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 id="2147483678" r:id="rId5"/>
    <p:sldMasterId id="214748369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6858000" cx="12192000"/>
  <p:notesSz cx="6858000" cy="9144000"/>
  <p:embeddedFontLst>
    <p:embeddedFont>
      <p:font typeface="Arial Narrow"/>
      <p:regular r:id="rId21"/>
      <p:bold r:id="rId22"/>
      <p:italic r:id="rId23"/>
      <p:boldItalic r:id="rId24"/>
    </p:embeddedFont>
    <p:embeddedFont>
      <p:font typeface="Corbel"/>
      <p:regular r:id="rId25"/>
      <p:bold r:id="rId26"/>
      <p:italic r:id="rId27"/>
      <p:boldItalic r:id="rId28"/>
    </p:embeddedFon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hJaxO+87AWIBubGAwl3UayfbHU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ArialNarrow-bold.fntdata"/><Relationship Id="rId21" Type="http://schemas.openxmlformats.org/officeDocument/2006/relationships/font" Target="fonts/ArialNarrow-regular.fntdata"/><Relationship Id="rId24" Type="http://schemas.openxmlformats.org/officeDocument/2006/relationships/font" Target="fonts/ArialNarrow-boldItalic.fntdata"/><Relationship Id="rId23" Type="http://schemas.openxmlformats.org/officeDocument/2006/relationships/font" Target="fonts/ArialNarrow-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font" Target="fonts/Corbel-bold.fntdata"/><Relationship Id="rId25" Type="http://schemas.openxmlformats.org/officeDocument/2006/relationships/font" Target="fonts/Corbel-regular.fntdata"/><Relationship Id="rId28" Type="http://schemas.openxmlformats.org/officeDocument/2006/relationships/font" Target="fonts/Corbel-boldItalic.fntdata"/><Relationship Id="rId27" Type="http://schemas.openxmlformats.org/officeDocument/2006/relationships/font" Target="fonts/Corbel-italic.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font" Target="fonts/CenturyGothic-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4.xml"/><Relationship Id="rId33" Type="http://customschemas.google.com/relationships/presentationmetadata" Target="metadata"/><Relationship Id="rId10" Type="http://schemas.openxmlformats.org/officeDocument/2006/relationships/slide" Target="slides/slide3.xml"/><Relationship Id="rId32" Type="http://schemas.openxmlformats.org/officeDocument/2006/relationships/font" Target="fonts/CenturyGothic-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STILL</a:t>
            </a:r>
            <a:endParaRPr/>
          </a:p>
        </p:txBody>
      </p:sp>
      <p:sp>
        <p:nvSpPr>
          <p:cNvPr id="479" name="Google Shape;47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min]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Hello, I am Dr Wanda Peters, NASA SMD’s Deputy Associate Administrator of Programs. Today I will be walking you through the recent SRB reports and findings and the Agency and NASA’s forward plans in response to these reports and findings. </a:t>
            </a:r>
            <a:endParaRPr/>
          </a:p>
        </p:txBody>
      </p:sp>
      <p:sp>
        <p:nvSpPr>
          <p:cNvPr id="487" name="Google Shape;48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 min]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Here is a quick refresher of the Psyche IRB Report – SRB Findings and Recommendations. You can see that the Psyche IRB bucketed SRB content into Observations, Work Still Needed, and Recommendations – NASA and SMD have been working to provide the necessary clarifications, oversight, and guidance to the SRB process </a:t>
            </a:r>
            <a:endParaRPr/>
          </a:p>
        </p:txBody>
      </p:sp>
      <p:sp>
        <p:nvSpPr>
          <p:cNvPr id="505" name="Google Shape;50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 min]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the last PAC meeting, we provided an overview of the SRB process (both from the Agency and SMD perspective).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Following that meeting, the PAC has requested more information on the Agency’s internal review of the SRB review process and the Agency’s response to the IRB recommendations. Here is the Finding/Recommendation from the previous PAC meeting that detail this request</a:t>
            </a:r>
            <a:endParaRPr/>
          </a:p>
        </p:txBody>
      </p:sp>
      <p:sp>
        <p:nvSpPr>
          <p:cNvPr id="520" name="Google Shape;52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[5 min]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Here is a breakdown of the NASA SMD/JPL Psyche IRB Response; our next slides will focus on the work CPMO has conducted the independent assessment processes and practices (A-IV).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 this slide, a significant area of importance in the NASA response is A-II: </a:t>
            </a:r>
            <a:r>
              <a:rPr i="1" lang="en-US"/>
              <a:t>“</a:t>
            </a:r>
            <a:r>
              <a:rPr i="1" lang="en-US" sz="1200"/>
              <a:t>We acknowledge, however, that this is </a:t>
            </a:r>
            <a:r>
              <a:rPr b="1" i="1" lang="en-US" sz="1200"/>
              <a:t>an area of Agency responsibility</a:t>
            </a:r>
            <a:r>
              <a:rPr i="1" lang="en-US" sz="1200"/>
              <a:t>, requiring active engagement across multiple Headquarters organizations, and </a:t>
            </a:r>
            <a:r>
              <a:rPr b="1" i="1" lang="en-US" sz="1200"/>
              <a:t>efforts that go well beyond the Psyche Project, JPL, or even SMD jurisdiction.”</a:t>
            </a:r>
            <a:br>
              <a:rPr i="1" lang="en-US"/>
            </a:br>
            <a:br>
              <a:rPr lang="en-US"/>
            </a:br>
            <a:r>
              <a:rPr lang="en-US"/>
              <a:t>In this statement, NASA and JPL recognize the need for improvement to the SRB process and acknowledges the reality that implementing improvements will require a cross-organization response, paying respect to the different organizational and directorate capabilities and responsibilities. </a:t>
            </a:r>
            <a:endParaRPr/>
          </a:p>
        </p:txBody>
      </p:sp>
      <p:sp>
        <p:nvSpPr>
          <p:cNvPr id="527" name="Google Shape;52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lang="en-US" sz="1900">
                <a:latin typeface="Calibri"/>
                <a:ea typeface="Calibri"/>
                <a:cs typeface="Calibri"/>
                <a:sym typeface="Calibri"/>
              </a:rPr>
              <a:t>[3 min]</a:t>
            </a:r>
            <a:endParaRPr/>
          </a:p>
        </p:txBody>
      </p:sp>
      <p:sp>
        <p:nvSpPr>
          <p:cNvPr id="534" name="Google Shape;53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[10 minutes]</a:t>
            </a:r>
            <a:endParaRPr/>
          </a:p>
        </p:txBody>
      </p:sp>
      <p:sp>
        <p:nvSpPr>
          <p:cNvPr id="542" name="Google Shape;54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Slides 10-14 are backup slides from the CPMO IA Initiative presentation given by CPMO at the MD IA Forum in August 2023</a:t>
            </a:r>
            <a:endParaRPr/>
          </a:p>
        </p:txBody>
      </p:sp>
      <p:sp>
        <p:nvSpPr>
          <p:cNvPr id="554" name="Google Shape;55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17" name="Shape 17"/>
        <p:cNvGrpSpPr/>
        <p:nvPr/>
      </p:nvGrpSpPr>
      <p:grpSpPr>
        <a:xfrm>
          <a:off x="0" y="0"/>
          <a:ext cx="0" cy="0"/>
          <a:chOff x="0" y="0"/>
          <a:chExt cx="0" cy="0"/>
        </a:xfrm>
      </p:grpSpPr>
      <p:pic>
        <p:nvPicPr>
          <p:cNvPr id="18" name="Google Shape;18;p15"/>
          <p:cNvPicPr preferRelativeResize="0"/>
          <p:nvPr/>
        </p:nvPicPr>
        <p:blipFill rotWithShape="1">
          <a:blip r:embed="rId2">
            <a:alphaModFix/>
          </a:blip>
          <a:srcRect b="0" l="0" r="0" t="0"/>
          <a:stretch/>
        </p:blipFill>
        <p:spPr>
          <a:xfrm>
            <a:off x="-10350" y="-22887"/>
            <a:ext cx="12270208" cy="6901992"/>
          </a:xfrm>
          <a:prstGeom prst="rect">
            <a:avLst/>
          </a:prstGeom>
          <a:noFill/>
          <a:ln>
            <a:noFill/>
          </a:ln>
        </p:spPr>
      </p:pic>
      <p:sp>
        <p:nvSpPr>
          <p:cNvPr id="19" name="Google Shape;19;p15"/>
          <p:cNvSpPr txBox="1"/>
          <p:nvPr>
            <p:ph idx="1" type="subTitle"/>
          </p:nvPr>
        </p:nvSpPr>
        <p:spPr>
          <a:xfrm>
            <a:off x="558527" y="4469427"/>
            <a:ext cx="4873722" cy="365125"/>
          </a:xfrm>
          <a:prstGeom prst="rect">
            <a:avLst/>
          </a:prstGeom>
          <a:noFill/>
          <a:ln>
            <a:noFill/>
          </a:ln>
        </p:spPr>
        <p:txBody>
          <a:bodyPr anchorCtr="0" anchor="t" bIns="45700" lIns="91425" spcFirstLastPara="1" rIns="91425" wrap="square" tIns="45700">
            <a:spAutoFit/>
          </a:bodyPr>
          <a:lstStyle>
            <a:lvl1pPr lvl="0" algn="l">
              <a:lnSpc>
                <a:spcPct val="100000"/>
              </a:lnSpc>
              <a:spcBef>
                <a:spcPts val="1000"/>
              </a:spcBef>
              <a:spcAft>
                <a:spcPts val="0"/>
              </a:spcAft>
              <a:buClr>
                <a:schemeClr val="lt1"/>
              </a:buClr>
              <a:buSzPts val="1800"/>
              <a:buNone/>
              <a:defRPr b="1" sz="18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5"/>
          <p:cNvSpPr txBox="1"/>
          <p:nvPr>
            <p:ph idx="2" type="body"/>
          </p:nvPr>
        </p:nvSpPr>
        <p:spPr>
          <a:xfrm>
            <a:off x="620337" y="2789175"/>
            <a:ext cx="4670991" cy="127786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3600"/>
              <a:buNone/>
              <a:defRPr b="1" sz="3600">
                <a:solidFill>
                  <a:schemeClr val="lt1"/>
                </a:solidFill>
              </a:defRPr>
            </a:lvl1pPr>
            <a:lvl2pPr indent="-228600" lvl="1" marL="914400" algn="ctr">
              <a:lnSpc>
                <a:spcPct val="90000"/>
              </a:lnSpc>
              <a:spcBef>
                <a:spcPts val="500"/>
              </a:spcBef>
              <a:spcAft>
                <a:spcPts val="0"/>
              </a:spcAft>
              <a:buClr>
                <a:schemeClr val="lt1"/>
              </a:buClr>
              <a:buSzPts val="1800"/>
              <a:buNone/>
              <a:defRPr>
                <a:solidFill>
                  <a:schemeClr val="lt1"/>
                </a:solidFill>
              </a:defRPr>
            </a:lvl2pPr>
            <a:lvl3pPr indent="-228600" lvl="2" marL="1371600" algn="ctr">
              <a:lnSpc>
                <a:spcPct val="90000"/>
              </a:lnSpc>
              <a:spcBef>
                <a:spcPts val="500"/>
              </a:spcBef>
              <a:spcAft>
                <a:spcPts val="0"/>
              </a:spcAft>
              <a:buClr>
                <a:schemeClr val="lt1"/>
              </a:buClr>
              <a:buSzPts val="1800"/>
              <a:buNone/>
              <a:defRPr>
                <a:solidFill>
                  <a:schemeClr val="lt1"/>
                </a:solidFill>
              </a:defRPr>
            </a:lvl3pPr>
            <a:lvl4pPr indent="-228600" lvl="3" marL="1828800" algn="ctr">
              <a:lnSpc>
                <a:spcPct val="90000"/>
              </a:lnSpc>
              <a:spcBef>
                <a:spcPts val="500"/>
              </a:spcBef>
              <a:spcAft>
                <a:spcPts val="0"/>
              </a:spcAft>
              <a:buClr>
                <a:schemeClr val="lt1"/>
              </a:buClr>
              <a:buSzPts val="1800"/>
              <a:buNone/>
              <a:defRPr>
                <a:solidFill>
                  <a:schemeClr val="lt1"/>
                </a:solidFill>
              </a:defRPr>
            </a:lvl4pPr>
            <a:lvl5pPr indent="-228600" lvl="4" marL="2286000" algn="ctr">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4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showMasterSp="0">
  <p:cSld name="12_Title and Content">
    <p:spTree>
      <p:nvGrpSpPr>
        <p:cNvPr id="110" name="Shape 110"/>
        <p:cNvGrpSpPr/>
        <p:nvPr/>
      </p:nvGrpSpPr>
      <p:grpSpPr>
        <a:xfrm>
          <a:off x="0" y="0"/>
          <a:ext cx="0" cy="0"/>
          <a:chOff x="0" y="0"/>
          <a:chExt cx="0" cy="0"/>
        </a:xfrm>
      </p:grpSpPr>
      <p:sp>
        <p:nvSpPr>
          <p:cNvPr id="111" name="Google Shape;111;p33"/>
          <p:cNvSpPr/>
          <p:nvPr/>
        </p:nvSpPr>
        <p:spPr>
          <a:xfrm>
            <a:off x="-9817" y="-23529"/>
            <a:ext cx="12210167" cy="6891801"/>
          </a:xfrm>
          <a:prstGeom prst="rect">
            <a:avLst/>
          </a:prstGeom>
          <a:gradFill>
            <a:gsLst>
              <a:gs pos="0">
                <a:srgbClr val="351F40"/>
              </a:gs>
              <a:gs pos="60000">
                <a:schemeClr val="dk1"/>
              </a:gs>
              <a:gs pos="100000">
                <a:schemeClr val="dk1"/>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33"/>
          <p:cNvSpPr/>
          <p:nvPr/>
        </p:nvSpPr>
        <p:spPr>
          <a:xfrm>
            <a:off x="0" y="-37213"/>
            <a:ext cx="12192000" cy="495760"/>
          </a:xfrm>
          <a:prstGeom prst="rect">
            <a:avLst/>
          </a:prstGeom>
          <a:solidFill>
            <a:srgbClr val="4C34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33"/>
          <p:cNvSpPr/>
          <p:nvPr/>
        </p:nvSpPr>
        <p:spPr>
          <a:xfrm>
            <a:off x="11260264" y="-37213"/>
            <a:ext cx="931736" cy="495761"/>
          </a:xfrm>
          <a:custGeom>
            <a:rect b="b" l="l" r="r" t="t"/>
            <a:pathLst>
              <a:path extrusionOk="0" h="495761" w="931736">
                <a:moveTo>
                  <a:pt x="0" y="0"/>
                </a:moveTo>
                <a:lnTo>
                  <a:pt x="931736" y="0"/>
                </a:lnTo>
                <a:lnTo>
                  <a:pt x="931736" y="495760"/>
                </a:lnTo>
                <a:lnTo>
                  <a:pt x="499730" y="495761"/>
                </a:lnTo>
                <a:lnTo>
                  <a:pt x="0" y="0"/>
                </a:lnTo>
                <a:close/>
              </a:path>
            </a:pathLst>
          </a:custGeom>
          <a:solidFill>
            <a:srgbClr val="66487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33"/>
          <p:cNvSpPr txBox="1"/>
          <p:nvPr>
            <p:ph type="title"/>
          </p:nvPr>
        </p:nvSpPr>
        <p:spPr>
          <a:xfrm>
            <a:off x="5429247" y="1131844"/>
            <a:ext cx="6139363"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rgbClr val="B096CB"/>
              </a:buClr>
              <a:buSzPts val="3600"/>
              <a:buFont typeface="Arial"/>
              <a:buNone/>
              <a:defRPr>
                <a:solidFill>
                  <a:srgbClr val="B096C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33"/>
          <p:cNvSpPr txBox="1"/>
          <p:nvPr>
            <p:ph idx="1" type="body"/>
          </p:nvPr>
        </p:nvSpPr>
        <p:spPr>
          <a:xfrm>
            <a:off x="5429248" y="2300436"/>
            <a:ext cx="6139363" cy="162300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solidFill>
                  <a:schemeClr val="lt1"/>
                </a:solidFill>
              </a:defRPr>
            </a:lvl1pPr>
            <a:lvl2pPr indent="-228600" lvl="1" marL="914400" algn="l">
              <a:lnSpc>
                <a:spcPct val="90000"/>
              </a:lnSpc>
              <a:spcBef>
                <a:spcPts val="500"/>
              </a:spcBef>
              <a:spcAft>
                <a:spcPts val="0"/>
              </a:spcAft>
              <a:buClr>
                <a:schemeClr val="lt1"/>
              </a:buClr>
              <a:buSzPts val="1800"/>
              <a:buNone/>
              <a:defRPr>
                <a:solidFill>
                  <a:schemeClr val="lt1"/>
                </a:solidFill>
              </a:defRPr>
            </a:lvl2pPr>
            <a:lvl3pPr indent="-228600" lvl="2" marL="1371600" algn="l">
              <a:lnSpc>
                <a:spcPct val="90000"/>
              </a:lnSpc>
              <a:spcBef>
                <a:spcPts val="500"/>
              </a:spcBef>
              <a:spcAft>
                <a:spcPts val="0"/>
              </a:spcAft>
              <a:buClr>
                <a:schemeClr val="lt1"/>
              </a:buClr>
              <a:buSzPts val="18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33"/>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lt1"/>
                </a:solidFill>
                <a:latin typeface="Arial Narrow"/>
                <a:ea typeface="Arial Narrow"/>
                <a:cs typeface="Arial Narrow"/>
                <a:sym typeface="Arial Narrow"/>
              </a:rPr>
              <a:t>‹#›</a:t>
            </a:fld>
            <a:endParaRPr b="1" i="0" sz="1200">
              <a:solidFill>
                <a:schemeClr val="lt1"/>
              </a:solidFill>
              <a:latin typeface="Arial Narrow"/>
              <a:ea typeface="Arial Narrow"/>
              <a:cs typeface="Arial Narrow"/>
              <a:sym typeface="Arial Narrow"/>
            </a:endParaRPr>
          </a:p>
        </p:txBody>
      </p:sp>
      <p:sp>
        <p:nvSpPr>
          <p:cNvPr id="117" name="Google Shape;117;p33"/>
          <p:cNvSpPr txBox="1"/>
          <p:nvPr>
            <p:ph idx="2" type="body"/>
          </p:nvPr>
        </p:nvSpPr>
        <p:spPr>
          <a:xfrm>
            <a:off x="630275" y="77285"/>
            <a:ext cx="3207174"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i="0" sz="1600">
                <a:solidFill>
                  <a:schemeClr val="lt1"/>
                </a:solidFill>
                <a:latin typeface="Arial Narrow"/>
                <a:ea typeface="Arial Narrow"/>
                <a:cs typeface="Arial Narrow"/>
                <a:sym typeface="Arial Narrow"/>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and Content" showMasterSp="0">
  <p:cSld name="15_Title and Content">
    <p:spTree>
      <p:nvGrpSpPr>
        <p:cNvPr id="118" name="Shape 118"/>
        <p:cNvGrpSpPr/>
        <p:nvPr/>
      </p:nvGrpSpPr>
      <p:grpSpPr>
        <a:xfrm>
          <a:off x="0" y="0"/>
          <a:ext cx="0" cy="0"/>
          <a:chOff x="0" y="0"/>
          <a:chExt cx="0" cy="0"/>
        </a:xfrm>
      </p:grpSpPr>
      <p:pic>
        <p:nvPicPr>
          <p:cNvPr descr="A fish in a fish bowl&#10;&#10;Description automatically generated with medium confidence" id="119" name="Google Shape;119;p34"/>
          <p:cNvPicPr preferRelativeResize="0"/>
          <p:nvPr/>
        </p:nvPicPr>
        <p:blipFill rotWithShape="1">
          <a:blip r:embed="rId2">
            <a:alphaModFix/>
          </a:blip>
          <a:srcRect b="0" l="9040" r="-1702" t="0"/>
          <a:stretch/>
        </p:blipFill>
        <p:spPr>
          <a:xfrm>
            <a:off x="-10098" y="-14022"/>
            <a:ext cx="6309360" cy="6898619"/>
          </a:xfrm>
          <a:prstGeom prst="rect">
            <a:avLst/>
          </a:prstGeom>
          <a:noFill/>
          <a:ln>
            <a:noFill/>
          </a:ln>
        </p:spPr>
      </p:pic>
      <p:sp>
        <p:nvSpPr>
          <p:cNvPr id="120" name="Google Shape;120;p34"/>
          <p:cNvSpPr/>
          <p:nvPr/>
        </p:nvSpPr>
        <p:spPr>
          <a:xfrm>
            <a:off x="1502802" y="-8237"/>
            <a:ext cx="10701073" cy="6903720"/>
          </a:xfrm>
          <a:custGeom>
            <a:rect b="b" l="l" r="r" t="t"/>
            <a:pathLst>
              <a:path extrusionOk="0" h="2161" w="337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rgbClr val="311D3B"/>
              </a:gs>
              <a:gs pos="10000">
                <a:srgbClr val="311D3B"/>
              </a:gs>
              <a:gs pos="90000">
                <a:schemeClr val="dk1"/>
              </a:gs>
              <a:gs pos="100000">
                <a:schemeClr val="dk1"/>
              </a:gs>
            </a:gsLst>
            <a:path path="circle">
              <a:fillToRect l="100%" t="100%"/>
            </a:path>
            <a:tileRect b="-100%" r="-10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34"/>
          <p:cNvSpPr txBox="1"/>
          <p:nvPr>
            <p:ph type="title"/>
          </p:nvPr>
        </p:nvSpPr>
        <p:spPr>
          <a:xfrm>
            <a:off x="4901938" y="1131844"/>
            <a:ext cx="6678105"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rgbClr val="B096CB"/>
              </a:buClr>
              <a:buSzPts val="3600"/>
              <a:buFont typeface="Arial"/>
              <a:buNone/>
              <a:defRPr>
                <a:solidFill>
                  <a:srgbClr val="B096C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34"/>
          <p:cNvSpPr txBox="1"/>
          <p:nvPr>
            <p:ph idx="1" type="body"/>
          </p:nvPr>
        </p:nvSpPr>
        <p:spPr>
          <a:xfrm>
            <a:off x="4901939" y="2240526"/>
            <a:ext cx="6678104" cy="162300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solidFill>
                  <a:schemeClr val="lt1"/>
                </a:solidFill>
              </a:defRPr>
            </a:lvl1pPr>
            <a:lvl2pPr indent="-228600" lvl="1" marL="914400" algn="l">
              <a:lnSpc>
                <a:spcPct val="90000"/>
              </a:lnSpc>
              <a:spcBef>
                <a:spcPts val="500"/>
              </a:spcBef>
              <a:spcAft>
                <a:spcPts val="0"/>
              </a:spcAft>
              <a:buClr>
                <a:schemeClr val="lt1"/>
              </a:buClr>
              <a:buSzPts val="1800"/>
              <a:buNone/>
              <a:defRPr>
                <a:solidFill>
                  <a:schemeClr val="lt1"/>
                </a:solidFill>
              </a:defRPr>
            </a:lvl2pPr>
            <a:lvl3pPr indent="-228600" lvl="2" marL="1371600" algn="l">
              <a:lnSpc>
                <a:spcPct val="90000"/>
              </a:lnSpc>
              <a:spcBef>
                <a:spcPts val="500"/>
              </a:spcBef>
              <a:spcAft>
                <a:spcPts val="0"/>
              </a:spcAft>
              <a:buClr>
                <a:schemeClr val="lt1"/>
              </a:buClr>
              <a:buSzPts val="18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34"/>
          <p:cNvSpPr/>
          <p:nvPr/>
        </p:nvSpPr>
        <p:spPr>
          <a:xfrm>
            <a:off x="-422655" y="541"/>
            <a:ext cx="2070763" cy="6857459"/>
          </a:xfrm>
          <a:custGeom>
            <a:rect b="b" l="l" r="r" t="t"/>
            <a:pathLst>
              <a:path extrusionOk="0" h="2160" w="652">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0">
                <a:schemeClr val="dk1"/>
              </a:gs>
              <a:gs pos="95000">
                <a:schemeClr val="dk1"/>
              </a:gs>
              <a:gs pos="100000">
                <a:schemeClr val="dk1"/>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34"/>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lt1"/>
                </a:solidFill>
                <a:latin typeface="Arial Narrow"/>
                <a:ea typeface="Arial Narrow"/>
                <a:cs typeface="Arial Narrow"/>
                <a:sym typeface="Arial Narrow"/>
              </a:rPr>
              <a:t>‹#›</a:t>
            </a:fld>
            <a:endParaRPr b="1" i="0" sz="1200">
              <a:solidFill>
                <a:schemeClr val="lt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25" name="Shape 125"/>
        <p:cNvGrpSpPr/>
        <p:nvPr/>
      </p:nvGrpSpPr>
      <p:grpSpPr>
        <a:xfrm>
          <a:off x="0" y="0"/>
          <a:ext cx="0" cy="0"/>
          <a:chOff x="0" y="0"/>
          <a:chExt cx="0" cy="0"/>
        </a:xfrm>
      </p:grpSpPr>
      <p:sp>
        <p:nvSpPr>
          <p:cNvPr id="126" name="Google Shape;126;p35"/>
          <p:cNvSpPr/>
          <p:nvPr/>
        </p:nvSpPr>
        <p:spPr>
          <a:xfrm>
            <a:off x="-6764" y="0"/>
            <a:ext cx="12198764" cy="6858000"/>
          </a:xfrm>
          <a:prstGeom prst="rect">
            <a:avLst/>
          </a:prstGeom>
          <a:gradFill>
            <a:gsLst>
              <a:gs pos="0">
                <a:schemeClr val="dk1"/>
              </a:gs>
              <a:gs pos="54000">
                <a:schemeClr val="dk1"/>
              </a:gs>
              <a:gs pos="100000">
                <a:schemeClr val="dk1"/>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35"/>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lt1"/>
                </a:solidFill>
                <a:latin typeface="Arial Narrow"/>
                <a:ea typeface="Arial Narrow"/>
                <a:cs typeface="Arial Narrow"/>
                <a:sym typeface="Arial Narrow"/>
              </a:rPr>
              <a:t>‹#›</a:t>
            </a:fld>
            <a:endParaRPr b="1" i="0" sz="1200">
              <a:solidFill>
                <a:schemeClr val="lt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howMasterSp="0">
  <p:cSld name="1_Blank">
    <p:spTree>
      <p:nvGrpSpPr>
        <p:cNvPr id="136" name="Shape 136"/>
        <p:cNvGrpSpPr/>
        <p:nvPr/>
      </p:nvGrpSpPr>
      <p:grpSpPr>
        <a:xfrm>
          <a:off x="0" y="0"/>
          <a:ext cx="0" cy="0"/>
          <a:chOff x="0" y="0"/>
          <a:chExt cx="0" cy="0"/>
        </a:xfrm>
      </p:grpSpPr>
      <p:pic>
        <p:nvPicPr>
          <p:cNvPr id="137" name="Google Shape;137;p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8" name="Google Shape;138;p17"/>
          <p:cNvSpPr txBox="1"/>
          <p:nvPr>
            <p:ph idx="1" type="body"/>
          </p:nvPr>
        </p:nvSpPr>
        <p:spPr>
          <a:xfrm>
            <a:off x="6715581" y="4610887"/>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17"/>
          <p:cNvSpPr txBox="1"/>
          <p:nvPr>
            <p:ph idx="2" type="body"/>
          </p:nvPr>
        </p:nvSpPr>
        <p:spPr>
          <a:xfrm>
            <a:off x="6715581" y="4860434"/>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0"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17"/>
          <p:cNvSpPr txBox="1"/>
          <p:nvPr>
            <p:ph idx="3" type="body"/>
          </p:nvPr>
        </p:nvSpPr>
        <p:spPr>
          <a:xfrm>
            <a:off x="5822742" y="4523696"/>
            <a:ext cx="830131" cy="769441"/>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1000"/>
              </a:spcBef>
              <a:spcAft>
                <a:spcPts val="0"/>
              </a:spcAft>
              <a:buClr>
                <a:schemeClr val="lt1"/>
              </a:buClr>
              <a:buSzPts val="4400"/>
              <a:buNone/>
              <a:defRPr b="1" sz="44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17"/>
          <p:cNvSpPr txBox="1"/>
          <p:nvPr>
            <p:ph idx="4" type="body"/>
          </p:nvPr>
        </p:nvSpPr>
        <p:spPr>
          <a:xfrm>
            <a:off x="6717269" y="2554341"/>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17"/>
          <p:cNvSpPr txBox="1"/>
          <p:nvPr>
            <p:ph idx="5" type="body"/>
          </p:nvPr>
        </p:nvSpPr>
        <p:spPr>
          <a:xfrm>
            <a:off x="6717269" y="2803888"/>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0"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17"/>
          <p:cNvSpPr txBox="1"/>
          <p:nvPr>
            <p:ph idx="6" type="body"/>
          </p:nvPr>
        </p:nvSpPr>
        <p:spPr>
          <a:xfrm>
            <a:off x="5824430" y="2467150"/>
            <a:ext cx="830131" cy="769441"/>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1000"/>
              </a:spcBef>
              <a:spcAft>
                <a:spcPts val="0"/>
              </a:spcAft>
              <a:buClr>
                <a:schemeClr val="lt1"/>
              </a:buClr>
              <a:buSzPts val="4400"/>
              <a:buNone/>
              <a:defRPr b="1" sz="44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17"/>
          <p:cNvSpPr txBox="1"/>
          <p:nvPr>
            <p:ph idx="7" type="body"/>
          </p:nvPr>
        </p:nvSpPr>
        <p:spPr>
          <a:xfrm>
            <a:off x="6713358" y="3587612"/>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17"/>
          <p:cNvSpPr txBox="1"/>
          <p:nvPr>
            <p:ph idx="8" type="body"/>
          </p:nvPr>
        </p:nvSpPr>
        <p:spPr>
          <a:xfrm>
            <a:off x="6713358" y="3837159"/>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0"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17"/>
          <p:cNvSpPr txBox="1"/>
          <p:nvPr>
            <p:ph idx="9" type="body"/>
          </p:nvPr>
        </p:nvSpPr>
        <p:spPr>
          <a:xfrm>
            <a:off x="5820519" y="3500421"/>
            <a:ext cx="830131" cy="769441"/>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1000"/>
              </a:spcBef>
              <a:spcAft>
                <a:spcPts val="0"/>
              </a:spcAft>
              <a:buClr>
                <a:schemeClr val="lt1"/>
              </a:buClr>
              <a:buSzPts val="4400"/>
              <a:buNone/>
              <a:defRPr b="1" sz="44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17"/>
          <p:cNvSpPr txBox="1"/>
          <p:nvPr>
            <p:ph idx="13" type="body"/>
          </p:nvPr>
        </p:nvSpPr>
        <p:spPr>
          <a:xfrm>
            <a:off x="9812335" y="2540259"/>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17"/>
          <p:cNvSpPr txBox="1"/>
          <p:nvPr>
            <p:ph idx="14" type="body"/>
          </p:nvPr>
        </p:nvSpPr>
        <p:spPr>
          <a:xfrm>
            <a:off x="9812335" y="2789806"/>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0"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17"/>
          <p:cNvSpPr txBox="1"/>
          <p:nvPr>
            <p:ph idx="15" type="body"/>
          </p:nvPr>
        </p:nvSpPr>
        <p:spPr>
          <a:xfrm>
            <a:off x="8919496" y="2453068"/>
            <a:ext cx="830131" cy="769441"/>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1000"/>
              </a:spcBef>
              <a:spcAft>
                <a:spcPts val="0"/>
              </a:spcAft>
              <a:buClr>
                <a:schemeClr val="lt1"/>
              </a:buClr>
              <a:buSzPts val="4400"/>
              <a:buNone/>
              <a:defRPr b="1" sz="44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17"/>
          <p:cNvSpPr txBox="1"/>
          <p:nvPr>
            <p:ph idx="16" type="body"/>
          </p:nvPr>
        </p:nvSpPr>
        <p:spPr>
          <a:xfrm>
            <a:off x="9810962" y="3587069"/>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17"/>
          <p:cNvSpPr txBox="1"/>
          <p:nvPr>
            <p:ph idx="17" type="body"/>
          </p:nvPr>
        </p:nvSpPr>
        <p:spPr>
          <a:xfrm>
            <a:off x="9810962" y="3836616"/>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0"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17"/>
          <p:cNvSpPr txBox="1"/>
          <p:nvPr>
            <p:ph idx="18" type="body"/>
          </p:nvPr>
        </p:nvSpPr>
        <p:spPr>
          <a:xfrm>
            <a:off x="8918123" y="3499878"/>
            <a:ext cx="830131" cy="769441"/>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1000"/>
              </a:spcBef>
              <a:spcAft>
                <a:spcPts val="0"/>
              </a:spcAft>
              <a:buClr>
                <a:schemeClr val="lt1"/>
              </a:buClr>
              <a:buSzPts val="4400"/>
              <a:buNone/>
              <a:defRPr b="1" sz="44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17"/>
          <p:cNvSpPr txBox="1"/>
          <p:nvPr>
            <p:ph idx="19" type="body"/>
          </p:nvPr>
        </p:nvSpPr>
        <p:spPr>
          <a:xfrm>
            <a:off x="9810962" y="4634762"/>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17"/>
          <p:cNvSpPr txBox="1"/>
          <p:nvPr>
            <p:ph idx="20" type="body"/>
          </p:nvPr>
        </p:nvSpPr>
        <p:spPr>
          <a:xfrm>
            <a:off x="9810962" y="4884309"/>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0"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17"/>
          <p:cNvSpPr txBox="1"/>
          <p:nvPr>
            <p:ph idx="21" type="body"/>
          </p:nvPr>
        </p:nvSpPr>
        <p:spPr>
          <a:xfrm>
            <a:off x="8918123" y="4547571"/>
            <a:ext cx="830131" cy="769441"/>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1000"/>
              </a:spcBef>
              <a:spcAft>
                <a:spcPts val="0"/>
              </a:spcAft>
              <a:buClr>
                <a:schemeClr val="lt1"/>
              </a:buClr>
              <a:buSzPts val="4400"/>
              <a:buNone/>
              <a:defRPr b="1" sz="44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17"/>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lt1"/>
                </a:solidFill>
                <a:latin typeface="Arial Narrow"/>
                <a:ea typeface="Arial Narrow"/>
                <a:cs typeface="Arial Narrow"/>
                <a:sym typeface="Arial Narrow"/>
              </a:rPr>
              <a:t>‹#›</a:t>
            </a:fld>
            <a:endParaRPr b="1" i="0" sz="1200">
              <a:solidFill>
                <a:schemeClr val="lt1"/>
              </a:solidFill>
              <a:latin typeface="Arial Narrow"/>
              <a:ea typeface="Arial Narrow"/>
              <a:cs typeface="Arial Narrow"/>
              <a:sym typeface="Arial Narrow"/>
            </a:endParaRPr>
          </a:p>
        </p:txBody>
      </p:sp>
      <p:sp>
        <p:nvSpPr>
          <p:cNvPr id="157" name="Google Shape;157;p17"/>
          <p:cNvSpPr txBox="1"/>
          <p:nvPr>
            <p:ph idx="22" type="body"/>
          </p:nvPr>
        </p:nvSpPr>
        <p:spPr>
          <a:xfrm>
            <a:off x="5878860" y="1440227"/>
            <a:ext cx="5572911" cy="769441"/>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rgbClr val="B096CB"/>
              </a:buClr>
              <a:buSzPts val="4400"/>
              <a:buNone/>
              <a:defRPr b="1" sz="4400">
                <a:solidFill>
                  <a:srgbClr val="B096CB"/>
                </a:solidFill>
              </a:defRPr>
            </a:lvl1pPr>
            <a:lvl2pPr indent="-228600" lvl="1" marL="914400" algn="ctr">
              <a:lnSpc>
                <a:spcPct val="90000"/>
              </a:lnSpc>
              <a:spcBef>
                <a:spcPts val="500"/>
              </a:spcBef>
              <a:spcAft>
                <a:spcPts val="0"/>
              </a:spcAft>
              <a:buClr>
                <a:schemeClr val="lt1"/>
              </a:buClr>
              <a:buSzPts val="1800"/>
              <a:buNone/>
              <a:defRPr>
                <a:solidFill>
                  <a:schemeClr val="lt1"/>
                </a:solidFill>
              </a:defRPr>
            </a:lvl2pPr>
            <a:lvl3pPr indent="-228600" lvl="2" marL="1371600" algn="ctr">
              <a:lnSpc>
                <a:spcPct val="90000"/>
              </a:lnSpc>
              <a:spcBef>
                <a:spcPts val="500"/>
              </a:spcBef>
              <a:spcAft>
                <a:spcPts val="0"/>
              </a:spcAft>
              <a:buClr>
                <a:schemeClr val="lt1"/>
              </a:buClr>
              <a:buSzPts val="1800"/>
              <a:buNone/>
              <a:defRPr>
                <a:solidFill>
                  <a:schemeClr val="lt1"/>
                </a:solidFill>
              </a:defRPr>
            </a:lvl3pPr>
            <a:lvl4pPr indent="-228600" lvl="3" marL="1828800" algn="ctr">
              <a:lnSpc>
                <a:spcPct val="90000"/>
              </a:lnSpc>
              <a:spcBef>
                <a:spcPts val="500"/>
              </a:spcBef>
              <a:spcAft>
                <a:spcPts val="0"/>
              </a:spcAft>
              <a:buClr>
                <a:schemeClr val="lt1"/>
              </a:buClr>
              <a:buSzPts val="1800"/>
              <a:buNone/>
              <a:defRPr>
                <a:solidFill>
                  <a:schemeClr val="lt1"/>
                </a:solidFill>
              </a:defRPr>
            </a:lvl4pPr>
            <a:lvl5pPr indent="-228600" lvl="4" marL="2286000" algn="ctr">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and Content" showMasterSp="0">
  <p:cSld name="23_Title and Content">
    <p:bg>
      <p:bgPr>
        <a:solidFill>
          <a:schemeClr val="lt1"/>
        </a:solidFill>
      </p:bgPr>
    </p:bg>
    <p:spTree>
      <p:nvGrpSpPr>
        <p:cNvPr id="158" name="Shape 158"/>
        <p:cNvGrpSpPr/>
        <p:nvPr/>
      </p:nvGrpSpPr>
      <p:grpSpPr>
        <a:xfrm>
          <a:off x="0" y="0"/>
          <a:ext cx="0" cy="0"/>
          <a:chOff x="0" y="0"/>
          <a:chExt cx="0" cy="0"/>
        </a:xfrm>
      </p:grpSpPr>
      <p:sp>
        <p:nvSpPr>
          <p:cNvPr id="159" name="Google Shape;159;p18"/>
          <p:cNvSpPr/>
          <p:nvPr/>
        </p:nvSpPr>
        <p:spPr>
          <a:xfrm flipH="1">
            <a:off x="-5" y="-37214"/>
            <a:ext cx="12191995" cy="6895214"/>
          </a:xfrm>
          <a:prstGeom prst="rect">
            <a:avLst/>
          </a:prstGeom>
          <a:gradFill>
            <a:gsLst>
              <a:gs pos="0">
                <a:schemeClr val="lt1"/>
              </a:gs>
              <a:gs pos="49000">
                <a:srgbClr val="BCA6C9">
                  <a:alpha val="55294"/>
                </a:srgbClr>
              </a:gs>
              <a:gs pos="71000">
                <a:srgbClr val="BCA6C9">
                  <a:alpha val="54509"/>
                </a:srgbClr>
              </a:gs>
              <a:gs pos="100000">
                <a:srgbClr val="BCA6C9">
                  <a:alpha val="54509"/>
                </a:srgbClr>
              </a:gs>
            </a:gsLst>
            <a:lin ang="11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60" name="Google Shape;160;p18"/>
          <p:cNvSpPr txBox="1"/>
          <p:nvPr>
            <p:ph type="title"/>
          </p:nvPr>
        </p:nvSpPr>
        <p:spPr>
          <a:xfrm>
            <a:off x="5316516" y="1163104"/>
            <a:ext cx="6481488"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dk1"/>
              </a:buClr>
              <a:buSzPts val="3600"/>
              <a:buFont typeface="Arial"/>
              <a:buNone/>
              <a:defRPr>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18"/>
          <p:cNvSpPr txBox="1"/>
          <p:nvPr>
            <p:ph idx="1" type="body"/>
          </p:nvPr>
        </p:nvSpPr>
        <p:spPr>
          <a:xfrm>
            <a:off x="5318399" y="4594140"/>
            <a:ext cx="6510147" cy="147732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800"/>
              <a:buNone/>
              <a:defRPr>
                <a:solidFill>
                  <a:schemeClr val="dk1"/>
                </a:solidFill>
              </a:defRPr>
            </a:lvl1pPr>
            <a:lvl2pPr indent="-228600" lvl="1" marL="914400" algn="l">
              <a:lnSpc>
                <a:spcPct val="90000"/>
              </a:lnSpc>
              <a:spcBef>
                <a:spcPts val="500"/>
              </a:spcBef>
              <a:spcAft>
                <a:spcPts val="0"/>
              </a:spcAft>
              <a:buClr>
                <a:schemeClr val="lt1"/>
              </a:buClr>
              <a:buSzPts val="1800"/>
              <a:buNone/>
              <a:defRPr>
                <a:solidFill>
                  <a:schemeClr val="lt1"/>
                </a:solidFill>
              </a:defRPr>
            </a:lvl2pPr>
            <a:lvl3pPr indent="-228600" lvl="2" marL="1371600" algn="l">
              <a:lnSpc>
                <a:spcPct val="90000"/>
              </a:lnSpc>
              <a:spcBef>
                <a:spcPts val="500"/>
              </a:spcBef>
              <a:spcAft>
                <a:spcPts val="0"/>
              </a:spcAft>
              <a:buClr>
                <a:schemeClr val="lt1"/>
              </a:buClr>
              <a:buSzPts val="18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18"/>
          <p:cNvSpPr txBox="1"/>
          <p:nvPr>
            <p:ph idx="2" type="body"/>
          </p:nvPr>
        </p:nvSpPr>
        <p:spPr>
          <a:xfrm>
            <a:off x="8744505" y="1955115"/>
            <a:ext cx="3084041" cy="243656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800"/>
              <a:buNone/>
              <a:defRPr>
                <a:solidFill>
                  <a:schemeClr val="dk1"/>
                </a:solidFill>
              </a:defRPr>
            </a:lvl1pPr>
            <a:lvl2pPr indent="-228600" lvl="1" marL="914400" algn="l">
              <a:lnSpc>
                <a:spcPct val="90000"/>
              </a:lnSpc>
              <a:spcBef>
                <a:spcPts val="500"/>
              </a:spcBef>
              <a:spcAft>
                <a:spcPts val="0"/>
              </a:spcAft>
              <a:buClr>
                <a:schemeClr val="lt1"/>
              </a:buClr>
              <a:buSzPts val="1800"/>
              <a:buNone/>
              <a:defRPr>
                <a:solidFill>
                  <a:schemeClr val="lt1"/>
                </a:solidFill>
              </a:defRPr>
            </a:lvl2pPr>
            <a:lvl3pPr indent="-228600" lvl="2" marL="1371600" algn="l">
              <a:lnSpc>
                <a:spcPct val="90000"/>
              </a:lnSpc>
              <a:spcBef>
                <a:spcPts val="500"/>
              </a:spcBef>
              <a:spcAft>
                <a:spcPts val="0"/>
              </a:spcAft>
              <a:buClr>
                <a:schemeClr val="lt1"/>
              </a:buClr>
              <a:buSzPts val="18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18"/>
          <p:cNvSpPr/>
          <p:nvPr/>
        </p:nvSpPr>
        <p:spPr>
          <a:xfrm>
            <a:off x="0" y="-37213"/>
            <a:ext cx="12192000" cy="495760"/>
          </a:xfrm>
          <a:prstGeom prst="rect">
            <a:avLst/>
          </a:prstGeom>
          <a:solidFill>
            <a:srgbClr val="4C34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8"/>
          <p:cNvSpPr/>
          <p:nvPr/>
        </p:nvSpPr>
        <p:spPr>
          <a:xfrm>
            <a:off x="11260264" y="-37213"/>
            <a:ext cx="931736" cy="495761"/>
          </a:xfrm>
          <a:custGeom>
            <a:rect b="b" l="l" r="r" t="t"/>
            <a:pathLst>
              <a:path extrusionOk="0" h="495761" w="931736">
                <a:moveTo>
                  <a:pt x="0" y="0"/>
                </a:moveTo>
                <a:lnTo>
                  <a:pt x="931736" y="0"/>
                </a:lnTo>
                <a:lnTo>
                  <a:pt x="931736" y="495760"/>
                </a:lnTo>
                <a:lnTo>
                  <a:pt x="499730" y="495761"/>
                </a:lnTo>
                <a:lnTo>
                  <a:pt x="0" y="0"/>
                </a:lnTo>
                <a:close/>
              </a:path>
            </a:pathLst>
          </a:custGeom>
          <a:solidFill>
            <a:srgbClr val="5D42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8"/>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lt1"/>
                </a:solidFill>
                <a:latin typeface="Arial Narrow"/>
                <a:ea typeface="Arial Narrow"/>
                <a:cs typeface="Arial Narrow"/>
                <a:sym typeface="Arial Narrow"/>
              </a:rPr>
              <a:t>‹#›</a:t>
            </a:fld>
            <a:endParaRPr b="1" i="0" sz="1200">
              <a:solidFill>
                <a:schemeClr val="lt1"/>
              </a:solidFill>
              <a:latin typeface="Arial Narrow"/>
              <a:ea typeface="Arial Narrow"/>
              <a:cs typeface="Arial Narrow"/>
              <a:sym typeface="Arial Narrow"/>
            </a:endParaRPr>
          </a:p>
        </p:txBody>
      </p:sp>
      <p:sp>
        <p:nvSpPr>
          <p:cNvPr id="166" name="Google Shape;166;p18"/>
          <p:cNvSpPr txBox="1"/>
          <p:nvPr>
            <p:ph idx="3" type="body"/>
          </p:nvPr>
        </p:nvSpPr>
        <p:spPr>
          <a:xfrm>
            <a:off x="630275" y="77285"/>
            <a:ext cx="3207174"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i="0" sz="1600">
                <a:solidFill>
                  <a:schemeClr val="lt1"/>
                </a:solidFill>
                <a:latin typeface="Arial Narrow"/>
                <a:ea typeface="Arial Narrow"/>
                <a:cs typeface="Arial Narrow"/>
                <a:sym typeface="Arial Narrow"/>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18"/>
          <p:cNvSpPr txBox="1"/>
          <p:nvPr>
            <p:ph idx="4" type="body"/>
          </p:nvPr>
        </p:nvSpPr>
        <p:spPr>
          <a:xfrm>
            <a:off x="5433134" y="2020018"/>
            <a:ext cx="3084041" cy="2285764"/>
          </a:xfrm>
          <a:prstGeom prst="rect">
            <a:avLst/>
          </a:prstGeom>
          <a:solidFill>
            <a:srgbClr val="887596"/>
          </a:solid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spTree>
      <p:nvGrpSpPr>
        <p:cNvPr id="168" name="Shape 168"/>
        <p:cNvGrpSpPr/>
        <p:nvPr/>
      </p:nvGrpSpPr>
      <p:grpSpPr>
        <a:xfrm>
          <a:off x="0" y="0"/>
          <a:ext cx="0" cy="0"/>
          <a:chOff x="0" y="0"/>
          <a:chExt cx="0" cy="0"/>
        </a:xfrm>
      </p:grpSpPr>
      <p:pic>
        <p:nvPicPr>
          <p:cNvPr descr="A fish in a fish bowl&#10;&#10;Description automatically generated with medium confidence" id="169" name="Google Shape;169;p19"/>
          <p:cNvPicPr preferRelativeResize="0"/>
          <p:nvPr/>
        </p:nvPicPr>
        <p:blipFill rotWithShape="1">
          <a:blip r:embed="rId2">
            <a:alphaModFix/>
          </a:blip>
          <a:srcRect b="0" l="9040" r="-1702" t="0"/>
          <a:stretch/>
        </p:blipFill>
        <p:spPr>
          <a:xfrm>
            <a:off x="0" y="-3136"/>
            <a:ext cx="6309360" cy="6898619"/>
          </a:xfrm>
          <a:prstGeom prst="rect">
            <a:avLst/>
          </a:prstGeom>
          <a:noFill/>
          <a:ln>
            <a:noFill/>
          </a:ln>
        </p:spPr>
      </p:pic>
      <p:sp>
        <p:nvSpPr>
          <p:cNvPr id="170" name="Google Shape;170;p19"/>
          <p:cNvSpPr/>
          <p:nvPr/>
        </p:nvSpPr>
        <p:spPr>
          <a:xfrm>
            <a:off x="14617" y="0"/>
            <a:ext cx="5185458" cy="6858000"/>
          </a:xfrm>
          <a:prstGeom prst="rect">
            <a:avLst/>
          </a:prstGeom>
          <a:solidFill>
            <a:schemeClr val="l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9"/>
          <p:cNvSpPr/>
          <p:nvPr/>
        </p:nvSpPr>
        <p:spPr>
          <a:xfrm>
            <a:off x="-422655" y="541"/>
            <a:ext cx="2070763" cy="6857459"/>
          </a:xfrm>
          <a:custGeom>
            <a:rect b="b" l="l" r="r" t="t"/>
            <a:pathLst>
              <a:path extrusionOk="0" h="2160" w="652">
                <a:moveTo>
                  <a:pt x="417" y="298"/>
                </a:moveTo>
                <a:cubicBezTo>
                  <a:pt x="464" y="189"/>
                  <a:pt x="512" y="94"/>
                  <a:pt x="566" y="0"/>
                </a:cubicBezTo>
                <a:cubicBezTo>
                  <a:pt x="126" y="0"/>
                  <a:pt x="126" y="0"/>
                  <a:pt x="126" y="0"/>
                </a:cubicBezTo>
                <a:cubicBezTo>
                  <a:pt x="126" y="2160"/>
                  <a:pt x="126" y="2160"/>
                  <a:pt x="126" y="2160"/>
                </a:cubicBezTo>
                <a:cubicBezTo>
                  <a:pt x="475" y="2160"/>
                  <a:pt x="475" y="2160"/>
                  <a:pt x="475" y="2160"/>
                </a:cubicBezTo>
                <a:cubicBezTo>
                  <a:pt x="324" y="1797"/>
                  <a:pt x="309" y="1515"/>
                  <a:pt x="309" y="1515"/>
                </a:cubicBezTo>
                <a:cubicBezTo>
                  <a:pt x="372" y="1772"/>
                  <a:pt x="476" y="1986"/>
                  <a:pt x="595" y="2160"/>
                </a:cubicBezTo>
                <a:cubicBezTo>
                  <a:pt x="652" y="2160"/>
                  <a:pt x="652" y="2160"/>
                  <a:pt x="652" y="2160"/>
                </a:cubicBezTo>
                <a:cubicBezTo>
                  <a:pt x="0" y="1268"/>
                  <a:pt x="417" y="298"/>
                  <a:pt x="417" y="298"/>
                </a:cubicBezTo>
                <a:close/>
              </a:path>
            </a:pathLst>
          </a:custGeom>
          <a:gradFill>
            <a:gsLst>
              <a:gs pos="0">
                <a:schemeClr val="lt1"/>
              </a:gs>
              <a:gs pos="95000">
                <a:srgbClr val="FEECFE"/>
              </a:gs>
              <a:gs pos="100000">
                <a:srgbClr val="FEECFE"/>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19"/>
          <p:cNvSpPr/>
          <p:nvPr/>
        </p:nvSpPr>
        <p:spPr>
          <a:xfrm>
            <a:off x="1490927" y="2369"/>
            <a:ext cx="10701073" cy="6857459"/>
          </a:xfrm>
          <a:custGeom>
            <a:rect b="b" l="l" r="r" t="t"/>
            <a:pathLst>
              <a:path extrusionOk="0" h="2161" w="3370">
                <a:moveTo>
                  <a:pt x="1146" y="0"/>
                </a:moveTo>
                <a:cubicBezTo>
                  <a:pt x="143" y="904"/>
                  <a:pt x="705" y="1933"/>
                  <a:pt x="705" y="1933"/>
                </a:cubicBezTo>
                <a:cubicBezTo>
                  <a:pt x="192" y="1139"/>
                  <a:pt x="296" y="464"/>
                  <a:pt x="511" y="1"/>
                </a:cubicBezTo>
                <a:cubicBezTo>
                  <a:pt x="512" y="0"/>
                  <a:pt x="420" y="1"/>
                  <a:pt x="420" y="1"/>
                </a:cubicBezTo>
                <a:cubicBezTo>
                  <a:pt x="0" y="1063"/>
                  <a:pt x="650" y="1903"/>
                  <a:pt x="650" y="1903"/>
                </a:cubicBezTo>
                <a:cubicBezTo>
                  <a:pt x="729" y="2000"/>
                  <a:pt x="808" y="2085"/>
                  <a:pt x="888" y="2161"/>
                </a:cubicBezTo>
                <a:cubicBezTo>
                  <a:pt x="3370" y="2161"/>
                  <a:pt x="3370" y="2161"/>
                  <a:pt x="3370" y="2161"/>
                </a:cubicBezTo>
                <a:cubicBezTo>
                  <a:pt x="3370" y="0"/>
                  <a:pt x="3370" y="0"/>
                  <a:pt x="3370" y="0"/>
                </a:cubicBezTo>
                <a:lnTo>
                  <a:pt x="1146" y="0"/>
                </a:lnTo>
                <a:close/>
              </a:path>
            </a:pathLst>
          </a:custGeom>
          <a:gradFill>
            <a:gsLst>
              <a:gs pos="0">
                <a:schemeClr val="lt1"/>
              </a:gs>
              <a:gs pos="65000">
                <a:schemeClr val="lt1"/>
              </a:gs>
              <a:gs pos="80000">
                <a:srgbClr val="FEECFE"/>
              </a:gs>
              <a:gs pos="87000">
                <a:srgbClr val="FEECFE"/>
              </a:gs>
              <a:gs pos="100000">
                <a:srgbClr val="FEECFE"/>
              </a:gs>
            </a:gsLst>
            <a:path path="circle">
              <a:fillToRect b="100%" l="100%"/>
            </a:path>
            <a:tileRect r="-100%" t="-10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19"/>
          <p:cNvSpPr txBox="1"/>
          <p:nvPr>
            <p:ph type="title"/>
          </p:nvPr>
        </p:nvSpPr>
        <p:spPr>
          <a:xfrm>
            <a:off x="4901938" y="1104144"/>
            <a:ext cx="6816649" cy="6463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rgbClr val="452C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19"/>
          <p:cNvSpPr txBox="1"/>
          <p:nvPr>
            <p:ph idx="1" type="body"/>
          </p:nvPr>
        </p:nvSpPr>
        <p:spPr>
          <a:xfrm>
            <a:off x="4901939" y="2214710"/>
            <a:ext cx="6678104" cy="369332"/>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19"/>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a:solidFill>
                  <a:schemeClr val="dk1"/>
                </a:solidFill>
                <a:latin typeface="Arial Narrow"/>
                <a:ea typeface="Arial Narrow"/>
                <a:cs typeface="Arial Narrow"/>
                <a:sym typeface="Arial Narrow"/>
              </a:rPr>
              <a:t>‹#›</a:t>
            </a:fld>
            <a:endParaRPr b="0" i="0" sz="1200">
              <a:solidFill>
                <a:schemeClr val="dk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and Content" showMasterSp="0">
  <p:cSld name="16_Title and Content">
    <p:spTree>
      <p:nvGrpSpPr>
        <p:cNvPr id="176" name="Shape 176"/>
        <p:cNvGrpSpPr/>
        <p:nvPr/>
      </p:nvGrpSpPr>
      <p:grpSpPr>
        <a:xfrm>
          <a:off x="0" y="0"/>
          <a:ext cx="0" cy="0"/>
          <a:chOff x="0" y="0"/>
          <a:chExt cx="0" cy="0"/>
        </a:xfrm>
      </p:grpSpPr>
      <p:pic>
        <p:nvPicPr>
          <p:cNvPr id="177" name="Google Shape;177;p20"/>
          <p:cNvPicPr preferRelativeResize="0"/>
          <p:nvPr/>
        </p:nvPicPr>
        <p:blipFill rotWithShape="1">
          <a:blip r:embed="rId2">
            <a:alphaModFix/>
          </a:blip>
          <a:srcRect b="0" l="0" r="0" t="0"/>
          <a:stretch/>
        </p:blipFill>
        <p:spPr>
          <a:xfrm>
            <a:off x="0" y="-1"/>
            <a:ext cx="12192000" cy="6858000"/>
          </a:xfrm>
          <a:prstGeom prst="rect">
            <a:avLst/>
          </a:prstGeom>
          <a:noFill/>
          <a:ln>
            <a:noFill/>
          </a:ln>
        </p:spPr>
      </p:pic>
      <p:sp>
        <p:nvSpPr>
          <p:cNvPr id="178" name="Google Shape;178;p20"/>
          <p:cNvSpPr txBox="1"/>
          <p:nvPr>
            <p:ph type="title"/>
          </p:nvPr>
        </p:nvSpPr>
        <p:spPr>
          <a:xfrm>
            <a:off x="630275" y="1516648"/>
            <a:ext cx="8111389"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rgbClr val="452C50"/>
              </a:buClr>
              <a:buSzPts val="3600"/>
              <a:buFont typeface="Arial"/>
              <a:buNone/>
              <a:defRPr sz="3600">
                <a:solidFill>
                  <a:srgbClr val="452C5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20"/>
          <p:cNvSpPr txBox="1"/>
          <p:nvPr>
            <p:ph idx="1" type="body"/>
          </p:nvPr>
        </p:nvSpPr>
        <p:spPr>
          <a:xfrm>
            <a:off x="630276" y="2698482"/>
            <a:ext cx="8111388" cy="2041585"/>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800"/>
              <a:buNone/>
              <a:defRPr>
                <a:solidFill>
                  <a:schemeClr val="dk1"/>
                </a:solidFill>
              </a:defRPr>
            </a:lvl1pPr>
            <a:lvl2pPr indent="-228600" lvl="1" marL="914400" algn="l">
              <a:lnSpc>
                <a:spcPct val="100000"/>
              </a:lnSpc>
              <a:spcBef>
                <a:spcPts val="600"/>
              </a:spcBef>
              <a:spcAft>
                <a:spcPts val="0"/>
              </a:spcAft>
              <a:buClr>
                <a:schemeClr val="dk1"/>
              </a:buClr>
              <a:buSzPts val="1800"/>
              <a:buNone/>
              <a:defRPr>
                <a:solidFill>
                  <a:schemeClr val="dk1"/>
                </a:solidFill>
              </a:defRPr>
            </a:lvl2pPr>
            <a:lvl3pPr indent="-228600" lvl="2" marL="1371600" algn="l">
              <a:lnSpc>
                <a:spcPct val="100000"/>
              </a:lnSpc>
              <a:spcBef>
                <a:spcPts val="600"/>
              </a:spcBef>
              <a:spcAft>
                <a:spcPts val="0"/>
              </a:spcAft>
              <a:buClr>
                <a:schemeClr val="dk1"/>
              </a:buClr>
              <a:buSzPts val="1800"/>
              <a:buNone/>
              <a:defRPr>
                <a:solidFill>
                  <a:schemeClr val="dk1"/>
                </a:solidFill>
              </a:defRPr>
            </a:lvl3pPr>
            <a:lvl4pPr indent="-228600" lvl="3" marL="1828800" algn="l">
              <a:lnSpc>
                <a:spcPct val="100000"/>
              </a:lnSpc>
              <a:spcBef>
                <a:spcPts val="600"/>
              </a:spcBef>
              <a:spcAft>
                <a:spcPts val="0"/>
              </a:spcAft>
              <a:buClr>
                <a:schemeClr val="dk1"/>
              </a:buClr>
              <a:buSzPts val="1800"/>
              <a:buNone/>
              <a:defRPr>
                <a:solidFill>
                  <a:schemeClr val="dk1"/>
                </a:solidFill>
              </a:defRPr>
            </a:lvl4pPr>
            <a:lvl5pPr indent="-228600" lvl="4" marL="2286000" algn="l">
              <a:lnSpc>
                <a:spcPct val="100000"/>
              </a:lnSpc>
              <a:spcBef>
                <a:spcPts val="600"/>
              </a:spcBef>
              <a:spcAft>
                <a:spcPts val="0"/>
              </a:spcAft>
              <a:buClr>
                <a:schemeClr val="dk1"/>
              </a:buClr>
              <a:buSzPts val="1800"/>
              <a:buNone/>
              <a:defRPr>
                <a:solidFill>
                  <a:schemeClr val="dk1"/>
                </a:solidFil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20"/>
          <p:cNvSpPr/>
          <p:nvPr/>
        </p:nvSpPr>
        <p:spPr>
          <a:xfrm>
            <a:off x="0" y="-37213"/>
            <a:ext cx="12192000" cy="495760"/>
          </a:xfrm>
          <a:prstGeom prst="rect">
            <a:avLst/>
          </a:prstGeom>
          <a:solidFill>
            <a:srgbClr val="4C34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20"/>
          <p:cNvSpPr/>
          <p:nvPr/>
        </p:nvSpPr>
        <p:spPr>
          <a:xfrm>
            <a:off x="11260264" y="-37213"/>
            <a:ext cx="931736" cy="495761"/>
          </a:xfrm>
          <a:custGeom>
            <a:rect b="b" l="l" r="r" t="t"/>
            <a:pathLst>
              <a:path extrusionOk="0" h="495761" w="931736">
                <a:moveTo>
                  <a:pt x="0" y="0"/>
                </a:moveTo>
                <a:lnTo>
                  <a:pt x="931736" y="0"/>
                </a:lnTo>
                <a:lnTo>
                  <a:pt x="931736" y="495760"/>
                </a:lnTo>
                <a:lnTo>
                  <a:pt x="499730" y="495761"/>
                </a:lnTo>
                <a:lnTo>
                  <a:pt x="0" y="0"/>
                </a:lnTo>
                <a:close/>
              </a:path>
            </a:pathLst>
          </a:custGeom>
          <a:solidFill>
            <a:srgbClr val="66487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20"/>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lt1"/>
                </a:solidFill>
                <a:latin typeface="Arial Narrow"/>
                <a:ea typeface="Arial Narrow"/>
                <a:cs typeface="Arial Narrow"/>
                <a:sym typeface="Arial Narrow"/>
              </a:rPr>
              <a:t>‹#›</a:t>
            </a:fld>
            <a:endParaRPr b="1" i="0" sz="1200">
              <a:solidFill>
                <a:schemeClr val="lt1"/>
              </a:solidFill>
              <a:latin typeface="Arial Narrow"/>
              <a:ea typeface="Arial Narrow"/>
              <a:cs typeface="Arial Narrow"/>
              <a:sym typeface="Arial Narrow"/>
            </a:endParaRPr>
          </a:p>
        </p:txBody>
      </p:sp>
      <p:sp>
        <p:nvSpPr>
          <p:cNvPr id="183" name="Google Shape;183;p20"/>
          <p:cNvSpPr txBox="1"/>
          <p:nvPr>
            <p:ph idx="2" type="body"/>
          </p:nvPr>
        </p:nvSpPr>
        <p:spPr>
          <a:xfrm>
            <a:off x="630275" y="77285"/>
            <a:ext cx="3207174"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i="0" sz="1600">
                <a:solidFill>
                  <a:schemeClr val="lt1"/>
                </a:solidFill>
                <a:latin typeface="Arial Narrow"/>
                <a:ea typeface="Arial Narrow"/>
                <a:cs typeface="Arial Narrow"/>
                <a:sym typeface="Arial Narrow"/>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168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184" name="Shape 184"/>
        <p:cNvGrpSpPr/>
        <p:nvPr/>
      </p:nvGrpSpPr>
      <p:grpSpPr>
        <a:xfrm>
          <a:off x="0" y="0"/>
          <a:ext cx="0" cy="0"/>
          <a:chOff x="0" y="0"/>
          <a:chExt cx="0" cy="0"/>
        </a:xfrm>
      </p:grpSpPr>
      <p:pic>
        <p:nvPicPr>
          <p:cNvPr id="185" name="Google Shape;185;p36"/>
          <p:cNvPicPr preferRelativeResize="0"/>
          <p:nvPr/>
        </p:nvPicPr>
        <p:blipFill rotWithShape="1">
          <a:blip r:embed="rId2">
            <a:alphaModFix/>
          </a:blip>
          <a:srcRect b="0" l="0" r="0" t="0"/>
          <a:stretch/>
        </p:blipFill>
        <p:spPr>
          <a:xfrm>
            <a:off x="-10350" y="-22887"/>
            <a:ext cx="12270208" cy="6901992"/>
          </a:xfrm>
          <a:prstGeom prst="rect">
            <a:avLst/>
          </a:prstGeom>
          <a:noFill/>
          <a:ln>
            <a:noFill/>
          </a:ln>
        </p:spPr>
      </p:pic>
      <p:sp>
        <p:nvSpPr>
          <p:cNvPr id="186" name="Google Shape;186;p36"/>
          <p:cNvSpPr txBox="1"/>
          <p:nvPr>
            <p:ph idx="1" type="subTitle"/>
          </p:nvPr>
        </p:nvSpPr>
        <p:spPr>
          <a:xfrm>
            <a:off x="558527" y="4469427"/>
            <a:ext cx="4873722" cy="365125"/>
          </a:xfrm>
          <a:prstGeom prst="rect">
            <a:avLst/>
          </a:prstGeom>
          <a:noFill/>
          <a:ln>
            <a:noFill/>
          </a:ln>
        </p:spPr>
        <p:txBody>
          <a:bodyPr anchorCtr="0" anchor="t" bIns="45700" lIns="91425" spcFirstLastPara="1" rIns="91425" wrap="square" tIns="45700">
            <a:spAutoFit/>
          </a:bodyPr>
          <a:lstStyle>
            <a:lvl1pPr lvl="0" algn="l">
              <a:lnSpc>
                <a:spcPct val="100000"/>
              </a:lnSpc>
              <a:spcBef>
                <a:spcPts val="1000"/>
              </a:spcBef>
              <a:spcAft>
                <a:spcPts val="0"/>
              </a:spcAft>
              <a:buClr>
                <a:schemeClr val="lt1"/>
              </a:buClr>
              <a:buSzPts val="1800"/>
              <a:buNone/>
              <a:defRPr b="1" sz="18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7" name="Google Shape;187;p36"/>
          <p:cNvSpPr txBox="1"/>
          <p:nvPr>
            <p:ph idx="2" type="body"/>
          </p:nvPr>
        </p:nvSpPr>
        <p:spPr>
          <a:xfrm>
            <a:off x="620337" y="2789175"/>
            <a:ext cx="4670991" cy="127786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3600"/>
              <a:buNone/>
              <a:defRPr b="1" sz="3600">
                <a:solidFill>
                  <a:schemeClr val="lt1"/>
                </a:solidFill>
              </a:defRPr>
            </a:lvl1pPr>
            <a:lvl2pPr indent="-228600" lvl="1" marL="914400" algn="ctr">
              <a:lnSpc>
                <a:spcPct val="90000"/>
              </a:lnSpc>
              <a:spcBef>
                <a:spcPts val="500"/>
              </a:spcBef>
              <a:spcAft>
                <a:spcPts val="0"/>
              </a:spcAft>
              <a:buClr>
                <a:schemeClr val="lt1"/>
              </a:buClr>
              <a:buSzPts val="1800"/>
              <a:buNone/>
              <a:defRPr>
                <a:solidFill>
                  <a:schemeClr val="lt1"/>
                </a:solidFill>
              </a:defRPr>
            </a:lvl2pPr>
            <a:lvl3pPr indent="-228600" lvl="2" marL="1371600" algn="ctr">
              <a:lnSpc>
                <a:spcPct val="90000"/>
              </a:lnSpc>
              <a:spcBef>
                <a:spcPts val="500"/>
              </a:spcBef>
              <a:spcAft>
                <a:spcPts val="0"/>
              </a:spcAft>
              <a:buClr>
                <a:schemeClr val="lt1"/>
              </a:buClr>
              <a:buSzPts val="1800"/>
              <a:buNone/>
              <a:defRPr>
                <a:solidFill>
                  <a:schemeClr val="lt1"/>
                </a:solidFill>
              </a:defRPr>
            </a:lvl3pPr>
            <a:lvl4pPr indent="-228600" lvl="3" marL="1828800" algn="ctr">
              <a:lnSpc>
                <a:spcPct val="90000"/>
              </a:lnSpc>
              <a:spcBef>
                <a:spcPts val="500"/>
              </a:spcBef>
              <a:spcAft>
                <a:spcPts val="0"/>
              </a:spcAft>
              <a:buClr>
                <a:schemeClr val="lt1"/>
              </a:buClr>
              <a:buSzPts val="1800"/>
              <a:buNone/>
              <a:defRPr>
                <a:solidFill>
                  <a:schemeClr val="lt1"/>
                </a:solidFill>
              </a:defRPr>
            </a:lvl4pPr>
            <a:lvl5pPr indent="-228600" lvl="4" marL="2286000" algn="ctr">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guide id="2" pos="4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and Content" showMasterSp="0">
  <p:cSld name="22_Title and Content">
    <p:spTree>
      <p:nvGrpSpPr>
        <p:cNvPr id="188" name="Shape 188"/>
        <p:cNvGrpSpPr/>
        <p:nvPr/>
      </p:nvGrpSpPr>
      <p:grpSpPr>
        <a:xfrm>
          <a:off x="0" y="0"/>
          <a:ext cx="0" cy="0"/>
          <a:chOff x="0" y="0"/>
          <a:chExt cx="0" cy="0"/>
        </a:xfrm>
      </p:grpSpPr>
      <p:sp>
        <p:nvSpPr>
          <p:cNvPr id="189" name="Google Shape;189;p37"/>
          <p:cNvSpPr/>
          <p:nvPr/>
        </p:nvSpPr>
        <p:spPr>
          <a:xfrm>
            <a:off x="-9817" y="-23529"/>
            <a:ext cx="12210167" cy="6891801"/>
          </a:xfrm>
          <a:prstGeom prst="rect">
            <a:avLst/>
          </a:prstGeom>
          <a:gradFill>
            <a:gsLst>
              <a:gs pos="0">
                <a:srgbClr val="887596">
                  <a:alpha val="82745"/>
                </a:srgbClr>
              </a:gs>
              <a:gs pos="58999">
                <a:schemeClr val="lt1"/>
              </a:gs>
              <a:gs pos="100000">
                <a:schemeClr val="lt1"/>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37"/>
          <p:cNvSpPr txBox="1"/>
          <p:nvPr>
            <p:ph type="title"/>
          </p:nvPr>
        </p:nvSpPr>
        <p:spPr>
          <a:xfrm>
            <a:off x="604910" y="1043538"/>
            <a:ext cx="10393680"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rgbClr val="4B345B"/>
              </a:buClr>
              <a:buSzPts val="3600"/>
              <a:buFont typeface="Arial"/>
              <a:buNone/>
              <a:defRPr>
                <a:solidFill>
                  <a:srgbClr val="4B345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 name="Google Shape;191;p37"/>
          <p:cNvSpPr txBox="1"/>
          <p:nvPr>
            <p:ph idx="1" type="body"/>
          </p:nvPr>
        </p:nvSpPr>
        <p:spPr>
          <a:xfrm>
            <a:off x="650630" y="1889198"/>
            <a:ext cx="10619923" cy="173380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800"/>
              <a:buNone/>
              <a:defRPr>
                <a:solidFill>
                  <a:schemeClr val="dk1"/>
                </a:solidFill>
              </a:defRPr>
            </a:lvl1pPr>
            <a:lvl2pPr indent="-228600" lvl="1" marL="914400" algn="l">
              <a:lnSpc>
                <a:spcPct val="100000"/>
              </a:lnSpc>
              <a:spcBef>
                <a:spcPts val="500"/>
              </a:spcBef>
              <a:spcAft>
                <a:spcPts val="0"/>
              </a:spcAft>
              <a:buClr>
                <a:schemeClr val="dk1"/>
              </a:buClr>
              <a:buSzPts val="1800"/>
              <a:buNone/>
              <a:defRPr>
                <a:solidFill>
                  <a:schemeClr val="dk1"/>
                </a:solidFill>
              </a:defRPr>
            </a:lvl2pPr>
            <a:lvl3pPr indent="-228600" lvl="2" marL="1371600" algn="l">
              <a:lnSpc>
                <a:spcPct val="100000"/>
              </a:lnSpc>
              <a:spcBef>
                <a:spcPts val="500"/>
              </a:spcBef>
              <a:spcAft>
                <a:spcPts val="0"/>
              </a:spcAft>
              <a:buClr>
                <a:schemeClr val="dk1"/>
              </a:buClr>
              <a:buSzPts val="1800"/>
              <a:buNone/>
              <a:defRPr>
                <a:solidFill>
                  <a:schemeClr val="dk1"/>
                </a:solidFill>
              </a:defRPr>
            </a:lvl3pPr>
            <a:lvl4pPr indent="-228600" lvl="3" marL="1828800" algn="l">
              <a:lnSpc>
                <a:spcPct val="100000"/>
              </a:lnSpc>
              <a:spcBef>
                <a:spcPts val="500"/>
              </a:spcBef>
              <a:spcAft>
                <a:spcPts val="0"/>
              </a:spcAft>
              <a:buClr>
                <a:schemeClr val="dk1"/>
              </a:buClr>
              <a:buSzPts val="1800"/>
              <a:buNone/>
              <a:defRPr>
                <a:solidFill>
                  <a:schemeClr val="dk1"/>
                </a:solidFill>
              </a:defRPr>
            </a:lvl4pPr>
            <a:lvl5pPr indent="-228600" lvl="4" marL="2286000" algn="l">
              <a:lnSpc>
                <a:spcPct val="100000"/>
              </a:lnSpc>
              <a:spcBef>
                <a:spcPts val="500"/>
              </a:spcBef>
              <a:spcAft>
                <a:spcPts val="0"/>
              </a:spcAft>
              <a:buClr>
                <a:schemeClr val="dk1"/>
              </a:buClr>
              <a:buSzPts val="1800"/>
              <a:buNone/>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37"/>
          <p:cNvSpPr/>
          <p:nvPr/>
        </p:nvSpPr>
        <p:spPr>
          <a:xfrm>
            <a:off x="0" y="-37213"/>
            <a:ext cx="12192000" cy="495760"/>
          </a:xfrm>
          <a:prstGeom prst="rect">
            <a:avLst/>
          </a:prstGeom>
          <a:solidFill>
            <a:srgbClr val="4C34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37"/>
          <p:cNvSpPr/>
          <p:nvPr/>
        </p:nvSpPr>
        <p:spPr>
          <a:xfrm>
            <a:off x="11260264" y="-37213"/>
            <a:ext cx="931736" cy="495761"/>
          </a:xfrm>
          <a:custGeom>
            <a:rect b="b" l="l" r="r" t="t"/>
            <a:pathLst>
              <a:path extrusionOk="0" h="495761" w="931736">
                <a:moveTo>
                  <a:pt x="0" y="0"/>
                </a:moveTo>
                <a:lnTo>
                  <a:pt x="931736" y="0"/>
                </a:lnTo>
                <a:lnTo>
                  <a:pt x="931736" y="495760"/>
                </a:lnTo>
                <a:lnTo>
                  <a:pt x="499730" y="495761"/>
                </a:lnTo>
                <a:lnTo>
                  <a:pt x="0" y="0"/>
                </a:lnTo>
                <a:close/>
              </a:path>
            </a:pathLst>
          </a:custGeom>
          <a:solidFill>
            <a:srgbClr val="5D42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37"/>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lt1"/>
                </a:solidFill>
                <a:latin typeface="Arial Narrow"/>
                <a:ea typeface="Arial Narrow"/>
                <a:cs typeface="Arial Narrow"/>
                <a:sym typeface="Arial Narrow"/>
              </a:rPr>
              <a:t>‹#›</a:t>
            </a:fld>
            <a:endParaRPr b="1" i="0" sz="1200">
              <a:solidFill>
                <a:schemeClr val="lt1"/>
              </a:solidFill>
              <a:latin typeface="Arial Narrow"/>
              <a:ea typeface="Arial Narrow"/>
              <a:cs typeface="Arial Narrow"/>
              <a:sym typeface="Arial Narrow"/>
            </a:endParaRPr>
          </a:p>
        </p:txBody>
      </p:sp>
      <p:sp>
        <p:nvSpPr>
          <p:cNvPr id="195" name="Google Shape;195;p37"/>
          <p:cNvSpPr txBox="1"/>
          <p:nvPr>
            <p:ph idx="2" type="body"/>
          </p:nvPr>
        </p:nvSpPr>
        <p:spPr>
          <a:xfrm>
            <a:off x="630275" y="77285"/>
            <a:ext cx="3207174"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i="0" sz="1600">
                <a:solidFill>
                  <a:schemeClr val="lt1"/>
                </a:solidFill>
                <a:latin typeface="Arial Narrow"/>
                <a:ea typeface="Arial Narrow"/>
                <a:cs typeface="Arial Narrow"/>
                <a:sym typeface="Arial Narrow"/>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and Content" showMasterSp="0">
  <p:cSld name="21_Title and Content">
    <p:spTree>
      <p:nvGrpSpPr>
        <p:cNvPr id="196" name="Shape 196"/>
        <p:cNvGrpSpPr/>
        <p:nvPr/>
      </p:nvGrpSpPr>
      <p:grpSpPr>
        <a:xfrm>
          <a:off x="0" y="0"/>
          <a:ext cx="0" cy="0"/>
          <a:chOff x="0" y="0"/>
          <a:chExt cx="0" cy="0"/>
        </a:xfrm>
      </p:grpSpPr>
      <p:sp>
        <p:nvSpPr>
          <p:cNvPr id="197" name="Google Shape;197;p38"/>
          <p:cNvSpPr/>
          <p:nvPr/>
        </p:nvSpPr>
        <p:spPr>
          <a:xfrm>
            <a:off x="-9817" y="-23529"/>
            <a:ext cx="12210167" cy="6891801"/>
          </a:xfrm>
          <a:prstGeom prst="rect">
            <a:avLst/>
          </a:prstGeom>
          <a:gradFill>
            <a:gsLst>
              <a:gs pos="0">
                <a:srgbClr val="887596">
                  <a:alpha val="82745"/>
                </a:srgbClr>
              </a:gs>
              <a:gs pos="60000">
                <a:schemeClr val="lt1"/>
              </a:gs>
              <a:gs pos="100000">
                <a:schemeClr val="lt1"/>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38"/>
          <p:cNvSpPr/>
          <p:nvPr/>
        </p:nvSpPr>
        <p:spPr>
          <a:xfrm>
            <a:off x="0" y="-37213"/>
            <a:ext cx="12192000" cy="495760"/>
          </a:xfrm>
          <a:prstGeom prst="rect">
            <a:avLst/>
          </a:prstGeom>
          <a:solidFill>
            <a:srgbClr val="4C34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38"/>
          <p:cNvSpPr/>
          <p:nvPr/>
        </p:nvSpPr>
        <p:spPr>
          <a:xfrm>
            <a:off x="11260264" y="-37213"/>
            <a:ext cx="931736" cy="495761"/>
          </a:xfrm>
          <a:custGeom>
            <a:rect b="b" l="l" r="r" t="t"/>
            <a:pathLst>
              <a:path extrusionOk="0" h="495761" w="931736">
                <a:moveTo>
                  <a:pt x="0" y="0"/>
                </a:moveTo>
                <a:lnTo>
                  <a:pt x="931736" y="0"/>
                </a:lnTo>
                <a:lnTo>
                  <a:pt x="931736" y="495760"/>
                </a:lnTo>
                <a:lnTo>
                  <a:pt x="499730" y="495761"/>
                </a:lnTo>
                <a:lnTo>
                  <a:pt x="0" y="0"/>
                </a:lnTo>
                <a:close/>
              </a:path>
            </a:pathLst>
          </a:custGeom>
          <a:solidFill>
            <a:srgbClr val="66487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38"/>
          <p:cNvSpPr txBox="1"/>
          <p:nvPr>
            <p:ph type="title"/>
          </p:nvPr>
        </p:nvSpPr>
        <p:spPr>
          <a:xfrm>
            <a:off x="5429247" y="1131844"/>
            <a:ext cx="6139363"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rgbClr val="4B345B"/>
              </a:buClr>
              <a:buSzPts val="3600"/>
              <a:buFont typeface="Arial"/>
              <a:buNone/>
              <a:defRPr>
                <a:solidFill>
                  <a:srgbClr val="4B345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38"/>
          <p:cNvSpPr txBox="1"/>
          <p:nvPr>
            <p:ph idx="1" type="body"/>
          </p:nvPr>
        </p:nvSpPr>
        <p:spPr>
          <a:xfrm>
            <a:off x="5429248" y="2300436"/>
            <a:ext cx="6139363" cy="173380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800"/>
              <a:buNone/>
              <a:defRPr>
                <a:solidFill>
                  <a:schemeClr val="dk1"/>
                </a:solidFill>
              </a:defRPr>
            </a:lvl1pPr>
            <a:lvl2pPr indent="-228600" lvl="1" marL="914400" algn="l">
              <a:lnSpc>
                <a:spcPct val="100000"/>
              </a:lnSpc>
              <a:spcBef>
                <a:spcPts val="500"/>
              </a:spcBef>
              <a:spcAft>
                <a:spcPts val="0"/>
              </a:spcAft>
              <a:buClr>
                <a:schemeClr val="dk1"/>
              </a:buClr>
              <a:buSzPts val="1800"/>
              <a:buNone/>
              <a:defRPr>
                <a:solidFill>
                  <a:schemeClr val="dk1"/>
                </a:solidFill>
              </a:defRPr>
            </a:lvl2pPr>
            <a:lvl3pPr indent="-228600" lvl="2" marL="1371600" algn="l">
              <a:lnSpc>
                <a:spcPct val="100000"/>
              </a:lnSpc>
              <a:spcBef>
                <a:spcPts val="500"/>
              </a:spcBef>
              <a:spcAft>
                <a:spcPts val="0"/>
              </a:spcAft>
              <a:buClr>
                <a:schemeClr val="dk1"/>
              </a:buClr>
              <a:buSzPts val="1800"/>
              <a:buNone/>
              <a:defRPr>
                <a:solidFill>
                  <a:schemeClr val="dk1"/>
                </a:solidFill>
              </a:defRPr>
            </a:lvl3pPr>
            <a:lvl4pPr indent="-228600" lvl="3" marL="1828800" algn="l">
              <a:lnSpc>
                <a:spcPct val="100000"/>
              </a:lnSpc>
              <a:spcBef>
                <a:spcPts val="500"/>
              </a:spcBef>
              <a:spcAft>
                <a:spcPts val="0"/>
              </a:spcAft>
              <a:buClr>
                <a:schemeClr val="dk1"/>
              </a:buClr>
              <a:buSzPts val="1800"/>
              <a:buNone/>
              <a:defRPr>
                <a:solidFill>
                  <a:schemeClr val="dk1"/>
                </a:solidFill>
              </a:defRPr>
            </a:lvl4pPr>
            <a:lvl5pPr indent="-228600" lvl="4" marL="2286000" algn="l">
              <a:lnSpc>
                <a:spcPct val="100000"/>
              </a:lnSpc>
              <a:spcBef>
                <a:spcPts val="500"/>
              </a:spcBef>
              <a:spcAft>
                <a:spcPts val="0"/>
              </a:spcAft>
              <a:buClr>
                <a:schemeClr val="dk1"/>
              </a:buClr>
              <a:buSzPts val="1800"/>
              <a:buNone/>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38"/>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lt1"/>
                </a:solidFill>
                <a:latin typeface="Arial Narrow"/>
                <a:ea typeface="Arial Narrow"/>
                <a:cs typeface="Arial Narrow"/>
                <a:sym typeface="Arial Narrow"/>
              </a:rPr>
              <a:t>‹#›</a:t>
            </a:fld>
            <a:endParaRPr b="1" i="0" sz="1200">
              <a:solidFill>
                <a:schemeClr val="lt1"/>
              </a:solidFill>
              <a:latin typeface="Arial Narrow"/>
              <a:ea typeface="Arial Narrow"/>
              <a:cs typeface="Arial Narrow"/>
              <a:sym typeface="Arial Narrow"/>
            </a:endParaRPr>
          </a:p>
        </p:txBody>
      </p:sp>
      <p:sp>
        <p:nvSpPr>
          <p:cNvPr id="203" name="Google Shape;203;p38"/>
          <p:cNvSpPr txBox="1"/>
          <p:nvPr>
            <p:ph idx="2" type="body"/>
          </p:nvPr>
        </p:nvSpPr>
        <p:spPr>
          <a:xfrm>
            <a:off x="630275" y="77285"/>
            <a:ext cx="3207174"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i="0" sz="1600">
                <a:solidFill>
                  <a:schemeClr val="lt1"/>
                </a:solidFill>
                <a:latin typeface="Arial Narrow"/>
                <a:ea typeface="Arial Narrow"/>
                <a:cs typeface="Arial Narrow"/>
                <a:sym typeface="Arial Narrow"/>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21" name="Shape 21"/>
        <p:cNvGrpSpPr/>
        <p:nvPr/>
      </p:nvGrpSpPr>
      <p:grpSpPr>
        <a:xfrm>
          <a:off x="0" y="0"/>
          <a:ext cx="0" cy="0"/>
          <a:chOff x="0" y="0"/>
          <a:chExt cx="0" cy="0"/>
        </a:xfrm>
      </p:grpSpPr>
      <p:pic>
        <p:nvPicPr>
          <p:cNvPr id="22" name="Google Shape;22;p21"/>
          <p:cNvPicPr preferRelativeResize="0"/>
          <p:nvPr/>
        </p:nvPicPr>
        <p:blipFill rotWithShape="1">
          <a:blip r:embed="rId2">
            <a:alphaModFix/>
          </a:blip>
          <a:srcRect b="0" l="0" r="0" t="0"/>
          <a:stretch/>
        </p:blipFill>
        <p:spPr>
          <a:xfrm>
            <a:off x="-10350" y="-22887"/>
            <a:ext cx="12270209" cy="6901992"/>
          </a:xfrm>
          <a:prstGeom prst="rect">
            <a:avLst/>
          </a:prstGeom>
          <a:noFill/>
          <a:ln>
            <a:noFill/>
          </a:ln>
        </p:spPr>
      </p:pic>
      <p:sp>
        <p:nvSpPr>
          <p:cNvPr id="23" name="Google Shape;23;p21"/>
          <p:cNvSpPr txBox="1"/>
          <p:nvPr>
            <p:ph type="title"/>
          </p:nvPr>
        </p:nvSpPr>
        <p:spPr>
          <a:xfrm>
            <a:off x="677920" y="2543035"/>
            <a:ext cx="5418080" cy="1200329"/>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1"/>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lt1"/>
                </a:solidFill>
                <a:latin typeface="Arial Narrow"/>
                <a:ea typeface="Arial Narrow"/>
                <a:cs typeface="Arial Narrow"/>
                <a:sym typeface="Arial Narrow"/>
              </a:rPr>
              <a:t>‹#›</a:t>
            </a:fld>
            <a:endParaRPr b="1" i="0" sz="1200">
              <a:solidFill>
                <a:schemeClr val="lt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and Content" showMasterSp="0">
  <p:cSld name="20_Title and Content">
    <p:bg>
      <p:bgPr>
        <a:solidFill>
          <a:schemeClr val="lt1"/>
        </a:solidFill>
      </p:bgPr>
    </p:bg>
    <p:spTree>
      <p:nvGrpSpPr>
        <p:cNvPr id="204" name="Shape 204"/>
        <p:cNvGrpSpPr/>
        <p:nvPr/>
      </p:nvGrpSpPr>
      <p:grpSpPr>
        <a:xfrm>
          <a:off x="0" y="0"/>
          <a:ext cx="0" cy="0"/>
          <a:chOff x="0" y="0"/>
          <a:chExt cx="0" cy="0"/>
        </a:xfrm>
      </p:grpSpPr>
      <p:sp>
        <p:nvSpPr>
          <p:cNvPr id="205" name="Google Shape;205;p39"/>
          <p:cNvSpPr/>
          <p:nvPr/>
        </p:nvSpPr>
        <p:spPr>
          <a:xfrm>
            <a:off x="0" y="-37214"/>
            <a:ext cx="12192000" cy="3235212"/>
          </a:xfrm>
          <a:prstGeom prst="rect">
            <a:avLst/>
          </a:prstGeom>
          <a:solidFill>
            <a:srgbClr val="887596">
              <a:alpha val="6431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39"/>
          <p:cNvSpPr txBox="1"/>
          <p:nvPr>
            <p:ph idx="1" type="body"/>
          </p:nvPr>
        </p:nvSpPr>
        <p:spPr>
          <a:xfrm>
            <a:off x="876369" y="1157668"/>
            <a:ext cx="10521880" cy="769441"/>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rgbClr val="4B345B"/>
              </a:buClr>
              <a:buSzPts val="4400"/>
              <a:buNone/>
              <a:defRPr b="0" sz="4400">
                <a:solidFill>
                  <a:srgbClr val="4B345B"/>
                </a:solidFill>
              </a:defRPr>
            </a:lvl1pPr>
            <a:lvl2pPr indent="-228600" lvl="1" marL="914400" algn="ctr">
              <a:lnSpc>
                <a:spcPct val="90000"/>
              </a:lnSpc>
              <a:spcBef>
                <a:spcPts val="500"/>
              </a:spcBef>
              <a:spcAft>
                <a:spcPts val="0"/>
              </a:spcAft>
              <a:buClr>
                <a:schemeClr val="lt1"/>
              </a:buClr>
              <a:buSzPts val="1800"/>
              <a:buNone/>
              <a:defRPr>
                <a:solidFill>
                  <a:schemeClr val="lt1"/>
                </a:solidFill>
              </a:defRPr>
            </a:lvl2pPr>
            <a:lvl3pPr indent="-228600" lvl="2" marL="1371600" algn="ctr">
              <a:lnSpc>
                <a:spcPct val="90000"/>
              </a:lnSpc>
              <a:spcBef>
                <a:spcPts val="500"/>
              </a:spcBef>
              <a:spcAft>
                <a:spcPts val="0"/>
              </a:spcAft>
              <a:buClr>
                <a:schemeClr val="lt1"/>
              </a:buClr>
              <a:buSzPts val="1800"/>
              <a:buNone/>
              <a:defRPr>
                <a:solidFill>
                  <a:schemeClr val="lt1"/>
                </a:solidFill>
              </a:defRPr>
            </a:lvl3pPr>
            <a:lvl4pPr indent="-228600" lvl="3" marL="1828800" algn="ctr">
              <a:lnSpc>
                <a:spcPct val="90000"/>
              </a:lnSpc>
              <a:spcBef>
                <a:spcPts val="500"/>
              </a:spcBef>
              <a:spcAft>
                <a:spcPts val="0"/>
              </a:spcAft>
              <a:buClr>
                <a:schemeClr val="lt1"/>
              </a:buClr>
              <a:buSzPts val="1800"/>
              <a:buNone/>
              <a:defRPr>
                <a:solidFill>
                  <a:schemeClr val="lt1"/>
                </a:solidFill>
              </a:defRPr>
            </a:lvl4pPr>
            <a:lvl5pPr indent="-228600" lvl="4" marL="2286000" algn="ctr">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39"/>
          <p:cNvSpPr txBox="1"/>
          <p:nvPr>
            <p:ph idx="2" type="body"/>
          </p:nvPr>
        </p:nvSpPr>
        <p:spPr>
          <a:xfrm>
            <a:off x="4539795" y="4666560"/>
            <a:ext cx="3200400" cy="43088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dk1"/>
              </a:buClr>
              <a:buSzPts val="2200"/>
              <a:buNone/>
              <a:defRPr sz="2200">
                <a:solidFill>
                  <a:schemeClr val="dk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39"/>
          <p:cNvSpPr txBox="1"/>
          <p:nvPr>
            <p:ph idx="3" type="body"/>
          </p:nvPr>
        </p:nvSpPr>
        <p:spPr>
          <a:xfrm>
            <a:off x="8093168" y="4666560"/>
            <a:ext cx="3208570" cy="43088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dk1"/>
              </a:buClr>
              <a:buSzPts val="2200"/>
              <a:buNone/>
              <a:defRPr sz="2200">
                <a:solidFill>
                  <a:schemeClr val="dk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39"/>
          <p:cNvSpPr txBox="1"/>
          <p:nvPr>
            <p:ph idx="4" type="body"/>
          </p:nvPr>
        </p:nvSpPr>
        <p:spPr>
          <a:xfrm>
            <a:off x="965827" y="4666560"/>
            <a:ext cx="3207174" cy="43088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dk1"/>
              </a:buClr>
              <a:buSzPts val="2200"/>
              <a:buNone/>
              <a:defRPr sz="2200">
                <a:solidFill>
                  <a:schemeClr val="dk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39"/>
          <p:cNvSpPr txBox="1"/>
          <p:nvPr>
            <p:ph idx="5" type="body"/>
          </p:nvPr>
        </p:nvSpPr>
        <p:spPr>
          <a:xfrm>
            <a:off x="969214" y="2229745"/>
            <a:ext cx="3200400" cy="2286000"/>
          </a:xfrm>
          <a:prstGeom prst="rect">
            <a:avLst/>
          </a:prstGeom>
          <a:solidFill>
            <a:srgbClr val="887596"/>
          </a:solid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39"/>
          <p:cNvSpPr txBox="1"/>
          <p:nvPr>
            <p:ph idx="6" type="body"/>
          </p:nvPr>
        </p:nvSpPr>
        <p:spPr>
          <a:xfrm>
            <a:off x="4539795" y="2229745"/>
            <a:ext cx="3200400" cy="2286000"/>
          </a:xfrm>
          <a:prstGeom prst="rect">
            <a:avLst/>
          </a:prstGeom>
          <a:solidFill>
            <a:srgbClr val="887596"/>
          </a:solid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39"/>
          <p:cNvSpPr txBox="1"/>
          <p:nvPr>
            <p:ph idx="7" type="body"/>
          </p:nvPr>
        </p:nvSpPr>
        <p:spPr>
          <a:xfrm>
            <a:off x="8097253" y="2229745"/>
            <a:ext cx="3200400" cy="2286000"/>
          </a:xfrm>
          <a:prstGeom prst="rect">
            <a:avLst/>
          </a:prstGeom>
          <a:solidFill>
            <a:srgbClr val="887596"/>
          </a:solid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39"/>
          <p:cNvSpPr/>
          <p:nvPr/>
        </p:nvSpPr>
        <p:spPr>
          <a:xfrm>
            <a:off x="0" y="-37213"/>
            <a:ext cx="12192000" cy="495760"/>
          </a:xfrm>
          <a:prstGeom prst="rect">
            <a:avLst/>
          </a:prstGeom>
          <a:solidFill>
            <a:srgbClr val="4C34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39"/>
          <p:cNvSpPr/>
          <p:nvPr/>
        </p:nvSpPr>
        <p:spPr>
          <a:xfrm>
            <a:off x="11260264" y="-37213"/>
            <a:ext cx="931736" cy="495761"/>
          </a:xfrm>
          <a:custGeom>
            <a:rect b="b" l="l" r="r" t="t"/>
            <a:pathLst>
              <a:path extrusionOk="0" h="495761" w="931736">
                <a:moveTo>
                  <a:pt x="0" y="0"/>
                </a:moveTo>
                <a:lnTo>
                  <a:pt x="931736" y="0"/>
                </a:lnTo>
                <a:lnTo>
                  <a:pt x="931736" y="495760"/>
                </a:lnTo>
                <a:lnTo>
                  <a:pt x="499730" y="495761"/>
                </a:lnTo>
                <a:lnTo>
                  <a:pt x="0" y="0"/>
                </a:lnTo>
                <a:close/>
              </a:path>
            </a:pathLst>
          </a:custGeom>
          <a:solidFill>
            <a:srgbClr val="66487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39"/>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lt1"/>
                </a:solidFill>
                <a:latin typeface="Arial Narrow"/>
                <a:ea typeface="Arial Narrow"/>
                <a:cs typeface="Arial Narrow"/>
                <a:sym typeface="Arial Narrow"/>
              </a:rPr>
              <a:t>‹#›</a:t>
            </a:fld>
            <a:endParaRPr b="1" i="0" sz="1200">
              <a:solidFill>
                <a:schemeClr val="lt1"/>
              </a:solidFill>
              <a:latin typeface="Arial Narrow"/>
              <a:ea typeface="Arial Narrow"/>
              <a:cs typeface="Arial Narrow"/>
              <a:sym typeface="Arial Narrow"/>
            </a:endParaRPr>
          </a:p>
        </p:txBody>
      </p:sp>
      <p:sp>
        <p:nvSpPr>
          <p:cNvPr id="216" name="Google Shape;216;p39"/>
          <p:cNvSpPr txBox="1"/>
          <p:nvPr>
            <p:ph idx="8" type="body"/>
          </p:nvPr>
        </p:nvSpPr>
        <p:spPr>
          <a:xfrm>
            <a:off x="630275" y="77285"/>
            <a:ext cx="3207174"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i="0" sz="1600">
                <a:solidFill>
                  <a:schemeClr val="lt1"/>
                </a:solidFill>
                <a:latin typeface="Arial Narrow"/>
                <a:ea typeface="Arial Narrow"/>
                <a:cs typeface="Arial Narrow"/>
                <a:sym typeface="Arial Narrow"/>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3432">
          <p15:clr>
            <a:srgbClr val="FBAE40"/>
          </p15:clr>
        </p15:guide>
        <p15:guide id="2" pos="386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and Content" showMasterSp="0">
  <p:cSld name="17_Title and Content">
    <p:spTree>
      <p:nvGrpSpPr>
        <p:cNvPr id="217" name="Shape 217"/>
        <p:cNvGrpSpPr/>
        <p:nvPr/>
      </p:nvGrpSpPr>
      <p:grpSpPr>
        <a:xfrm>
          <a:off x="0" y="0"/>
          <a:ext cx="0" cy="0"/>
          <a:chOff x="0" y="0"/>
          <a:chExt cx="0" cy="0"/>
        </a:xfrm>
      </p:grpSpPr>
      <p:sp>
        <p:nvSpPr>
          <p:cNvPr id="218" name="Google Shape;218;p40"/>
          <p:cNvSpPr/>
          <p:nvPr/>
        </p:nvSpPr>
        <p:spPr>
          <a:xfrm>
            <a:off x="-9084" y="-16901"/>
            <a:ext cx="12210167" cy="6891801"/>
          </a:xfrm>
          <a:prstGeom prst="rect">
            <a:avLst/>
          </a:prstGeom>
          <a:gradFill>
            <a:gsLst>
              <a:gs pos="0">
                <a:srgbClr val="887596">
                  <a:alpha val="82352"/>
                </a:srgbClr>
              </a:gs>
              <a:gs pos="60000">
                <a:schemeClr val="lt1"/>
              </a:gs>
              <a:gs pos="100000">
                <a:schemeClr val="lt1"/>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40"/>
          <p:cNvSpPr txBox="1"/>
          <p:nvPr>
            <p:ph idx="1" type="body"/>
          </p:nvPr>
        </p:nvSpPr>
        <p:spPr>
          <a:xfrm>
            <a:off x="1272636" y="1845360"/>
            <a:ext cx="4448921" cy="2492357"/>
          </a:xfrm>
          <a:prstGeom prst="rect">
            <a:avLst/>
          </a:prstGeom>
          <a:solidFill>
            <a:srgbClr val="887596"/>
          </a:solid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40"/>
          <p:cNvSpPr txBox="1"/>
          <p:nvPr>
            <p:ph type="title"/>
          </p:nvPr>
        </p:nvSpPr>
        <p:spPr>
          <a:xfrm>
            <a:off x="1169719" y="1054485"/>
            <a:ext cx="6481488"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rgbClr val="4B345B"/>
              </a:buClr>
              <a:buSzPts val="3600"/>
              <a:buFont typeface="Arial"/>
              <a:buNone/>
              <a:defRPr>
                <a:solidFill>
                  <a:srgbClr val="4B345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1" name="Google Shape;221;p40"/>
          <p:cNvSpPr/>
          <p:nvPr/>
        </p:nvSpPr>
        <p:spPr>
          <a:xfrm>
            <a:off x="0" y="-37213"/>
            <a:ext cx="12192000" cy="495760"/>
          </a:xfrm>
          <a:prstGeom prst="rect">
            <a:avLst/>
          </a:prstGeom>
          <a:solidFill>
            <a:srgbClr val="4C34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40"/>
          <p:cNvSpPr/>
          <p:nvPr/>
        </p:nvSpPr>
        <p:spPr>
          <a:xfrm>
            <a:off x="11260264" y="-37213"/>
            <a:ext cx="931736" cy="495761"/>
          </a:xfrm>
          <a:custGeom>
            <a:rect b="b" l="l" r="r" t="t"/>
            <a:pathLst>
              <a:path extrusionOk="0" h="495761" w="931736">
                <a:moveTo>
                  <a:pt x="0" y="0"/>
                </a:moveTo>
                <a:lnTo>
                  <a:pt x="931736" y="0"/>
                </a:lnTo>
                <a:lnTo>
                  <a:pt x="931736" y="495760"/>
                </a:lnTo>
                <a:lnTo>
                  <a:pt x="499730" y="495761"/>
                </a:lnTo>
                <a:lnTo>
                  <a:pt x="0" y="0"/>
                </a:lnTo>
                <a:close/>
              </a:path>
            </a:pathLst>
          </a:custGeom>
          <a:solidFill>
            <a:srgbClr val="5D42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40"/>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lt1"/>
                </a:solidFill>
                <a:latin typeface="Arial Narrow"/>
                <a:ea typeface="Arial Narrow"/>
                <a:cs typeface="Arial Narrow"/>
                <a:sym typeface="Arial Narrow"/>
              </a:rPr>
              <a:t>‹#›</a:t>
            </a:fld>
            <a:endParaRPr b="1" i="0" sz="1200">
              <a:solidFill>
                <a:schemeClr val="lt1"/>
              </a:solidFill>
              <a:latin typeface="Arial Narrow"/>
              <a:ea typeface="Arial Narrow"/>
              <a:cs typeface="Arial Narrow"/>
              <a:sym typeface="Arial Narrow"/>
            </a:endParaRPr>
          </a:p>
        </p:txBody>
      </p:sp>
      <p:sp>
        <p:nvSpPr>
          <p:cNvPr id="224" name="Google Shape;224;p40"/>
          <p:cNvSpPr txBox="1"/>
          <p:nvPr>
            <p:ph idx="2" type="body"/>
          </p:nvPr>
        </p:nvSpPr>
        <p:spPr>
          <a:xfrm>
            <a:off x="630275" y="77285"/>
            <a:ext cx="3207174"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i="0" sz="1600">
                <a:solidFill>
                  <a:schemeClr val="lt1"/>
                </a:solidFill>
                <a:latin typeface="Arial Narrow"/>
                <a:ea typeface="Arial Narrow"/>
                <a:cs typeface="Arial Narrow"/>
                <a:sym typeface="Arial Narrow"/>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40"/>
          <p:cNvSpPr txBox="1"/>
          <p:nvPr>
            <p:ph idx="3" type="body"/>
          </p:nvPr>
        </p:nvSpPr>
        <p:spPr>
          <a:xfrm>
            <a:off x="1168500" y="5070636"/>
            <a:ext cx="9696848" cy="834331"/>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600"/>
              <a:buNone/>
              <a:defRPr sz="1600">
                <a:solidFill>
                  <a:schemeClr val="dk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6" name="Google Shape;226;p40"/>
          <p:cNvSpPr txBox="1"/>
          <p:nvPr>
            <p:ph idx="4" type="body"/>
          </p:nvPr>
        </p:nvSpPr>
        <p:spPr>
          <a:xfrm>
            <a:off x="1143288" y="4408838"/>
            <a:ext cx="4578269" cy="461665"/>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200"/>
              <a:buNone/>
              <a:defRPr b="0" sz="1200">
                <a:solidFill>
                  <a:schemeClr val="dk1"/>
                </a:solidFill>
              </a:defRPr>
            </a:lvl1pPr>
            <a:lvl2pPr indent="-228600" lvl="1" marL="914400" algn="l">
              <a:lnSpc>
                <a:spcPct val="90000"/>
              </a:lnSpc>
              <a:spcBef>
                <a:spcPts val="500"/>
              </a:spcBef>
              <a:spcAft>
                <a:spcPts val="0"/>
              </a:spcAft>
              <a:buClr>
                <a:schemeClr val="lt1"/>
              </a:buClr>
              <a:buSzPts val="1800"/>
              <a:buNone/>
              <a:defRPr>
                <a:solidFill>
                  <a:schemeClr val="lt1"/>
                </a:solidFill>
              </a:defRPr>
            </a:lvl2pPr>
            <a:lvl3pPr indent="-228600" lvl="2" marL="1371600" algn="l">
              <a:lnSpc>
                <a:spcPct val="90000"/>
              </a:lnSpc>
              <a:spcBef>
                <a:spcPts val="500"/>
              </a:spcBef>
              <a:spcAft>
                <a:spcPts val="0"/>
              </a:spcAft>
              <a:buClr>
                <a:schemeClr val="lt1"/>
              </a:buClr>
              <a:buSzPts val="18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40"/>
          <p:cNvSpPr txBox="1"/>
          <p:nvPr>
            <p:ph idx="5" type="body"/>
          </p:nvPr>
        </p:nvSpPr>
        <p:spPr>
          <a:xfrm>
            <a:off x="6096000" y="4408838"/>
            <a:ext cx="4578270" cy="461665"/>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200"/>
              <a:buNone/>
              <a:defRPr b="0" sz="1200">
                <a:solidFill>
                  <a:schemeClr val="dk1"/>
                </a:solidFill>
              </a:defRPr>
            </a:lvl1pPr>
            <a:lvl2pPr indent="-228600" lvl="1" marL="914400" algn="l">
              <a:lnSpc>
                <a:spcPct val="90000"/>
              </a:lnSpc>
              <a:spcBef>
                <a:spcPts val="500"/>
              </a:spcBef>
              <a:spcAft>
                <a:spcPts val="0"/>
              </a:spcAft>
              <a:buClr>
                <a:schemeClr val="lt1"/>
              </a:buClr>
              <a:buSzPts val="1800"/>
              <a:buNone/>
              <a:defRPr>
                <a:solidFill>
                  <a:schemeClr val="lt1"/>
                </a:solidFill>
              </a:defRPr>
            </a:lvl2pPr>
            <a:lvl3pPr indent="-228600" lvl="2" marL="1371600" algn="l">
              <a:lnSpc>
                <a:spcPct val="90000"/>
              </a:lnSpc>
              <a:spcBef>
                <a:spcPts val="500"/>
              </a:spcBef>
              <a:spcAft>
                <a:spcPts val="0"/>
              </a:spcAft>
              <a:buClr>
                <a:schemeClr val="lt1"/>
              </a:buClr>
              <a:buSzPts val="18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8" name="Google Shape;228;p40"/>
          <p:cNvSpPr txBox="1"/>
          <p:nvPr>
            <p:ph idx="6" type="body"/>
          </p:nvPr>
        </p:nvSpPr>
        <p:spPr>
          <a:xfrm>
            <a:off x="6189663" y="1845360"/>
            <a:ext cx="4448921" cy="2492357"/>
          </a:xfrm>
          <a:prstGeom prst="rect">
            <a:avLst/>
          </a:prstGeom>
          <a:solidFill>
            <a:srgbClr val="887596"/>
          </a:solid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Title and Content" showMasterSp="0">
  <p:cSld name="18_Title and Content">
    <p:spTree>
      <p:nvGrpSpPr>
        <p:cNvPr id="229" name="Shape 229"/>
        <p:cNvGrpSpPr/>
        <p:nvPr/>
      </p:nvGrpSpPr>
      <p:grpSpPr>
        <a:xfrm>
          <a:off x="0" y="0"/>
          <a:ext cx="0" cy="0"/>
          <a:chOff x="0" y="0"/>
          <a:chExt cx="0" cy="0"/>
        </a:xfrm>
      </p:grpSpPr>
      <p:sp>
        <p:nvSpPr>
          <p:cNvPr id="230" name="Google Shape;230;p41"/>
          <p:cNvSpPr/>
          <p:nvPr/>
        </p:nvSpPr>
        <p:spPr>
          <a:xfrm>
            <a:off x="-11576" y="-16901"/>
            <a:ext cx="12210167" cy="6891801"/>
          </a:xfrm>
          <a:prstGeom prst="rect">
            <a:avLst/>
          </a:prstGeom>
          <a:gradFill>
            <a:gsLst>
              <a:gs pos="0">
                <a:srgbClr val="887596">
                  <a:alpha val="83137"/>
                </a:srgbClr>
              </a:gs>
              <a:gs pos="60000">
                <a:schemeClr val="lt1"/>
              </a:gs>
              <a:gs pos="100000">
                <a:schemeClr val="lt1"/>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41"/>
          <p:cNvSpPr txBox="1"/>
          <p:nvPr>
            <p:ph type="title"/>
          </p:nvPr>
        </p:nvSpPr>
        <p:spPr>
          <a:xfrm>
            <a:off x="5220517" y="1043538"/>
            <a:ext cx="6481488"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rgbClr val="4B345B"/>
              </a:buClr>
              <a:buSzPts val="3600"/>
              <a:buFont typeface="Arial"/>
              <a:buNone/>
              <a:defRPr>
                <a:solidFill>
                  <a:srgbClr val="4B345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2" name="Google Shape;232;p41"/>
          <p:cNvSpPr txBox="1"/>
          <p:nvPr>
            <p:ph idx="1" type="body"/>
          </p:nvPr>
        </p:nvSpPr>
        <p:spPr>
          <a:xfrm>
            <a:off x="5266238" y="1889198"/>
            <a:ext cx="6435767" cy="173380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800"/>
              <a:buNone/>
              <a:defRPr>
                <a:solidFill>
                  <a:schemeClr val="dk1"/>
                </a:solidFill>
              </a:defRPr>
            </a:lvl1pPr>
            <a:lvl2pPr indent="-228600" lvl="1" marL="914400" algn="l">
              <a:lnSpc>
                <a:spcPct val="100000"/>
              </a:lnSpc>
              <a:spcBef>
                <a:spcPts val="500"/>
              </a:spcBef>
              <a:spcAft>
                <a:spcPts val="0"/>
              </a:spcAft>
              <a:buClr>
                <a:schemeClr val="dk1"/>
              </a:buClr>
              <a:buSzPts val="1800"/>
              <a:buNone/>
              <a:defRPr>
                <a:solidFill>
                  <a:schemeClr val="dk1"/>
                </a:solidFill>
              </a:defRPr>
            </a:lvl2pPr>
            <a:lvl3pPr indent="-228600" lvl="2" marL="1371600" algn="l">
              <a:lnSpc>
                <a:spcPct val="100000"/>
              </a:lnSpc>
              <a:spcBef>
                <a:spcPts val="500"/>
              </a:spcBef>
              <a:spcAft>
                <a:spcPts val="0"/>
              </a:spcAft>
              <a:buClr>
                <a:schemeClr val="dk1"/>
              </a:buClr>
              <a:buSzPts val="1800"/>
              <a:buNone/>
              <a:defRPr>
                <a:solidFill>
                  <a:schemeClr val="dk1"/>
                </a:solidFill>
              </a:defRPr>
            </a:lvl3pPr>
            <a:lvl4pPr indent="-228600" lvl="3" marL="1828800" algn="l">
              <a:lnSpc>
                <a:spcPct val="100000"/>
              </a:lnSpc>
              <a:spcBef>
                <a:spcPts val="500"/>
              </a:spcBef>
              <a:spcAft>
                <a:spcPts val="0"/>
              </a:spcAft>
              <a:buClr>
                <a:schemeClr val="dk1"/>
              </a:buClr>
              <a:buSzPts val="1800"/>
              <a:buNone/>
              <a:defRPr>
                <a:solidFill>
                  <a:schemeClr val="dk1"/>
                </a:solidFill>
              </a:defRPr>
            </a:lvl4pPr>
            <a:lvl5pPr indent="-228600" lvl="4" marL="2286000" algn="l">
              <a:lnSpc>
                <a:spcPct val="100000"/>
              </a:lnSpc>
              <a:spcBef>
                <a:spcPts val="500"/>
              </a:spcBef>
              <a:spcAft>
                <a:spcPts val="0"/>
              </a:spcAft>
              <a:buClr>
                <a:schemeClr val="dk1"/>
              </a:buClr>
              <a:buSzPts val="1800"/>
              <a:buNone/>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3" name="Google Shape;233;p41"/>
          <p:cNvSpPr/>
          <p:nvPr/>
        </p:nvSpPr>
        <p:spPr>
          <a:xfrm>
            <a:off x="0" y="-37213"/>
            <a:ext cx="12192000" cy="495760"/>
          </a:xfrm>
          <a:prstGeom prst="rect">
            <a:avLst/>
          </a:prstGeom>
          <a:solidFill>
            <a:srgbClr val="4C34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41"/>
          <p:cNvSpPr/>
          <p:nvPr/>
        </p:nvSpPr>
        <p:spPr>
          <a:xfrm>
            <a:off x="11260264" y="-37213"/>
            <a:ext cx="931736" cy="495761"/>
          </a:xfrm>
          <a:custGeom>
            <a:rect b="b" l="l" r="r" t="t"/>
            <a:pathLst>
              <a:path extrusionOk="0" h="495761" w="931736">
                <a:moveTo>
                  <a:pt x="0" y="0"/>
                </a:moveTo>
                <a:lnTo>
                  <a:pt x="931736" y="0"/>
                </a:lnTo>
                <a:lnTo>
                  <a:pt x="931736" y="495760"/>
                </a:lnTo>
                <a:lnTo>
                  <a:pt x="499730" y="495761"/>
                </a:lnTo>
                <a:lnTo>
                  <a:pt x="0" y="0"/>
                </a:lnTo>
                <a:close/>
              </a:path>
            </a:pathLst>
          </a:custGeom>
          <a:solidFill>
            <a:srgbClr val="5D42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41"/>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lt1"/>
                </a:solidFill>
                <a:latin typeface="Arial Narrow"/>
                <a:ea typeface="Arial Narrow"/>
                <a:cs typeface="Arial Narrow"/>
                <a:sym typeface="Arial Narrow"/>
              </a:rPr>
              <a:t>‹#›</a:t>
            </a:fld>
            <a:endParaRPr b="1" i="0" sz="1200">
              <a:solidFill>
                <a:schemeClr val="lt1"/>
              </a:solidFill>
              <a:latin typeface="Arial Narrow"/>
              <a:ea typeface="Arial Narrow"/>
              <a:cs typeface="Arial Narrow"/>
              <a:sym typeface="Arial Narrow"/>
            </a:endParaRPr>
          </a:p>
        </p:txBody>
      </p:sp>
      <p:sp>
        <p:nvSpPr>
          <p:cNvPr id="236" name="Google Shape;236;p41"/>
          <p:cNvSpPr txBox="1"/>
          <p:nvPr>
            <p:ph idx="2" type="body"/>
          </p:nvPr>
        </p:nvSpPr>
        <p:spPr>
          <a:xfrm>
            <a:off x="630275" y="77285"/>
            <a:ext cx="3207174"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i="0" sz="1600">
                <a:solidFill>
                  <a:schemeClr val="lt1"/>
                </a:solidFill>
                <a:latin typeface="Arial Narrow"/>
                <a:ea typeface="Arial Narrow"/>
                <a:cs typeface="Arial Narrow"/>
                <a:sym typeface="Arial Narrow"/>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p41"/>
          <p:cNvSpPr txBox="1"/>
          <p:nvPr>
            <p:ph idx="3" type="body"/>
          </p:nvPr>
        </p:nvSpPr>
        <p:spPr>
          <a:xfrm>
            <a:off x="-1" y="458548"/>
            <a:ext cx="4540380" cy="6399452"/>
          </a:xfrm>
          <a:prstGeom prst="rect">
            <a:avLst/>
          </a:prstGeom>
          <a:solidFill>
            <a:srgbClr val="887596"/>
          </a:solid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8" name="Google Shape;238;p41"/>
          <p:cNvSpPr txBox="1"/>
          <p:nvPr>
            <p:ph idx="4" type="body"/>
          </p:nvPr>
        </p:nvSpPr>
        <p:spPr>
          <a:xfrm>
            <a:off x="5266238" y="6228343"/>
            <a:ext cx="6435767" cy="30777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400"/>
              <a:buNone/>
              <a:defRPr b="0" sz="1400">
                <a:solidFill>
                  <a:schemeClr val="dk1"/>
                </a:solidFill>
              </a:defRPr>
            </a:lvl1pPr>
            <a:lvl2pPr indent="-228600" lvl="1" marL="914400" algn="l">
              <a:lnSpc>
                <a:spcPct val="90000"/>
              </a:lnSpc>
              <a:spcBef>
                <a:spcPts val="500"/>
              </a:spcBef>
              <a:spcAft>
                <a:spcPts val="0"/>
              </a:spcAft>
              <a:buClr>
                <a:schemeClr val="lt1"/>
              </a:buClr>
              <a:buSzPts val="1800"/>
              <a:buNone/>
              <a:defRPr>
                <a:solidFill>
                  <a:schemeClr val="lt1"/>
                </a:solidFill>
              </a:defRPr>
            </a:lvl2pPr>
            <a:lvl3pPr indent="-228600" lvl="2" marL="1371600" algn="l">
              <a:lnSpc>
                <a:spcPct val="90000"/>
              </a:lnSpc>
              <a:spcBef>
                <a:spcPts val="500"/>
              </a:spcBef>
              <a:spcAft>
                <a:spcPts val="0"/>
              </a:spcAft>
              <a:buClr>
                <a:schemeClr val="lt1"/>
              </a:buClr>
              <a:buSzPts val="18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showMasterSp="0">
  <p:cSld name="4_Title and Content">
    <p:spTree>
      <p:nvGrpSpPr>
        <p:cNvPr id="239" name="Shape 239"/>
        <p:cNvGrpSpPr/>
        <p:nvPr/>
      </p:nvGrpSpPr>
      <p:grpSpPr>
        <a:xfrm>
          <a:off x="0" y="0"/>
          <a:ext cx="0" cy="0"/>
          <a:chOff x="0" y="0"/>
          <a:chExt cx="0" cy="0"/>
        </a:xfrm>
      </p:grpSpPr>
      <p:sp>
        <p:nvSpPr>
          <p:cNvPr id="240" name="Google Shape;240;p42"/>
          <p:cNvSpPr txBox="1"/>
          <p:nvPr>
            <p:ph type="title"/>
          </p:nvPr>
        </p:nvSpPr>
        <p:spPr>
          <a:xfrm>
            <a:off x="5410985" y="1131845"/>
            <a:ext cx="6169058"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rgbClr val="4B345B"/>
              </a:buClr>
              <a:buSzPts val="3600"/>
              <a:buFont typeface="Arial"/>
              <a:buNone/>
              <a:defRPr>
                <a:solidFill>
                  <a:srgbClr val="4B345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42"/>
          <p:cNvSpPr txBox="1"/>
          <p:nvPr>
            <p:ph idx="1" type="body"/>
          </p:nvPr>
        </p:nvSpPr>
        <p:spPr>
          <a:xfrm>
            <a:off x="5410986" y="2307750"/>
            <a:ext cx="6169057" cy="162300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800"/>
              <a:buNone/>
              <a:defRPr>
                <a:solidFill>
                  <a:schemeClr val="dk1"/>
                </a:solidFill>
              </a:defRPr>
            </a:lvl1pPr>
            <a:lvl2pPr indent="-228600" lvl="1" marL="914400" algn="l">
              <a:lnSpc>
                <a:spcPct val="90000"/>
              </a:lnSpc>
              <a:spcBef>
                <a:spcPts val="500"/>
              </a:spcBef>
              <a:spcAft>
                <a:spcPts val="0"/>
              </a:spcAft>
              <a:buClr>
                <a:schemeClr val="dk1"/>
              </a:buClr>
              <a:buSzPts val="1800"/>
              <a:buNone/>
              <a:defRPr>
                <a:solidFill>
                  <a:schemeClr val="dk1"/>
                </a:solidFill>
              </a:defRPr>
            </a:lvl2pPr>
            <a:lvl3pPr indent="-228600" lvl="2" marL="1371600" algn="l">
              <a:lnSpc>
                <a:spcPct val="90000"/>
              </a:lnSpc>
              <a:spcBef>
                <a:spcPts val="500"/>
              </a:spcBef>
              <a:spcAft>
                <a:spcPts val="0"/>
              </a:spcAft>
              <a:buClr>
                <a:schemeClr val="dk1"/>
              </a:buClr>
              <a:buSzPts val="1800"/>
              <a:buNone/>
              <a:defRPr>
                <a:solidFill>
                  <a:schemeClr val="dk1"/>
                </a:solidFill>
              </a:defRPr>
            </a:lvl3pPr>
            <a:lvl4pPr indent="-228600" lvl="3" marL="1828800" algn="l">
              <a:lnSpc>
                <a:spcPct val="90000"/>
              </a:lnSpc>
              <a:spcBef>
                <a:spcPts val="500"/>
              </a:spcBef>
              <a:spcAft>
                <a:spcPts val="0"/>
              </a:spcAft>
              <a:buClr>
                <a:schemeClr val="dk1"/>
              </a:buClr>
              <a:buSzPts val="1800"/>
              <a:buNone/>
              <a:defRPr>
                <a:solidFill>
                  <a:schemeClr val="dk1"/>
                </a:solidFill>
              </a:defRPr>
            </a:lvl4pPr>
            <a:lvl5pPr indent="-228600" lvl="4" marL="2286000" algn="l">
              <a:lnSpc>
                <a:spcPct val="90000"/>
              </a:lnSpc>
              <a:spcBef>
                <a:spcPts val="500"/>
              </a:spcBef>
              <a:spcAft>
                <a:spcPts val="0"/>
              </a:spcAft>
              <a:buClr>
                <a:schemeClr val="dk1"/>
              </a:buClr>
              <a:buSzPts val="1800"/>
              <a:buNone/>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2" name="Google Shape;242;p42"/>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a:solidFill>
                  <a:schemeClr val="dk1"/>
                </a:solidFill>
                <a:latin typeface="Arial Narrow"/>
                <a:ea typeface="Arial Narrow"/>
                <a:cs typeface="Arial Narrow"/>
                <a:sym typeface="Arial Narrow"/>
              </a:rPr>
              <a:t>‹#›</a:t>
            </a:fld>
            <a:endParaRPr b="0" i="0" sz="1200">
              <a:solidFill>
                <a:schemeClr val="dk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243" name="Shape 243"/>
        <p:cNvGrpSpPr/>
        <p:nvPr/>
      </p:nvGrpSpPr>
      <p:grpSpPr>
        <a:xfrm>
          <a:off x="0" y="0"/>
          <a:ext cx="0" cy="0"/>
          <a:chOff x="0" y="0"/>
          <a:chExt cx="0" cy="0"/>
        </a:xfrm>
      </p:grpSpPr>
      <p:sp>
        <p:nvSpPr>
          <p:cNvPr id="244" name="Google Shape;244;p43"/>
          <p:cNvSpPr txBox="1"/>
          <p:nvPr>
            <p:ph type="title"/>
          </p:nvPr>
        </p:nvSpPr>
        <p:spPr>
          <a:xfrm>
            <a:off x="839788" y="732441"/>
            <a:ext cx="10515600"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rgbClr val="4B345B"/>
              </a:buClr>
              <a:buSzPts val="3600"/>
              <a:buFont typeface="Arial"/>
              <a:buNone/>
              <a:defRPr>
                <a:solidFill>
                  <a:srgbClr val="4B345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5" name="Google Shape;245;p4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6" name="Google Shape;246;p43"/>
          <p:cNvSpPr txBox="1"/>
          <p:nvPr>
            <p:ph idx="2" type="body"/>
          </p:nvPr>
        </p:nvSpPr>
        <p:spPr>
          <a:xfrm>
            <a:off x="839788" y="2505075"/>
            <a:ext cx="5157787" cy="162300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800"/>
              <a:buNone/>
              <a:defRPr>
                <a:solidFill>
                  <a:schemeClr val="dk1"/>
                </a:solidFill>
              </a:defRPr>
            </a:lvl1pPr>
            <a:lvl2pPr indent="-228600" lvl="1" marL="914400" algn="l">
              <a:lnSpc>
                <a:spcPct val="90000"/>
              </a:lnSpc>
              <a:spcBef>
                <a:spcPts val="500"/>
              </a:spcBef>
              <a:spcAft>
                <a:spcPts val="0"/>
              </a:spcAft>
              <a:buClr>
                <a:schemeClr val="dk1"/>
              </a:buClr>
              <a:buSzPts val="1800"/>
              <a:buNone/>
              <a:defRPr>
                <a:solidFill>
                  <a:schemeClr val="dk1"/>
                </a:solidFill>
              </a:defRPr>
            </a:lvl2pPr>
            <a:lvl3pPr indent="-228600" lvl="2" marL="1371600" algn="l">
              <a:lnSpc>
                <a:spcPct val="90000"/>
              </a:lnSpc>
              <a:spcBef>
                <a:spcPts val="500"/>
              </a:spcBef>
              <a:spcAft>
                <a:spcPts val="0"/>
              </a:spcAft>
              <a:buClr>
                <a:schemeClr val="dk1"/>
              </a:buClr>
              <a:buSzPts val="1800"/>
              <a:buNone/>
              <a:defRPr>
                <a:solidFill>
                  <a:schemeClr val="dk1"/>
                </a:solidFill>
              </a:defRPr>
            </a:lvl3pPr>
            <a:lvl4pPr indent="-228600" lvl="3" marL="1828800" algn="l">
              <a:lnSpc>
                <a:spcPct val="90000"/>
              </a:lnSpc>
              <a:spcBef>
                <a:spcPts val="500"/>
              </a:spcBef>
              <a:spcAft>
                <a:spcPts val="0"/>
              </a:spcAft>
              <a:buClr>
                <a:schemeClr val="dk1"/>
              </a:buClr>
              <a:buSzPts val="1800"/>
              <a:buNone/>
              <a:defRPr>
                <a:solidFill>
                  <a:schemeClr val="dk1"/>
                </a:solidFill>
              </a:defRPr>
            </a:lvl4pPr>
            <a:lvl5pPr indent="-228600" lvl="4" marL="2286000" algn="l">
              <a:lnSpc>
                <a:spcPct val="90000"/>
              </a:lnSpc>
              <a:spcBef>
                <a:spcPts val="500"/>
              </a:spcBef>
              <a:spcAft>
                <a:spcPts val="0"/>
              </a:spcAft>
              <a:buClr>
                <a:schemeClr val="dk1"/>
              </a:buClr>
              <a:buSzPts val="1800"/>
              <a:buNone/>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4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8" name="Google Shape;248;p43"/>
          <p:cNvSpPr txBox="1"/>
          <p:nvPr>
            <p:ph idx="4" type="body"/>
          </p:nvPr>
        </p:nvSpPr>
        <p:spPr>
          <a:xfrm>
            <a:off x="6172200" y="2505075"/>
            <a:ext cx="5183188" cy="162300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800"/>
              <a:buNone/>
              <a:defRPr>
                <a:solidFill>
                  <a:schemeClr val="dk1"/>
                </a:solidFill>
              </a:defRPr>
            </a:lvl1pPr>
            <a:lvl2pPr indent="-228600" lvl="1" marL="914400" algn="l">
              <a:lnSpc>
                <a:spcPct val="90000"/>
              </a:lnSpc>
              <a:spcBef>
                <a:spcPts val="500"/>
              </a:spcBef>
              <a:spcAft>
                <a:spcPts val="0"/>
              </a:spcAft>
              <a:buClr>
                <a:schemeClr val="dk1"/>
              </a:buClr>
              <a:buSzPts val="1800"/>
              <a:buNone/>
              <a:defRPr>
                <a:solidFill>
                  <a:schemeClr val="dk1"/>
                </a:solidFill>
              </a:defRPr>
            </a:lvl2pPr>
            <a:lvl3pPr indent="-228600" lvl="2" marL="1371600" algn="l">
              <a:lnSpc>
                <a:spcPct val="90000"/>
              </a:lnSpc>
              <a:spcBef>
                <a:spcPts val="500"/>
              </a:spcBef>
              <a:spcAft>
                <a:spcPts val="0"/>
              </a:spcAft>
              <a:buClr>
                <a:schemeClr val="dk1"/>
              </a:buClr>
              <a:buSzPts val="1800"/>
              <a:buNone/>
              <a:defRPr>
                <a:solidFill>
                  <a:schemeClr val="dk1"/>
                </a:solidFill>
              </a:defRPr>
            </a:lvl3pPr>
            <a:lvl4pPr indent="-228600" lvl="3" marL="1828800" algn="l">
              <a:lnSpc>
                <a:spcPct val="90000"/>
              </a:lnSpc>
              <a:spcBef>
                <a:spcPts val="500"/>
              </a:spcBef>
              <a:spcAft>
                <a:spcPts val="0"/>
              </a:spcAft>
              <a:buClr>
                <a:schemeClr val="dk1"/>
              </a:buClr>
              <a:buSzPts val="1800"/>
              <a:buNone/>
              <a:defRPr>
                <a:solidFill>
                  <a:schemeClr val="dk1"/>
                </a:solidFill>
              </a:defRPr>
            </a:lvl4pPr>
            <a:lvl5pPr indent="-228600" lvl="4" marL="2286000" algn="l">
              <a:lnSpc>
                <a:spcPct val="90000"/>
              </a:lnSpc>
              <a:spcBef>
                <a:spcPts val="500"/>
              </a:spcBef>
              <a:spcAft>
                <a:spcPts val="0"/>
              </a:spcAft>
              <a:buClr>
                <a:schemeClr val="dk1"/>
              </a:buClr>
              <a:buSzPts val="1800"/>
              <a:buNone/>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9" name="Google Shape;249;p43"/>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a:solidFill>
                  <a:schemeClr val="dk1"/>
                </a:solidFill>
                <a:latin typeface="Arial Narrow"/>
                <a:ea typeface="Arial Narrow"/>
                <a:cs typeface="Arial Narrow"/>
                <a:sym typeface="Arial Narrow"/>
              </a:rPr>
              <a:t>‹#›</a:t>
            </a:fld>
            <a:endParaRPr b="0" i="0" sz="1200">
              <a:solidFill>
                <a:schemeClr val="dk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250" name="Shape 250"/>
        <p:cNvGrpSpPr/>
        <p:nvPr/>
      </p:nvGrpSpPr>
      <p:grpSpPr>
        <a:xfrm>
          <a:off x="0" y="0"/>
          <a:ext cx="0" cy="0"/>
          <a:chOff x="0" y="0"/>
          <a:chExt cx="0" cy="0"/>
        </a:xfrm>
      </p:grpSpPr>
      <p:sp>
        <p:nvSpPr>
          <p:cNvPr id="251" name="Google Shape;251;p44"/>
          <p:cNvSpPr txBox="1"/>
          <p:nvPr>
            <p:ph type="title"/>
          </p:nvPr>
        </p:nvSpPr>
        <p:spPr>
          <a:xfrm>
            <a:off x="839788" y="1078671"/>
            <a:ext cx="3932237" cy="978729"/>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rgbClr val="4B345B"/>
              </a:buClr>
              <a:buSzPts val="3200"/>
              <a:buFont typeface="Arial"/>
              <a:buNone/>
              <a:defRPr sz="3200">
                <a:solidFill>
                  <a:srgbClr val="4B345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44"/>
          <p:cNvSpPr txBox="1"/>
          <p:nvPr>
            <p:ph idx="1" type="body"/>
          </p:nvPr>
        </p:nvSpPr>
        <p:spPr>
          <a:xfrm>
            <a:off x="5183188" y="987425"/>
            <a:ext cx="6172200" cy="2115451"/>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rgbClr val="4B345B"/>
              </a:buClr>
              <a:buSzPts val="3200"/>
              <a:buNone/>
              <a:defRPr sz="3200">
                <a:solidFill>
                  <a:srgbClr val="4B345B"/>
                </a:solidFill>
              </a:defRPr>
            </a:lvl1pPr>
            <a:lvl2pPr indent="-228600" lvl="1" marL="914400" algn="l">
              <a:lnSpc>
                <a:spcPct val="90000"/>
              </a:lnSpc>
              <a:spcBef>
                <a:spcPts val="500"/>
              </a:spcBef>
              <a:spcAft>
                <a:spcPts val="0"/>
              </a:spcAft>
              <a:buClr>
                <a:schemeClr val="dk1"/>
              </a:buClr>
              <a:buSzPts val="2800"/>
              <a:buNone/>
              <a:defRPr sz="2800"/>
            </a:lvl2pPr>
            <a:lvl3pPr indent="-228600" lvl="2" marL="1371600" algn="l">
              <a:lnSpc>
                <a:spcPct val="90000"/>
              </a:lnSpc>
              <a:spcBef>
                <a:spcPts val="500"/>
              </a:spcBef>
              <a:spcAft>
                <a:spcPts val="0"/>
              </a:spcAft>
              <a:buClr>
                <a:schemeClr val="dk1"/>
              </a:buClr>
              <a:buSzPts val="2400"/>
              <a:buNone/>
              <a:defRPr sz="2400"/>
            </a:lvl3pPr>
            <a:lvl4pPr indent="-228600" lvl="3" marL="1828800" algn="l">
              <a:lnSpc>
                <a:spcPct val="90000"/>
              </a:lnSpc>
              <a:spcBef>
                <a:spcPts val="500"/>
              </a:spcBef>
              <a:spcAft>
                <a:spcPts val="0"/>
              </a:spcAft>
              <a:buClr>
                <a:schemeClr val="dk1"/>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53" name="Google Shape;253;p44"/>
          <p:cNvSpPr txBox="1"/>
          <p:nvPr>
            <p:ph idx="2" type="body"/>
          </p:nvPr>
        </p:nvSpPr>
        <p:spPr>
          <a:xfrm>
            <a:off x="839788" y="2057400"/>
            <a:ext cx="3932237"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600"/>
              <a:buNone/>
              <a:defRPr sz="1600">
                <a:solidFill>
                  <a:schemeClr val="dk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4" name="Google Shape;254;p44"/>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a:solidFill>
                  <a:schemeClr val="dk1"/>
                </a:solidFill>
                <a:latin typeface="Arial Narrow"/>
                <a:ea typeface="Arial Narrow"/>
                <a:cs typeface="Arial Narrow"/>
                <a:sym typeface="Arial Narrow"/>
              </a:rPr>
              <a:t>‹#›</a:t>
            </a:fld>
            <a:endParaRPr b="0" i="0" sz="1200">
              <a:solidFill>
                <a:schemeClr val="dk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255" name="Shape 255"/>
        <p:cNvGrpSpPr/>
        <p:nvPr/>
      </p:nvGrpSpPr>
      <p:grpSpPr>
        <a:xfrm>
          <a:off x="0" y="0"/>
          <a:ext cx="0" cy="0"/>
          <a:chOff x="0" y="0"/>
          <a:chExt cx="0" cy="0"/>
        </a:xfrm>
      </p:grpSpPr>
      <p:sp>
        <p:nvSpPr>
          <p:cNvPr id="256" name="Google Shape;256;p45"/>
          <p:cNvSpPr txBox="1"/>
          <p:nvPr>
            <p:ph type="title"/>
          </p:nvPr>
        </p:nvSpPr>
        <p:spPr>
          <a:xfrm>
            <a:off x="839788" y="1078671"/>
            <a:ext cx="3932237" cy="978729"/>
          </a:xfrm>
          <a:prstGeom prst="rect">
            <a:avLst/>
          </a:prstGeom>
          <a:noFill/>
          <a:ln>
            <a:noFill/>
          </a:ln>
        </p:spPr>
        <p:txBody>
          <a:bodyPr anchorCtr="0" anchor="b" bIns="45700" lIns="91425" spcFirstLastPara="1" rIns="91425" wrap="square" tIns="45700">
            <a:spAutoFit/>
          </a:bodyPr>
          <a:lstStyle>
            <a:lvl1pPr lvl="0" algn="l">
              <a:lnSpc>
                <a:spcPct val="90000"/>
              </a:lnSpc>
              <a:spcBef>
                <a:spcPts val="0"/>
              </a:spcBef>
              <a:spcAft>
                <a:spcPts val="0"/>
              </a:spcAft>
              <a:buClr>
                <a:srgbClr val="4B345B"/>
              </a:buClr>
              <a:buSzPts val="3200"/>
              <a:buFont typeface="Arial"/>
              <a:buNone/>
              <a:defRPr sz="3200">
                <a:solidFill>
                  <a:srgbClr val="4B345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7" name="Google Shape;257;p45"/>
          <p:cNvSpPr/>
          <p:nvPr>
            <p:ph idx="2" type="pic"/>
          </p:nvPr>
        </p:nvSpPr>
        <p:spPr>
          <a:xfrm>
            <a:off x="5183188" y="987425"/>
            <a:ext cx="6172200" cy="584775"/>
          </a:xfrm>
          <a:prstGeom prst="rect">
            <a:avLst/>
          </a:prstGeom>
          <a:noFill/>
          <a:ln>
            <a:noFill/>
          </a:ln>
        </p:spPr>
      </p:sp>
      <p:sp>
        <p:nvSpPr>
          <p:cNvPr id="258" name="Google Shape;258;p45"/>
          <p:cNvSpPr txBox="1"/>
          <p:nvPr>
            <p:ph idx="1" type="body"/>
          </p:nvPr>
        </p:nvSpPr>
        <p:spPr>
          <a:xfrm>
            <a:off x="839788" y="2057400"/>
            <a:ext cx="3932237"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600"/>
              <a:buNone/>
              <a:defRPr sz="1600">
                <a:solidFill>
                  <a:schemeClr val="dk1"/>
                </a:solidFill>
              </a:defRPr>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9" name="Google Shape;259;p45"/>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a:solidFill>
                  <a:schemeClr val="dk1"/>
                </a:solidFill>
                <a:latin typeface="Arial Narrow"/>
                <a:ea typeface="Arial Narrow"/>
                <a:cs typeface="Arial Narrow"/>
                <a:sym typeface="Arial Narrow"/>
              </a:rPr>
              <a:t>‹#›</a:t>
            </a:fld>
            <a:endParaRPr b="0" i="0" sz="1200">
              <a:solidFill>
                <a:schemeClr val="dk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260" name="Shape 260"/>
        <p:cNvGrpSpPr/>
        <p:nvPr/>
      </p:nvGrpSpPr>
      <p:grpSpPr>
        <a:xfrm>
          <a:off x="0" y="0"/>
          <a:ext cx="0" cy="0"/>
          <a:chOff x="0" y="0"/>
          <a:chExt cx="0" cy="0"/>
        </a:xfrm>
      </p:grpSpPr>
      <p:sp>
        <p:nvSpPr>
          <p:cNvPr id="261" name="Google Shape;261;p46"/>
          <p:cNvSpPr txBox="1"/>
          <p:nvPr>
            <p:ph type="title"/>
          </p:nvPr>
        </p:nvSpPr>
        <p:spPr>
          <a:xfrm>
            <a:off x="630275" y="1521401"/>
            <a:ext cx="6816649"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rgbClr val="4B345B"/>
              </a:buClr>
              <a:buSzPts val="3600"/>
              <a:buFont typeface="Arial"/>
              <a:buNone/>
              <a:defRPr>
                <a:solidFill>
                  <a:srgbClr val="4B345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2" name="Google Shape;262;p46"/>
          <p:cNvSpPr txBox="1"/>
          <p:nvPr>
            <p:ph idx="1" type="body"/>
          </p:nvPr>
        </p:nvSpPr>
        <p:spPr>
          <a:xfrm rot="5400000">
            <a:off x="279405" y="-3982224"/>
            <a:ext cx="369332" cy="13688619"/>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800"/>
              <a:buNone/>
              <a:defRPr>
                <a:solidFill>
                  <a:schemeClr val="dk1"/>
                </a:solidFill>
              </a:defRPr>
            </a:lvl1pPr>
            <a:lvl2pPr indent="-228600" lvl="1" marL="914400" algn="l">
              <a:lnSpc>
                <a:spcPct val="90000"/>
              </a:lnSpc>
              <a:spcBef>
                <a:spcPts val="500"/>
              </a:spcBef>
              <a:spcAft>
                <a:spcPts val="0"/>
              </a:spcAft>
              <a:buClr>
                <a:schemeClr val="dk1"/>
              </a:buClr>
              <a:buSzPts val="1800"/>
              <a:buNone/>
              <a:defRPr>
                <a:solidFill>
                  <a:schemeClr val="dk1"/>
                </a:solidFill>
              </a:defRPr>
            </a:lvl2pPr>
            <a:lvl3pPr indent="-228600" lvl="2" marL="1371600" algn="l">
              <a:lnSpc>
                <a:spcPct val="90000"/>
              </a:lnSpc>
              <a:spcBef>
                <a:spcPts val="500"/>
              </a:spcBef>
              <a:spcAft>
                <a:spcPts val="0"/>
              </a:spcAft>
              <a:buClr>
                <a:schemeClr val="dk1"/>
              </a:buClr>
              <a:buSzPts val="1800"/>
              <a:buNone/>
              <a:defRPr>
                <a:solidFill>
                  <a:schemeClr val="dk1"/>
                </a:solidFill>
              </a:defRPr>
            </a:lvl3pPr>
            <a:lvl4pPr indent="-228600" lvl="3" marL="1828800" algn="l">
              <a:lnSpc>
                <a:spcPct val="90000"/>
              </a:lnSpc>
              <a:spcBef>
                <a:spcPts val="500"/>
              </a:spcBef>
              <a:spcAft>
                <a:spcPts val="0"/>
              </a:spcAft>
              <a:buClr>
                <a:schemeClr val="dk1"/>
              </a:buClr>
              <a:buSzPts val="1800"/>
              <a:buNone/>
              <a:defRPr>
                <a:solidFill>
                  <a:schemeClr val="dk1"/>
                </a:solidFill>
              </a:defRPr>
            </a:lvl4pPr>
            <a:lvl5pPr indent="-228600" lvl="4" marL="2286000" algn="l">
              <a:lnSpc>
                <a:spcPct val="90000"/>
              </a:lnSpc>
              <a:spcBef>
                <a:spcPts val="500"/>
              </a:spcBef>
              <a:spcAft>
                <a:spcPts val="0"/>
              </a:spcAft>
              <a:buClr>
                <a:schemeClr val="dk1"/>
              </a:buClr>
              <a:buSzPts val="1800"/>
              <a:buNone/>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46"/>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a:solidFill>
                  <a:schemeClr val="dk1"/>
                </a:solidFill>
                <a:latin typeface="Arial Narrow"/>
                <a:ea typeface="Arial Narrow"/>
                <a:cs typeface="Arial Narrow"/>
                <a:sym typeface="Arial Narrow"/>
              </a:rPr>
              <a:t>‹#›</a:t>
            </a:fld>
            <a:endParaRPr b="0" i="0" sz="1200">
              <a:solidFill>
                <a:schemeClr val="dk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64" name="Shape 264"/>
        <p:cNvGrpSpPr/>
        <p:nvPr/>
      </p:nvGrpSpPr>
      <p:grpSpPr>
        <a:xfrm>
          <a:off x="0" y="0"/>
          <a:ext cx="0" cy="0"/>
          <a:chOff x="0" y="0"/>
          <a:chExt cx="0" cy="0"/>
        </a:xfrm>
      </p:grpSpPr>
      <p:sp>
        <p:nvSpPr>
          <p:cNvPr id="265" name="Google Shape;265;p47"/>
          <p:cNvSpPr txBox="1"/>
          <p:nvPr>
            <p:ph type="title"/>
          </p:nvPr>
        </p:nvSpPr>
        <p:spPr>
          <a:xfrm rot="5400000">
            <a:off x="7133431" y="2673188"/>
            <a:ext cx="5811838" cy="1195712"/>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rgbClr val="4B345B"/>
              </a:buClr>
              <a:buSzPts val="3600"/>
              <a:buFont typeface="Arial"/>
              <a:buNone/>
              <a:defRPr>
                <a:solidFill>
                  <a:srgbClr val="4B345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6" name="Google Shape;266;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dk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7" name="Google Shape;267;p47"/>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a:solidFill>
                  <a:schemeClr val="dk1"/>
                </a:solidFill>
                <a:latin typeface="Arial Narrow"/>
                <a:ea typeface="Arial Narrow"/>
                <a:cs typeface="Arial Narrow"/>
                <a:sym typeface="Arial Narrow"/>
              </a:rPr>
              <a:t>‹#›</a:t>
            </a:fld>
            <a:endParaRPr b="0" i="0" sz="1200">
              <a:solidFill>
                <a:schemeClr val="dk1"/>
              </a:solidFill>
              <a:latin typeface="Arial Narrow"/>
              <a:ea typeface="Arial Narrow"/>
              <a:cs typeface="Arial Narrow"/>
              <a:sym typeface="Arial Narrow"/>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1" name="Shape 281"/>
        <p:cNvGrpSpPr/>
        <p:nvPr/>
      </p:nvGrpSpPr>
      <p:grpSpPr>
        <a:xfrm>
          <a:off x="0" y="0"/>
          <a:ext cx="0" cy="0"/>
          <a:chOff x="0" y="0"/>
          <a:chExt cx="0" cy="0"/>
        </a:xfrm>
      </p:grpSpPr>
      <p:sp>
        <p:nvSpPr>
          <p:cNvPr id="282" name="Google Shape;282;p23"/>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23"/>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a:bodyPr>
          <a:lstStyle>
            <a:lvl1pPr indent="-394335" lvl="0" marL="457200" algn="l">
              <a:spcBef>
                <a:spcPts val="360"/>
              </a:spcBef>
              <a:spcAft>
                <a:spcPts val="0"/>
              </a:spcAft>
              <a:buSzPts val="2610"/>
              <a:buChar char="•"/>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284" name="Google Shape;284;p23"/>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23"/>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23"/>
          <p:cNvSpPr txBox="1"/>
          <p:nvPr>
            <p:ph idx="12" type="sldNum"/>
          </p:nvPr>
        </p:nvSpPr>
        <p:spPr>
          <a:xfrm>
            <a:off x="10951856" y="5867131"/>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showMasterSp="0">
  <p:cSld name="1_Blank">
    <p:spTree>
      <p:nvGrpSpPr>
        <p:cNvPr id="25" name="Shape 25"/>
        <p:cNvGrpSpPr/>
        <p:nvPr/>
      </p:nvGrpSpPr>
      <p:grpSpPr>
        <a:xfrm>
          <a:off x="0" y="0"/>
          <a:ext cx="0" cy="0"/>
          <a:chOff x="0" y="0"/>
          <a:chExt cx="0" cy="0"/>
        </a:xfrm>
      </p:grpSpPr>
      <p:pic>
        <p:nvPicPr>
          <p:cNvPr id="26" name="Google Shape;26;p2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7" name="Google Shape;27;p26"/>
          <p:cNvSpPr txBox="1"/>
          <p:nvPr>
            <p:ph idx="1" type="body"/>
          </p:nvPr>
        </p:nvSpPr>
        <p:spPr>
          <a:xfrm>
            <a:off x="6715581" y="4610887"/>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6"/>
          <p:cNvSpPr txBox="1"/>
          <p:nvPr>
            <p:ph idx="2" type="body"/>
          </p:nvPr>
        </p:nvSpPr>
        <p:spPr>
          <a:xfrm>
            <a:off x="6715581" y="4860434"/>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0"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6"/>
          <p:cNvSpPr txBox="1"/>
          <p:nvPr>
            <p:ph idx="3" type="body"/>
          </p:nvPr>
        </p:nvSpPr>
        <p:spPr>
          <a:xfrm>
            <a:off x="5822742" y="4523696"/>
            <a:ext cx="830131" cy="769441"/>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1000"/>
              </a:spcBef>
              <a:spcAft>
                <a:spcPts val="0"/>
              </a:spcAft>
              <a:buClr>
                <a:schemeClr val="lt1"/>
              </a:buClr>
              <a:buSzPts val="4400"/>
              <a:buNone/>
              <a:defRPr b="1" sz="44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6"/>
          <p:cNvSpPr txBox="1"/>
          <p:nvPr>
            <p:ph idx="4" type="body"/>
          </p:nvPr>
        </p:nvSpPr>
        <p:spPr>
          <a:xfrm>
            <a:off x="6717269" y="2554341"/>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6"/>
          <p:cNvSpPr txBox="1"/>
          <p:nvPr>
            <p:ph idx="5" type="body"/>
          </p:nvPr>
        </p:nvSpPr>
        <p:spPr>
          <a:xfrm>
            <a:off x="6717269" y="2803888"/>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0"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6"/>
          <p:cNvSpPr txBox="1"/>
          <p:nvPr>
            <p:ph idx="6" type="body"/>
          </p:nvPr>
        </p:nvSpPr>
        <p:spPr>
          <a:xfrm>
            <a:off x="5824430" y="2467150"/>
            <a:ext cx="830131" cy="769441"/>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1000"/>
              </a:spcBef>
              <a:spcAft>
                <a:spcPts val="0"/>
              </a:spcAft>
              <a:buClr>
                <a:schemeClr val="lt1"/>
              </a:buClr>
              <a:buSzPts val="4400"/>
              <a:buNone/>
              <a:defRPr b="1" sz="44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6"/>
          <p:cNvSpPr txBox="1"/>
          <p:nvPr>
            <p:ph idx="7" type="body"/>
          </p:nvPr>
        </p:nvSpPr>
        <p:spPr>
          <a:xfrm>
            <a:off x="6713358" y="3587612"/>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6"/>
          <p:cNvSpPr txBox="1"/>
          <p:nvPr>
            <p:ph idx="8" type="body"/>
          </p:nvPr>
        </p:nvSpPr>
        <p:spPr>
          <a:xfrm>
            <a:off x="6713358" y="3837159"/>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0"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6"/>
          <p:cNvSpPr txBox="1"/>
          <p:nvPr>
            <p:ph idx="9" type="body"/>
          </p:nvPr>
        </p:nvSpPr>
        <p:spPr>
          <a:xfrm>
            <a:off x="5820519" y="3500421"/>
            <a:ext cx="830131" cy="769441"/>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1000"/>
              </a:spcBef>
              <a:spcAft>
                <a:spcPts val="0"/>
              </a:spcAft>
              <a:buClr>
                <a:schemeClr val="lt1"/>
              </a:buClr>
              <a:buSzPts val="4400"/>
              <a:buNone/>
              <a:defRPr b="1" sz="44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6"/>
          <p:cNvSpPr txBox="1"/>
          <p:nvPr>
            <p:ph idx="13" type="body"/>
          </p:nvPr>
        </p:nvSpPr>
        <p:spPr>
          <a:xfrm>
            <a:off x="9812335" y="2540259"/>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6"/>
          <p:cNvSpPr txBox="1"/>
          <p:nvPr>
            <p:ph idx="14" type="body"/>
          </p:nvPr>
        </p:nvSpPr>
        <p:spPr>
          <a:xfrm>
            <a:off x="9812335" y="2789806"/>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0"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6"/>
          <p:cNvSpPr txBox="1"/>
          <p:nvPr>
            <p:ph idx="15" type="body"/>
          </p:nvPr>
        </p:nvSpPr>
        <p:spPr>
          <a:xfrm>
            <a:off x="8919496" y="2453068"/>
            <a:ext cx="830131" cy="769441"/>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1000"/>
              </a:spcBef>
              <a:spcAft>
                <a:spcPts val="0"/>
              </a:spcAft>
              <a:buClr>
                <a:schemeClr val="lt1"/>
              </a:buClr>
              <a:buSzPts val="4400"/>
              <a:buNone/>
              <a:defRPr b="1" sz="44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6"/>
          <p:cNvSpPr txBox="1"/>
          <p:nvPr>
            <p:ph idx="16" type="body"/>
          </p:nvPr>
        </p:nvSpPr>
        <p:spPr>
          <a:xfrm>
            <a:off x="9810962" y="3587069"/>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6"/>
          <p:cNvSpPr txBox="1"/>
          <p:nvPr>
            <p:ph idx="17" type="body"/>
          </p:nvPr>
        </p:nvSpPr>
        <p:spPr>
          <a:xfrm>
            <a:off x="9810962" y="3836616"/>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0"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6"/>
          <p:cNvSpPr txBox="1"/>
          <p:nvPr>
            <p:ph idx="18" type="body"/>
          </p:nvPr>
        </p:nvSpPr>
        <p:spPr>
          <a:xfrm>
            <a:off x="8918123" y="3499878"/>
            <a:ext cx="830131" cy="769441"/>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1000"/>
              </a:spcBef>
              <a:spcAft>
                <a:spcPts val="0"/>
              </a:spcAft>
              <a:buClr>
                <a:schemeClr val="lt1"/>
              </a:buClr>
              <a:buSzPts val="4400"/>
              <a:buNone/>
              <a:defRPr b="1" sz="44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6"/>
          <p:cNvSpPr txBox="1"/>
          <p:nvPr>
            <p:ph idx="19" type="body"/>
          </p:nvPr>
        </p:nvSpPr>
        <p:spPr>
          <a:xfrm>
            <a:off x="9810962" y="4634762"/>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6"/>
          <p:cNvSpPr txBox="1"/>
          <p:nvPr>
            <p:ph idx="20" type="body"/>
          </p:nvPr>
        </p:nvSpPr>
        <p:spPr>
          <a:xfrm>
            <a:off x="9810962" y="4884309"/>
            <a:ext cx="2080076"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0" sz="16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6"/>
          <p:cNvSpPr txBox="1"/>
          <p:nvPr>
            <p:ph idx="21" type="body"/>
          </p:nvPr>
        </p:nvSpPr>
        <p:spPr>
          <a:xfrm>
            <a:off x="8918123" y="4547571"/>
            <a:ext cx="830131" cy="769441"/>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1000"/>
              </a:spcBef>
              <a:spcAft>
                <a:spcPts val="0"/>
              </a:spcAft>
              <a:buClr>
                <a:schemeClr val="lt1"/>
              </a:buClr>
              <a:buSzPts val="4400"/>
              <a:buNone/>
              <a:defRPr b="1" sz="44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6"/>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lt1"/>
                </a:solidFill>
                <a:latin typeface="Arial Narrow"/>
                <a:ea typeface="Arial Narrow"/>
                <a:cs typeface="Arial Narrow"/>
                <a:sym typeface="Arial Narrow"/>
              </a:rPr>
              <a:t>‹#›</a:t>
            </a:fld>
            <a:endParaRPr b="1" i="0" sz="1200">
              <a:solidFill>
                <a:schemeClr val="lt1"/>
              </a:solidFill>
              <a:latin typeface="Arial Narrow"/>
              <a:ea typeface="Arial Narrow"/>
              <a:cs typeface="Arial Narrow"/>
              <a:sym typeface="Arial Narrow"/>
            </a:endParaRPr>
          </a:p>
        </p:txBody>
      </p:sp>
      <p:sp>
        <p:nvSpPr>
          <p:cNvPr id="46" name="Google Shape;46;p26"/>
          <p:cNvSpPr txBox="1"/>
          <p:nvPr>
            <p:ph idx="22" type="body"/>
          </p:nvPr>
        </p:nvSpPr>
        <p:spPr>
          <a:xfrm>
            <a:off x="5878860" y="1440227"/>
            <a:ext cx="5572911" cy="769441"/>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rgbClr val="B096CB"/>
              </a:buClr>
              <a:buSzPts val="4400"/>
              <a:buNone/>
              <a:defRPr b="1" sz="4400">
                <a:solidFill>
                  <a:srgbClr val="B096CB"/>
                </a:solidFill>
              </a:defRPr>
            </a:lvl1pPr>
            <a:lvl2pPr indent="-228600" lvl="1" marL="914400" algn="ctr">
              <a:lnSpc>
                <a:spcPct val="90000"/>
              </a:lnSpc>
              <a:spcBef>
                <a:spcPts val="500"/>
              </a:spcBef>
              <a:spcAft>
                <a:spcPts val="0"/>
              </a:spcAft>
              <a:buClr>
                <a:schemeClr val="lt1"/>
              </a:buClr>
              <a:buSzPts val="1800"/>
              <a:buNone/>
              <a:defRPr>
                <a:solidFill>
                  <a:schemeClr val="lt1"/>
                </a:solidFill>
              </a:defRPr>
            </a:lvl2pPr>
            <a:lvl3pPr indent="-228600" lvl="2" marL="1371600" algn="ctr">
              <a:lnSpc>
                <a:spcPct val="90000"/>
              </a:lnSpc>
              <a:spcBef>
                <a:spcPts val="500"/>
              </a:spcBef>
              <a:spcAft>
                <a:spcPts val="0"/>
              </a:spcAft>
              <a:buClr>
                <a:schemeClr val="lt1"/>
              </a:buClr>
              <a:buSzPts val="1800"/>
              <a:buNone/>
              <a:defRPr>
                <a:solidFill>
                  <a:schemeClr val="lt1"/>
                </a:solidFill>
              </a:defRPr>
            </a:lvl3pPr>
            <a:lvl4pPr indent="-228600" lvl="3" marL="1828800" algn="ctr">
              <a:lnSpc>
                <a:spcPct val="90000"/>
              </a:lnSpc>
              <a:spcBef>
                <a:spcPts val="500"/>
              </a:spcBef>
              <a:spcAft>
                <a:spcPts val="0"/>
              </a:spcAft>
              <a:buClr>
                <a:schemeClr val="lt1"/>
              </a:buClr>
              <a:buSzPts val="1800"/>
              <a:buNone/>
              <a:defRPr>
                <a:solidFill>
                  <a:schemeClr val="lt1"/>
                </a:solidFill>
              </a:defRPr>
            </a:lvl4pPr>
            <a:lvl5pPr indent="-228600" lvl="4" marL="2286000" algn="ctr">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87" name="Shape 287"/>
        <p:cNvGrpSpPr/>
        <p:nvPr/>
      </p:nvGrpSpPr>
      <p:grpSpPr>
        <a:xfrm>
          <a:off x="0" y="0"/>
          <a:ext cx="0" cy="0"/>
          <a:chOff x="0" y="0"/>
          <a:chExt cx="0" cy="0"/>
        </a:xfrm>
      </p:grpSpPr>
      <p:grpSp>
        <p:nvGrpSpPr>
          <p:cNvPr id="288" name="Google Shape;288;p48"/>
          <p:cNvGrpSpPr/>
          <p:nvPr/>
        </p:nvGrpSpPr>
        <p:grpSpPr>
          <a:xfrm>
            <a:off x="546100" y="-4763"/>
            <a:ext cx="5014912" cy="6862763"/>
            <a:chOff x="2928938" y="-4763"/>
            <a:chExt cx="5014912" cy="6862763"/>
          </a:xfrm>
        </p:grpSpPr>
        <p:sp>
          <p:nvSpPr>
            <p:cNvPr id="289" name="Google Shape;289;p48"/>
            <p:cNvSpPr/>
            <p:nvPr/>
          </p:nvSpPr>
          <p:spPr>
            <a:xfrm>
              <a:off x="3367088" y="-4763"/>
              <a:ext cx="1063625" cy="2782888"/>
            </a:xfrm>
            <a:custGeom>
              <a:rect b="b" l="l" r="r" t="t"/>
              <a:pathLst>
                <a:path extrusionOk="0" h="1753" w="670">
                  <a:moveTo>
                    <a:pt x="0" y="1696"/>
                  </a:moveTo>
                  <a:lnTo>
                    <a:pt x="225" y="1753"/>
                  </a:lnTo>
                  <a:lnTo>
                    <a:pt x="670" y="0"/>
                  </a:lnTo>
                  <a:lnTo>
                    <a:pt x="430" y="0"/>
                  </a:lnTo>
                  <a:lnTo>
                    <a:pt x="0" y="1696"/>
                  </a:lnTo>
                  <a:close/>
                </a:path>
              </a:pathLst>
            </a:custGeom>
            <a:solidFill>
              <a:schemeClr val="accent1"/>
            </a:solidFill>
            <a:ln>
              <a:noFill/>
            </a:ln>
          </p:spPr>
        </p:sp>
        <p:sp>
          <p:nvSpPr>
            <p:cNvPr id="290" name="Google Shape;290;p48"/>
            <p:cNvSpPr/>
            <p:nvPr/>
          </p:nvSpPr>
          <p:spPr>
            <a:xfrm>
              <a:off x="2928938" y="-4763"/>
              <a:ext cx="1035050" cy="2673350"/>
            </a:xfrm>
            <a:custGeom>
              <a:rect b="b" l="l" r="r" t="t"/>
              <a:pathLst>
                <a:path extrusionOk="0" h="1684" w="652">
                  <a:moveTo>
                    <a:pt x="225" y="1684"/>
                  </a:moveTo>
                  <a:lnTo>
                    <a:pt x="652" y="0"/>
                  </a:lnTo>
                  <a:lnTo>
                    <a:pt x="411" y="0"/>
                  </a:lnTo>
                  <a:lnTo>
                    <a:pt x="0" y="1627"/>
                  </a:lnTo>
                  <a:lnTo>
                    <a:pt x="219" y="1681"/>
                  </a:lnTo>
                  <a:lnTo>
                    <a:pt x="225" y="1684"/>
                  </a:lnTo>
                  <a:close/>
                </a:path>
              </a:pathLst>
            </a:custGeom>
            <a:solidFill>
              <a:srgbClr val="595959"/>
            </a:solidFill>
            <a:ln>
              <a:noFill/>
            </a:ln>
          </p:spPr>
        </p:sp>
        <p:sp>
          <p:nvSpPr>
            <p:cNvPr id="291" name="Google Shape;291;p48"/>
            <p:cNvSpPr/>
            <p:nvPr/>
          </p:nvSpPr>
          <p:spPr>
            <a:xfrm>
              <a:off x="2928938" y="2582862"/>
              <a:ext cx="2693987" cy="4275138"/>
            </a:xfrm>
            <a:custGeom>
              <a:rect b="b" l="l" r="r" t="t"/>
              <a:pathLst>
                <a:path extrusionOk="0" h="2693" w="1697">
                  <a:moveTo>
                    <a:pt x="0" y="0"/>
                  </a:moveTo>
                  <a:lnTo>
                    <a:pt x="1622" y="2693"/>
                  </a:lnTo>
                  <a:lnTo>
                    <a:pt x="1697" y="2693"/>
                  </a:lnTo>
                  <a:lnTo>
                    <a:pt x="0" y="0"/>
                  </a:lnTo>
                  <a:close/>
                </a:path>
              </a:pathLst>
            </a:custGeom>
            <a:solidFill>
              <a:srgbClr val="262626"/>
            </a:solidFill>
            <a:ln>
              <a:noFill/>
            </a:ln>
          </p:spPr>
        </p:sp>
        <p:sp>
          <p:nvSpPr>
            <p:cNvPr id="292" name="Google Shape;292;p48"/>
            <p:cNvSpPr/>
            <p:nvPr/>
          </p:nvSpPr>
          <p:spPr>
            <a:xfrm>
              <a:off x="3371850" y="2692400"/>
              <a:ext cx="3332162" cy="4165600"/>
            </a:xfrm>
            <a:custGeom>
              <a:rect b="b" l="l" r="r" t="t"/>
              <a:pathLst>
                <a:path extrusionOk="0" h="2624" w="2099">
                  <a:moveTo>
                    <a:pt x="2099" y="2624"/>
                  </a:moveTo>
                  <a:lnTo>
                    <a:pt x="0" y="0"/>
                  </a:lnTo>
                  <a:lnTo>
                    <a:pt x="2021" y="2624"/>
                  </a:lnTo>
                  <a:lnTo>
                    <a:pt x="2099" y="2624"/>
                  </a:lnTo>
                  <a:close/>
                </a:path>
              </a:pathLst>
            </a:custGeom>
            <a:solidFill>
              <a:srgbClr val="0B5982"/>
            </a:solidFill>
            <a:ln>
              <a:noFill/>
            </a:ln>
          </p:spPr>
        </p:sp>
        <p:sp>
          <p:nvSpPr>
            <p:cNvPr id="293" name="Google Shape;293;p48"/>
            <p:cNvSpPr/>
            <p:nvPr/>
          </p:nvSpPr>
          <p:spPr>
            <a:xfrm>
              <a:off x="3367088" y="2687637"/>
              <a:ext cx="4576762" cy="4170363"/>
            </a:xfrm>
            <a:custGeom>
              <a:rect b="b" l="l" r="r" t="t"/>
              <a:pathLst>
                <a:path extrusionOk="0" h="2627" w="2883">
                  <a:moveTo>
                    <a:pt x="0" y="0"/>
                  </a:moveTo>
                  <a:lnTo>
                    <a:pt x="3" y="3"/>
                  </a:lnTo>
                  <a:lnTo>
                    <a:pt x="2102" y="2627"/>
                  </a:lnTo>
                  <a:lnTo>
                    <a:pt x="2883" y="2627"/>
                  </a:lnTo>
                  <a:lnTo>
                    <a:pt x="225" y="57"/>
                  </a:lnTo>
                  <a:lnTo>
                    <a:pt x="0" y="0"/>
                  </a:lnTo>
                  <a:close/>
                </a:path>
              </a:pathLst>
            </a:custGeom>
            <a:solidFill>
              <a:srgbClr val="1186C3"/>
            </a:solidFill>
            <a:ln>
              <a:noFill/>
            </a:ln>
          </p:spPr>
        </p:sp>
        <p:sp>
          <p:nvSpPr>
            <p:cNvPr id="294" name="Google Shape;294;p48"/>
            <p:cNvSpPr/>
            <p:nvPr/>
          </p:nvSpPr>
          <p:spPr>
            <a:xfrm>
              <a:off x="2928938" y="2578100"/>
              <a:ext cx="3584575" cy="4279900"/>
            </a:xfrm>
            <a:custGeom>
              <a:rect b="b" l="l" r="r" t="t"/>
              <a:pathLst>
                <a:path extrusionOk="0" h="2696" w="2258">
                  <a:moveTo>
                    <a:pt x="2258" y="2696"/>
                  </a:moveTo>
                  <a:lnTo>
                    <a:pt x="264" y="111"/>
                  </a:lnTo>
                  <a:lnTo>
                    <a:pt x="228" y="60"/>
                  </a:lnTo>
                  <a:lnTo>
                    <a:pt x="225" y="57"/>
                  </a:lnTo>
                  <a:lnTo>
                    <a:pt x="0" y="0"/>
                  </a:lnTo>
                  <a:lnTo>
                    <a:pt x="0" y="3"/>
                  </a:lnTo>
                  <a:lnTo>
                    <a:pt x="1697" y="2696"/>
                  </a:lnTo>
                  <a:lnTo>
                    <a:pt x="2258" y="2696"/>
                  </a:lnTo>
                  <a:close/>
                </a:path>
              </a:pathLst>
            </a:custGeom>
            <a:solidFill>
              <a:srgbClr val="3F3F3F"/>
            </a:solidFill>
            <a:ln>
              <a:noFill/>
            </a:ln>
          </p:spPr>
        </p:sp>
      </p:grpSp>
      <p:sp>
        <p:nvSpPr>
          <p:cNvPr id="295" name="Google Shape;295;p48"/>
          <p:cNvSpPr txBox="1"/>
          <p:nvPr>
            <p:ph type="ctrTitle"/>
          </p:nvPr>
        </p:nvSpPr>
        <p:spPr>
          <a:xfrm>
            <a:off x="2928401" y="1380068"/>
            <a:ext cx="8574622" cy="2616199"/>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1"/>
              </a:buClr>
              <a:buSzPts val="6000"/>
              <a:buFont typeface="Corbel"/>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48"/>
          <p:cNvSpPr txBox="1"/>
          <p:nvPr>
            <p:ph idx="1" type="subTitle"/>
          </p:nvPr>
        </p:nvSpPr>
        <p:spPr>
          <a:xfrm>
            <a:off x="4515377" y="3996267"/>
            <a:ext cx="6987645" cy="1388534"/>
          </a:xfrm>
          <a:prstGeom prst="rect">
            <a:avLst/>
          </a:prstGeom>
          <a:noFill/>
          <a:ln>
            <a:noFill/>
          </a:ln>
        </p:spPr>
        <p:txBody>
          <a:bodyPr anchorCtr="0" anchor="t" bIns="45700" lIns="91425" spcFirstLastPara="1" rIns="91425" wrap="square" tIns="45700">
            <a:normAutofit/>
          </a:bodyPr>
          <a:lstStyle>
            <a:lvl1pPr lvl="0" algn="r">
              <a:spcBef>
                <a:spcPts val="420"/>
              </a:spcBef>
              <a:spcAft>
                <a:spcPts val="0"/>
              </a:spcAft>
              <a:buSzPts val="3045"/>
              <a:buNone/>
              <a:defRPr sz="2100">
                <a:solidFill>
                  <a:schemeClr val="dk1"/>
                </a:solidFill>
              </a:defRPr>
            </a:lvl1pPr>
            <a:lvl2pPr lvl="1" algn="ctr">
              <a:spcBef>
                <a:spcPts val="600"/>
              </a:spcBef>
              <a:spcAft>
                <a:spcPts val="0"/>
              </a:spcAft>
              <a:buSzPts val="2900"/>
              <a:buNone/>
              <a:defRPr>
                <a:solidFill>
                  <a:srgbClr val="888888"/>
                </a:solidFill>
              </a:defRPr>
            </a:lvl2pPr>
            <a:lvl3pPr lvl="2" algn="ctr">
              <a:spcBef>
                <a:spcPts val="600"/>
              </a:spcBef>
              <a:spcAft>
                <a:spcPts val="0"/>
              </a:spcAft>
              <a:buSzPts val="2610"/>
              <a:buNone/>
              <a:defRPr>
                <a:solidFill>
                  <a:srgbClr val="888888"/>
                </a:solidFill>
              </a:defRPr>
            </a:lvl3pPr>
            <a:lvl4pPr lvl="3" algn="ctr">
              <a:spcBef>
                <a:spcPts val="600"/>
              </a:spcBef>
              <a:spcAft>
                <a:spcPts val="0"/>
              </a:spcAft>
              <a:buSzPts val="2320"/>
              <a:buNone/>
              <a:defRPr>
                <a:solidFill>
                  <a:srgbClr val="888888"/>
                </a:solidFill>
              </a:defRPr>
            </a:lvl4pPr>
            <a:lvl5pPr lvl="4" algn="ctr">
              <a:spcBef>
                <a:spcPts val="600"/>
              </a:spcBef>
              <a:spcAft>
                <a:spcPts val="0"/>
              </a:spcAft>
              <a:buSzPts val="2030"/>
              <a:buNone/>
              <a:defRPr>
                <a:solidFill>
                  <a:srgbClr val="888888"/>
                </a:solidFill>
              </a:defRPr>
            </a:lvl5pPr>
            <a:lvl6pPr lvl="5" algn="ctr">
              <a:spcBef>
                <a:spcPts val="600"/>
              </a:spcBef>
              <a:spcAft>
                <a:spcPts val="0"/>
              </a:spcAft>
              <a:buSzPts val="2030"/>
              <a:buNone/>
              <a:defRPr>
                <a:solidFill>
                  <a:srgbClr val="888888"/>
                </a:solidFill>
              </a:defRPr>
            </a:lvl6pPr>
            <a:lvl7pPr lvl="6" algn="ctr">
              <a:spcBef>
                <a:spcPts val="600"/>
              </a:spcBef>
              <a:spcAft>
                <a:spcPts val="0"/>
              </a:spcAft>
              <a:buSzPts val="2030"/>
              <a:buNone/>
              <a:defRPr>
                <a:solidFill>
                  <a:srgbClr val="888888"/>
                </a:solidFill>
              </a:defRPr>
            </a:lvl7pPr>
            <a:lvl8pPr lvl="7" algn="ctr">
              <a:spcBef>
                <a:spcPts val="600"/>
              </a:spcBef>
              <a:spcAft>
                <a:spcPts val="0"/>
              </a:spcAft>
              <a:buSzPts val="2030"/>
              <a:buNone/>
              <a:defRPr>
                <a:solidFill>
                  <a:srgbClr val="888888"/>
                </a:solidFill>
              </a:defRPr>
            </a:lvl8pPr>
            <a:lvl9pPr lvl="8" algn="ctr">
              <a:spcBef>
                <a:spcPts val="600"/>
              </a:spcBef>
              <a:spcAft>
                <a:spcPts val="600"/>
              </a:spcAft>
              <a:buSzPts val="2030"/>
              <a:buNone/>
              <a:defRPr>
                <a:solidFill>
                  <a:srgbClr val="888888"/>
                </a:solidFill>
              </a:defRPr>
            </a:lvl9pPr>
          </a:lstStyle>
          <a:p/>
        </p:txBody>
      </p:sp>
      <p:sp>
        <p:nvSpPr>
          <p:cNvPr id="297" name="Google Shape;297;p48"/>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48"/>
          <p:cNvSpPr txBox="1"/>
          <p:nvPr>
            <p:ph idx="11" type="ftr"/>
          </p:nvPr>
        </p:nvSpPr>
        <p:spPr>
          <a:xfrm>
            <a:off x="5332412" y="5883275"/>
            <a:ext cx="432404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48"/>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0" name="Shape 300"/>
        <p:cNvGrpSpPr/>
        <p:nvPr/>
      </p:nvGrpSpPr>
      <p:grpSpPr>
        <a:xfrm>
          <a:off x="0" y="0"/>
          <a:ext cx="0" cy="0"/>
          <a:chOff x="0" y="0"/>
          <a:chExt cx="0" cy="0"/>
        </a:xfrm>
      </p:grpSpPr>
      <p:sp>
        <p:nvSpPr>
          <p:cNvPr id="301" name="Google Shape;301;p49"/>
          <p:cNvSpPr txBox="1"/>
          <p:nvPr>
            <p:ph type="title"/>
          </p:nvPr>
        </p:nvSpPr>
        <p:spPr>
          <a:xfrm>
            <a:off x="2572279" y="2666999"/>
            <a:ext cx="8930747" cy="2110382"/>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1"/>
              </a:buClr>
              <a:buSzPts val="4000"/>
              <a:buFont typeface="Corbel"/>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49"/>
          <p:cNvSpPr txBox="1"/>
          <p:nvPr>
            <p:ph idx="1" type="body"/>
          </p:nvPr>
        </p:nvSpPr>
        <p:spPr>
          <a:xfrm>
            <a:off x="2572278" y="4777381"/>
            <a:ext cx="8930748" cy="86040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303" name="Google Shape;303;p49"/>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49"/>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5" name="Google Shape;305;p49"/>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6" name="Shape 306"/>
        <p:cNvGrpSpPr/>
        <p:nvPr/>
      </p:nvGrpSpPr>
      <p:grpSpPr>
        <a:xfrm>
          <a:off x="0" y="0"/>
          <a:ext cx="0" cy="0"/>
          <a:chOff x="0" y="0"/>
          <a:chExt cx="0" cy="0"/>
        </a:xfrm>
      </p:grpSpPr>
      <p:sp>
        <p:nvSpPr>
          <p:cNvPr id="307" name="Google Shape;307;p50"/>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50"/>
          <p:cNvSpPr txBox="1"/>
          <p:nvPr>
            <p:ph idx="1" type="body"/>
          </p:nvPr>
        </p:nvSpPr>
        <p:spPr>
          <a:xfrm>
            <a:off x="1484312" y="2666999"/>
            <a:ext cx="4895055" cy="3124201"/>
          </a:xfrm>
          <a:prstGeom prst="rect">
            <a:avLst/>
          </a:prstGeom>
          <a:noFill/>
          <a:ln>
            <a:noFill/>
          </a:ln>
        </p:spPr>
        <p:txBody>
          <a:bodyPr anchorCtr="0" anchor="ctr"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309" name="Google Shape;309;p50"/>
          <p:cNvSpPr txBox="1"/>
          <p:nvPr>
            <p:ph idx="2" type="body"/>
          </p:nvPr>
        </p:nvSpPr>
        <p:spPr>
          <a:xfrm>
            <a:off x="6607967" y="2667000"/>
            <a:ext cx="4895056" cy="3124200"/>
          </a:xfrm>
          <a:prstGeom prst="rect">
            <a:avLst/>
          </a:prstGeom>
          <a:noFill/>
          <a:ln>
            <a:noFill/>
          </a:ln>
        </p:spPr>
        <p:txBody>
          <a:bodyPr anchorCtr="0" anchor="ctr"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310" name="Google Shape;310;p50"/>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50"/>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50"/>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3" name="Shape 313"/>
        <p:cNvGrpSpPr/>
        <p:nvPr/>
      </p:nvGrpSpPr>
      <p:grpSpPr>
        <a:xfrm>
          <a:off x="0" y="0"/>
          <a:ext cx="0" cy="0"/>
          <a:chOff x="0" y="0"/>
          <a:chExt cx="0" cy="0"/>
        </a:xfrm>
      </p:grpSpPr>
      <p:sp>
        <p:nvSpPr>
          <p:cNvPr id="314" name="Google Shape;314;p51"/>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51"/>
          <p:cNvSpPr txBox="1"/>
          <p:nvPr>
            <p:ph idx="1" type="body"/>
          </p:nvPr>
        </p:nvSpPr>
        <p:spPr>
          <a:xfrm>
            <a:off x="1772179" y="2658533"/>
            <a:ext cx="4607188"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4060"/>
              <a:buNone/>
              <a:defRPr b="0" sz="2800">
                <a:solidFill>
                  <a:srgbClr val="1186C3"/>
                </a:solidFill>
              </a:defRPr>
            </a:lvl1pPr>
            <a:lvl2pPr indent="-228600" lvl="1" marL="914400" algn="l">
              <a:spcBef>
                <a:spcPts val="600"/>
              </a:spcBef>
              <a:spcAft>
                <a:spcPts val="0"/>
              </a:spcAft>
              <a:buSzPts val="2900"/>
              <a:buNone/>
              <a:defRPr b="1" sz="2000"/>
            </a:lvl2pPr>
            <a:lvl3pPr indent="-228600" lvl="2" marL="1371600" algn="l">
              <a:spcBef>
                <a:spcPts val="600"/>
              </a:spcBef>
              <a:spcAft>
                <a:spcPts val="0"/>
              </a:spcAft>
              <a:buSzPts val="2610"/>
              <a:buNone/>
              <a:defRPr b="1" sz="1800"/>
            </a:lvl3pPr>
            <a:lvl4pPr indent="-228600" lvl="3" marL="1828800" algn="l">
              <a:spcBef>
                <a:spcPts val="600"/>
              </a:spcBef>
              <a:spcAft>
                <a:spcPts val="0"/>
              </a:spcAft>
              <a:buSzPts val="2320"/>
              <a:buNone/>
              <a:defRPr b="1" sz="1600"/>
            </a:lvl4pPr>
            <a:lvl5pPr indent="-228600" lvl="4" marL="2286000" algn="l">
              <a:spcBef>
                <a:spcPts val="600"/>
              </a:spcBef>
              <a:spcAft>
                <a:spcPts val="0"/>
              </a:spcAft>
              <a:buSzPts val="2320"/>
              <a:buNone/>
              <a:defRPr b="1" sz="1600"/>
            </a:lvl5pPr>
            <a:lvl6pPr indent="-228600" lvl="5" marL="2743200" algn="l">
              <a:spcBef>
                <a:spcPts val="600"/>
              </a:spcBef>
              <a:spcAft>
                <a:spcPts val="0"/>
              </a:spcAft>
              <a:buSzPts val="2320"/>
              <a:buNone/>
              <a:defRPr b="1" sz="1600"/>
            </a:lvl6pPr>
            <a:lvl7pPr indent="-228600" lvl="6" marL="3200400" algn="l">
              <a:spcBef>
                <a:spcPts val="600"/>
              </a:spcBef>
              <a:spcAft>
                <a:spcPts val="0"/>
              </a:spcAft>
              <a:buSzPts val="2320"/>
              <a:buNone/>
              <a:defRPr b="1" sz="1600"/>
            </a:lvl7pPr>
            <a:lvl8pPr indent="-228600" lvl="7" marL="3657600" algn="l">
              <a:spcBef>
                <a:spcPts val="600"/>
              </a:spcBef>
              <a:spcAft>
                <a:spcPts val="0"/>
              </a:spcAft>
              <a:buSzPts val="2320"/>
              <a:buNone/>
              <a:defRPr b="1" sz="1600"/>
            </a:lvl8pPr>
            <a:lvl9pPr indent="-228600" lvl="8" marL="4114800" algn="l">
              <a:spcBef>
                <a:spcPts val="600"/>
              </a:spcBef>
              <a:spcAft>
                <a:spcPts val="600"/>
              </a:spcAft>
              <a:buSzPts val="2320"/>
              <a:buNone/>
              <a:defRPr b="1" sz="1600"/>
            </a:lvl9pPr>
          </a:lstStyle>
          <a:p/>
        </p:txBody>
      </p:sp>
      <p:sp>
        <p:nvSpPr>
          <p:cNvPr id="316" name="Google Shape;316;p51"/>
          <p:cNvSpPr txBox="1"/>
          <p:nvPr>
            <p:ph idx="2" type="body"/>
          </p:nvPr>
        </p:nvSpPr>
        <p:spPr>
          <a:xfrm>
            <a:off x="1484311" y="3335337"/>
            <a:ext cx="4895056" cy="2455862"/>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317" name="Google Shape;317;p51"/>
          <p:cNvSpPr txBox="1"/>
          <p:nvPr>
            <p:ph idx="3" type="body"/>
          </p:nvPr>
        </p:nvSpPr>
        <p:spPr>
          <a:xfrm>
            <a:off x="6880487" y="2667000"/>
            <a:ext cx="4622537"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4060"/>
              <a:buNone/>
              <a:defRPr b="0" sz="2800">
                <a:solidFill>
                  <a:srgbClr val="1186C3"/>
                </a:solidFill>
              </a:defRPr>
            </a:lvl1pPr>
            <a:lvl2pPr indent="-228600" lvl="1" marL="914400" algn="l">
              <a:spcBef>
                <a:spcPts val="600"/>
              </a:spcBef>
              <a:spcAft>
                <a:spcPts val="0"/>
              </a:spcAft>
              <a:buSzPts val="2900"/>
              <a:buNone/>
              <a:defRPr b="1" sz="2000"/>
            </a:lvl2pPr>
            <a:lvl3pPr indent="-228600" lvl="2" marL="1371600" algn="l">
              <a:spcBef>
                <a:spcPts val="600"/>
              </a:spcBef>
              <a:spcAft>
                <a:spcPts val="0"/>
              </a:spcAft>
              <a:buSzPts val="2610"/>
              <a:buNone/>
              <a:defRPr b="1" sz="1800"/>
            </a:lvl3pPr>
            <a:lvl4pPr indent="-228600" lvl="3" marL="1828800" algn="l">
              <a:spcBef>
                <a:spcPts val="600"/>
              </a:spcBef>
              <a:spcAft>
                <a:spcPts val="0"/>
              </a:spcAft>
              <a:buSzPts val="2320"/>
              <a:buNone/>
              <a:defRPr b="1" sz="1600"/>
            </a:lvl4pPr>
            <a:lvl5pPr indent="-228600" lvl="4" marL="2286000" algn="l">
              <a:spcBef>
                <a:spcPts val="600"/>
              </a:spcBef>
              <a:spcAft>
                <a:spcPts val="0"/>
              </a:spcAft>
              <a:buSzPts val="2320"/>
              <a:buNone/>
              <a:defRPr b="1" sz="1600"/>
            </a:lvl5pPr>
            <a:lvl6pPr indent="-228600" lvl="5" marL="2743200" algn="l">
              <a:spcBef>
                <a:spcPts val="600"/>
              </a:spcBef>
              <a:spcAft>
                <a:spcPts val="0"/>
              </a:spcAft>
              <a:buSzPts val="2320"/>
              <a:buNone/>
              <a:defRPr b="1" sz="1600"/>
            </a:lvl6pPr>
            <a:lvl7pPr indent="-228600" lvl="6" marL="3200400" algn="l">
              <a:spcBef>
                <a:spcPts val="600"/>
              </a:spcBef>
              <a:spcAft>
                <a:spcPts val="0"/>
              </a:spcAft>
              <a:buSzPts val="2320"/>
              <a:buNone/>
              <a:defRPr b="1" sz="1600"/>
            </a:lvl7pPr>
            <a:lvl8pPr indent="-228600" lvl="7" marL="3657600" algn="l">
              <a:spcBef>
                <a:spcPts val="600"/>
              </a:spcBef>
              <a:spcAft>
                <a:spcPts val="0"/>
              </a:spcAft>
              <a:buSzPts val="2320"/>
              <a:buNone/>
              <a:defRPr b="1" sz="1600"/>
            </a:lvl8pPr>
            <a:lvl9pPr indent="-228600" lvl="8" marL="4114800" algn="l">
              <a:spcBef>
                <a:spcPts val="600"/>
              </a:spcBef>
              <a:spcAft>
                <a:spcPts val="600"/>
              </a:spcAft>
              <a:buSzPts val="2320"/>
              <a:buNone/>
              <a:defRPr b="1" sz="1600"/>
            </a:lvl9pPr>
          </a:lstStyle>
          <a:p/>
        </p:txBody>
      </p:sp>
      <p:sp>
        <p:nvSpPr>
          <p:cNvPr id="318" name="Google Shape;318;p51"/>
          <p:cNvSpPr txBox="1"/>
          <p:nvPr>
            <p:ph idx="4" type="body"/>
          </p:nvPr>
        </p:nvSpPr>
        <p:spPr>
          <a:xfrm>
            <a:off x="6607967" y="3335337"/>
            <a:ext cx="4895056" cy="2455862"/>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sz="1800"/>
            </a:lvl1pPr>
            <a:lvl2pPr indent="-375919" lvl="1" marL="914400" algn="l">
              <a:spcBef>
                <a:spcPts val="600"/>
              </a:spcBef>
              <a:spcAft>
                <a:spcPts val="0"/>
              </a:spcAft>
              <a:buSzPts val="2320"/>
              <a:buChar char="•"/>
              <a:defRPr sz="1600"/>
            </a:lvl2pPr>
            <a:lvl3pPr indent="-357505" lvl="2" marL="1371600" algn="l">
              <a:spcBef>
                <a:spcPts val="600"/>
              </a:spcBef>
              <a:spcAft>
                <a:spcPts val="0"/>
              </a:spcAft>
              <a:buSzPts val="2030"/>
              <a:buChar char="•"/>
              <a:defRPr sz="1400"/>
            </a:lvl3pPr>
            <a:lvl4pPr indent="-339089" lvl="3" marL="1828800" algn="l">
              <a:spcBef>
                <a:spcPts val="600"/>
              </a:spcBef>
              <a:spcAft>
                <a:spcPts val="0"/>
              </a:spcAft>
              <a:buSzPts val="1740"/>
              <a:buChar char="•"/>
              <a:defRPr sz="1200"/>
            </a:lvl4pPr>
            <a:lvl5pPr indent="-339089" lvl="4" marL="2286000" algn="l">
              <a:spcBef>
                <a:spcPts val="600"/>
              </a:spcBef>
              <a:spcAft>
                <a:spcPts val="0"/>
              </a:spcAft>
              <a:buSzPts val="1740"/>
              <a:buChar char="•"/>
              <a:defRPr sz="1200"/>
            </a:lvl5pPr>
            <a:lvl6pPr indent="-339089" lvl="5" marL="2743200" algn="l">
              <a:spcBef>
                <a:spcPts val="600"/>
              </a:spcBef>
              <a:spcAft>
                <a:spcPts val="0"/>
              </a:spcAft>
              <a:buSzPts val="1740"/>
              <a:buChar char="•"/>
              <a:defRPr sz="1200"/>
            </a:lvl6pPr>
            <a:lvl7pPr indent="-339089" lvl="6" marL="3200400" algn="l">
              <a:spcBef>
                <a:spcPts val="600"/>
              </a:spcBef>
              <a:spcAft>
                <a:spcPts val="0"/>
              </a:spcAft>
              <a:buSzPts val="1740"/>
              <a:buChar char="•"/>
              <a:defRPr sz="1200"/>
            </a:lvl7pPr>
            <a:lvl8pPr indent="-339090" lvl="7" marL="3657600" algn="l">
              <a:spcBef>
                <a:spcPts val="600"/>
              </a:spcBef>
              <a:spcAft>
                <a:spcPts val="0"/>
              </a:spcAft>
              <a:buSzPts val="1740"/>
              <a:buChar char="•"/>
              <a:defRPr sz="1200"/>
            </a:lvl8pPr>
            <a:lvl9pPr indent="-339090" lvl="8" marL="4114800" algn="l">
              <a:spcBef>
                <a:spcPts val="600"/>
              </a:spcBef>
              <a:spcAft>
                <a:spcPts val="600"/>
              </a:spcAft>
              <a:buSzPts val="1740"/>
              <a:buChar char="•"/>
              <a:defRPr sz="1200"/>
            </a:lvl9pPr>
          </a:lstStyle>
          <a:p/>
        </p:txBody>
      </p:sp>
      <p:sp>
        <p:nvSpPr>
          <p:cNvPr id="319" name="Google Shape;319;p51"/>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51"/>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1" name="Google Shape;321;p51"/>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2" name="Shape 322"/>
        <p:cNvGrpSpPr/>
        <p:nvPr/>
      </p:nvGrpSpPr>
      <p:grpSpPr>
        <a:xfrm>
          <a:off x="0" y="0"/>
          <a:ext cx="0" cy="0"/>
          <a:chOff x="0" y="0"/>
          <a:chExt cx="0" cy="0"/>
        </a:xfrm>
      </p:grpSpPr>
      <p:sp>
        <p:nvSpPr>
          <p:cNvPr id="323" name="Google Shape;323;p52"/>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52"/>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52"/>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52"/>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7" name="Shape 327"/>
        <p:cNvGrpSpPr/>
        <p:nvPr/>
      </p:nvGrpSpPr>
      <p:grpSpPr>
        <a:xfrm>
          <a:off x="0" y="0"/>
          <a:ext cx="0" cy="0"/>
          <a:chOff x="0" y="0"/>
          <a:chExt cx="0" cy="0"/>
        </a:xfrm>
      </p:grpSpPr>
      <p:sp>
        <p:nvSpPr>
          <p:cNvPr id="328" name="Google Shape;328;p53"/>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9" name="Google Shape;329;p53"/>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53"/>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1" name="Shape 331"/>
        <p:cNvGrpSpPr/>
        <p:nvPr/>
      </p:nvGrpSpPr>
      <p:grpSpPr>
        <a:xfrm>
          <a:off x="0" y="0"/>
          <a:ext cx="0" cy="0"/>
          <a:chOff x="0" y="0"/>
          <a:chExt cx="0" cy="0"/>
        </a:xfrm>
      </p:grpSpPr>
      <p:sp>
        <p:nvSpPr>
          <p:cNvPr id="332" name="Google Shape;332;p54"/>
          <p:cNvSpPr txBox="1"/>
          <p:nvPr>
            <p:ph type="title"/>
          </p:nvPr>
        </p:nvSpPr>
        <p:spPr>
          <a:xfrm>
            <a:off x="1484312" y="1600200"/>
            <a:ext cx="3549121"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2400"/>
              <a:buFont typeface="Corbel"/>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54"/>
          <p:cNvSpPr txBox="1"/>
          <p:nvPr>
            <p:ph idx="1" type="body"/>
          </p:nvPr>
        </p:nvSpPr>
        <p:spPr>
          <a:xfrm>
            <a:off x="5262033" y="685799"/>
            <a:ext cx="6240990" cy="5105401"/>
          </a:xfrm>
          <a:prstGeom prst="rect">
            <a:avLst/>
          </a:prstGeom>
          <a:noFill/>
          <a:ln>
            <a:noFill/>
          </a:ln>
        </p:spPr>
        <p:txBody>
          <a:bodyPr anchorCtr="0" anchor="ctr" bIns="45700" lIns="91425" spcFirstLastPara="1" rIns="91425" wrap="square" tIns="45700">
            <a:normAutofit/>
          </a:bodyPr>
          <a:lstStyle>
            <a:lvl1pPr indent="-412750" lvl="0" marL="457200" algn="l">
              <a:spcBef>
                <a:spcPts val="400"/>
              </a:spcBef>
              <a:spcAft>
                <a:spcPts val="0"/>
              </a:spcAft>
              <a:buSzPts val="2900"/>
              <a:buChar char="•"/>
              <a:defRPr sz="2000"/>
            </a:lvl1pPr>
            <a:lvl2pPr indent="-394335" lvl="1" marL="914400" algn="l">
              <a:spcBef>
                <a:spcPts val="600"/>
              </a:spcBef>
              <a:spcAft>
                <a:spcPts val="0"/>
              </a:spcAft>
              <a:buSzPts val="2610"/>
              <a:buChar char="•"/>
              <a:defRPr sz="1800"/>
            </a:lvl2pPr>
            <a:lvl3pPr indent="-375919" lvl="2" marL="1371600" algn="l">
              <a:spcBef>
                <a:spcPts val="600"/>
              </a:spcBef>
              <a:spcAft>
                <a:spcPts val="0"/>
              </a:spcAft>
              <a:buSzPts val="2320"/>
              <a:buChar char="•"/>
              <a:defRPr sz="1600"/>
            </a:lvl3pPr>
            <a:lvl4pPr indent="-357505" lvl="3" marL="1828800" algn="l">
              <a:spcBef>
                <a:spcPts val="600"/>
              </a:spcBef>
              <a:spcAft>
                <a:spcPts val="0"/>
              </a:spcAft>
              <a:buSzPts val="2030"/>
              <a:buChar char="•"/>
              <a:defRPr sz="1400"/>
            </a:lvl4pPr>
            <a:lvl5pPr indent="-357504" lvl="4" marL="2286000" algn="l">
              <a:spcBef>
                <a:spcPts val="600"/>
              </a:spcBef>
              <a:spcAft>
                <a:spcPts val="0"/>
              </a:spcAft>
              <a:buSzPts val="2030"/>
              <a:buChar char="•"/>
              <a:defRPr sz="1400"/>
            </a:lvl5pPr>
            <a:lvl6pPr indent="-357504" lvl="5" marL="2743200" algn="l">
              <a:spcBef>
                <a:spcPts val="600"/>
              </a:spcBef>
              <a:spcAft>
                <a:spcPts val="0"/>
              </a:spcAft>
              <a:buSzPts val="2030"/>
              <a:buChar char="•"/>
              <a:defRPr sz="1400"/>
            </a:lvl6pPr>
            <a:lvl7pPr indent="-357504" lvl="6" marL="3200400" algn="l">
              <a:spcBef>
                <a:spcPts val="600"/>
              </a:spcBef>
              <a:spcAft>
                <a:spcPts val="0"/>
              </a:spcAft>
              <a:buSzPts val="2030"/>
              <a:buChar char="•"/>
              <a:defRPr sz="1400"/>
            </a:lvl7pPr>
            <a:lvl8pPr indent="-357504" lvl="7" marL="3657600" algn="l">
              <a:spcBef>
                <a:spcPts val="600"/>
              </a:spcBef>
              <a:spcAft>
                <a:spcPts val="0"/>
              </a:spcAft>
              <a:buSzPts val="2030"/>
              <a:buChar char="•"/>
              <a:defRPr sz="1400"/>
            </a:lvl8pPr>
            <a:lvl9pPr indent="-357504" lvl="8" marL="4114800" algn="l">
              <a:spcBef>
                <a:spcPts val="600"/>
              </a:spcBef>
              <a:spcAft>
                <a:spcPts val="600"/>
              </a:spcAft>
              <a:buSzPts val="2030"/>
              <a:buChar char="•"/>
              <a:defRPr sz="1400"/>
            </a:lvl9pPr>
          </a:lstStyle>
          <a:p/>
        </p:txBody>
      </p:sp>
      <p:sp>
        <p:nvSpPr>
          <p:cNvPr id="334" name="Google Shape;334;p54"/>
          <p:cNvSpPr txBox="1"/>
          <p:nvPr>
            <p:ph idx="2" type="body"/>
          </p:nvPr>
        </p:nvSpPr>
        <p:spPr>
          <a:xfrm>
            <a:off x="1484312" y="2971800"/>
            <a:ext cx="3549121" cy="1828800"/>
          </a:xfrm>
          <a:prstGeom prst="rect">
            <a:avLst/>
          </a:prstGeom>
          <a:noFill/>
          <a:ln>
            <a:noFill/>
          </a:ln>
        </p:spPr>
        <p:txBody>
          <a:bodyPr anchorCtr="0" anchor="ctr" bIns="45700" lIns="91425" spcFirstLastPara="1" rIns="91425" wrap="square" tIns="45700">
            <a:normAutofit/>
          </a:bodyPr>
          <a:lstStyle>
            <a:lvl1pPr indent="-228600" lvl="0" marL="457200" algn="ctr">
              <a:spcBef>
                <a:spcPts val="320"/>
              </a:spcBef>
              <a:spcAft>
                <a:spcPts val="0"/>
              </a:spcAft>
              <a:buSzPts val="2320"/>
              <a:buNone/>
              <a:defRPr sz="1600"/>
            </a:lvl1pPr>
            <a:lvl2pPr indent="-228600" lvl="1" marL="914400" algn="l">
              <a:spcBef>
                <a:spcPts val="600"/>
              </a:spcBef>
              <a:spcAft>
                <a:spcPts val="0"/>
              </a:spcAft>
              <a:buSzPts val="1740"/>
              <a:buNone/>
              <a:defRPr sz="1200"/>
            </a:lvl2pPr>
            <a:lvl3pPr indent="-228600" lvl="2" marL="1371600" algn="l">
              <a:spcBef>
                <a:spcPts val="600"/>
              </a:spcBef>
              <a:spcAft>
                <a:spcPts val="0"/>
              </a:spcAft>
              <a:buSzPts val="1450"/>
              <a:buNone/>
              <a:defRPr sz="1000"/>
            </a:lvl3pPr>
            <a:lvl4pPr indent="-228600" lvl="3" marL="1828800" algn="l">
              <a:spcBef>
                <a:spcPts val="600"/>
              </a:spcBef>
              <a:spcAft>
                <a:spcPts val="0"/>
              </a:spcAft>
              <a:buSzPts val="1305"/>
              <a:buNone/>
              <a:defRPr sz="900"/>
            </a:lvl4pPr>
            <a:lvl5pPr indent="-228600" lvl="4" marL="2286000" algn="l">
              <a:spcBef>
                <a:spcPts val="600"/>
              </a:spcBef>
              <a:spcAft>
                <a:spcPts val="0"/>
              </a:spcAft>
              <a:buSzPts val="1305"/>
              <a:buNone/>
              <a:defRPr sz="900"/>
            </a:lvl5pPr>
            <a:lvl6pPr indent="-228600" lvl="5" marL="2743200" algn="l">
              <a:spcBef>
                <a:spcPts val="600"/>
              </a:spcBef>
              <a:spcAft>
                <a:spcPts val="0"/>
              </a:spcAft>
              <a:buSzPts val="1305"/>
              <a:buNone/>
              <a:defRPr sz="900"/>
            </a:lvl6pPr>
            <a:lvl7pPr indent="-228600" lvl="6" marL="3200400" algn="l">
              <a:spcBef>
                <a:spcPts val="600"/>
              </a:spcBef>
              <a:spcAft>
                <a:spcPts val="0"/>
              </a:spcAft>
              <a:buSzPts val="1305"/>
              <a:buNone/>
              <a:defRPr sz="900"/>
            </a:lvl7pPr>
            <a:lvl8pPr indent="-228600" lvl="7" marL="3657600" algn="l">
              <a:spcBef>
                <a:spcPts val="600"/>
              </a:spcBef>
              <a:spcAft>
                <a:spcPts val="0"/>
              </a:spcAft>
              <a:buSzPts val="1305"/>
              <a:buNone/>
              <a:defRPr sz="900"/>
            </a:lvl8pPr>
            <a:lvl9pPr indent="-228600" lvl="8" marL="4114800" algn="l">
              <a:spcBef>
                <a:spcPts val="600"/>
              </a:spcBef>
              <a:spcAft>
                <a:spcPts val="600"/>
              </a:spcAft>
              <a:buSzPts val="1305"/>
              <a:buNone/>
              <a:defRPr sz="900"/>
            </a:lvl9pPr>
          </a:lstStyle>
          <a:p/>
        </p:txBody>
      </p:sp>
      <p:sp>
        <p:nvSpPr>
          <p:cNvPr id="335" name="Google Shape;335;p54"/>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54"/>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54"/>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8" name="Shape 338"/>
        <p:cNvGrpSpPr/>
        <p:nvPr/>
      </p:nvGrpSpPr>
      <p:grpSpPr>
        <a:xfrm>
          <a:off x="0" y="0"/>
          <a:ext cx="0" cy="0"/>
          <a:chOff x="0" y="0"/>
          <a:chExt cx="0" cy="0"/>
        </a:xfrm>
      </p:grpSpPr>
      <p:sp>
        <p:nvSpPr>
          <p:cNvPr id="339" name="Google Shape;339;p55"/>
          <p:cNvSpPr txBox="1"/>
          <p:nvPr>
            <p:ph type="title"/>
          </p:nvPr>
        </p:nvSpPr>
        <p:spPr>
          <a:xfrm>
            <a:off x="1482724" y="1752599"/>
            <a:ext cx="5426158"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2800"/>
              <a:buFont typeface="Corbel"/>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0" name="Google Shape;340;p55"/>
          <p:cNvSpPr/>
          <p:nvPr>
            <p:ph idx="2" type="pic"/>
          </p:nvPr>
        </p:nvSpPr>
        <p:spPr>
          <a:xfrm>
            <a:off x="7594682" y="914400"/>
            <a:ext cx="3280974" cy="4572000"/>
          </a:xfrm>
          <a:prstGeom prst="roundRect">
            <a:avLst>
              <a:gd fmla="val 4280" name="adj"/>
            </a:avLst>
          </a:prstGeom>
          <a:noFill/>
          <a:ln cap="flat" cmpd="sng" w="38100">
            <a:solidFill>
              <a:schemeClr val="lt2"/>
            </a:solidFill>
            <a:prstDash val="solid"/>
            <a:round/>
            <a:headEnd len="sm" w="sm" type="none"/>
            <a:tailEnd len="sm" w="sm" type="none"/>
          </a:ln>
        </p:spPr>
      </p:sp>
      <p:sp>
        <p:nvSpPr>
          <p:cNvPr id="341" name="Google Shape;341;p55"/>
          <p:cNvSpPr txBox="1"/>
          <p:nvPr>
            <p:ph idx="1" type="body"/>
          </p:nvPr>
        </p:nvSpPr>
        <p:spPr>
          <a:xfrm>
            <a:off x="1482724" y="3124199"/>
            <a:ext cx="5426158" cy="1828800"/>
          </a:xfrm>
          <a:prstGeom prst="rect">
            <a:avLst/>
          </a:prstGeom>
          <a:noFill/>
          <a:ln>
            <a:noFill/>
          </a:ln>
        </p:spPr>
        <p:txBody>
          <a:bodyPr anchorCtr="0" anchor="ctr" bIns="45700" lIns="91425" spcFirstLastPara="1" rIns="91425" wrap="square" tIns="45700">
            <a:normAutofit/>
          </a:bodyPr>
          <a:lstStyle>
            <a:lvl1pPr indent="-228600" lvl="0" marL="457200" algn="ctr">
              <a:spcBef>
                <a:spcPts val="360"/>
              </a:spcBef>
              <a:spcAft>
                <a:spcPts val="0"/>
              </a:spcAft>
              <a:buSzPts val="2610"/>
              <a:buNone/>
              <a:defRPr sz="1800"/>
            </a:lvl1pPr>
            <a:lvl2pPr indent="-228600" lvl="1" marL="914400" algn="l">
              <a:spcBef>
                <a:spcPts val="600"/>
              </a:spcBef>
              <a:spcAft>
                <a:spcPts val="0"/>
              </a:spcAft>
              <a:buSzPts val="1740"/>
              <a:buNone/>
              <a:defRPr sz="1200"/>
            </a:lvl2pPr>
            <a:lvl3pPr indent="-228600" lvl="2" marL="1371600" algn="l">
              <a:spcBef>
                <a:spcPts val="600"/>
              </a:spcBef>
              <a:spcAft>
                <a:spcPts val="0"/>
              </a:spcAft>
              <a:buSzPts val="1450"/>
              <a:buNone/>
              <a:defRPr sz="1000"/>
            </a:lvl3pPr>
            <a:lvl4pPr indent="-228600" lvl="3" marL="1828800" algn="l">
              <a:spcBef>
                <a:spcPts val="600"/>
              </a:spcBef>
              <a:spcAft>
                <a:spcPts val="0"/>
              </a:spcAft>
              <a:buSzPts val="1305"/>
              <a:buNone/>
              <a:defRPr sz="900"/>
            </a:lvl4pPr>
            <a:lvl5pPr indent="-228600" lvl="4" marL="2286000" algn="l">
              <a:spcBef>
                <a:spcPts val="600"/>
              </a:spcBef>
              <a:spcAft>
                <a:spcPts val="0"/>
              </a:spcAft>
              <a:buSzPts val="1305"/>
              <a:buNone/>
              <a:defRPr sz="900"/>
            </a:lvl5pPr>
            <a:lvl6pPr indent="-228600" lvl="5" marL="2743200" algn="l">
              <a:spcBef>
                <a:spcPts val="600"/>
              </a:spcBef>
              <a:spcAft>
                <a:spcPts val="0"/>
              </a:spcAft>
              <a:buSzPts val="1305"/>
              <a:buNone/>
              <a:defRPr sz="900"/>
            </a:lvl6pPr>
            <a:lvl7pPr indent="-228600" lvl="6" marL="3200400" algn="l">
              <a:spcBef>
                <a:spcPts val="600"/>
              </a:spcBef>
              <a:spcAft>
                <a:spcPts val="0"/>
              </a:spcAft>
              <a:buSzPts val="1305"/>
              <a:buNone/>
              <a:defRPr sz="900"/>
            </a:lvl7pPr>
            <a:lvl8pPr indent="-228600" lvl="7" marL="3657600" algn="l">
              <a:spcBef>
                <a:spcPts val="600"/>
              </a:spcBef>
              <a:spcAft>
                <a:spcPts val="0"/>
              </a:spcAft>
              <a:buSzPts val="1305"/>
              <a:buNone/>
              <a:defRPr sz="900"/>
            </a:lvl8pPr>
            <a:lvl9pPr indent="-228600" lvl="8" marL="4114800" algn="l">
              <a:spcBef>
                <a:spcPts val="600"/>
              </a:spcBef>
              <a:spcAft>
                <a:spcPts val="600"/>
              </a:spcAft>
              <a:buSzPts val="1305"/>
              <a:buNone/>
              <a:defRPr sz="900"/>
            </a:lvl9pPr>
          </a:lstStyle>
          <a:p/>
        </p:txBody>
      </p:sp>
      <p:sp>
        <p:nvSpPr>
          <p:cNvPr id="342" name="Google Shape;342;p55"/>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3" name="Google Shape;343;p55"/>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4" name="Google Shape;344;p55"/>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345" name="Shape 345"/>
        <p:cNvGrpSpPr/>
        <p:nvPr/>
      </p:nvGrpSpPr>
      <p:grpSpPr>
        <a:xfrm>
          <a:off x="0" y="0"/>
          <a:ext cx="0" cy="0"/>
          <a:chOff x="0" y="0"/>
          <a:chExt cx="0" cy="0"/>
        </a:xfrm>
      </p:grpSpPr>
      <p:sp>
        <p:nvSpPr>
          <p:cNvPr id="346" name="Google Shape;346;p56"/>
          <p:cNvSpPr txBox="1"/>
          <p:nvPr>
            <p:ph type="title"/>
          </p:nvPr>
        </p:nvSpPr>
        <p:spPr>
          <a:xfrm>
            <a:off x="1484311" y="4732865"/>
            <a:ext cx="10018711" cy="56673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2400"/>
              <a:buFont typeface="Corbel"/>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7" name="Google Shape;347;p56"/>
          <p:cNvSpPr/>
          <p:nvPr>
            <p:ph idx="2" type="pic"/>
          </p:nvPr>
        </p:nvSpPr>
        <p:spPr>
          <a:xfrm>
            <a:off x="2386012" y="932112"/>
            <a:ext cx="8225944" cy="3164976"/>
          </a:xfrm>
          <a:prstGeom prst="roundRect">
            <a:avLst>
              <a:gd fmla="val 4380" name="adj"/>
            </a:avLst>
          </a:prstGeom>
          <a:noFill/>
          <a:ln cap="flat" cmpd="sng" w="38100">
            <a:solidFill>
              <a:schemeClr val="lt2"/>
            </a:solidFill>
            <a:prstDash val="solid"/>
            <a:round/>
            <a:headEnd len="sm" w="sm" type="none"/>
            <a:tailEnd len="sm" w="sm" type="none"/>
          </a:ln>
        </p:spPr>
      </p:sp>
      <p:sp>
        <p:nvSpPr>
          <p:cNvPr id="348" name="Google Shape;348;p56"/>
          <p:cNvSpPr txBox="1"/>
          <p:nvPr>
            <p:ph idx="1" type="body"/>
          </p:nvPr>
        </p:nvSpPr>
        <p:spPr>
          <a:xfrm>
            <a:off x="1484311" y="5299603"/>
            <a:ext cx="10018711" cy="493712"/>
          </a:xfrm>
          <a:prstGeom prst="rect">
            <a:avLst/>
          </a:prstGeom>
          <a:noFill/>
          <a:ln>
            <a:noFill/>
          </a:ln>
        </p:spPr>
        <p:txBody>
          <a:bodyPr anchorCtr="0" anchor="ctr" bIns="45700" lIns="91425" spcFirstLastPara="1" rIns="91425" wrap="square" tIns="45700">
            <a:normAutofit/>
          </a:bodyPr>
          <a:lstStyle>
            <a:lvl1pPr indent="-228600" lvl="0" marL="457200" algn="ctr">
              <a:spcBef>
                <a:spcPts val="280"/>
              </a:spcBef>
              <a:spcAft>
                <a:spcPts val="0"/>
              </a:spcAft>
              <a:buSzPts val="2030"/>
              <a:buNone/>
              <a:defRPr sz="1400"/>
            </a:lvl1pPr>
            <a:lvl2pPr indent="-228600" lvl="1" marL="914400" algn="l">
              <a:spcBef>
                <a:spcPts val="600"/>
              </a:spcBef>
              <a:spcAft>
                <a:spcPts val="0"/>
              </a:spcAft>
              <a:buSzPts val="1740"/>
              <a:buNone/>
              <a:defRPr sz="1200"/>
            </a:lvl2pPr>
            <a:lvl3pPr indent="-228600" lvl="2" marL="1371600" algn="l">
              <a:spcBef>
                <a:spcPts val="600"/>
              </a:spcBef>
              <a:spcAft>
                <a:spcPts val="0"/>
              </a:spcAft>
              <a:buSzPts val="1450"/>
              <a:buNone/>
              <a:defRPr sz="1000"/>
            </a:lvl3pPr>
            <a:lvl4pPr indent="-228600" lvl="3" marL="1828800" algn="l">
              <a:spcBef>
                <a:spcPts val="600"/>
              </a:spcBef>
              <a:spcAft>
                <a:spcPts val="0"/>
              </a:spcAft>
              <a:buSzPts val="1305"/>
              <a:buNone/>
              <a:defRPr sz="900"/>
            </a:lvl4pPr>
            <a:lvl5pPr indent="-228600" lvl="4" marL="2286000" algn="l">
              <a:spcBef>
                <a:spcPts val="600"/>
              </a:spcBef>
              <a:spcAft>
                <a:spcPts val="0"/>
              </a:spcAft>
              <a:buSzPts val="1305"/>
              <a:buNone/>
              <a:defRPr sz="900"/>
            </a:lvl5pPr>
            <a:lvl6pPr indent="-228600" lvl="5" marL="2743200" algn="l">
              <a:spcBef>
                <a:spcPts val="600"/>
              </a:spcBef>
              <a:spcAft>
                <a:spcPts val="0"/>
              </a:spcAft>
              <a:buSzPts val="1305"/>
              <a:buNone/>
              <a:defRPr sz="900"/>
            </a:lvl6pPr>
            <a:lvl7pPr indent="-228600" lvl="6" marL="3200400" algn="l">
              <a:spcBef>
                <a:spcPts val="600"/>
              </a:spcBef>
              <a:spcAft>
                <a:spcPts val="0"/>
              </a:spcAft>
              <a:buSzPts val="1305"/>
              <a:buNone/>
              <a:defRPr sz="900"/>
            </a:lvl7pPr>
            <a:lvl8pPr indent="-228600" lvl="7" marL="3657600" algn="l">
              <a:spcBef>
                <a:spcPts val="600"/>
              </a:spcBef>
              <a:spcAft>
                <a:spcPts val="0"/>
              </a:spcAft>
              <a:buSzPts val="1305"/>
              <a:buNone/>
              <a:defRPr sz="900"/>
            </a:lvl8pPr>
            <a:lvl9pPr indent="-228600" lvl="8" marL="4114800" algn="l">
              <a:spcBef>
                <a:spcPts val="600"/>
              </a:spcBef>
              <a:spcAft>
                <a:spcPts val="600"/>
              </a:spcAft>
              <a:buSzPts val="1305"/>
              <a:buNone/>
              <a:defRPr sz="900"/>
            </a:lvl9pPr>
          </a:lstStyle>
          <a:p/>
        </p:txBody>
      </p:sp>
      <p:sp>
        <p:nvSpPr>
          <p:cNvPr id="349" name="Google Shape;349;p56"/>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0" name="Google Shape;350;p56"/>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1" name="Google Shape;351;p56"/>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352" name="Shape 352"/>
        <p:cNvGrpSpPr/>
        <p:nvPr/>
      </p:nvGrpSpPr>
      <p:grpSpPr>
        <a:xfrm>
          <a:off x="0" y="0"/>
          <a:ext cx="0" cy="0"/>
          <a:chOff x="0" y="0"/>
          <a:chExt cx="0" cy="0"/>
        </a:xfrm>
      </p:grpSpPr>
      <p:sp>
        <p:nvSpPr>
          <p:cNvPr id="353" name="Google Shape;353;p57"/>
          <p:cNvSpPr txBox="1"/>
          <p:nvPr>
            <p:ph type="title"/>
          </p:nvPr>
        </p:nvSpPr>
        <p:spPr>
          <a:xfrm>
            <a:off x="1484312" y="685800"/>
            <a:ext cx="10018711" cy="3048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Corbel"/>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4" name="Google Shape;354;p57"/>
          <p:cNvSpPr txBox="1"/>
          <p:nvPr>
            <p:ph idx="1" type="body"/>
          </p:nvPr>
        </p:nvSpPr>
        <p:spPr>
          <a:xfrm>
            <a:off x="1484312" y="4343400"/>
            <a:ext cx="10018713" cy="1447800"/>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355" name="Google Shape;355;p57"/>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57"/>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7" name="Google Shape;357;p57"/>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showMasterSp="0">
  <p:cSld name="14_Title and Content">
    <p:spTree>
      <p:nvGrpSpPr>
        <p:cNvPr id="47" name="Shape 47"/>
        <p:cNvGrpSpPr/>
        <p:nvPr/>
      </p:nvGrpSpPr>
      <p:grpSpPr>
        <a:xfrm>
          <a:off x="0" y="0"/>
          <a:ext cx="0" cy="0"/>
          <a:chOff x="0" y="0"/>
          <a:chExt cx="0" cy="0"/>
        </a:xfrm>
      </p:grpSpPr>
      <p:pic>
        <p:nvPicPr>
          <p:cNvPr id="48" name="Google Shape;48;p27"/>
          <p:cNvPicPr preferRelativeResize="0"/>
          <p:nvPr/>
        </p:nvPicPr>
        <p:blipFill rotWithShape="1">
          <a:blip r:embed="rId2">
            <a:alphaModFix/>
          </a:blip>
          <a:srcRect b="0" l="0" r="0" t="0"/>
          <a:stretch/>
        </p:blipFill>
        <p:spPr>
          <a:xfrm>
            <a:off x="0" y="6146"/>
            <a:ext cx="12192000" cy="6858000"/>
          </a:xfrm>
          <a:prstGeom prst="rect">
            <a:avLst/>
          </a:prstGeom>
          <a:noFill/>
          <a:ln>
            <a:noFill/>
          </a:ln>
        </p:spPr>
      </p:pic>
      <p:sp>
        <p:nvSpPr>
          <p:cNvPr id="49" name="Google Shape;49;p27"/>
          <p:cNvSpPr/>
          <p:nvPr/>
        </p:nvSpPr>
        <p:spPr>
          <a:xfrm>
            <a:off x="0" y="-37213"/>
            <a:ext cx="12192000" cy="495760"/>
          </a:xfrm>
          <a:prstGeom prst="rect">
            <a:avLst/>
          </a:prstGeom>
          <a:solidFill>
            <a:srgbClr val="4C34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 name="Google Shape;50;p27"/>
          <p:cNvSpPr/>
          <p:nvPr/>
        </p:nvSpPr>
        <p:spPr>
          <a:xfrm>
            <a:off x="11260264" y="-37213"/>
            <a:ext cx="931736" cy="495761"/>
          </a:xfrm>
          <a:custGeom>
            <a:rect b="b" l="l" r="r" t="t"/>
            <a:pathLst>
              <a:path extrusionOk="0" h="495761" w="931736">
                <a:moveTo>
                  <a:pt x="0" y="0"/>
                </a:moveTo>
                <a:lnTo>
                  <a:pt x="931736" y="0"/>
                </a:lnTo>
                <a:lnTo>
                  <a:pt x="931736" y="495760"/>
                </a:lnTo>
                <a:lnTo>
                  <a:pt x="499730" y="495761"/>
                </a:lnTo>
                <a:lnTo>
                  <a:pt x="0" y="0"/>
                </a:lnTo>
                <a:close/>
              </a:path>
            </a:pathLst>
          </a:custGeom>
          <a:solidFill>
            <a:srgbClr val="66487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 name="Google Shape;51;p27"/>
          <p:cNvSpPr txBox="1"/>
          <p:nvPr>
            <p:ph type="title"/>
          </p:nvPr>
        </p:nvSpPr>
        <p:spPr>
          <a:xfrm>
            <a:off x="630275" y="1516648"/>
            <a:ext cx="8013853"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7"/>
          <p:cNvSpPr txBox="1"/>
          <p:nvPr>
            <p:ph idx="1" type="body"/>
          </p:nvPr>
        </p:nvSpPr>
        <p:spPr>
          <a:xfrm>
            <a:off x="630276" y="2698482"/>
            <a:ext cx="8013852" cy="2041585"/>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solidFill>
                  <a:schemeClr val="lt1"/>
                </a:solidFill>
              </a:defRPr>
            </a:lvl1pPr>
            <a:lvl2pPr indent="-228600" lvl="1" marL="914400" algn="l">
              <a:lnSpc>
                <a:spcPct val="100000"/>
              </a:lnSpc>
              <a:spcBef>
                <a:spcPts val="600"/>
              </a:spcBef>
              <a:spcAft>
                <a:spcPts val="0"/>
              </a:spcAft>
              <a:buClr>
                <a:schemeClr val="lt1"/>
              </a:buClr>
              <a:buSzPts val="1800"/>
              <a:buNone/>
              <a:defRPr>
                <a:solidFill>
                  <a:schemeClr val="lt1"/>
                </a:solidFill>
              </a:defRPr>
            </a:lvl2pPr>
            <a:lvl3pPr indent="-228600" lvl="2" marL="1371600" algn="l">
              <a:lnSpc>
                <a:spcPct val="100000"/>
              </a:lnSpc>
              <a:spcBef>
                <a:spcPts val="600"/>
              </a:spcBef>
              <a:spcAft>
                <a:spcPts val="0"/>
              </a:spcAft>
              <a:buClr>
                <a:schemeClr val="lt1"/>
              </a:buClr>
              <a:buSzPts val="1800"/>
              <a:buNone/>
              <a:defRPr>
                <a:solidFill>
                  <a:schemeClr val="lt1"/>
                </a:solidFill>
              </a:defRPr>
            </a:lvl3pPr>
            <a:lvl4pPr indent="-228600" lvl="3" marL="1828800" algn="l">
              <a:lnSpc>
                <a:spcPct val="100000"/>
              </a:lnSpc>
              <a:spcBef>
                <a:spcPts val="600"/>
              </a:spcBef>
              <a:spcAft>
                <a:spcPts val="0"/>
              </a:spcAft>
              <a:buClr>
                <a:schemeClr val="lt1"/>
              </a:buClr>
              <a:buSzPts val="1800"/>
              <a:buNone/>
              <a:defRPr>
                <a:solidFill>
                  <a:schemeClr val="lt1"/>
                </a:solidFill>
              </a:defRPr>
            </a:lvl4pPr>
            <a:lvl5pPr indent="-228600" lvl="4" marL="2286000" algn="l">
              <a:lnSpc>
                <a:spcPct val="100000"/>
              </a:lnSpc>
              <a:spcBef>
                <a:spcPts val="600"/>
              </a:spcBef>
              <a:spcAft>
                <a:spcPts val="0"/>
              </a:spcAft>
              <a:buClr>
                <a:schemeClr val="lt1"/>
              </a:buClr>
              <a:buSzPts val="1800"/>
              <a:buNone/>
              <a:defRPr>
                <a:solidFill>
                  <a:schemeClr val="lt1"/>
                </a:solidFill>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7"/>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lt1"/>
                </a:solidFill>
                <a:latin typeface="Arial Narrow"/>
                <a:ea typeface="Arial Narrow"/>
                <a:cs typeface="Arial Narrow"/>
                <a:sym typeface="Arial Narrow"/>
              </a:rPr>
              <a:t>‹#›</a:t>
            </a:fld>
            <a:endParaRPr b="1" i="0" sz="1200">
              <a:solidFill>
                <a:schemeClr val="lt1"/>
              </a:solidFill>
              <a:latin typeface="Arial Narrow"/>
              <a:ea typeface="Arial Narrow"/>
              <a:cs typeface="Arial Narrow"/>
              <a:sym typeface="Arial Narrow"/>
            </a:endParaRPr>
          </a:p>
        </p:txBody>
      </p:sp>
      <p:sp>
        <p:nvSpPr>
          <p:cNvPr id="54" name="Google Shape;54;p27"/>
          <p:cNvSpPr txBox="1"/>
          <p:nvPr>
            <p:ph idx="2" type="body"/>
          </p:nvPr>
        </p:nvSpPr>
        <p:spPr>
          <a:xfrm>
            <a:off x="630275" y="77285"/>
            <a:ext cx="3207174"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i="0" sz="1600">
                <a:solidFill>
                  <a:schemeClr val="lt1"/>
                </a:solidFill>
                <a:latin typeface="Arial Narrow"/>
                <a:ea typeface="Arial Narrow"/>
                <a:cs typeface="Arial Narrow"/>
                <a:sym typeface="Arial Narrow"/>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168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358" name="Shape 358"/>
        <p:cNvGrpSpPr/>
        <p:nvPr/>
      </p:nvGrpSpPr>
      <p:grpSpPr>
        <a:xfrm>
          <a:off x="0" y="0"/>
          <a:ext cx="0" cy="0"/>
          <a:chOff x="0" y="0"/>
          <a:chExt cx="0" cy="0"/>
        </a:xfrm>
      </p:grpSpPr>
      <p:sp>
        <p:nvSpPr>
          <p:cNvPr id="359" name="Google Shape;359;p58"/>
          <p:cNvSpPr txBox="1"/>
          <p:nvPr/>
        </p:nvSpPr>
        <p:spPr>
          <a:xfrm>
            <a:off x="1598612" y="863023"/>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Corbel"/>
              <a:buNone/>
            </a:pPr>
            <a:r>
              <a:rPr b="0" lang="en-US" sz="8000" cap="none">
                <a:solidFill>
                  <a:schemeClr val="dk1"/>
                </a:solidFill>
                <a:latin typeface="Corbel"/>
                <a:ea typeface="Corbel"/>
                <a:cs typeface="Corbel"/>
                <a:sym typeface="Corbel"/>
              </a:rPr>
              <a:t>“</a:t>
            </a:r>
            <a:endParaRPr/>
          </a:p>
        </p:txBody>
      </p:sp>
      <p:sp>
        <p:nvSpPr>
          <p:cNvPr id="360" name="Google Shape;360;p58"/>
          <p:cNvSpPr txBox="1"/>
          <p:nvPr/>
        </p:nvSpPr>
        <p:spPr>
          <a:xfrm>
            <a:off x="10893425" y="2819399"/>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Corbel"/>
              <a:buNone/>
            </a:pPr>
            <a:r>
              <a:rPr b="0" lang="en-US" sz="8000" cap="none">
                <a:solidFill>
                  <a:schemeClr val="dk1"/>
                </a:solidFill>
                <a:latin typeface="Corbel"/>
                <a:ea typeface="Corbel"/>
                <a:cs typeface="Corbel"/>
                <a:sym typeface="Corbel"/>
              </a:rPr>
              <a:t>”</a:t>
            </a:r>
            <a:endParaRPr/>
          </a:p>
        </p:txBody>
      </p:sp>
      <p:sp>
        <p:nvSpPr>
          <p:cNvPr id="361" name="Google Shape;361;p58"/>
          <p:cNvSpPr txBox="1"/>
          <p:nvPr>
            <p:ph type="title"/>
          </p:nvPr>
        </p:nvSpPr>
        <p:spPr>
          <a:xfrm>
            <a:off x="2208212" y="685800"/>
            <a:ext cx="8990012" cy="27431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Corbel"/>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2" name="Google Shape;362;p58"/>
          <p:cNvSpPr txBox="1"/>
          <p:nvPr>
            <p:ph idx="1" type="body"/>
          </p:nvPr>
        </p:nvSpPr>
        <p:spPr>
          <a:xfrm>
            <a:off x="2436811" y="3428999"/>
            <a:ext cx="8532815"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2610"/>
              <a:buFont typeface="Corbel"/>
              <a:buNone/>
              <a:defRPr sz="1800"/>
            </a:lvl1pPr>
            <a:lvl2pPr indent="-228600" lvl="1" marL="914400" algn="l">
              <a:spcBef>
                <a:spcPts val="600"/>
              </a:spcBef>
              <a:spcAft>
                <a:spcPts val="0"/>
              </a:spcAft>
              <a:buSzPts val="2900"/>
              <a:buFont typeface="Corbel"/>
              <a:buNone/>
              <a:defRPr/>
            </a:lvl2pPr>
            <a:lvl3pPr indent="-228600" lvl="2" marL="1371600" algn="l">
              <a:spcBef>
                <a:spcPts val="600"/>
              </a:spcBef>
              <a:spcAft>
                <a:spcPts val="0"/>
              </a:spcAft>
              <a:buSzPts val="2610"/>
              <a:buFont typeface="Corbel"/>
              <a:buNone/>
              <a:defRPr/>
            </a:lvl3pPr>
            <a:lvl4pPr indent="-228600" lvl="3" marL="1828800" algn="l">
              <a:spcBef>
                <a:spcPts val="600"/>
              </a:spcBef>
              <a:spcAft>
                <a:spcPts val="0"/>
              </a:spcAft>
              <a:buSzPts val="2320"/>
              <a:buFont typeface="Corbel"/>
              <a:buNone/>
              <a:defRPr/>
            </a:lvl4pPr>
            <a:lvl5pPr indent="-228600" lvl="4" marL="2286000" algn="l">
              <a:spcBef>
                <a:spcPts val="600"/>
              </a:spcBef>
              <a:spcAft>
                <a:spcPts val="0"/>
              </a:spcAft>
              <a:buSzPts val="2030"/>
              <a:buFont typeface="Corbel"/>
              <a:buNone/>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363" name="Google Shape;363;p58"/>
          <p:cNvSpPr txBox="1"/>
          <p:nvPr>
            <p:ph idx="2" type="body"/>
          </p:nvPr>
        </p:nvSpPr>
        <p:spPr>
          <a:xfrm>
            <a:off x="1484311" y="4343400"/>
            <a:ext cx="10018711" cy="1447800"/>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364" name="Google Shape;364;p58"/>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58"/>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58"/>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367" name="Shape 367"/>
        <p:cNvGrpSpPr/>
        <p:nvPr/>
      </p:nvGrpSpPr>
      <p:grpSpPr>
        <a:xfrm>
          <a:off x="0" y="0"/>
          <a:ext cx="0" cy="0"/>
          <a:chOff x="0" y="0"/>
          <a:chExt cx="0" cy="0"/>
        </a:xfrm>
      </p:grpSpPr>
      <p:sp>
        <p:nvSpPr>
          <p:cNvPr id="368" name="Google Shape;368;p59"/>
          <p:cNvSpPr txBox="1"/>
          <p:nvPr>
            <p:ph type="title"/>
          </p:nvPr>
        </p:nvSpPr>
        <p:spPr>
          <a:xfrm>
            <a:off x="1484313" y="3308581"/>
            <a:ext cx="10018709" cy="14688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dk1"/>
              </a:buClr>
              <a:buSzPts val="3200"/>
              <a:buFont typeface="Corbel"/>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9" name="Google Shape;369;p59"/>
          <p:cNvSpPr txBox="1"/>
          <p:nvPr>
            <p:ph idx="1" type="body"/>
          </p:nvPr>
        </p:nvSpPr>
        <p:spPr>
          <a:xfrm>
            <a:off x="1484312" y="4777381"/>
            <a:ext cx="10018710" cy="860400"/>
          </a:xfrm>
          <a:prstGeom prst="rect">
            <a:avLst/>
          </a:prstGeom>
          <a:noFill/>
          <a:ln>
            <a:noFill/>
          </a:ln>
        </p:spPr>
        <p:txBody>
          <a:bodyPr anchorCtr="0" anchor="t" bIns="45700" lIns="91425" spcFirstLastPara="1" rIns="91425" wrap="square" tIns="45700">
            <a:normAutofit/>
          </a:bodyPr>
          <a:lstStyle>
            <a:lvl1pPr indent="-228600" lvl="0" marL="457200" algn="r">
              <a:spcBef>
                <a:spcPts val="400"/>
              </a:spcBef>
              <a:spcAft>
                <a:spcPts val="0"/>
              </a:spcAft>
              <a:buSzPts val="2900"/>
              <a:buNone/>
              <a:defRPr sz="20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370" name="Google Shape;370;p59"/>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59"/>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59"/>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373" name="Shape 373"/>
        <p:cNvGrpSpPr/>
        <p:nvPr/>
      </p:nvGrpSpPr>
      <p:grpSpPr>
        <a:xfrm>
          <a:off x="0" y="0"/>
          <a:ext cx="0" cy="0"/>
          <a:chOff x="0" y="0"/>
          <a:chExt cx="0" cy="0"/>
        </a:xfrm>
      </p:grpSpPr>
      <p:sp>
        <p:nvSpPr>
          <p:cNvPr id="374" name="Google Shape;374;p60"/>
          <p:cNvSpPr txBox="1"/>
          <p:nvPr/>
        </p:nvSpPr>
        <p:spPr>
          <a:xfrm>
            <a:off x="1598612" y="863023"/>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Corbel"/>
              <a:buNone/>
            </a:pPr>
            <a:r>
              <a:rPr b="0" lang="en-US" sz="8000" cap="none">
                <a:solidFill>
                  <a:schemeClr val="dk1"/>
                </a:solidFill>
                <a:latin typeface="Corbel"/>
                <a:ea typeface="Corbel"/>
                <a:cs typeface="Corbel"/>
                <a:sym typeface="Corbel"/>
              </a:rPr>
              <a:t>“</a:t>
            </a:r>
            <a:endParaRPr/>
          </a:p>
        </p:txBody>
      </p:sp>
      <p:sp>
        <p:nvSpPr>
          <p:cNvPr id="375" name="Google Shape;375;p60"/>
          <p:cNvSpPr txBox="1"/>
          <p:nvPr/>
        </p:nvSpPr>
        <p:spPr>
          <a:xfrm>
            <a:off x="10893425" y="2819399"/>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Corbel"/>
              <a:buNone/>
            </a:pPr>
            <a:r>
              <a:rPr b="0" lang="en-US" sz="8000" cap="none">
                <a:solidFill>
                  <a:schemeClr val="dk1"/>
                </a:solidFill>
                <a:latin typeface="Corbel"/>
                <a:ea typeface="Corbel"/>
                <a:cs typeface="Corbel"/>
                <a:sym typeface="Corbel"/>
              </a:rPr>
              <a:t>”</a:t>
            </a:r>
            <a:endParaRPr/>
          </a:p>
        </p:txBody>
      </p:sp>
      <p:sp>
        <p:nvSpPr>
          <p:cNvPr id="376" name="Google Shape;376;p60"/>
          <p:cNvSpPr txBox="1"/>
          <p:nvPr>
            <p:ph type="title"/>
          </p:nvPr>
        </p:nvSpPr>
        <p:spPr>
          <a:xfrm>
            <a:off x="2208212" y="685800"/>
            <a:ext cx="8990012" cy="27431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Corbel"/>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60"/>
          <p:cNvSpPr txBox="1"/>
          <p:nvPr>
            <p:ph idx="1" type="body"/>
          </p:nvPr>
        </p:nvSpPr>
        <p:spPr>
          <a:xfrm>
            <a:off x="1484313" y="3886200"/>
            <a:ext cx="10018710" cy="889000"/>
          </a:xfrm>
          <a:prstGeom prst="rect">
            <a:avLst/>
          </a:prstGeom>
          <a:noFill/>
          <a:ln>
            <a:noFill/>
          </a:ln>
        </p:spPr>
        <p:txBody>
          <a:bodyPr anchorCtr="0" anchor="b" bIns="45700" lIns="91425" spcFirstLastPara="1" rIns="91425" wrap="square" tIns="45700">
            <a:normAutofit/>
          </a:bodyPr>
          <a:lstStyle>
            <a:lvl1pPr indent="-228600" lvl="0" marL="457200" algn="r">
              <a:spcBef>
                <a:spcPts val="480"/>
              </a:spcBef>
              <a:spcAft>
                <a:spcPts val="0"/>
              </a:spcAft>
              <a:buSzPts val="3480"/>
              <a:buNone/>
              <a:defRPr b="0" sz="2400" cap="none">
                <a:solidFill>
                  <a:schemeClr val="dk1"/>
                </a:solidFill>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378" name="Google Shape;378;p60"/>
          <p:cNvSpPr txBox="1"/>
          <p:nvPr>
            <p:ph idx="2" type="body"/>
          </p:nvPr>
        </p:nvSpPr>
        <p:spPr>
          <a:xfrm>
            <a:off x="1484312" y="4775200"/>
            <a:ext cx="10018710" cy="1016000"/>
          </a:xfrm>
          <a:prstGeom prst="rect">
            <a:avLst/>
          </a:prstGeom>
          <a:noFill/>
          <a:ln>
            <a:noFill/>
          </a:ln>
        </p:spPr>
        <p:txBody>
          <a:bodyPr anchorCtr="0" anchor="t" bIns="45700" lIns="91425" spcFirstLastPara="1" rIns="91425" wrap="square" tIns="45700">
            <a:normAutofit/>
          </a:bodyPr>
          <a:lstStyle>
            <a:lvl1pPr indent="-228600" lvl="0" marL="457200" algn="r">
              <a:spcBef>
                <a:spcPts val="360"/>
              </a:spcBef>
              <a:spcAft>
                <a:spcPts val="0"/>
              </a:spcAft>
              <a:buSzPts val="2610"/>
              <a:buNone/>
              <a:defRPr sz="18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379" name="Google Shape;379;p60"/>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60"/>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60"/>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382" name="Shape 382"/>
        <p:cNvGrpSpPr/>
        <p:nvPr/>
      </p:nvGrpSpPr>
      <p:grpSpPr>
        <a:xfrm>
          <a:off x="0" y="0"/>
          <a:ext cx="0" cy="0"/>
          <a:chOff x="0" y="0"/>
          <a:chExt cx="0" cy="0"/>
        </a:xfrm>
      </p:grpSpPr>
      <p:sp>
        <p:nvSpPr>
          <p:cNvPr id="383" name="Google Shape;383;p61"/>
          <p:cNvSpPr txBox="1"/>
          <p:nvPr>
            <p:ph type="title"/>
          </p:nvPr>
        </p:nvSpPr>
        <p:spPr>
          <a:xfrm>
            <a:off x="1484313" y="685800"/>
            <a:ext cx="10018712" cy="27273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000"/>
              <a:buFont typeface="Corbel"/>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4" name="Google Shape;384;p61"/>
          <p:cNvSpPr txBox="1"/>
          <p:nvPr>
            <p:ph idx="1" type="body"/>
          </p:nvPr>
        </p:nvSpPr>
        <p:spPr>
          <a:xfrm>
            <a:off x="1484312" y="3505200"/>
            <a:ext cx="10018713"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560"/>
              </a:spcBef>
              <a:spcAft>
                <a:spcPts val="0"/>
              </a:spcAft>
              <a:buSzPts val="4060"/>
              <a:buNone/>
              <a:defRPr b="0" sz="2800" cap="none">
                <a:solidFill>
                  <a:schemeClr val="dk1"/>
                </a:solidFill>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385" name="Google Shape;385;p61"/>
          <p:cNvSpPr txBox="1"/>
          <p:nvPr>
            <p:ph idx="2" type="body"/>
          </p:nvPr>
        </p:nvSpPr>
        <p:spPr>
          <a:xfrm>
            <a:off x="1484311" y="4343400"/>
            <a:ext cx="10018713" cy="14478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610"/>
              <a:buNone/>
              <a:defRPr sz="1800">
                <a:solidFill>
                  <a:schemeClr val="dk1"/>
                </a:solidFill>
              </a:defRPr>
            </a:lvl1pPr>
            <a:lvl2pPr indent="-228600" lvl="1" marL="914400" algn="l">
              <a:spcBef>
                <a:spcPts val="600"/>
              </a:spcBef>
              <a:spcAft>
                <a:spcPts val="0"/>
              </a:spcAft>
              <a:buSzPts val="2610"/>
              <a:buNone/>
              <a:defRPr sz="1800">
                <a:solidFill>
                  <a:srgbClr val="888888"/>
                </a:solidFill>
              </a:defRPr>
            </a:lvl2pPr>
            <a:lvl3pPr indent="-228600" lvl="2" marL="1371600" algn="l">
              <a:spcBef>
                <a:spcPts val="600"/>
              </a:spcBef>
              <a:spcAft>
                <a:spcPts val="0"/>
              </a:spcAft>
              <a:buSzPts val="2320"/>
              <a:buNone/>
              <a:defRPr sz="1600">
                <a:solidFill>
                  <a:srgbClr val="888888"/>
                </a:solidFill>
              </a:defRPr>
            </a:lvl3pPr>
            <a:lvl4pPr indent="-228600" lvl="3" marL="1828800" algn="l">
              <a:spcBef>
                <a:spcPts val="600"/>
              </a:spcBef>
              <a:spcAft>
                <a:spcPts val="0"/>
              </a:spcAft>
              <a:buSzPts val="2030"/>
              <a:buNone/>
              <a:defRPr sz="1400">
                <a:solidFill>
                  <a:srgbClr val="888888"/>
                </a:solidFill>
              </a:defRPr>
            </a:lvl4pPr>
            <a:lvl5pPr indent="-228600" lvl="4" marL="2286000" algn="l">
              <a:spcBef>
                <a:spcPts val="600"/>
              </a:spcBef>
              <a:spcAft>
                <a:spcPts val="0"/>
              </a:spcAft>
              <a:buSzPts val="2030"/>
              <a:buNone/>
              <a:defRPr sz="1400">
                <a:solidFill>
                  <a:srgbClr val="888888"/>
                </a:solidFill>
              </a:defRPr>
            </a:lvl5pPr>
            <a:lvl6pPr indent="-228600" lvl="5" marL="2743200" algn="l">
              <a:spcBef>
                <a:spcPts val="600"/>
              </a:spcBef>
              <a:spcAft>
                <a:spcPts val="0"/>
              </a:spcAft>
              <a:buSzPts val="2030"/>
              <a:buNone/>
              <a:defRPr sz="1400">
                <a:solidFill>
                  <a:srgbClr val="888888"/>
                </a:solidFill>
              </a:defRPr>
            </a:lvl6pPr>
            <a:lvl7pPr indent="-228600" lvl="6" marL="3200400" algn="l">
              <a:spcBef>
                <a:spcPts val="600"/>
              </a:spcBef>
              <a:spcAft>
                <a:spcPts val="0"/>
              </a:spcAft>
              <a:buSzPts val="2030"/>
              <a:buNone/>
              <a:defRPr sz="1400">
                <a:solidFill>
                  <a:srgbClr val="888888"/>
                </a:solidFill>
              </a:defRPr>
            </a:lvl7pPr>
            <a:lvl8pPr indent="-228600" lvl="7" marL="3657600" algn="l">
              <a:spcBef>
                <a:spcPts val="600"/>
              </a:spcBef>
              <a:spcAft>
                <a:spcPts val="0"/>
              </a:spcAft>
              <a:buSzPts val="2030"/>
              <a:buNone/>
              <a:defRPr sz="1400">
                <a:solidFill>
                  <a:srgbClr val="888888"/>
                </a:solidFill>
              </a:defRPr>
            </a:lvl8pPr>
            <a:lvl9pPr indent="-228600" lvl="8" marL="4114800" algn="l">
              <a:spcBef>
                <a:spcPts val="600"/>
              </a:spcBef>
              <a:spcAft>
                <a:spcPts val="600"/>
              </a:spcAft>
              <a:buSzPts val="2030"/>
              <a:buNone/>
              <a:defRPr sz="1400">
                <a:solidFill>
                  <a:srgbClr val="888888"/>
                </a:solidFill>
              </a:defRPr>
            </a:lvl9pPr>
          </a:lstStyle>
          <a:p/>
        </p:txBody>
      </p:sp>
      <p:sp>
        <p:nvSpPr>
          <p:cNvPr id="386" name="Google Shape;386;p61"/>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61"/>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8" name="Google Shape;388;p61"/>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89" name="Shape 389"/>
        <p:cNvGrpSpPr/>
        <p:nvPr/>
      </p:nvGrpSpPr>
      <p:grpSpPr>
        <a:xfrm>
          <a:off x="0" y="0"/>
          <a:ext cx="0" cy="0"/>
          <a:chOff x="0" y="0"/>
          <a:chExt cx="0" cy="0"/>
        </a:xfrm>
      </p:grpSpPr>
      <p:sp>
        <p:nvSpPr>
          <p:cNvPr id="390" name="Google Shape;390;p62"/>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000"/>
              <a:buFont typeface="Corbe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1" name="Google Shape;391;p62"/>
          <p:cNvSpPr txBox="1"/>
          <p:nvPr>
            <p:ph idx="1" type="body"/>
          </p:nvPr>
        </p:nvSpPr>
        <p:spPr>
          <a:xfrm rot="5400000">
            <a:off x="4931566" y="-780257"/>
            <a:ext cx="3124201" cy="10018713"/>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392" name="Google Shape;392;p62"/>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62"/>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4" name="Google Shape;394;p62"/>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95" name="Shape 395"/>
        <p:cNvGrpSpPr/>
        <p:nvPr/>
      </p:nvGrpSpPr>
      <p:grpSpPr>
        <a:xfrm>
          <a:off x="0" y="0"/>
          <a:ext cx="0" cy="0"/>
          <a:chOff x="0" y="0"/>
          <a:chExt cx="0" cy="0"/>
        </a:xfrm>
      </p:grpSpPr>
      <p:sp>
        <p:nvSpPr>
          <p:cNvPr id="396" name="Google Shape;396;p63"/>
          <p:cNvSpPr txBox="1"/>
          <p:nvPr>
            <p:ph type="title"/>
          </p:nvPr>
        </p:nvSpPr>
        <p:spPr>
          <a:xfrm rot="5400000">
            <a:off x="8065140" y="2353316"/>
            <a:ext cx="5105400" cy="177036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7" name="Google Shape;397;p63"/>
          <p:cNvSpPr txBox="1"/>
          <p:nvPr>
            <p:ph idx="1" type="body"/>
          </p:nvPr>
        </p:nvSpPr>
        <p:spPr>
          <a:xfrm rot="5400000">
            <a:off x="2941483" y="-771371"/>
            <a:ext cx="5105400" cy="8019742"/>
          </a:xfrm>
          <a:prstGeom prst="rect">
            <a:avLst/>
          </a:prstGeom>
          <a:noFill/>
          <a:ln>
            <a:noFill/>
          </a:ln>
        </p:spPr>
        <p:txBody>
          <a:bodyPr anchorCtr="0" anchor="t" bIns="45700" lIns="91425" spcFirstLastPara="1" rIns="91425" wrap="square" tIns="45700">
            <a:normAutofit/>
          </a:bodyPr>
          <a:lstStyle>
            <a:lvl1pPr indent="-394335" lvl="0" marL="457200" algn="l">
              <a:spcBef>
                <a:spcPts val="360"/>
              </a:spcBef>
              <a:spcAft>
                <a:spcPts val="0"/>
              </a:spcAft>
              <a:buSzPts val="2610"/>
              <a:buChar char="•"/>
              <a:defRPr/>
            </a:lvl1pPr>
            <a:lvl2pPr indent="-394335" lvl="1" marL="914400" algn="l">
              <a:spcBef>
                <a:spcPts val="600"/>
              </a:spcBef>
              <a:spcAft>
                <a:spcPts val="0"/>
              </a:spcAft>
              <a:buSzPts val="2610"/>
              <a:buChar char="•"/>
              <a:defRPr/>
            </a:lvl2pPr>
            <a:lvl3pPr indent="-394335" lvl="2" marL="1371600" algn="l">
              <a:spcBef>
                <a:spcPts val="600"/>
              </a:spcBef>
              <a:spcAft>
                <a:spcPts val="0"/>
              </a:spcAft>
              <a:buSzPts val="2610"/>
              <a:buChar char="•"/>
              <a:defRPr/>
            </a:lvl3pPr>
            <a:lvl4pPr indent="-394335" lvl="3" marL="1828800" algn="l">
              <a:spcBef>
                <a:spcPts val="600"/>
              </a:spcBef>
              <a:spcAft>
                <a:spcPts val="0"/>
              </a:spcAft>
              <a:buSzPts val="2610"/>
              <a:buChar char="•"/>
              <a:defRPr/>
            </a:lvl4pPr>
            <a:lvl5pPr indent="-394335" lvl="4" marL="2286000" algn="l">
              <a:spcBef>
                <a:spcPts val="600"/>
              </a:spcBef>
              <a:spcAft>
                <a:spcPts val="0"/>
              </a:spcAft>
              <a:buSzPts val="2610"/>
              <a:buChar char="•"/>
              <a:defRPr/>
            </a:lvl5pPr>
            <a:lvl6pPr indent="-394335" lvl="5" marL="2743200" algn="l">
              <a:spcBef>
                <a:spcPts val="600"/>
              </a:spcBef>
              <a:spcAft>
                <a:spcPts val="0"/>
              </a:spcAft>
              <a:buSzPts val="2610"/>
              <a:buChar char="•"/>
              <a:defRPr/>
            </a:lvl6pPr>
            <a:lvl7pPr indent="-394335" lvl="6" marL="3200400" algn="l">
              <a:spcBef>
                <a:spcPts val="600"/>
              </a:spcBef>
              <a:spcAft>
                <a:spcPts val="0"/>
              </a:spcAft>
              <a:buSzPts val="2610"/>
              <a:buChar char="•"/>
              <a:defRPr/>
            </a:lvl7pPr>
            <a:lvl8pPr indent="-394334" lvl="7" marL="3657600" algn="l">
              <a:spcBef>
                <a:spcPts val="600"/>
              </a:spcBef>
              <a:spcAft>
                <a:spcPts val="0"/>
              </a:spcAft>
              <a:buSzPts val="2610"/>
              <a:buChar char="•"/>
              <a:defRPr/>
            </a:lvl8pPr>
            <a:lvl9pPr indent="-394334" lvl="8" marL="4114800" algn="l">
              <a:spcBef>
                <a:spcPts val="600"/>
              </a:spcBef>
              <a:spcAft>
                <a:spcPts val="600"/>
              </a:spcAft>
              <a:buSzPts val="2610"/>
              <a:buChar char="•"/>
              <a:defRPr/>
            </a:lvl9pPr>
          </a:lstStyle>
          <a:p/>
        </p:txBody>
      </p:sp>
      <p:sp>
        <p:nvSpPr>
          <p:cNvPr id="398" name="Google Shape;398;p63"/>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63"/>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63"/>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7" name="Shape 407"/>
        <p:cNvGrpSpPr/>
        <p:nvPr/>
      </p:nvGrpSpPr>
      <p:grpSpPr>
        <a:xfrm>
          <a:off x="0" y="0"/>
          <a:ext cx="0" cy="0"/>
          <a:chOff x="0" y="0"/>
          <a:chExt cx="0" cy="0"/>
        </a:xfrm>
      </p:grpSpPr>
      <p:sp>
        <p:nvSpPr>
          <p:cNvPr id="408" name="Google Shape;40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9" name="Google Shape;409;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0" name="Google Shape;410;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3" name="Shape 413"/>
        <p:cNvGrpSpPr/>
        <p:nvPr/>
      </p:nvGrpSpPr>
      <p:grpSpPr>
        <a:xfrm>
          <a:off x="0" y="0"/>
          <a:ext cx="0" cy="0"/>
          <a:chOff x="0" y="0"/>
          <a:chExt cx="0" cy="0"/>
        </a:xfrm>
      </p:grpSpPr>
      <p:sp>
        <p:nvSpPr>
          <p:cNvPr id="414" name="Google Shape;414;p6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5" name="Google Shape;415;p6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16" name="Google Shape;416;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9" name="Shape 419"/>
        <p:cNvGrpSpPr/>
        <p:nvPr/>
      </p:nvGrpSpPr>
      <p:grpSpPr>
        <a:xfrm>
          <a:off x="0" y="0"/>
          <a:ext cx="0" cy="0"/>
          <a:chOff x="0" y="0"/>
          <a:chExt cx="0" cy="0"/>
        </a:xfrm>
      </p:grpSpPr>
      <p:sp>
        <p:nvSpPr>
          <p:cNvPr id="420" name="Google Shape;420;p6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1" name="Google Shape;421;p6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2" name="Google Shape;422;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3" name="Google Shape;423;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4" name="Google Shape;424;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5" name="Shape 425"/>
        <p:cNvGrpSpPr/>
        <p:nvPr/>
      </p:nvGrpSpPr>
      <p:grpSpPr>
        <a:xfrm>
          <a:off x="0" y="0"/>
          <a:ext cx="0" cy="0"/>
          <a:chOff x="0" y="0"/>
          <a:chExt cx="0" cy="0"/>
        </a:xfrm>
      </p:grpSpPr>
      <p:sp>
        <p:nvSpPr>
          <p:cNvPr id="426" name="Google Shape;426;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7" name="Google Shape;427;p6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8" name="Google Shape;428;p6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9" name="Google Shape;429;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0" name="Google Shape;430;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1" name="Google Shape;431;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showMasterSp="0">
  <p:cSld name="9_Title and Content">
    <p:spTree>
      <p:nvGrpSpPr>
        <p:cNvPr id="55" name="Shape 55"/>
        <p:cNvGrpSpPr/>
        <p:nvPr/>
      </p:nvGrpSpPr>
      <p:grpSpPr>
        <a:xfrm>
          <a:off x="0" y="0"/>
          <a:ext cx="0" cy="0"/>
          <a:chOff x="0" y="0"/>
          <a:chExt cx="0" cy="0"/>
        </a:xfrm>
      </p:grpSpPr>
      <p:sp>
        <p:nvSpPr>
          <p:cNvPr id="56" name="Google Shape;56;p28"/>
          <p:cNvSpPr/>
          <p:nvPr/>
        </p:nvSpPr>
        <p:spPr>
          <a:xfrm>
            <a:off x="-9817" y="-23529"/>
            <a:ext cx="12210167" cy="6891801"/>
          </a:xfrm>
          <a:prstGeom prst="rect">
            <a:avLst/>
          </a:prstGeom>
          <a:gradFill>
            <a:gsLst>
              <a:gs pos="0">
                <a:srgbClr val="351F40"/>
              </a:gs>
              <a:gs pos="60000">
                <a:schemeClr val="dk1"/>
              </a:gs>
              <a:gs pos="100000">
                <a:schemeClr val="dk1"/>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 name="Google Shape;57;p28"/>
          <p:cNvSpPr txBox="1"/>
          <p:nvPr>
            <p:ph type="title"/>
          </p:nvPr>
        </p:nvSpPr>
        <p:spPr>
          <a:xfrm>
            <a:off x="604910" y="1043538"/>
            <a:ext cx="10393680"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lt1"/>
              </a:buClr>
              <a:buSzPts val="36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8"/>
          <p:cNvSpPr txBox="1"/>
          <p:nvPr>
            <p:ph idx="1" type="body"/>
          </p:nvPr>
        </p:nvSpPr>
        <p:spPr>
          <a:xfrm>
            <a:off x="650630" y="1889198"/>
            <a:ext cx="10619923" cy="173380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solidFill>
                  <a:schemeClr val="lt1"/>
                </a:solidFill>
              </a:defRPr>
            </a:lvl1pPr>
            <a:lvl2pPr indent="-228600" lvl="1" marL="914400" algn="l">
              <a:lnSpc>
                <a:spcPct val="100000"/>
              </a:lnSpc>
              <a:spcBef>
                <a:spcPts val="500"/>
              </a:spcBef>
              <a:spcAft>
                <a:spcPts val="0"/>
              </a:spcAft>
              <a:buClr>
                <a:schemeClr val="lt1"/>
              </a:buClr>
              <a:buSzPts val="1800"/>
              <a:buNone/>
              <a:defRPr>
                <a:solidFill>
                  <a:schemeClr val="lt1"/>
                </a:solidFill>
              </a:defRPr>
            </a:lvl2pPr>
            <a:lvl3pPr indent="-228600" lvl="2" marL="1371600" algn="l">
              <a:lnSpc>
                <a:spcPct val="100000"/>
              </a:lnSpc>
              <a:spcBef>
                <a:spcPts val="500"/>
              </a:spcBef>
              <a:spcAft>
                <a:spcPts val="0"/>
              </a:spcAft>
              <a:buClr>
                <a:schemeClr val="lt1"/>
              </a:buClr>
              <a:buSzPts val="1800"/>
              <a:buNone/>
              <a:defRPr>
                <a:solidFill>
                  <a:schemeClr val="lt1"/>
                </a:solidFill>
              </a:defRPr>
            </a:lvl3pPr>
            <a:lvl4pPr indent="-228600" lvl="3" marL="1828800" algn="l">
              <a:lnSpc>
                <a:spcPct val="100000"/>
              </a:lnSpc>
              <a:spcBef>
                <a:spcPts val="500"/>
              </a:spcBef>
              <a:spcAft>
                <a:spcPts val="0"/>
              </a:spcAft>
              <a:buClr>
                <a:schemeClr val="lt1"/>
              </a:buClr>
              <a:buSzPts val="1800"/>
              <a:buNone/>
              <a:defRPr>
                <a:solidFill>
                  <a:schemeClr val="lt1"/>
                </a:solidFill>
              </a:defRPr>
            </a:lvl4pPr>
            <a:lvl5pPr indent="-228600" lvl="4" marL="2286000" algn="l">
              <a:lnSpc>
                <a:spcPct val="10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28"/>
          <p:cNvSpPr/>
          <p:nvPr/>
        </p:nvSpPr>
        <p:spPr>
          <a:xfrm>
            <a:off x="0" y="-37213"/>
            <a:ext cx="12192000" cy="495760"/>
          </a:xfrm>
          <a:prstGeom prst="rect">
            <a:avLst/>
          </a:prstGeom>
          <a:solidFill>
            <a:srgbClr val="4C34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28"/>
          <p:cNvSpPr/>
          <p:nvPr/>
        </p:nvSpPr>
        <p:spPr>
          <a:xfrm>
            <a:off x="11260264" y="-37213"/>
            <a:ext cx="931736" cy="495761"/>
          </a:xfrm>
          <a:custGeom>
            <a:rect b="b" l="l" r="r" t="t"/>
            <a:pathLst>
              <a:path extrusionOk="0" h="495761" w="931736">
                <a:moveTo>
                  <a:pt x="0" y="0"/>
                </a:moveTo>
                <a:lnTo>
                  <a:pt x="931736" y="0"/>
                </a:lnTo>
                <a:lnTo>
                  <a:pt x="931736" y="495760"/>
                </a:lnTo>
                <a:lnTo>
                  <a:pt x="499730" y="495761"/>
                </a:lnTo>
                <a:lnTo>
                  <a:pt x="0" y="0"/>
                </a:lnTo>
                <a:close/>
              </a:path>
            </a:pathLst>
          </a:custGeom>
          <a:solidFill>
            <a:srgbClr val="5D42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 name="Google Shape;61;p28"/>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lt1"/>
                </a:solidFill>
                <a:latin typeface="Arial Narrow"/>
                <a:ea typeface="Arial Narrow"/>
                <a:cs typeface="Arial Narrow"/>
                <a:sym typeface="Arial Narrow"/>
              </a:rPr>
              <a:t>‹#›</a:t>
            </a:fld>
            <a:endParaRPr b="1" i="0" sz="1200">
              <a:solidFill>
                <a:schemeClr val="lt1"/>
              </a:solidFill>
              <a:latin typeface="Arial Narrow"/>
              <a:ea typeface="Arial Narrow"/>
              <a:cs typeface="Arial Narrow"/>
              <a:sym typeface="Arial Narrow"/>
            </a:endParaRPr>
          </a:p>
        </p:txBody>
      </p:sp>
      <p:sp>
        <p:nvSpPr>
          <p:cNvPr id="62" name="Google Shape;62;p28"/>
          <p:cNvSpPr txBox="1"/>
          <p:nvPr>
            <p:ph idx="2" type="body"/>
          </p:nvPr>
        </p:nvSpPr>
        <p:spPr>
          <a:xfrm>
            <a:off x="630275" y="77285"/>
            <a:ext cx="3207174"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i="0" sz="1600">
                <a:solidFill>
                  <a:schemeClr val="lt1"/>
                </a:solidFill>
                <a:latin typeface="Arial Narrow"/>
                <a:ea typeface="Arial Narrow"/>
                <a:cs typeface="Arial Narrow"/>
                <a:sym typeface="Arial Narrow"/>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2" name="Shape 432"/>
        <p:cNvGrpSpPr/>
        <p:nvPr/>
      </p:nvGrpSpPr>
      <p:grpSpPr>
        <a:xfrm>
          <a:off x="0" y="0"/>
          <a:ext cx="0" cy="0"/>
          <a:chOff x="0" y="0"/>
          <a:chExt cx="0" cy="0"/>
        </a:xfrm>
      </p:grpSpPr>
      <p:sp>
        <p:nvSpPr>
          <p:cNvPr id="433" name="Google Shape;433;p6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4" name="Google Shape;434;p6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5" name="Google Shape;435;p6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6" name="Google Shape;436;p6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7" name="Google Shape;437;p6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8" name="Google Shape;438;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9" name="Google Shape;439;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0" name="Google Shape;440;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1" name="Shape 441"/>
        <p:cNvGrpSpPr/>
        <p:nvPr/>
      </p:nvGrpSpPr>
      <p:grpSpPr>
        <a:xfrm>
          <a:off x="0" y="0"/>
          <a:ext cx="0" cy="0"/>
          <a:chOff x="0" y="0"/>
          <a:chExt cx="0" cy="0"/>
        </a:xfrm>
      </p:grpSpPr>
      <p:sp>
        <p:nvSpPr>
          <p:cNvPr id="442" name="Google Shape;442;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3" name="Google Shape;443;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4" name="Google Shape;444;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5" name="Google Shape;445;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6" name="Shape 446"/>
        <p:cNvGrpSpPr/>
        <p:nvPr/>
      </p:nvGrpSpPr>
      <p:grpSpPr>
        <a:xfrm>
          <a:off x="0" y="0"/>
          <a:ext cx="0" cy="0"/>
          <a:chOff x="0" y="0"/>
          <a:chExt cx="0" cy="0"/>
        </a:xfrm>
      </p:grpSpPr>
      <p:sp>
        <p:nvSpPr>
          <p:cNvPr id="447" name="Google Shape;447;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8" name="Google Shape;448;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9" name="Google Shape;449;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50" name="Shape 450"/>
        <p:cNvGrpSpPr/>
        <p:nvPr/>
      </p:nvGrpSpPr>
      <p:grpSpPr>
        <a:xfrm>
          <a:off x="0" y="0"/>
          <a:ext cx="0" cy="0"/>
          <a:chOff x="0" y="0"/>
          <a:chExt cx="0" cy="0"/>
        </a:xfrm>
      </p:grpSpPr>
      <p:sp>
        <p:nvSpPr>
          <p:cNvPr id="451" name="Google Shape;451;p7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2" name="Google Shape;452;p7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53" name="Google Shape;453;p7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54" name="Google Shape;454;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6" name="Google Shape;456;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57" name="Shape 457"/>
        <p:cNvGrpSpPr/>
        <p:nvPr/>
      </p:nvGrpSpPr>
      <p:grpSpPr>
        <a:xfrm>
          <a:off x="0" y="0"/>
          <a:ext cx="0" cy="0"/>
          <a:chOff x="0" y="0"/>
          <a:chExt cx="0" cy="0"/>
        </a:xfrm>
      </p:grpSpPr>
      <p:sp>
        <p:nvSpPr>
          <p:cNvPr id="458" name="Google Shape;458;p7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9" name="Google Shape;459;p71"/>
          <p:cNvSpPr/>
          <p:nvPr>
            <p:ph idx="2" type="pic"/>
          </p:nvPr>
        </p:nvSpPr>
        <p:spPr>
          <a:xfrm>
            <a:off x="5183188" y="987425"/>
            <a:ext cx="6172200" cy="4873625"/>
          </a:xfrm>
          <a:prstGeom prst="rect">
            <a:avLst/>
          </a:prstGeom>
          <a:noFill/>
          <a:ln>
            <a:noFill/>
          </a:ln>
        </p:spPr>
      </p:sp>
      <p:sp>
        <p:nvSpPr>
          <p:cNvPr id="460" name="Google Shape;460;p7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61" name="Google Shape;461;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2" name="Google Shape;462;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3" name="Google Shape;463;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64" name="Shape 464"/>
        <p:cNvGrpSpPr/>
        <p:nvPr/>
      </p:nvGrpSpPr>
      <p:grpSpPr>
        <a:xfrm>
          <a:off x="0" y="0"/>
          <a:ext cx="0" cy="0"/>
          <a:chOff x="0" y="0"/>
          <a:chExt cx="0" cy="0"/>
        </a:xfrm>
      </p:grpSpPr>
      <p:sp>
        <p:nvSpPr>
          <p:cNvPr id="465" name="Google Shape;465;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6" name="Google Shape;466;p7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7" name="Google Shape;467;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8" name="Google Shape;468;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9" name="Google Shape;469;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70" name="Shape 470"/>
        <p:cNvGrpSpPr/>
        <p:nvPr/>
      </p:nvGrpSpPr>
      <p:grpSpPr>
        <a:xfrm>
          <a:off x="0" y="0"/>
          <a:ext cx="0" cy="0"/>
          <a:chOff x="0" y="0"/>
          <a:chExt cx="0" cy="0"/>
        </a:xfrm>
      </p:grpSpPr>
      <p:sp>
        <p:nvSpPr>
          <p:cNvPr id="471" name="Google Shape;471;p7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2" name="Google Shape;472;p7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3" name="Google Shape;473;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4" name="Google Shape;474;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5" name="Google Shape;475;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showMasterSp="0">
  <p:cSld name="10_Title and Content">
    <p:spTree>
      <p:nvGrpSpPr>
        <p:cNvPr id="63" name="Shape 63"/>
        <p:cNvGrpSpPr/>
        <p:nvPr/>
      </p:nvGrpSpPr>
      <p:grpSpPr>
        <a:xfrm>
          <a:off x="0" y="0"/>
          <a:ext cx="0" cy="0"/>
          <a:chOff x="0" y="0"/>
          <a:chExt cx="0" cy="0"/>
        </a:xfrm>
      </p:grpSpPr>
      <p:sp>
        <p:nvSpPr>
          <p:cNvPr id="64" name="Google Shape;64;p29"/>
          <p:cNvSpPr/>
          <p:nvPr/>
        </p:nvSpPr>
        <p:spPr>
          <a:xfrm>
            <a:off x="-1" y="210667"/>
            <a:ext cx="12210167" cy="6647333"/>
          </a:xfrm>
          <a:prstGeom prst="rect">
            <a:avLst/>
          </a:prstGeom>
          <a:gradFill>
            <a:gsLst>
              <a:gs pos="0">
                <a:srgbClr val="351F40"/>
              </a:gs>
              <a:gs pos="60000">
                <a:schemeClr val="dk1"/>
              </a:gs>
              <a:gs pos="100000">
                <a:schemeClr val="dk1"/>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 name="Google Shape;65;p29"/>
          <p:cNvSpPr txBox="1"/>
          <p:nvPr>
            <p:ph type="title"/>
          </p:nvPr>
        </p:nvSpPr>
        <p:spPr>
          <a:xfrm>
            <a:off x="5220517" y="1043538"/>
            <a:ext cx="6481488"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lt1"/>
              </a:buClr>
              <a:buSzPts val="36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9"/>
          <p:cNvSpPr txBox="1"/>
          <p:nvPr>
            <p:ph idx="1" type="body"/>
          </p:nvPr>
        </p:nvSpPr>
        <p:spPr>
          <a:xfrm>
            <a:off x="5266238" y="1889198"/>
            <a:ext cx="6435767" cy="173380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solidFill>
                  <a:schemeClr val="lt1"/>
                </a:solidFill>
              </a:defRPr>
            </a:lvl1pPr>
            <a:lvl2pPr indent="-228600" lvl="1" marL="914400" algn="l">
              <a:lnSpc>
                <a:spcPct val="100000"/>
              </a:lnSpc>
              <a:spcBef>
                <a:spcPts val="500"/>
              </a:spcBef>
              <a:spcAft>
                <a:spcPts val="0"/>
              </a:spcAft>
              <a:buClr>
                <a:schemeClr val="lt1"/>
              </a:buClr>
              <a:buSzPts val="1800"/>
              <a:buNone/>
              <a:defRPr>
                <a:solidFill>
                  <a:schemeClr val="lt1"/>
                </a:solidFill>
              </a:defRPr>
            </a:lvl2pPr>
            <a:lvl3pPr indent="-228600" lvl="2" marL="1371600" algn="l">
              <a:lnSpc>
                <a:spcPct val="100000"/>
              </a:lnSpc>
              <a:spcBef>
                <a:spcPts val="500"/>
              </a:spcBef>
              <a:spcAft>
                <a:spcPts val="0"/>
              </a:spcAft>
              <a:buClr>
                <a:schemeClr val="lt1"/>
              </a:buClr>
              <a:buSzPts val="1800"/>
              <a:buNone/>
              <a:defRPr>
                <a:solidFill>
                  <a:schemeClr val="lt1"/>
                </a:solidFill>
              </a:defRPr>
            </a:lvl3pPr>
            <a:lvl4pPr indent="-228600" lvl="3" marL="1828800" algn="l">
              <a:lnSpc>
                <a:spcPct val="100000"/>
              </a:lnSpc>
              <a:spcBef>
                <a:spcPts val="500"/>
              </a:spcBef>
              <a:spcAft>
                <a:spcPts val="0"/>
              </a:spcAft>
              <a:buClr>
                <a:schemeClr val="lt1"/>
              </a:buClr>
              <a:buSzPts val="1800"/>
              <a:buNone/>
              <a:defRPr>
                <a:solidFill>
                  <a:schemeClr val="lt1"/>
                </a:solidFill>
              </a:defRPr>
            </a:lvl4pPr>
            <a:lvl5pPr indent="-228600" lvl="4" marL="2286000" algn="l">
              <a:lnSpc>
                <a:spcPct val="10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29"/>
          <p:cNvSpPr/>
          <p:nvPr/>
        </p:nvSpPr>
        <p:spPr>
          <a:xfrm>
            <a:off x="0" y="-37213"/>
            <a:ext cx="12192000" cy="495760"/>
          </a:xfrm>
          <a:prstGeom prst="rect">
            <a:avLst/>
          </a:prstGeom>
          <a:solidFill>
            <a:srgbClr val="4C34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 name="Google Shape;68;p29"/>
          <p:cNvSpPr/>
          <p:nvPr/>
        </p:nvSpPr>
        <p:spPr>
          <a:xfrm>
            <a:off x="11260264" y="-37213"/>
            <a:ext cx="931736" cy="495761"/>
          </a:xfrm>
          <a:custGeom>
            <a:rect b="b" l="l" r="r" t="t"/>
            <a:pathLst>
              <a:path extrusionOk="0" h="495761" w="931736">
                <a:moveTo>
                  <a:pt x="0" y="0"/>
                </a:moveTo>
                <a:lnTo>
                  <a:pt x="931736" y="0"/>
                </a:lnTo>
                <a:lnTo>
                  <a:pt x="931736" y="495760"/>
                </a:lnTo>
                <a:lnTo>
                  <a:pt x="499730" y="495761"/>
                </a:lnTo>
                <a:lnTo>
                  <a:pt x="0" y="0"/>
                </a:lnTo>
                <a:close/>
              </a:path>
            </a:pathLst>
          </a:custGeom>
          <a:solidFill>
            <a:srgbClr val="5D42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29"/>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lt1"/>
                </a:solidFill>
                <a:latin typeface="Arial Narrow"/>
                <a:ea typeface="Arial Narrow"/>
                <a:cs typeface="Arial Narrow"/>
                <a:sym typeface="Arial Narrow"/>
              </a:rPr>
              <a:t>‹#›</a:t>
            </a:fld>
            <a:endParaRPr b="1" i="0" sz="1200">
              <a:solidFill>
                <a:schemeClr val="lt1"/>
              </a:solidFill>
              <a:latin typeface="Arial Narrow"/>
              <a:ea typeface="Arial Narrow"/>
              <a:cs typeface="Arial Narrow"/>
              <a:sym typeface="Arial Narrow"/>
            </a:endParaRPr>
          </a:p>
        </p:txBody>
      </p:sp>
      <p:sp>
        <p:nvSpPr>
          <p:cNvPr id="70" name="Google Shape;70;p29"/>
          <p:cNvSpPr txBox="1"/>
          <p:nvPr>
            <p:ph idx="2" type="body"/>
          </p:nvPr>
        </p:nvSpPr>
        <p:spPr>
          <a:xfrm>
            <a:off x="630275" y="77285"/>
            <a:ext cx="3207174"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i="0" sz="1600">
                <a:solidFill>
                  <a:schemeClr val="lt1"/>
                </a:solidFill>
                <a:latin typeface="Arial Narrow"/>
                <a:ea typeface="Arial Narrow"/>
                <a:cs typeface="Arial Narrow"/>
                <a:sym typeface="Arial Narrow"/>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9"/>
          <p:cNvSpPr txBox="1"/>
          <p:nvPr>
            <p:ph idx="3" type="body"/>
          </p:nvPr>
        </p:nvSpPr>
        <p:spPr>
          <a:xfrm>
            <a:off x="-1" y="458548"/>
            <a:ext cx="4540380" cy="6399452"/>
          </a:xfrm>
          <a:prstGeom prst="rect">
            <a:avLst/>
          </a:prstGeom>
          <a:solidFill>
            <a:srgbClr val="5D4269"/>
          </a:solid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29"/>
          <p:cNvSpPr txBox="1"/>
          <p:nvPr>
            <p:ph idx="4" type="body"/>
          </p:nvPr>
        </p:nvSpPr>
        <p:spPr>
          <a:xfrm>
            <a:off x="5266238" y="6228343"/>
            <a:ext cx="6435767" cy="307777"/>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400"/>
              <a:buNone/>
              <a:defRPr b="0" sz="1400">
                <a:solidFill>
                  <a:schemeClr val="lt1"/>
                </a:solidFill>
              </a:defRPr>
            </a:lvl1pPr>
            <a:lvl2pPr indent="-228600" lvl="1" marL="914400" algn="l">
              <a:lnSpc>
                <a:spcPct val="90000"/>
              </a:lnSpc>
              <a:spcBef>
                <a:spcPts val="500"/>
              </a:spcBef>
              <a:spcAft>
                <a:spcPts val="0"/>
              </a:spcAft>
              <a:buClr>
                <a:schemeClr val="lt1"/>
              </a:buClr>
              <a:buSzPts val="1800"/>
              <a:buNone/>
              <a:defRPr>
                <a:solidFill>
                  <a:schemeClr val="lt1"/>
                </a:solidFill>
              </a:defRPr>
            </a:lvl2pPr>
            <a:lvl3pPr indent="-228600" lvl="2" marL="1371600" algn="l">
              <a:lnSpc>
                <a:spcPct val="90000"/>
              </a:lnSpc>
              <a:spcBef>
                <a:spcPts val="500"/>
              </a:spcBef>
              <a:spcAft>
                <a:spcPts val="0"/>
              </a:spcAft>
              <a:buClr>
                <a:schemeClr val="lt1"/>
              </a:buClr>
              <a:buSzPts val="18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showMasterSp="0">
  <p:cSld name="13_Title and Content">
    <p:bg>
      <p:bgPr>
        <a:solidFill>
          <a:schemeClr val="dk1"/>
        </a:solidFill>
      </p:bgPr>
    </p:bg>
    <p:spTree>
      <p:nvGrpSpPr>
        <p:cNvPr id="73" name="Shape 73"/>
        <p:cNvGrpSpPr/>
        <p:nvPr/>
      </p:nvGrpSpPr>
      <p:grpSpPr>
        <a:xfrm>
          <a:off x="0" y="0"/>
          <a:ext cx="0" cy="0"/>
          <a:chOff x="0" y="0"/>
          <a:chExt cx="0" cy="0"/>
        </a:xfrm>
      </p:grpSpPr>
      <p:sp>
        <p:nvSpPr>
          <p:cNvPr id="74" name="Google Shape;74;p30"/>
          <p:cNvSpPr/>
          <p:nvPr/>
        </p:nvSpPr>
        <p:spPr>
          <a:xfrm flipH="1">
            <a:off x="-5" y="-37214"/>
            <a:ext cx="12191995" cy="6895214"/>
          </a:xfrm>
          <a:prstGeom prst="rect">
            <a:avLst/>
          </a:prstGeom>
          <a:gradFill>
            <a:gsLst>
              <a:gs pos="0">
                <a:srgbClr val="002139">
                  <a:alpha val="0"/>
                </a:srgbClr>
              </a:gs>
              <a:gs pos="51000">
                <a:srgbClr val="221429">
                  <a:alpha val="85490"/>
                </a:srgbClr>
              </a:gs>
              <a:gs pos="71000">
                <a:srgbClr val="221429"/>
              </a:gs>
              <a:gs pos="100000">
                <a:srgbClr val="221429"/>
              </a:gs>
            </a:gsLst>
            <a:lin ang="11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75" name="Google Shape;75;p30"/>
          <p:cNvSpPr txBox="1"/>
          <p:nvPr>
            <p:ph type="title"/>
          </p:nvPr>
        </p:nvSpPr>
        <p:spPr>
          <a:xfrm>
            <a:off x="5316516" y="1163104"/>
            <a:ext cx="6481488"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lt1"/>
              </a:buClr>
              <a:buSzPts val="36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 type="body"/>
          </p:nvPr>
        </p:nvSpPr>
        <p:spPr>
          <a:xfrm>
            <a:off x="5318399" y="4594140"/>
            <a:ext cx="6510147" cy="1477328"/>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solidFill>
                  <a:schemeClr val="lt1"/>
                </a:solidFill>
              </a:defRPr>
            </a:lvl1pPr>
            <a:lvl2pPr indent="-228600" lvl="1" marL="914400" algn="l">
              <a:lnSpc>
                <a:spcPct val="90000"/>
              </a:lnSpc>
              <a:spcBef>
                <a:spcPts val="500"/>
              </a:spcBef>
              <a:spcAft>
                <a:spcPts val="0"/>
              </a:spcAft>
              <a:buClr>
                <a:schemeClr val="lt1"/>
              </a:buClr>
              <a:buSzPts val="1800"/>
              <a:buNone/>
              <a:defRPr>
                <a:solidFill>
                  <a:schemeClr val="lt1"/>
                </a:solidFill>
              </a:defRPr>
            </a:lvl2pPr>
            <a:lvl3pPr indent="-228600" lvl="2" marL="1371600" algn="l">
              <a:lnSpc>
                <a:spcPct val="90000"/>
              </a:lnSpc>
              <a:spcBef>
                <a:spcPts val="500"/>
              </a:spcBef>
              <a:spcAft>
                <a:spcPts val="0"/>
              </a:spcAft>
              <a:buClr>
                <a:schemeClr val="lt1"/>
              </a:buClr>
              <a:buSzPts val="18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0"/>
          <p:cNvSpPr txBox="1"/>
          <p:nvPr>
            <p:ph idx="2" type="body"/>
          </p:nvPr>
        </p:nvSpPr>
        <p:spPr>
          <a:xfrm>
            <a:off x="8744505" y="1955115"/>
            <a:ext cx="3084041" cy="243656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solidFill>
                  <a:schemeClr val="lt1"/>
                </a:solidFill>
              </a:defRPr>
            </a:lvl1pPr>
            <a:lvl2pPr indent="-228600" lvl="1" marL="914400" algn="l">
              <a:lnSpc>
                <a:spcPct val="90000"/>
              </a:lnSpc>
              <a:spcBef>
                <a:spcPts val="500"/>
              </a:spcBef>
              <a:spcAft>
                <a:spcPts val="0"/>
              </a:spcAft>
              <a:buClr>
                <a:schemeClr val="lt1"/>
              </a:buClr>
              <a:buSzPts val="1800"/>
              <a:buNone/>
              <a:defRPr>
                <a:solidFill>
                  <a:schemeClr val="lt1"/>
                </a:solidFill>
              </a:defRPr>
            </a:lvl2pPr>
            <a:lvl3pPr indent="-228600" lvl="2" marL="1371600" algn="l">
              <a:lnSpc>
                <a:spcPct val="90000"/>
              </a:lnSpc>
              <a:spcBef>
                <a:spcPts val="500"/>
              </a:spcBef>
              <a:spcAft>
                <a:spcPts val="0"/>
              </a:spcAft>
              <a:buClr>
                <a:schemeClr val="lt1"/>
              </a:buClr>
              <a:buSzPts val="18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30"/>
          <p:cNvSpPr/>
          <p:nvPr/>
        </p:nvSpPr>
        <p:spPr>
          <a:xfrm>
            <a:off x="0" y="-37213"/>
            <a:ext cx="12192000" cy="495760"/>
          </a:xfrm>
          <a:prstGeom prst="rect">
            <a:avLst/>
          </a:prstGeom>
          <a:solidFill>
            <a:srgbClr val="4C34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30"/>
          <p:cNvSpPr/>
          <p:nvPr/>
        </p:nvSpPr>
        <p:spPr>
          <a:xfrm>
            <a:off x="11260264" y="-37213"/>
            <a:ext cx="931736" cy="495761"/>
          </a:xfrm>
          <a:custGeom>
            <a:rect b="b" l="l" r="r" t="t"/>
            <a:pathLst>
              <a:path extrusionOk="0" h="495761" w="931736">
                <a:moveTo>
                  <a:pt x="0" y="0"/>
                </a:moveTo>
                <a:lnTo>
                  <a:pt x="931736" y="0"/>
                </a:lnTo>
                <a:lnTo>
                  <a:pt x="931736" y="495760"/>
                </a:lnTo>
                <a:lnTo>
                  <a:pt x="499730" y="495761"/>
                </a:lnTo>
                <a:lnTo>
                  <a:pt x="0" y="0"/>
                </a:lnTo>
                <a:close/>
              </a:path>
            </a:pathLst>
          </a:custGeom>
          <a:solidFill>
            <a:srgbClr val="5D42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30"/>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lt1"/>
                </a:solidFill>
                <a:latin typeface="Arial Narrow"/>
                <a:ea typeface="Arial Narrow"/>
                <a:cs typeface="Arial Narrow"/>
                <a:sym typeface="Arial Narrow"/>
              </a:rPr>
              <a:t>‹#›</a:t>
            </a:fld>
            <a:endParaRPr b="1" i="0" sz="1200">
              <a:solidFill>
                <a:schemeClr val="lt1"/>
              </a:solidFill>
              <a:latin typeface="Arial Narrow"/>
              <a:ea typeface="Arial Narrow"/>
              <a:cs typeface="Arial Narrow"/>
              <a:sym typeface="Arial Narrow"/>
            </a:endParaRPr>
          </a:p>
        </p:txBody>
      </p:sp>
      <p:sp>
        <p:nvSpPr>
          <p:cNvPr id="81" name="Google Shape;81;p30"/>
          <p:cNvSpPr txBox="1"/>
          <p:nvPr>
            <p:ph idx="3" type="body"/>
          </p:nvPr>
        </p:nvSpPr>
        <p:spPr>
          <a:xfrm>
            <a:off x="630275" y="77285"/>
            <a:ext cx="3207174"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i="0" sz="1600">
                <a:solidFill>
                  <a:schemeClr val="lt1"/>
                </a:solidFill>
                <a:latin typeface="Arial Narrow"/>
                <a:ea typeface="Arial Narrow"/>
                <a:cs typeface="Arial Narrow"/>
                <a:sym typeface="Arial Narrow"/>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0"/>
          <p:cNvSpPr txBox="1"/>
          <p:nvPr>
            <p:ph idx="4" type="body"/>
          </p:nvPr>
        </p:nvSpPr>
        <p:spPr>
          <a:xfrm>
            <a:off x="5433134" y="2020018"/>
            <a:ext cx="3084041" cy="2285764"/>
          </a:xfrm>
          <a:prstGeom prst="rect">
            <a:avLst/>
          </a:prstGeom>
          <a:solidFill>
            <a:srgbClr val="5D4269"/>
          </a:solid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showMasterSp="0">
  <p:cSld name="11_Title and Content">
    <p:spTree>
      <p:nvGrpSpPr>
        <p:cNvPr id="83" name="Shape 83"/>
        <p:cNvGrpSpPr/>
        <p:nvPr/>
      </p:nvGrpSpPr>
      <p:grpSpPr>
        <a:xfrm>
          <a:off x="0" y="0"/>
          <a:ext cx="0" cy="0"/>
          <a:chOff x="0" y="0"/>
          <a:chExt cx="0" cy="0"/>
        </a:xfrm>
      </p:grpSpPr>
      <p:sp>
        <p:nvSpPr>
          <p:cNvPr id="84" name="Google Shape;84;p31"/>
          <p:cNvSpPr/>
          <p:nvPr/>
        </p:nvSpPr>
        <p:spPr>
          <a:xfrm>
            <a:off x="-9084" y="-16901"/>
            <a:ext cx="12210167" cy="6891801"/>
          </a:xfrm>
          <a:prstGeom prst="rect">
            <a:avLst/>
          </a:prstGeom>
          <a:gradFill>
            <a:gsLst>
              <a:gs pos="0">
                <a:srgbClr val="351F40"/>
              </a:gs>
              <a:gs pos="60000">
                <a:schemeClr val="dk1"/>
              </a:gs>
              <a:gs pos="100000">
                <a:schemeClr val="dk1"/>
              </a:gs>
            </a:gsLst>
            <a:lin ang="81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31"/>
          <p:cNvSpPr txBox="1"/>
          <p:nvPr>
            <p:ph idx="1" type="body"/>
          </p:nvPr>
        </p:nvSpPr>
        <p:spPr>
          <a:xfrm>
            <a:off x="1272636" y="1845360"/>
            <a:ext cx="4448921" cy="2492357"/>
          </a:xfrm>
          <a:prstGeom prst="rect">
            <a:avLst/>
          </a:prstGeom>
          <a:solidFill>
            <a:srgbClr val="5D4269"/>
          </a:solid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31"/>
          <p:cNvSpPr txBox="1"/>
          <p:nvPr>
            <p:ph type="title"/>
          </p:nvPr>
        </p:nvSpPr>
        <p:spPr>
          <a:xfrm>
            <a:off x="1169719" y="1054485"/>
            <a:ext cx="6481488" cy="590931"/>
          </a:xfrm>
          <a:prstGeom prst="rect">
            <a:avLst/>
          </a:prstGeom>
          <a:noFill/>
          <a:ln>
            <a:noFill/>
          </a:ln>
        </p:spPr>
        <p:txBody>
          <a:bodyPr anchorCtr="0" anchor="ctr" bIns="45700" lIns="91425" spcFirstLastPara="1" rIns="91425" wrap="square" tIns="45700">
            <a:spAutoFit/>
          </a:bodyPr>
          <a:lstStyle>
            <a:lvl1pPr lvl="0" algn="l">
              <a:lnSpc>
                <a:spcPct val="90000"/>
              </a:lnSpc>
              <a:spcBef>
                <a:spcPts val="0"/>
              </a:spcBef>
              <a:spcAft>
                <a:spcPts val="0"/>
              </a:spcAft>
              <a:buClr>
                <a:schemeClr val="lt1"/>
              </a:buClr>
              <a:buSzPts val="3600"/>
              <a:buFont typeface="Arial"/>
              <a:buNone/>
              <a:defRPr>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31"/>
          <p:cNvSpPr/>
          <p:nvPr/>
        </p:nvSpPr>
        <p:spPr>
          <a:xfrm>
            <a:off x="0" y="-37213"/>
            <a:ext cx="12192000" cy="495760"/>
          </a:xfrm>
          <a:prstGeom prst="rect">
            <a:avLst/>
          </a:prstGeom>
          <a:solidFill>
            <a:srgbClr val="4C34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31"/>
          <p:cNvSpPr/>
          <p:nvPr/>
        </p:nvSpPr>
        <p:spPr>
          <a:xfrm>
            <a:off x="11260264" y="-37213"/>
            <a:ext cx="931736" cy="495761"/>
          </a:xfrm>
          <a:custGeom>
            <a:rect b="b" l="l" r="r" t="t"/>
            <a:pathLst>
              <a:path extrusionOk="0" h="495761" w="931736">
                <a:moveTo>
                  <a:pt x="0" y="0"/>
                </a:moveTo>
                <a:lnTo>
                  <a:pt x="931736" y="0"/>
                </a:lnTo>
                <a:lnTo>
                  <a:pt x="931736" y="495760"/>
                </a:lnTo>
                <a:lnTo>
                  <a:pt x="499730" y="495761"/>
                </a:lnTo>
                <a:lnTo>
                  <a:pt x="0" y="0"/>
                </a:lnTo>
                <a:close/>
              </a:path>
            </a:pathLst>
          </a:custGeom>
          <a:solidFill>
            <a:srgbClr val="5D42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31"/>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lt1"/>
                </a:solidFill>
                <a:latin typeface="Arial Narrow"/>
                <a:ea typeface="Arial Narrow"/>
                <a:cs typeface="Arial Narrow"/>
                <a:sym typeface="Arial Narrow"/>
              </a:rPr>
              <a:t>‹#›</a:t>
            </a:fld>
            <a:endParaRPr b="1" i="0" sz="1200">
              <a:solidFill>
                <a:schemeClr val="lt1"/>
              </a:solidFill>
              <a:latin typeface="Arial Narrow"/>
              <a:ea typeface="Arial Narrow"/>
              <a:cs typeface="Arial Narrow"/>
              <a:sym typeface="Arial Narrow"/>
            </a:endParaRPr>
          </a:p>
        </p:txBody>
      </p:sp>
      <p:sp>
        <p:nvSpPr>
          <p:cNvPr id="90" name="Google Shape;90;p31"/>
          <p:cNvSpPr txBox="1"/>
          <p:nvPr>
            <p:ph idx="2" type="body"/>
          </p:nvPr>
        </p:nvSpPr>
        <p:spPr>
          <a:xfrm>
            <a:off x="630275" y="77285"/>
            <a:ext cx="3207174"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i="0" sz="1600">
                <a:solidFill>
                  <a:schemeClr val="lt1"/>
                </a:solidFill>
                <a:latin typeface="Arial Narrow"/>
                <a:ea typeface="Arial Narrow"/>
                <a:cs typeface="Arial Narrow"/>
                <a:sym typeface="Arial Narrow"/>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31"/>
          <p:cNvSpPr txBox="1"/>
          <p:nvPr>
            <p:ph idx="3" type="body"/>
          </p:nvPr>
        </p:nvSpPr>
        <p:spPr>
          <a:xfrm>
            <a:off x="1168500" y="5070636"/>
            <a:ext cx="9696848" cy="834331"/>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1"/>
          <p:cNvSpPr txBox="1"/>
          <p:nvPr>
            <p:ph idx="4" type="body"/>
          </p:nvPr>
        </p:nvSpPr>
        <p:spPr>
          <a:xfrm>
            <a:off x="1143288" y="4408838"/>
            <a:ext cx="4578269" cy="461665"/>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200"/>
              <a:buNone/>
              <a:defRPr b="0" sz="1200">
                <a:solidFill>
                  <a:schemeClr val="lt1"/>
                </a:solidFill>
              </a:defRPr>
            </a:lvl1pPr>
            <a:lvl2pPr indent="-228600" lvl="1" marL="914400" algn="l">
              <a:lnSpc>
                <a:spcPct val="90000"/>
              </a:lnSpc>
              <a:spcBef>
                <a:spcPts val="500"/>
              </a:spcBef>
              <a:spcAft>
                <a:spcPts val="0"/>
              </a:spcAft>
              <a:buClr>
                <a:schemeClr val="lt1"/>
              </a:buClr>
              <a:buSzPts val="1800"/>
              <a:buNone/>
              <a:defRPr>
                <a:solidFill>
                  <a:schemeClr val="lt1"/>
                </a:solidFill>
              </a:defRPr>
            </a:lvl2pPr>
            <a:lvl3pPr indent="-228600" lvl="2" marL="1371600" algn="l">
              <a:lnSpc>
                <a:spcPct val="90000"/>
              </a:lnSpc>
              <a:spcBef>
                <a:spcPts val="500"/>
              </a:spcBef>
              <a:spcAft>
                <a:spcPts val="0"/>
              </a:spcAft>
              <a:buClr>
                <a:schemeClr val="lt1"/>
              </a:buClr>
              <a:buSzPts val="18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31"/>
          <p:cNvSpPr txBox="1"/>
          <p:nvPr>
            <p:ph idx="5" type="body"/>
          </p:nvPr>
        </p:nvSpPr>
        <p:spPr>
          <a:xfrm>
            <a:off x="6096000" y="4408838"/>
            <a:ext cx="4578270" cy="461665"/>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200"/>
              <a:buNone/>
              <a:defRPr b="0" sz="1200">
                <a:solidFill>
                  <a:schemeClr val="lt1"/>
                </a:solidFill>
              </a:defRPr>
            </a:lvl1pPr>
            <a:lvl2pPr indent="-228600" lvl="1" marL="914400" algn="l">
              <a:lnSpc>
                <a:spcPct val="90000"/>
              </a:lnSpc>
              <a:spcBef>
                <a:spcPts val="500"/>
              </a:spcBef>
              <a:spcAft>
                <a:spcPts val="0"/>
              </a:spcAft>
              <a:buClr>
                <a:schemeClr val="lt1"/>
              </a:buClr>
              <a:buSzPts val="1800"/>
              <a:buNone/>
              <a:defRPr>
                <a:solidFill>
                  <a:schemeClr val="lt1"/>
                </a:solidFill>
              </a:defRPr>
            </a:lvl2pPr>
            <a:lvl3pPr indent="-228600" lvl="2" marL="1371600" algn="l">
              <a:lnSpc>
                <a:spcPct val="90000"/>
              </a:lnSpc>
              <a:spcBef>
                <a:spcPts val="500"/>
              </a:spcBef>
              <a:spcAft>
                <a:spcPts val="0"/>
              </a:spcAft>
              <a:buClr>
                <a:schemeClr val="lt1"/>
              </a:buClr>
              <a:buSzPts val="1800"/>
              <a:buNone/>
              <a:defRPr>
                <a:solidFill>
                  <a:schemeClr val="lt1"/>
                </a:solidFill>
              </a:defRPr>
            </a:lvl3pPr>
            <a:lvl4pPr indent="-228600" lvl="3" marL="1828800" algn="l">
              <a:lnSpc>
                <a:spcPct val="90000"/>
              </a:lnSpc>
              <a:spcBef>
                <a:spcPts val="500"/>
              </a:spcBef>
              <a:spcAft>
                <a:spcPts val="0"/>
              </a:spcAft>
              <a:buClr>
                <a:schemeClr val="lt1"/>
              </a:buClr>
              <a:buSzPts val="1800"/>
              <a:buNone/>
              <a:defRPr>
                <a:solidFill>
                  <a:schemeClr val="lt1"/>
                </a:solidFill>
              </a:defRPr>
            </a:lvl4pPr>
            <a:lvl5pPr indent="-228600" lvl="4" marL="2286000" algn="l">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31"/>
          <p:cNvSpPr txBox="1"/>
          <p:nvPr>
            <p:ph idx="6" type="body"/>
          </p:nvPr>
        </p:nvSpPr>
        <p:spPr>
          <a:xfrm>
            <a:off x="6189663" y="1845360"/>
            <a:ext cx="4448921" cy="2492357"/>
          </a:xfrm>
          <a:prstGeom prst="rect">
            <a:avLst/>
          </a:prstGeom>
          <a:solidFill>
            <a:srgbClr val="5D4269"/>
          </a:solid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and Content" showMasterSp="0">
  <p:cSld name="24_Title and Content">
    <p:bg>
      <p:bgPr>
        <a:solidFill>
          <a:schemeClr val="dk1"/>
        </a:solidFill>
      </p:bgPr>
    </p:bg>
    <p:spTree>
      <p:nvGrpSpPr>
        <p:cNvPr id="95" name="Shape 95"/>
        <p:cNvGrpSpPr/>
        <p:nvPr/>
      </p:nvGrpSpPr>
      <p:grpSpPr>
        <a:xfrm>
          <a:off x="0" y="0"/>
          <a:ext cx="0" cy="0"/>
          <a:chOff x="0" y="0"/>
          <a:chExt cx="0" cy="0"/>
        </a:xfrm>
      </p:grpSpPr>
      <p:sp>
        <p:nvSpPr>
          <p:cNvPr id="96" name="Google Shape;96;p32"/>
          <p:cNvSpPr/>
          <p:nvPr/>
        </p:nvSpPr>
        <p:spPr>
          <a:xfrm>
            <a:off x="-9084" y="-16901"/>
            <a:ext cx="12210167" cy="6891801"/>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7" name="Google Shape;97;p32"/>
          <p:cNvPicPr preferRelativeResize="0"/>
          <p:nvPr/>
        </p:nvPicPr>
        <p:blipFill rotWithShape="1">
          <a:blip r:embed="rId2">
            <a:alphaModFix/>
          </a:blip>
          <a:srcRect b="54604" l="0" r="0" t="-655"/>
          <a:stretch/>
        </p:blipFill>
        <p:spPr>
          <a:xfrm>
            <a:off x="0" y="-37213"/>
            <a:ext cx="12192000" cy="3200400"/>
          </a:xfrm>
          <a:prstGeom prst="rect">
            <a:avLst/>
          </a:prstGeom>
          <a:noFill/>
          <a:ln>
            <a:noFill/>
          </a:ln>
        </p:spPr>
      </p:pic>
      <p:sp>
        <p:nvSpPr>
          <p:cNvPr id="98" name="Google Shape;98;p32"/>
          <p:cNvSpPr/>
          <p:nvPr/>
        </p:nvSpPr>
        <p:spPr>
          <a:xfrm>
            <a:off x="-11575" y="-37213"/>
            <a:ext cx="12192000" cy="3200400"/>
          </a:xfrm>
          <a:prstGeom prst="rect">
            <a:avLst/>
          </a:prstGeom>
          <a:gradFill>
            <a:gsLst>
              <a:gs pos="0">
                <a:srgbClr val="1D1124"/>
              </a:gs>
              <a:gs pos="51000">
                <a:srgbClr val="221429">
                  <a:alpha val="0"/>
                </a:srgbClr>
              </a:gs>
              <a:gs pos="99000">
                <a:srgbClr val="1D1124"/>
              </a:gs>
              <a:gs pos="100000">
                <a:srgbClr val="1D1124"/>
              </a:gs>
            </a:gsLst>
            <a:lin ang="11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32"/>
          <p:cNvSpPr txBox="1"/>
          <p:nvPr>
            <p:ph idx="1" type="body"/>
          </p:nvPr>
        </p:nvSpPr>
        <p:spPr>
          <a:xfrm>
            <a:off x="876369" y="1157668"/>
            <a:ext cx="10521880" cy="769441"/>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lt1"/>
              </a:buClr>
              <a:buSzPts val="4400"/>
              <a:buNone/>
              <a:defRPr b="1" sz="4400">
                <a:solidFill>
                  <a:schemeClr val="lt1"/>
                </a:solidFill>
              </a:defRPr>
            </a:lvl1pPr>
            <a:lvl2pPr indent="-228600" lvl="1" marL="914400" algn="ctr">
              <a:lnSpc>
                <a:spcPct val="90000"/>
              </a:lnSpc>
              <a:spcBef>
                <a:spcPts val="500"/>
              </a:spcBef>
              <a:spcAft>
                <a:spcPts val="0"/>
              </a:spcAft>
              <a:buClr>
                <a:schemeClr val="lt1"/>
              </a:buClr>
              <a:buSzPts val="1800"/>
              <a:buNone/>
              <a:defRPr>
                <a:solidFill>
                  <a:schemeClr val="lt1"/>
                </a:solidFill>
              </a:defRPr>
            </a:lvl2pPr>
            <a:lvl3pPr indent="-228600" lvl="2" marL="1371600" algn="ctr">
              <a:lnSpc>
                <a:spcPct val="90000"/>
              </a:lnSpc>
              <a:spcBef>
                <a:spcPts val="500"/>
              </a:spcBef>
              <a:spcAft>
                <a:spcPts val="0"/>
              </a:spcAft>
              <a:buClr>
                <a:schemeClr val="lt1"/>
              </a:buClr>
              <a:buSzPts val="1800"/>
              <a:buNone/>
              <a:defRPr>
                <a:solidFill>
                  <a:schemeClr val="lt1"/>
                </a:solidFill>
              </a:defRPr>
            </a:lvl3pPr>
            <a:lvl4pPr indent="-228600" lvl="3" marL="1828800" algn="ctr">
              <a:lnSpc>
                <a:spcPct val="90000"/>
              </a:lnSpc>
              <a:spcBef>
                <a:spcPts val="500"/>
              </a:spcBef>
              <a:spcAft>
                <a:spcPts val="0"/>
              </a:spcAft>
              <a:buClr>
                <a:schemeClr val="lt1"/>
              </a:buClr>
              <a:buSzPts val="1800"/>
              <a:buNone/>
              <a:defRPr>
                <a:solidFill>
                  <a:schemeClr val="lt1"/>
                </a:solidFill>
              </a:defRPr>
            </a:lvl4pPr>
            <a:lvl5pPr indent="-228600" lvl="4" marL="2286000" algn="ctr">
              <a:lnSpc>
                <a:spcPct val="90000"/>
              </a:lnSpc>
              <a:spcBef>
                <a:spcPts val="500"/>
              </a:spcBef>
              <a:spcAft>
                <a:spcPts val="0"/>
              </a:spcAft>
              <a:buClr>
                <a:schemeClr val="lt1"/>
              </a:buClr>
              <a:buSzPts val="18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32"/>
          <p:cNvSpPr txBox="1"/>
          <p:nvPr>
            <p:ph idx="2" type="body"/>
          </p:nvPr>
        </p:nvSpPr>
        <p:spPr>
          <a:xfrm>
            <a:off x="4539795" y="4666560"/>
            <a:ext cx="3200400" cy="43088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lt1"/>
              </a:buClr>
              <a:buSzPts val="2200"/>
              <a:buNone/>
              <a:defRPr sz="22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32"/>
          <p:cNvSpPr txBox="1"/>
          <p:nvPr>
            <p:ph idx="3" type="body"/>
          </p:nvPr>
        </p:nvSpPr>
        <p:spPr>
          <a:xfrm>
            <a:off x="8093168" y="4666560"/>
            <a:ext cx="3208570" cy="43088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lt1"/>
              </a:buClr>
              <a:buSzPts val="2200"/>
              <a:buNone/>
              <a:defRPr sz="2200">
                <a:solidFill>
                  <a:schemeClr val="lt1"/>
                </a:solidFill>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32"/>
          <p:cNvSpPr txBox="1"/>
          <p:nvPr>
            <p:ph idx="4" type="body"/>
          </p:nvPr>
        </p:nvSpPr>
        <p:spPr>
          <a:xfrm>
            <a:off x="965827" y="4666560"/>
            <a:ext cx="3207174" cy="430887"/>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000"/>
              </a:spcBef>
              <a:spcAft>
                <a:spcPts val="0"/>
              </a:spcAft>
              <a:buClr>
                <a:schemeClr val="lt1"/>
              </a:buClr>
              <a:buSzPts val="2200"/>
              <a:buNone/>
              <a:defRPr sz="2200">
                <a:solidFill>
                  <a:schemeClr val="lt1"/>
                </a:solidFill>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32"/>
          <p:cNvSpPr txBox="1"/>
          <p:nvPr>
            <p:ph idx="5" type="body"/>
          </p:nvPr>
        </p:nvSpPr>
        <p:spPr>
          <a:xfrm>
            <a:off x="969214" y="2229745"/>
            <a:ext cx="3200400" cy="2286000"/>
          </a:xfrm>
          <a:prstGeom prst="rect">
            <a:avLst/>
          </a:prstGeom>
          <a:solidFill>
            <a:srgbClr val="5D4269"/>
          </a:solid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32"/>
          <p:cNvSpPr txBox="1"/>
          <p:nvPr>
            <p:ph idx="6" type="body"/>
          </p:nvPr>
        </p:nvSpPr>
        <p:spPr>
          <a:xfrm>
            <a:off x="4539795" y="2229745"/>
            <a:ext cx="3200400" cy="2286000"/>
          </a:xfrm>
          <a:prstGeom prst="rect">
            <a:avLst/>
          </a:prstGeom>
          <a:solidFill>
            <a:srgbClr val="5D4269"/>
          </a:solid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32"/>
          <p:cNvSpPr txBox="1"/>
          <p:nvPr>
            <p:ph idx="7" type="body"/>
          </p:nvPr>
        </p:nvSpPr>
        <p:spPr>
          <a:xfrm>
            <a:off x="8097253" y="2229745"/>
            <a:ext cx="3200400" cy="2286000"/>
          </a:xfrm>
          <a:prstGeom prst="rect">
            <a:avLst/>
          </a:prstGeom>
          <a:solidFill>
            <a:srgbClr val="5D4269"/>
          </a:solid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800"/>
              <a:buNone/>
              <a:defRPr/>
            </a:lvl1pPr>
            <a:lvl2pPr indent="-228600" lvl="1" marL="914400" algn="l">
              <a:lnSpc>
                <a:spcPct val="90000"/>
              </a:lnSpc>
              <a:spcBef>
                <a:spcPts val="500"/>
              </a:spcBef>
              <a:spcAft>
                <a:spcPts val="0"/>
              </a:spcAft>
              <a:buClr>
                <a:schemeClr val="dk1"/>
              </a:buClr>
              <a:buSzPts val="1800"/>
              <a:buNone/>
              <a:defRPr/>
            </a:lvl2pPr>
            <a:lvl3pPr indent="-228600" lvl="2" marL="1371600" algn="l">
              <a:lnSpc>
                <a:spcPct val="90000"/>
              </a:lnSpc>
              <a:spcBef>
                <a:spcPts val="500"/>
              </a:spcBef>
              <a:spcAft>
                <a:spcPts val="0"/>
              </a:spcAft>
              <a:buClr>
                <a:schemeClr val="dk1"/>
              </a:buClr>
              <a:buSzPts val="18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32"/>
          <p:cNvSpPr/>
          <p:nvPr/>
        </p:nvSpPr>
        <p:spPr>
          <a:xfrm>
            <a:off x="0" y="-37213"/>
            <a:ext cx="12192000" cy="495760"/>
          </a:xfrm>
          <a:prstGeom prst="rect">
            <a:avLst/>
          </a:prstGeom>
          <a:solidFill>
            <a:srgbClr val="4C345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32"/>
          <p:cNvSpPr/>
          <p:nvPr/>
        </p:nvSpPr>
        <p:spPr>
          <a:xfrm>
            <a:off x="11260264" y="-37213"/>
            <a:ext cx="931736" cy="495761"/>
          </a:xfrm>
          <a:custGeom>
            <a:rect b="b" l="l" r="r" t="t"/>
            <a:pathLst>
              <a:path extrusionOk="0" h="495761" w="931736">
                <a:moveTo>
                  <a:pt x="0" y="0"/>
                </a:moveTo>
                <a:lnTo>
                  <a:pt x="931736" y="0"/>
                </a:lnTo>
                <a:lnTo>
                  <a:pt x="931736" y="495760"/>
                </a:lnTo>
                <a:lnTo>
                  <a:pt x="499730" y="495761"/>
                </a:lnTo>
                <a:lnTo>
                  <a:pt x="0" y="0"/>
                </a:lnTo>
                <a:close/>
              </a:path>
            </a:pathLst>
          </a:custGeom>
          <a:solidFill>
            <a:srgbClr val="66487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32"/>
          <p:cNvSpPr txBox="1"/>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i="0" lang="en-US" sz="1200">
                <a:solidFill>
                  <a:schemeClr val="lt1"/>
                </a:solidFill>
                <a:latin typeface="Arial Narrow"/>
                <a:ea typeface="Arial Narrow"/>
                <a:cs typeface="Arial Narrow"/>
                <a:sym typeface="Arial Narrow"/>
              </a:rPr>
              <a:t>‹#›</a:t>
            </a:fld>
            <a:endParaRPr b="1" i="0" sz="1200">
              <a:solidFill>
                <a:schemeClr val="lt1"/>
              </a:solidFill>
              <a:latin typeface="Arial Narrow"/>
              <a:ea typeface="Arial Narrow"/>
              <a:cs typeface="Arial Narrow"/>
              <a:sym typeface="Arial Narrow"/>
            </a:endParaRPr>
          </a:p>
        </p:txBody>
      </p:sp>
      <p:sp>
        <p:nvSpPr>
          <p:cNvPr id="109" name="Google Shape;109;p32"/>
          <p:cNvSpPr txBox="1"/>
          <p:nvPr>
            <p:ph idx="8" type="body"/>
          </p:nvPr>
        </p:nvSpPr>
        <p:spPr>
          <a:xfrm>
            <a:off x="630275" y="77285"/>
            <a:ext cx="3207174" cy="338554"/>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000"/>
              </a:spcBef>
              <a:spcAft>
                <a:spcPts val="0"/>
              </a:spcAft>
              <a:buClr>
                <a:schemeClr val="lt1"/>
              </a:buClr>
              <a:buSzPts val="1600"/>
              <a:buNone/>
              <a:defRPr b="1" i="0" sz="1600">
                <a:solidFill>
                  <a:schemeClr val="lt1"/>
                </a:solidFill>
                <a:latin typeface="Arial Narrow"/>
                <a:ea typeface="Arial Narrow"/>
                <a:cs typeface="Arial Narrow"/>
                <a:sym typeface="Arial Narrow"/>
              </a:defRPr>
            </a:lvl1pPr>
            <a:lvl2pPr indent="-228600" lvl="1" marL="914400" algn="l">
              <a:lnSpc>
                <a:spcPct val="90000"/>
              </a:lnSpc>
              <a:spcBef>
                <a:spcPts val="500"/>
              </a:spcBef>
              <a:spcAft>
                <a:spcPts val="0"/>
              </a:spcAft>
              <a:buClr>
                <a:schemeClr val="lt1"/>
              </a:buClr>
              <a:buSzPts val="2400"/>
              <a:buNone/>
              <a:defRPr sz="2400">
                <a:solidFill>
                  <a:schemeClr val="lt1"/>
                </a:solidFill>
              </a:defRPr>
            </a:lvl2pPr>
            <a:lvl3pPr indent="-228600" lvl="2" marL="1371600" algn="l">
              <a:lnSpc>
                <a:spcPct val="90000"/>
              </a:lnSpc>
              <a:spcBef>
                <a:spcPts val="500"/>
              </a:spcBef>
              <a:spcAft>
                <a:spcPts val="0"/>
              </a:spcAft>
              <a:buClr>
                <a:schemeClr val="lt1"/>
              </a:buClr>
              <a:buSzPts val="2400"/>
              <a:buNone/>
              <a:defRPr sz="2400">
                <a:solidFill>
                  <a:schemeClr val="lt1"/>
                </a:solidFill>
              </a:defRPr>
            </a:lvl3pPr>
            <a:lvl4pPr indent="-228600" lvl="3" marL="1828800" algn="l">
              <a:lnSpc>
                <a:spcPct val="90000"/>
              </a:lnSpc>
              <a:spcBef>
                <a:spcPts val="500"/>
              </a:spcBef>
              <a:spcAft>
                <a:spcPts val="0"/>
              </a:spcAft>
              <a:buClr>
                <a:schemeClr val="lt1"/>
              </a:buClr>
              <a:buSzPts val="2400"/>
              <a:buNone/>
              <a:defRPr sz="2400">
                <a:solidFill>
                  <a:schemeClr val="lt1"/>
                </a:solidFill>
              </a:defRPr>
            </a:lvl4pPr>
            <a:lvl5pPr indent="-228600" lvl="4" marL="2286000" algn="l">
              <a:lnSpc>
                <a:spcPct val="90000"/>
              </a:lnSpc>
              <a:spcBef>
                <a:spcPts val="500"/>
              </a:spcBef>
              <a:spcAft>
                <a:spcPts val="0"/>
              </a:spcAft>
              <a:buClr>
                <a:schemeClr val="lt1"/>
              </a:buClr>
              <a:buSzPts val="2400"/>
              <a:buNone/>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3432">
          <p15:clr>
            <a:srgbClr val="FBAE40"/>
          </p15:clr>
        </p15:guide>
        <p15:guide id="2" pos="3864">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2.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18" Type="http://schemas.openxmlformats.org/officeDocument/2006/relationships/theme" Target="../theme/theme5.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 Type="http://schemas.openxmlformats.org/officeDocument/2006/relationships/image" Target="../media/image8.png"/><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7" Type="http://schemas.openxmlformats.org/officeDocument/2006/relationships/slideLayout" Target="../slideLayouts/slideLayout44.xml"/><Relationship Id="rId16" Type="http://schemas.openxmlformats.org/officeDocument/2006/relationships/slideLayout" Target="../slideLayouts/slideLayout43.xml"/><Relationship Id="rId5" Type="http://schemas.openxmlformats.org/officeDocument/2006/relationships/slideLayout" Target="../slideLayouts/slideLayout32.xml"/><Relationship Id="rId19" Type="http://schemas.openxmlformats.org/officeDocument/2006/relationships/theme" Target="../theme/theme1.xml"/><Relationship Id="rId6" Type="http://schemas.openxmlformats.org/officeDocument/2006/relationships/slideLayout" Target="../slideLayouts/slideLayout33.xml"/><Relationship Id="rId18" Type="http://schemas.openxmlformats.org/officeDocument/2006/relationships/slideLayout" Target="../slideLayouts/slideLayout45.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2" Type="http://schemas.openxmlformats.org/officeDocument/2006/relationships/theme" Target="../theme/theme4.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4"/>
          <p:cNvPicPr preferRelativeResize="0"/>
          <p:nvPr/>
        </p:nvPicPr>
        <p:blipFill rotWithShape="1">
          <a:blip r:embed="rId1">
            <a:alphaModFix/>
          </a:blip>
          <a:srcRect b="0" l="0" r="0" t="0"/>
          <a:stretch/>
        </p:blipFill>
        <p:spPr>
          <a:xfrm>
            <a:off x="0" y="6146"/>
            <a:ext cx="12192000" cy="6858000"/>
          </a:xfrm>
          <a:prstGeom prst="rect">
            <a:avLst/>
          </a:prstGeom>
          <a:noFill/>
          <a:ln>
            <a:noFill/>
          </a:ln>
        </p:spPr>
      </p:pic>
      <p:sp>
        <p:nvSpPr>
          <p:cNvPr id="11" name="Google Shape;11;p14"/>
          <p:cNvSpPr/>
          <p:nvPr/>
        </p:nvSpPr>
        <p:spPr>
          <a:xfrm>
            <a:off x="0" y="-37213"/>
            <a:ext cx="12192000" cy="495760"/>
          </a:xfrm>
          <a:prstGeom prst="rect">
            <a:avLst/>
          </a:prstGeom>
          <a:solidFill>
            <a:srgbClr val="452C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 name="Google Shape;12;p14"/>
          <p:cNvSpPr/>
          <p:nvPr/>
        </p:nvSpPr>
        <p:spPr>
          <a:xfrm>
            <a:off x="11260264" y="-37213"/>
            <a:ext cx="931736" cy="495761"/>
          </a:xfrm>
          <a:custGeom>
            <a:rect b="b" l="l" r="r" t="t"/>
            <a:pathLst>
              <a:path extrusionOk="0" h="495761" w="931736">
                <a:moveTo>
                  <a:pt x="0" y="0"/>
                </a:moveTo>
                <a:lnTo>
                  <a:pt x="931736" y="0"/>
                </a:lnTo>
                <a:lnTo>
                  <a:pt x="931736" y="495760"/>
                </a:lnTo>
                <a:lnTo>
                  <a:pt x="499730" y="495761"/>
                </a:lnTo>
                <a:lnTo>
                  <a:pt x="0" y="0"/>
                </a:lnTo>
                <a:close/>
              </a:path>
            </a:pathLst>
          </a:custGeom>
          <a:solidFill>
            <a:srgbClr val="66487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14"/>
          <p:cNvSpPr txBox="1"/>
          <p:nvPr>
            <p:ph type="title"/>
          </p:nvPr>
        </p:nvSpPr>
        <p:spPr>
          <a:xfrm>
            <a:off x="630275" y="1521401"/>
            <a:ext cx="6816649" cy="590931"/>
          </a:xfrm>
          <a:prstGeom prst="rect">
            <a:avLst/>
          </a:prstGeom>
          <a:noFill/>
          <a:ln>
            <a:noFill/>
          </a:ln>
        </p:spPr>
        <p:txBody>
          <a:bodyPr anchorCtr="0" anchor="ctr" bIns="45700" lIns="91425" spcFirstLastPara="1" rIns="91425" wrap="square" tIns="45700">
            <a:spAutoFit/>
          </a:bodyPr>
          <a:lstStyle>
            <a:lvl1pPr lvl="0" marR="0" rtl="0" algn="l">
              <a:lnSpc>
                <a:spcPct val="90000"/>
              </a:lnSpc>
              <a:spcBef>
                <a:spcPts val="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14"/>
          <p:cNvSpPr txBox="1"/>
          <p:nvPr>
            <p:ph idx="1" type="body"/>
          </p:nvPr>
        </p:nvSpPr>
        <p:spPr>
          <a:xfrm>
            <a:off x="630276" y="2677419"/>
            <a:ext cx="6678104" cy="369332"/>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10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4"/>
          <p:cNvSpPr txBox="1"/>
          <p:nvPr>
            <p:ph idx="12" type="sldNum"/>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chemeClr val="lt1"/>
                </a:solidFill>
                <a:latin typeface="Arial Narrow"/>
                <a:ea typeface="Arial Narrow"/>
                <a:cs typeface="Arial Narrow"/>
                <a:sym typeface="Arial Narrow"/>
              </a:defRPr>
            </a:lvl1pPr>
            <a:lvl2pPr indent="0" lvl="1" marL="0" marR="0" rtl="0" algn="r">
              <a:spcBef>
                <a:spcPts val="0"/>
              </a:spcBef>
              <a:buNone/>
              <a:defRPr b="1" i="0" sz="1200" u="none" cap="none" strike="noStrike">
                <a:solidFill>
                  <a:schemeClr val="lt1"/>
                </a:solidFill>
                <a:latin typeface="Arial Narrow"/>
                <a:ea typeface="Arial Narrow"/>
                <a:cs typeface="Arial Narrow"/>
                <a:sym typeface="Arial Narrow"/>
              </a:defRPr>
            </a:lvl2pPr>
            <a:lvl3pPr indent="0" lvl="2" marL="0" marR="0" rtl="0" algn="r">
              <a:spcBef>
                <a:spcPts val="0"/>
              </a:spcBef>
              <a:buNone/>
              <a:defRPr b="1" i="0" sz="1200" u="none" cap="none" strike="noStrike">
                <a:solidFill>
                  <a:schemeClr val="lt1"/>
                </a:solidFill>
                <a:latin typeface="Arial Narrow"/>
                <a:ea typeface="Arial Narrow"/>
                <a:cs typeface="Arial Narrow"/>
                <a:sym typeface="Arial Narrow"/>
              </a:defRPr>
            </a:lvl3pPr>
            <a:lvl4pPr indent="0" lvl="3" marL="0" marR="0" rtl="0" algn="r">
              <a:spcBef>
                <a:spcPts val="0"/>
              </a:spcBef>
              <a:buNone/>
              <a:defRPr b="1" i="0" sz="1200" u="none" cap="none" strike="noStrike">
                <a:solidFill>
                  <a:schemeClr val="lt1"/>
                </a:solidFill>
                <a:latin typeface="Arial Narrow"/>
                <a:ea typeface="Arial Narrow"/>
                <a:cs typeface="Arial Narrow"/>
                <a:sym typeface="Arial Narrow"/>
              </a:defRPr>
            </a:lvl4pPr>
            <a:lvl5pPr indent="0" lvl="4" marL="0" marR="0" rtl="0" algn="r">
              <a:spcBef>
                <a:spcPts val="0"/>
              </a:spcBef>
              <a:buNone/>
              <a:defRPr b="1" i="0" sz="1200" u="none" cap="none" strike="noStrike">
                <a:solidFill>
                  <a:schemeClr val="lt1"/>
                </a:solidFill>
                <a:latin typeface="Arial Narrow"/>
                <a:ea typeface="Arial Narrow"/>
                <a:cs typeface="Arial Narrow"/>
                <a:sym typeface="Arial Narrow"/>
              </a:defRPr>
            </a:lvl5pPr>
            <a:lvl6pPr indent="0" lvl="5" marL="0" marR="0" rtl="0" algn="r">
              <a:spcBef>
                <a:spcPts val="0"/>
              </a:spcBef>
              <a:buNone/>
              <a:defRPr b="1" i="0" sz="1200" u="none" cap="none" strike="noStrike">
                <a:solidFill>
                  <a:schemeClr val="lt1"/>
                </a:solidFill>
                <a:latin typeface="Arial Narrow"/>
                <a:ea typeface="Arial Narrow"/>
                <a:cs typeface="Arial Narrow"/>
                <a:sym typeface="Arial Narrow"/>
              </a:defRPr>
            </a:lvl6pPr>
            <a:lvl7pPr indent="0" lvl="6" marL="0" marR="0" rtl="0" algn="r">
              <a:spcBef>
                <a:spcPts val="0"/>
              </a:spcBef>
              <a:buNone/>
              <a:defRPr b="1" i="0" sz="1200" u="none" cap="none" strike="noStrike">
                <a:solidFill>
                  <a:schemeClr val="lt1"/>
                </a:solidFill>
                <a:latin typeface="Arial Narrow"/>
                <a:ea typeface="Arial Narrow"/>
                <a:cs typeface="Arial Narrow"/>
                <a:sym typeface="Arial Narrow"/>
              </a:defRPr>
            </a:lvl7pPr>
            <a:lvl8pPr indent="0" lvl="7" marL="0" marR="0" rtl="0" algn="r">
              <a:spcBef>
                <a:spcPts val="0"/>
              </a:spcBef>
              <a:buNone/>
              <a:defRPr b="1" i="0" sz="1200" u="none" cap="none" strike="noStrike">
                <a:solidFill>
                  <a:schemeClr val="lt1"/>
                </a:solidFill>
                <a:latin typeface="Arial Narrow"/>
                <a:ea typeface="Arial Narrow"/>
                <a:cs typeface="Arial Narrow"/>
                <a:sym typeface="Arial Narrow"/>
              </a:defRPr>
            </a:lvl8pPr>
            <a:lvl9pPr indent="0" lvl="8" marL="0" marR="0" rtl="0" algn="r">
              <a:spcBef>
                <a:spcPts val="0"/>
              </a:spcBef>
              <a:buNone/>
              <a:defRPr b="1" i="0" sz="12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
        <p:nvSpPr>
          <p:cNvPr id="16" name="Google Shape;16;p14"/>
          <p:cNvSpPr txBox="1"/>
          <p:nvPr/>
        </p:nvSpPr>
        <p:spPr>
          <a:xfrm>
            <a:off x="630276" y="74002"/>
            <a:ext cx="667810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Arial"/>
              <a:buNone/>
            </a:pPr>
            <a:r>
              <a:rPr b="1" i="0" lang="en-US" sz="1600" u="none" cap="none" strike="noStrike">
                <a:solidFill>
                  <a:schemeClr val="lt1"/>
                </a:solidFill>
                <a:latin typeface="Arial Narrow"/>
                <a:ea typeface="Arial Narrow"/>
                <a:cs typeface="Arial Narrow"/>
                <a:sym typeface="Arial Narrow"/>
              </a:rPr>
              <a:t>SCIENCE MISSION DIRECTORATE</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80">
          <p15:clr>
            <a:srgbClr val="F26B43"/>
          </p15:clr>
        </p15:guide>
        <p15:guide id="2" pos="4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pic>
        <p:nvPicPr>
          <p:cNvPr id="129" name="Google Shape;129;p16"/>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30" name="Google Shape;130;p16"/>
          <p:cNvSpPr/>
          <p:nvPr/>
        </p:nvSpPr>
        <p:spPr>
          <a:xfrm>
            <a:off x="0" y="-37213"/>
            <a:ext cx="12192000" cy="495760"/>
          </a:xfrm>
          <a:prstGeom prst="rect">
            <a:avLst/>
          </a:prstGeom>
          <a:solidFill>
            <a:srgbClr val="452C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6"/>
          <p:cNvSpPr/>
          <p:nvPr/>
        </p:nvSpPr>
        <p:spPr>
          <a:xfrm>
            <a:off x="11260264" y="-37213"/>
            <a:ext cx="931736" cy="495761"/>
          </a:xfrm>
          <a:custGeom>
            <a:rect b="b" l="l" r="r" t="t"/>
            <a:pathLst>
              <a:path extrusionOk="0" h="495761" w="931736">
                <a:moveTo>
                  <a:pt x="0" y="0"/>
                </a:moveTo>
                <a:lnTo>
                  <a:pt x="931736" y="0"/>
                </a:lnTo>
                <a:lnTo>
                  <a:pt x="931736" y="495760"/>
                </a:lnTo>
                <a:lnTo>
                  <a:pt x="499730" y="495761"/>
                </a:lnTo>
                <a:lnTo>
                  <a:pt x="0" y="0"/>
                </a:lnTo>
                <a:close/>
              </a:path>
            </a:pathLst>
          </a:custGeom>
          <a:solidFill>
            <a:srgbClr val="66487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6"/>
          <p:cNvSpPr txBox="1"/>
          <p:nvPr>
            <p:ph type="title"/>
          </p:nvPr>
        </p:nvSpPr>
        <p:spPr>
          <a:xfrm>
            <a:off x="630275" y="1521401"/>
            <a:ext cx="6816649" cy="590931"/>
          </a:xfrm>
          <a:prstGeom prst="rect">
            <a:avLst/>
          </a:prstGeom>
          <a:noFill/>
          <a:ln>
            <a:noFill/>
          </a:ln>
        </p:spPr>
        <p:txBody>
          <a:bodyPr anchorCtr="0" anchor="ctr" bIns="45700" lIns="91425" spcFirstLastPara="1" rIns="91425" wrap="square" tIns="45700">
            <a:spAutoFit/>
          </a:bodyPr>
          <a:lstStyle>
            <a:lvl1pPr lvl="0" marR="0" rtl="0" algn="l">
              <a:lnSpc>
                <a:spcPct val="90000"/>
              </a:lnSpc>
              <a:spcBef>
                <a:spcPts val="0"/>
              </a:spcBef>
              <a:spcAft>
                <a:spcPts val="0"/>
              </a:spcAft>
              <a:buClr>
                <a:srgbClr val="452C50"/>
              </a:buClr>
              <a:buSzPts val="3600"/>
              <a:buFont typeface="Arial"/>
              <a:buNone/>
              <a:defRPr b="0" i="0" sz="3600" u="none" cap="none" strike="noStrike">
                <a:solidFill>
                  <a:srgbClr val="452C5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3" name="Google Shape;133;p16"/>
          <p:cNvSpPr txBox="1"/>
          <p:nvPr>
            <p:ph idx="1" type="body"/>
          </p:nvPr>
        </p:nvSpPr>
        <p:spPr>
          <a:xfrm>
            <a:off x="630276" y="2677419"/>
            <a:ext cx="6678104" cy="369332"/>
          </a:xfrm>
          <a:prstGeom prst="rect">
            <a:avLst/>
          </a:prstGeom>
          <a:noFill/>
          <a:ln>
            <a:noFill/>
          </a:ln>
        </p:spPr>
        <p:txBody>
          <a:bodyPr anchorCtr="0" anchor="t" bIns="45700" lIns="91425" spcFirstLastPara="1" rIns="91425" wrap="square" tIns="45700">
            <a:spAutoFit/>
          </a:bodyPr>
          <a:lstStyle>
            <a:lvl1pPr indent="-228600" lvl="0" marL="457200" marR="0" rtl="0" algn="l">
              <a:lnSpc>
                <a:spcPct val="10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16"/>
          <p:cNvSpPr txBox="1"/>
          <p:nvPr>
            <p:ph idx="12" type="sldNum"/>
          </p:nvPr>
        </p:nvSpPr>
        <p:spPr>
          <a:xfrm>
            <a:off x="9382698" y="43573"/>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a:solidFill>
                  <a:schemeClr val="lt1"/>
                </a:solidFill>
                <a:latin typeface="Arial Narrow"/>
                <a:ea typeface="Arial Narrow"/>
                <a:cs typeface="Arial Narrow"/>
                <a:sym typeface="Arial Narrow"/>
              </a:defRPr>
            </a:lvl1pPr>
            <a:lvl2pPr indent="0" lvl="1" marL="0" marR="0" rtl="0" algn="r">
              <a:spcBef>
                <a:spcPts val="0"/>
              </a:spcBef>
              <a:buNone/>
              <a:defRPr b="1" i="0" sz="1200">
                <a:solidFill>
                  <a:schemeClr val="lt1"/>
                </a:solidFill>
                <a:latin typeface="Arial Narrow"/>
                <a:ea typeface="Arial Narrow"/>
                <a:cs typeface="Arial Narrow"/>
                <a:sym typeface="Arial Narrow"/>
              </a:defRPr>
            </a:lvl2pPr>
            <a:lvl3pPr indent="0" lvl="2" marL="0" marR="0" rtl="0" algn="r">
              <a:spcBef>
                <a:spcPts val="0"/>
              </a:spcBef>
              <a:buNone/>
              <a:defRPr b="1" i="0" sz="1200">
                <a:solidFill>
                  <a:schemeClr val="lt1"/>
                </a:solidFill>
                <a:latin typeface="Arial Narrow"/>
                <a:ea typeface="Arial Narrow"/>
                <a:cs typeface="Arial Narrow"/>
                <a:sym typeface="Arial Narrow"/>
              </a:defRPr>
            </a:lvl3pPr>
            <a:lvl4pPr indent="0" lvl="3" marL="0" marR="0" rtl="0" algn="r">
              <a:spcBef>
                <a:spcPts val="0"/>
              </a:spcBef>
              <a:buNone/>
              <a:defRPr b="1" i="0" sz="1200">
                <a:solidFill>
                  <a:schemeClr val="lt1"/>
                </a:solidFill>
                <a:latin typeface="Arial Narrow"/>
                <a:ea typeface="Arial Narrow"/>
                <a:cs typeface="Arial Narrow"/>
                <a:sym typeface="Arial Narrow"/>
              </a:defRPr>
            </a:lvl4pPr>
            <a:lvl5pPr indent="0" lvl="4" marL="0" marR="0" rtl="0" algn="r">
              <a:spcBef>
                <a:spcPts val="0"/>
              </a:spcBef>
              <a:buNone/>
              <a:defRPr b="1" i="0" sz="1200">
                <a:solidFill>
                  <a:schemeClr val="lt1"/>
                </a:solidFill>
                <a:latin typeface="Arial Narrow"/>
                <a:ea typeface="Arial Narrow"/>
                <a:cs typeface="Arial Narrow"/>
                <a:sym typeface="Arial Narrow"/>
              </a:defRPr>
            </a:lvl5pPr>
            <a:lvl6pPr indent="0" lvl="5" marL="0" marR="0" rtl="0" algn="r">
              <a:spcBef>
                <a:spcPts val="0"/>
              </a:spcBef>
              <a:buNone/>
              <a:defRPr b="1" i="0" sz="1200">
                <a:solidFill>
                  <a:schemeClr val="lt1"/>
                </a:solidFill>
                <a:latin typeface="Arial Narrow"/>
                <a:ea typeface="Arial Narrow"/>
                <a:cs typeface="Arial Narrow"/>
                <a:sym typeface="Arial Narrow"/>
              </a:defRPr>
            </a:lvl6pPr>
            <a:lvl7pPr indent="0" lvl="6" marL="0" marR="0" rtl="0" algn="r">
              <a:spcBef>
                <a:spcPts val="0"/>
              </a:spcBef>
              <a:buNone/>
              <a:defRPr b="1" i="0" sz="1200">
                <a:solidFill>
                  <a:schemeClr val="lt1"/>
                </a:solidFill>
                <a:latin typeface="Arial Narrow"/>
                <a:ea typeface="Arial Narrow"/>
                <a:cs typeface="Arial Narrow"/>
                <a:sym typeface="Arial Narrow"/>
              </a:defRPr>
            </a:lvl7pPr>
            <a:lvl8pPr indent="0" lvl="7" marL="0" marR="0" rtl="0" algn="r">
              <a:spcBef>
                <a:spcPts val="0"/>
              </a:spcBef>
              <a:buNone/>
              <a:defRPr b="1" i="0" sz="1200">
                <a:solidFill>
                  <a:schemeClr val="lt1"/>
                </a:solidFill>
                <a:latin typeface="Arial Narrow"/>
                <a:ea typeface="Arial Narrow"/>
                <a:cs typeface="Arial Narrow"/>
                <a:sym typeface="Arial Narrow"/>
              </a:defRPr>
            </a:lvl8pPr>
            <a:lvl9pPr indent="0" lvl="8" marL="0" marR="0" rtl="0" algn="r">
              <a:spcBef>
                <a:spcPts val="0"/>
              </a:spcBef>
              <a:buNone/>
              <a:defRPr b="1" i="0" sz="1200">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p16"/>
          <p:cNvSpPr txBox="1"/>
          <p:nvPr/>
        </p:nvSpPr>
        <p:spPr>
          <a:xfrm>
            <a:off x="630276" y="74002"/>
            <a:ext cx="667810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600"/>
              <a:buFont typeface="Arial"/>
              <a:buNone/>
            </a:pPr>
            <a:r>
              <a:rPr b="1" i="0" lang="en-US" sz="1600">
                <a:solidFill>
                  <a:schemeClr val="lt1"/>
                </a:solidFill>
                <a:latin typeface="Arial Narrow"/>
                <a:ea typeface="Arial Narrow"/>
                <a:cs typeface="Arial Narrow"/>
                <a:sym typeface="Arial Narrow"/>
              </a:rPr>
              <a:t>SCIENCE MISSION DIRECTORATE</a:t>
            </a:r>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80">
          <p15:clr>
            <a:srgbClr val="F26B43"/>
          </p15:clr>
        </p15:guide>
        <p15:guide id="2" pos="4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68" name="Shape 268"/>
        <p:cNvGrpSpPr/>
        <p:nvPr/>
      </p:nvGrpSpPr>
      <p:grpSpPr>
        <a:xfrm>
          <a:off x="0" y="0"/>
          <a:ext cx="0" cy="0"/>
          <a:chOff x="0" y="0"/>
          <a:chExt cx="0" cy="0"/>
        </a:xfrm>
      </p:grpSpPr>
      <p:grpSp>
        <p:nvGrpSpPr>
          <p:cNvPr id="269" name="Google Shape;269;p22"/>
          <p:cNvGrpSpPr/>
          <p:nvPr/>
        </p:nvGrpSpPr>
        <p:grpSpPr>
          <a:xfrm>
            <a:off x="150812" y="0"/>
            <a:ext cx="2436813" cy="6858001"/>
            <a:chOff x="1320800" y="0"/>
            <a:chExt cx="2436813" cy="6858001"/>
          </a:xfrm>
        </p:grpSpPr>
        <p:sp>
          <p:nvSpPr>
            <p:cNvPr id="270" name="Google Shape;270;p22"/>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271" name="Google Shape;271;p22"/>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sp>
        <p:sp>
          <p:nvSpPr>
            <p:cNvPr id="272" name="Google Shape;272;p22"/>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sp>
        <p:sp>
          <p:nvSpPr>
            <p:cNvPr id="273" name="Google Shape;273;p22"/>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0B5982"/>
            </a:solidFill>
            <a:ln>
              <a:noFill/>
            </a:ln>
          </p:spPr>
        </p:sp>
        <p:sp>
          <p:nvSpPr>
            <p:cNvPr id="274" name="Google Shape;274;p22"/>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1186C3"/>
            </a:solidFill>
            <a:ln>
              <a:noFill/>
            </a:ln>
          </p:spPr>
        </p:sp>
        <p:sp>
          <p:nvSpPr>
            <p:cNvPr id="275" name="Google Shape;275;p22"/>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3F3F3F"/>
            </a:solidFill>
            <a:ln>
              <a:noFill/>
            </a:ln>
          </p:spPr>
        </p:sp>
      </p:grpSp>
      <p:sp>
        <p:nvSpPr>
          <p:cNvPr id="276" name="Google Shape;276;p22"/>
          <p:cNvSpPr txBox="1"/>
          <p:nvPr>
            <p:ph type="title"/>
          </p:nvPr>
        </p:nvSpPr>
        <p:spPr>
          <a:xfrm>
            <a:off x="1484311" y="685800"/>
            <a:ext cx="10018713" cy="1752599"/>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000"/>
              <a:buFont typeface="Corbel"/>
              <a:buNone/>
              <a:defRPr b="0" i="0" sz="4000" u="none" cap="none" strike="noStrike">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77" name="Google Shape;277;p22"/>
          <p:cNvSpPr txBox="1"/>
          <p:nvPr>
            <p:ph idx="1" type="body"/>
          </p:nvPr>
        </p:nvSpPr>
        <p:spPr>
          <a:xfrm>
            <a:off x="1484310" y="2666999"/>
            <a:ext cx="10018713" cy="3124201"/>
          </a:xfrm>
          <a:prstGeom prst="rect">
            <a:avLst/>
          </a:prstGeom>
          <a:noFill/>
          <a:ln>
            <a:noFill/>
          </a:ln>
        </p:spPr>
        <p:txBody>
          <a:bodyPr anchorCtr="0" anchor="ctr" bIns="45700" lIns="91425" spcFirstLastPara="1" rIns="91425" wrap="square" tIns="45700">
            <a:normAutofit/>
          </a:bodyPr>
          <a:lstStyle>
            <a:lvl1pPr indent="-449580" lvl="0" marL="457200" marR="0" rtl="0" algn="l">
              <a:spcBef>
                <a:spcPts val="480"/>
              </a:spcBef>
              <a:spcAft>
                <a:spcPts val="0"/>
              </a:spcAft>
              <a:buClr>
                <a:srgbClr val="1186C3"/>
              </a:buClr>
              <a:buSzPts val="3480"/>
              <a:buFont typeface="Arial"/>
              <a:buChar char="•"/>
              <a:defRPr b="0" i="0" sz="2400" u="none" cap="none" strike="noStrike">
                <a:solidFill>
                  <a:schemeClr val="dk1"/>
                </a:solidFill>
                <a:latin typeface="Corbel"/>
                <a:ea typeface="Corbel"/>
                <a:cs typeface="Corbel"/>
                <a:sym typeface="Corbel"/>
              </a:defRPr>
            </a:lvl1pPr>
            <a:lvl2pPr indent="-412750" lvl="1" marL="914400" marR="0" rtl="0" algn="l">
              <a:spcBef>
                <a:spcPts val="600"/>
              </a:spcBef>
              <a:spcAft>
                <a:spcPts val="0"/>
              </a:spcAft>
              <a:buClr>
                <a:srgbClr val="1186C3"/>
              </a:buClr>
              <a:buSzPts val="2900"/>
              <a:buFont typeface="Arial"/>
              <a:buChar char="•"/>
              <a:defRPr b="0" i="0" sz="2000" u="none" cap="none" strike="noStrike">
                <a:solidFill>
                  <a:schemeClr val="dk1"/>
                </a:solidFill>
                <a:latin typeface="Corbel"/>
                <a:ea typeface="Corbel"/>
                <a:cs typeface="Corbel"/>
                <a:sym typeface="Corbel"/>
              </a:defRPr>
            </a:lvl2pPr>
            <a:lvl3pPr indent="-394335" lvl="2" marL="1371600" marR="0" rtl="0" algn="l">
              <a:spcBef>
                <a:spcPts val="600"/>
              </a:spcBef>
              <a:spcAft>
                <a:spcPts val="0"/>
              </a:spcAft>
              <a:buClr>
                <a:srgbClr val="1186C3"/>
              </a:buClr>
              <a:buSzPts val="2610"/>
              <a:buFont typeface="Arial"/>
              <a:buChar char="•"/>
              <a:defRPr b="0" i="0" sz="1800" u="none" cap="none" strike="noStrike">
                <a:solidFill>
                  <a:schemeClr val="dk1"/>
                </a:solidFill>
                <a:latin typeface="Corbel"/>
                <a:ea typeface="Corbel"/>
                <a:cs typeface="Corbel"/>
                <a:sym typeface="Corbel"/>
              </a:defRPr>
            </a:lvl3pPr>
            <a:lvl4pPr indent="-375919" lvl="3" marL="1828800" marR="0" rtl="0" algn="l">
              <a:spcBef>
                <a:spcPts val="600"/>
              </a:spcBef>
              <a:spcAft>
                <a:spcPts val="0"/>
              </a:spcAft>
              <a:buClr>
                <a:srgbClr val="1186C3"/>
              </a:buClr>
              <a:buSzPts val="2320"/>
              <a:buFont typeface="Arial"/>
              <a:buChar char="•"/>
              <a:defRPr b="0" i="0" sz="1600" u="none" cap="none" strike="noStrike">
                <a:solidFill>
                  <a:schemeClr val="dk1"/>
                </a:solidFill>
                <a:latin typeface="Corbel"/>
                <a:ea typeface="Corbel"/>
                <a:cs typeface="Corbel"/>
                <a:sym typeface="Corbel"/>
              </a:defRPr>
            </a:lvl4pPr>
            <a:lvl5pPr indent="-357504" lvl="4" marL="2286000" marR="0" rtl="0" algn="l">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5pPr>
            <a:lvl6pPr indent="-357504" lvl="5" marL="2743200" marR="0" rtl="0" algn="l">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6pPr>
            <a:lvl7pPr indent="-357504" lvl="6" marL="3200400" marR="0" rtl="0" algn="l">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7pPr>
            <a:lvl8pPr indent="-357504" lvl="7" marL="3657600" marR="0" rtl="0" algn="l">
              <a:spcBef>
                <a:spcPts val="600"/>
              </a:spcBef>
              <a:spcAft>
                <a:spcPts val="0"/>
              </a:spcAft>
              <a:buClr>
                <a:srgbClr val="1186C3"/>
              </a:buClr>
              <a:buSzPts val="2030"/>
              <a:buFont typeface="Arial"/>
              <a:buChar char="•"/>
              <a:defRPr b="0" i="0" sz="1400" u="none" cap="none" strike="noStrike">
                <a:solidFill>
                  <a:schemeClr val="dk1"/>
                </a:solidFill>
                <a:latin typeface="Corbel"/>
                <a:ea typeface="Corbel"/>
                <a:cs typeface="Corbel"/>
                <a:sym typeface="Corbel"/>
              </a:defRPr>
            </a:lvl8pPr>
            <a:lvl9pPr indent="-357504" lvl="8" marL="4114800" marR="0" rtl="0" algn="l">
              <a:spcBef>
                <a:spcPts val="600"/>
              </a:spcBef>
              <a:spcAft>
                <a:spcPts val="600"/>
              </a:spcAft>
              <a:buClr>
                <a:srgbClr val="1186C3"/>
              </a:buClr>
              <a:buSzPts val="2030"/>
              <a:buFont typeface="Arial"/>
              <a:buChar char="•"/>
              <a:defRPr b="0" i="0" sz="1400" u="none" cap="none" strike="noStrike">
                <a:solidFill>
                  <a:schemeClr val="dk1"/>
                </a:solidFill>
                <a:latin typeface="Corbel"/>
                <a:ea typeface="Corbel"/>
                <a:cs typeface="Corbel"/>
                <a:sym typeface="Corbel"/>
              </a:defRPr>
            </a:lvl9pPr>
          </a:lstStyle>
          <a:p/>
        </p:txBody>
      </p:sp>
      <p:sp>
        <p:nvSpPr>
          <p:cNvPr id="278" name="Google Shape;278;p22"/>
          <p:cNvSpPr txBox="1"/>
          <p:nvPr>
            <p:ph idx="10" type="dt"/>
          </p:nvPr>
        </p:nvSpPr>
        <p:spPr>
          <a:xfrm>
            <a:off x="9732656" y="5883275"/>
            <a:ext cx="11430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279" name="Google Shape;279;p22"/>
          <p:cNvSpPr txBox="1"/>
          <p:nvPr>
            <p:ph idx="11" type="ftr"/>
          </p:nvPr>
        </p:nvSpPr>
        <p:spPr>
          <a:xfrm>
            <a:off x="2572279" y="5883275"/>
            <a:ext cx="708417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a:solidFill>
                  <a:schemeClr val="dk1"/>
                </a:solidFill>
                <a:latin typeface="Corbel"/>
                <a:ea typeface="Corbel"/>
                <a:cs typeface="Corbel"/>
                <a:sym typeface="Corbel"/>
              </a:defRPr>
            </a:lvl1pPr>
            <a:lvl2pPr lvl="1"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2pPr>
            <a:lvl3pPr lvl="2"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3pPr>
            <a:lvl4pPr lvl="3"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4pPr>
            <a:lvl5pPr lvl="4"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5pPr>
            <a:lvl6pPr lvl="5"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6pPr>
            <a:lvl7pPr lvl="6"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7pPr>
            <a:lvl8pPr lvl="7"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8pPr>
            <a:lvl9pPr lvl="8" marR="0" rtl="0" algn="l">
              <a:spcBef>
                <a:spcPts val="0"/>
              </a:spcBef>
              <a:spcAft>
                <a:spcPts val="0"/>
              </a:spcAft>
              <a:buSzPts val="1400"/>
              <a:buNone/>
              <a:defRPr b="0" i="0" sz="1800" u="none" cap="none" strike="noStrike">
                <a:solidFill>
                  <a:schemeClr val="dk1"/>
                </a:solidFill>
                <a:latin typeface="Corbel"/>
                <a:ea typeface="Corbel"/>
                <a:cs typeface="Corbel"/>
                <a:sym typeface="Corbel"/>
              </a:defRPr>
            </a:lvl9pPr>
          </a:lstStyle>
          <a:p/>
        </p:txBody>
      </p:sp>
      <p:sp>
        <p:nvSpPr>
          <p:cNvPr id="280" name="Google Shape;280;p22"/>
          <p:cNvSpPr txBox="1"/>
          <p:nvPr>
            <p:ph idx="12" type="sldNum"/>
          </p:nvPr>
        </p:nvSpPr>
        <p:spPr>
          <a:xfrm>
            <a:off x="10951856" y="5883275"/>
            <a:ext cx="5511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a:solidFill>
                  <a:schemeClr val="dk1"/>
                </a:solidFill>
                <a:latin typeface="Corbel"/>
                <a:ea typeface="Corbel"/>
                <a:cs typeface="Corbel"/>
                <a:sym typeface="Corbel"/>
              </a:defRPr>
            </a:lvl1pPr>
            <a:lvl2pPr indent="0" lvl="1" marL="0" marR="0" rtl="0" algn="r">
              <a:spcBef>
                <a:spcPts val="0"/>
              </a:spcBef>
              <a:buNone/>
              <a:defRPr b="0" i="0" sz="1000">
                <a:solidFill>
                  <a:schemeClr val="dk1"/>
                </a:solidFill>
                <a:latin typeface="Corbel"/>
                <a:ea typeface="Corbel"/>
                <a:cs typeface="Corbel"/>
                <a:sym typeface="Corbel"/>
              </a:defRPr>
            </a:lvl2pPr>
            <a:lvl3pPr indent="0" lvl="2" marL="0" marR="0" rtl="0" algn="r">
              <a:spcBef>
                <a:spcPts val="0"/>
              </a:spcBef>
              <a:buNone/>
              <a:defRPr b="0" i="0" sz="1000">
                <a:solidFill>
                  <a:schemeClr val="dk1"/>
                </a:solidFill>
                <a:latin typeface="Corbel"/>
                <a:ea typeface="Corbel"/>
                <a:cs typeface="Corbel"/>
                <a:sym typeface="Corbel"/>
              </a:defRPr>
            </a:lvl3pPr>
            <a:lvl4pPr indent="0" lvl="3" marL="0" marR="0" rtl="0" algn="r">
              <a:spcBef>
                <a:spcPts val="0"/>
              </a:spcBef>
              <a:buNone/>
              <a:defRPr b="0" i="0" sz="1000">
                <a:solidFill>
                  <a:schemeClr val="dk1"/>
                </a:solidFill>
                <a:latin typeface="Corbel"/>
                <a:ea typeface="Corbel"/>
                <a:cs typeface="Corbel"/>
                <a:sym typeface="Corbel"/>
              </a:defRPr>
            </a:lvl4pPr>
            <a:lvl5pPr indent="0" lvl="4" marL="0" marR="0" rtl="0" algn="r">
              <a:spcBef>
                <a:spcPts val="0"/>
              </a:spcBef>
              <a:buNone/>
              <a:defRPr b="0" i="0" sz="1000">
                <a:solidFill>
                  <a:schemeClr val="dk1"/>
                </a:solidFill>
                <a:latin typeface="Corbel"/>
                <a:ea typeface="Corbel"/>
                <a:cs typeface="Corbel"/>
                <a:sym typeface="Corbel"/>
              </a:defRPr>
            </a:lvl5pPr>
            <a:lvl6pPr indent="0" lvl="5" marL="0" marR="0" rtl="0" algn="r">
              <a:spcBef>
                <a:spcPts val="0"/>
              </a:spcBef>
              <a:buNone/>
              <a:defRPr b="0" i="0" sz="1000">
                <a:solidFill>
                  <a:schemeClr val="dk1"/>
                </a:solidFill>
                <a:latin typeface="Corbel"/>
                <a:ea typeface="Corbel"/>
                <a:cs typeface="Corbel"/>
                <a:sym typeface="Corbel"/>
              </a:defRPr>
            </a:lvl6pPr>
            <a:lvl7pPr indent="0" lvl="6" marL="0" marR="0" rtl="0" algn="r">
              <a:spcBef>
                <a:spcPts val="0"/>
              </a:spcBef>
              <a:buNone/>
              <a:defRPr b="0" i="0" sz="1000">
                <a:solidFill>
                  <a:schemeClr val="dk1"/>
                </a:solidFill>
                <a:latin typeface="Corbel"/>
                <a:ea typeface="Corbel"/>
                <a:cs typeface="Corbel"/>
                <a:sym typeface="Corbel"/>
              </a:defRPr>
            </a:lvl7pPr>
            <a:lvl8pPr indent="0" lvl="7" marL="0" marR="0" rtl="0" algn="r">
              <a:spcBef>
                <a:spcPts val="0"/>
              </a:spcBef>
              <a:buNone/>
              <a:defRPr b="0" i="0" sz="1000">
                <a:solidFill>
                  <a:schemeClr val="dk1"/>
                </a:solidFill>
                <a:latin typeface="Corbel"/>
                <a:ea typeface="Corbel"/>
                <a:cs typeface="Corbel"/>
                <a:sym typeface="Corbel"/>
              </a:defRPr>
            </a:lvl8pPr>
            <a:lvl9pPr indent="0" lvl="8" marL="0" marR="0" rtl="0" algn="r">
              <a:spcBef>
                <a:spcPts val="0"/>
              </a:spcBef>
              <a:buNone/>
              <a:defRPr b="0" i="0" sz="1000">
                <a:solidFill>
                  <a:schemeClr val="dk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1" name="Shape 401"/>
        <p:cNvGrpSpPr/>
        <p:nvPr/>
      </p:nvGrpSpPr>
      <p:grpSpPr>
        <a:xfrm>
          <a:off x="0" y="0"/>
          <a:ext cx="0" cy="0"/>
          <a:chOff x="0" y="0"/>
          <a:chExt cx="0" cy="0"/>
        </a:xfrm>
      </p:grpSpPr>
      <p:sp>
        <p:nvSpPr>
          <p:cNvPr id="402" name="Google Shape;402;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3" name="Google Shape;403;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4" name="Google Shape;40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5" name="Google Shape;40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6" name="Google Shape;40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hyperlink" Target="https://smd-cms.nasa.gov/wp-content/uploads/2023/07/pac-findings-june-2023-final-anonymous-tagged.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1"/>
          <p:cNvSpPr txBox="1"/>
          <p:nvPr>
            <p:ph idx="1" type="subTitle"/>
          </p:nvPr>
        </p:nvSpPr>
        <p:spPr>
          <a:xfrm>
            <a:off x="539999" y="4961148"/>
            <a:ext cx="4433616" cy="933589"/>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chemeClr val="lt1"/>
              </a:buClr>
              <a:buSzPts val="1800"/>
              <a:buNone/>
            </a:pPr>
            <a:r>
              <a:rPr lang="en-US"/>
              <a:t>Dr. Wanda Peters</a:t>
            </a:r>
            <a:endParaRPr/>
          </a:p>
          <a:p>
            <a:pPr indent="0" lvl="0" marL="0" rtl="0" algn="l">
              <a:lnSpc>
                <a:spcPct val="100000"/>
              </a:lnSpc>
              <a:spcBef>
                <a:spcPts val="400"/>
              </a:spcBef>
              <a:spcAft>
                <a:spcPts val="0"/>
              </a:spcAft>
              <a:buClr>
                <a:schemeClr val="lt1"/>
              </a:buClr>
              <a:buSzPts val="1500"/>
              <a:buNone/>
            </a:pPr>
            <a:r>
              <a:rPr b="0" lang="en-US" sz="1500"/>
              <a:t>SMD Deputy Associate Administrator of Programs</a:t>
            </a:r>
            <a:endParaRPr/>
          </a:p>
          <a:p>
            <a:pPr indent="0" lvl="0" marL="0" rtl="0" algn="l">
              <a:lnSpc>
                <a:spcPct val="100000"/>
              </a:lnSpc>
              <a:spcBef>
                <a:spcPts val="400"/>
              </a:spcBef>
              <a:spcAft>
                <a:spcPts val="0"/>
              </a:spcAft>
              <a:buClr>
                <a:schemeClr val="lt1"/>
              </a:buClr>
              <a:buSzPts val="1500"/>
              <a:buNone/>
            </a:pPr>
            <a:r>
              <a:rPr b="0" lang="en-US" sz="1500"/>
              <a:t>NASA Science Mission Directorate</a:t>
            </a:r>
            <a:endParaRPr/>
          </a:p>
        </p:txBody>
      </p:sp>
      <p:pic>
        <p:nvPicPr>
          <p:cNvPr id="482" name="Google Shape;482;p1"/>
          <p:cNvPicPr preferRelativeResize="0"/>
          <p:nvPr/>
        </p:nvPicPr>
        <p:blipFill rotWithShape="1">
          <a:blip r:embed="rId3">
            <a:alphaModFix/>
          </a:blip>
          <a:srcRect b="0" l="0" r="0" t="0"/>
          <a:stretch/>
        </p:blipFill>
        <p:spPr>
          <a:xfrm>
            <a:off x="463797" y="316076"/>
            <a:ext cx="2678313" cy="990164"/>
          </a:xfrm>
          <a:prstGeom prst="rect">
            <a:avLst/>
          </a:prstGeom>
          <a:noFill/>
          <a:ln>
            <a:noFill/>
          </a:ln>
        </p:spPr>
      </p:pic>
      <p:sp>
        <p:nvSpPr>
          <p:cNvPr id="483" name="Google Shape;483;p1"/>
          <p:cNvSpPr txBox="1"/>
          <p:nvPr/>
        </p:nvSpPr>
        <p:spPr>
          <a:xfrm>
            <a:off x="539999" y="3429000"/>
            <a:ext cx="5822300" cy="126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rgbClr val="B4A6DC"/>
                </a:solidFill>
                <a:latin typeface="Calibri"/>
                <a:ea typeface="Calibri"/>
                <a:cs typeface="Calibri"/>
                <a:sym typeface="Calibri"/>
              </a:rPr>
              <a:t>SRB Process Review</a:t>
            </a:r>
            <a:endParaRPr/>
          </a:p>
          <a:p>
            <a:pPr indent="0" lvl="0" marL="0" marR="0" rtl="0" algn="l">
              <a:spcBef>
                <a:spcPts val="0"/>
              </a:spcBef>
              <a:spcAft>
                <a:spcPts val="0"/>
              </a:spcAft>
              <a:buNone/>
            </a:pPr>
            <a:r>
              <a:rPr lang="en-US" sz="2000">
                <a:solidFill>
                  <a:schemeClr val="lt1"/>
                </a:solidFill>
                <a:latin typeface="Calibri"/>
                <a:ea typeface="Calibri"/>
                <a:cs typeface="Calibri"/>
                <a:sym typeface="Calibri"/>
              </a:rPr>
              <a:t>Planetary Advisory Committee (PAC) Meeting</a:t>
            </a:r>
            <a:endParaRPr/>
          </a:p>
          <a:p>
            <a:pPr indent="0" lvl="0" marL="0" marR="0" rtl="0" algn="l">
              <a:spcBef>
                <a:spcPts val="0"/>
              </a:spcBef>
              <a:spcAft>
                <a:spcPts val="0"/>
              </a:spcAft>
              <a:buNone/>
            </a:pPr>
            <a:r>
              <a:rPr lang="en-US" sz="2000">
                <a:solidFill>
                  <a:schemeClr val="lt1"/>
                </a:solidFill>
                <a:latin typeface="Calibri"/>
                <a:ea typeface="Calibri"/>
                <a:cs typeface="Calibri"/>
                <a:sym typeface="Calibri"/>
              </a:rPr>
              <a:t>November 2023</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10"/>
          <p:cNvSpPr txBox="1"/>
          <p:nvPr>
            <p:ph type="title"/>
          </p:nvPr>
        </p:nvSpPr>
        <p:spPr>
          <a:xfrm>
            <a:off x="1484310" y="210312"/>
            <a:ext cx="10018713" cy="97231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US"/>
              <a:t>Summary of Feedback: Challenges</a:t>
            </a:r>
            <a:endParaRPr/>
          </a:p>
        </p:txBody>
      </p:sp>
      <p:sp>
        <p:nvSpPr>
          <p:cNvPr id="565" name="Google Shape;565;p10"/>
          <p:cNvSpPr txBox="1"/>
          <p:nvPr>
            <p:ph idx="1" type="body"/>
          </p:nvPr>
        </p:nvSpPr>
        <p:spPr>
          <a:xfrm>
            <a:off x="1630614" y="1182624"/>
            <a:ext cx="10018713" cy="4901184"/>
          </a:xfrm>
          <a:prstGeom prst="rect">
            <a:avLst/>
          </a:prstGeom>
          <a:noFill/>
          <a:ln>
            <a:noFill/>
          </a:ln>
        </p:spPr>
        <p:txBody>
          <a:bodyPr anchorCtr="0" anchor="ctr" bIns="45700" lIns="91425" spcFirstLastPara="1" rIns="91425" wrap="square" tIns="45700">
            <a:normAutofit fontScale="85000" lnSpcReduction="20000"/>
          </a:bodyPr>
          <a:lstStyle/>
          <a:p>
            <a:pPr indent="-285750" lvl="0" marL="285750" rtl="0" algn="l">
              <a:spcBef>
                <a:spcPts val="0"/>
              </a:spcBef>
              <a:spcAft>
                <a:spcPts val="0"/>
              </a:spcAft>
              <a:buSzPct val="145000"/>
              <a:buChar char="•"/>
            </a:pPr>
            <a:r>
              <a:rPr b="1" lang="en-US" u="sng"/>
              <a:t>Staffing and Qualifications</a:t>
            </a:r>
            <a:r>
              <a:rPr lang="en-US"/>
              <a:t>: Finding and selecting qualified and available personnel for SRBs in a dynamic environment appears to be a challenge for all MDs. This includes not only identifying individuals with the right skills but also ensuring they are available and capable of effectively participating in the review process</a:t>
            </a:r>
            <a:endParaRPr/>
          </a:p>
          <a:p>
            <a:pPr indent="-285750" lvl="0" marL="285750" rtl="0" algn="l">
              <a:spcBef>
                <a:spcPts val="1008"/>
              </a:spcBef>
              <a:spcAft>
                <a:spcPts val="0"/>
              </a:spcAft>
              <a:buSzPct val="145000"/>
              <a:buChar char="•"/>
            </a:pPr>
            <a:r>
              <a:rPr b="1" lang="en-US" u="sng"/>
              <a:t>Training</a:t>
            </a:r>
            <a:r>
              <a:rPr lang="en-US"/>
              <a:t>: There is a lack of meaningful high-level training for SRBs. This challenge pertains to the need for training programs that can equip SRB members with the skills and knowledge necessary to conduct effective reviews</a:t>
            </a:r>
            <a:endParaRPr/>
          </a:p>
          <a:p>
            <a:pPr indent="-285750" lvl="0" marL="285750" rtl="0" algn="l">
              <a:spcBef>
                <a:spcPts val="1008"/>
              </a:spcBef>
              <a:spcAft>
                <a:spcPts val="0"/>
              </a:spcAft>
              <a:buSzPct val="145000"/>
              <a:buChar char="•"/>
            </a:pPr>
            <a:r>
              <a:rPr b="1" lang="en-US" u="sng"/>
              <a:t>Scope and Execution of Reviews</a:t>
            </a:r>
            <a:r>
              <a:rPr lang="en-US"/>
              <a:t>: There seems to be an issue with how SRBs execute reviews. In some instances, they issue recommendations that do not fully recognize the constraints within which the MD is operating (i.e., limited budget). In other instances, the scope of their reviews extends beyond the program/project under review</a:t>
            </a:r>
            <a:endParaRPr/>
          </a:p>
          <a:p>
            <a:pPr indent="-285750" lvl="0" marL="285750" rtl="0" algn="l">
              <a:spcBef>
                <a:spcPts val="1008"/>
              </a:spcBef>
              <a:spcAft>
                <a:spcPts val="0"/>
              </a:spcAft>
              <a:buSzPct val="145000"/>
              <a:buChar char="•"/>
            </a:pPr>
            <a:r>
              <a:rPr b="1" lang="en-US" u="sng"/>
              <a:t>Management and Leadership Challenges</a:t>
            </a:r>
            <a:r>
              <a:rPr i="1" lang="en-US"/>
              <a:t>: </a:t>
            </a:r>
            <a:r>
              <a:rPr lang="en-US"/>
              <a:t>Leadership needs to set the tone for success and focus on upholding core values, which is a challenge when there is a dynamic environment and limited resources</a:t>
            </a:r>
            <a:endParaRPr/>
          </a:p>
          <a:p>
            <a:pPr indent="-285750" lvl="0" marL="285750" rtl="0" algn="l">
              <a:spcBef>
                <a:spcPts val="1008"/>
              </a:spcBef>
              <a:spcAft>
                <a:spcPts val="0"/>
              </a:spcAft>
              <a:buSzPct val="145000"/>
              <a:buChar char="•"/>
            </a:pPr>
            <a:r>
              <a:rPr b="1" lang="en-US" u="sng"/>
              <a:t>Feedback and Accountability</a:t>
            </a:r>
            <a:r>
              <a:rPr lang="en-US"/>
              <a:t>: There is a need for a mechanism to ensure that feedback from SRBs is considered and not ignored, implying a need for a more structured accountability process</a:t>
            </a:r>
            <a:endParaRPr b="1"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11"/>
          <p:cNvSpPr txBox="1"/>
          <p:nvPr>
            <p:ph type="title"/>
          </p:nvPr>
        </p:nvSpPr>
        <p:spPr>
          <a:xfrm>
            <a:off x="709612" y="-78009"/>
            <a:ext cx="10018713" cy="109401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rbel"/>
              <a:buNone/>
            </a:pPr>
            <a:r>
              <a:rPr lang="en-US"/>
              <a:t>Summary of Feedback: Ideas for Action</a:t>
            </a:r>
            <a:endParaRPr/>
          </a:p>
        </p:txBody>
      </p:sp>
      <p:sp>
        <p:nvSpPr>
          <p:cNvPr id="571" name="Google Shape;571;p11"/>
          <p:cNvSpPr txBox="1"/>
          <p:nvPr>
            <p:ph idx="1" type="body"/>
          </p:nvPr>
        </p:nvSpPr>
        <p:spPr>
          <a:xfrm>
            <a:off x="709612" y="781875"/>
            <a:ext cx="11482388" cy="5893456"/>
          </a:xfrm>
          <a:prstGeom prst="rect">
            <a:avLst/>
          </a:prstGeom>
          <a:gradFill>
            <a:gsLst>
              <a:gs pos="0">
                <a:srgbClr val="FEFEFE"/>
              </a:gs>
              <a:gs pos="36000">
                <a:srgbClr val="F9F9F9"/>
              </a:gs>
              <a:gs pos="67000">
                <a:srgbClr val="E9E9E9"/>
              </a:gs>
              <a:gs pos="100000">
                <a:srgbClr val="D0D0D0"/>
              </a:gs>
            </a:gsLst>
            <a:lin ang="5400000" scaled="0"/>
          </a:gradFill>
          <a:ln>
            <a:noFill/>
          </a:ln>
        </p:spPr>
        <p:txBody>
          <a:bodyPr anchorCtr="0" anchor="ctr" bIns="45700" lIns="91425" spcFirstLastPara="1" rIns="91425" wrap="square" tIns="45700">
            <a:noAutofit/>
          </a:bodyPr>
          <a:lstStyle/>
          <a:p>
            <a:pPr indent="-285750" lvl="0" marL="285750" rtl="0" algn="l">
              <a:lnSpc>
                <a:spcPct val="90000"/>
              </a:lnSpc>
              <a:spcBef>
                <a:spcPts val="0"/>
              </a:spcBef>
              <a:spcAft>
                <a:spcPts val="0"/>
              </a:spcAft>
              <a:buSzPts val="2320"/>
              <a:buChar char="•"/>
            </a:pPr>
            <a:r>
              <a:rPr lang="en-US" sz="1600"/>
              <a:t>Significant value in a community of practice and promoting open and honest dialogue (SMD)</a:t>
            </a:r>
            <a:endParaRPr/>
          </a:p>
          <a:p>
            <a:pPr indent="-285750" lvl="0" marL="285750" rtl="0" algn="l">
              <a:lnSpc>
                <a:spcPct val="90000"/>
              </a:lnSpc>
              <a:spcBef>
                <a:spcPts val="920"/>
              </a:spcBef>
              <a:spcAft>
                <a:spcPts val="0"/>
              </a:spcAft>
              <a:buSzPts val="2320"/>
              <a:buChar char="•"/>
            </a:pPr>
            <a:r>
              <a:rPr lang="en-US" sz="1600"/>
              <a:t>Make individuals available with specific subject matter expertise who can work closely with the P/p team (ESDMD, ARMD)</a:t>
            </a:r>
            <a:endParaRPr/>
          </a:p>
          <a:p>
            <a:pPr indent="-285750" lvl="0" marL="285750" rtl="0" algn="l">
              <a:lnSpc>
                <a:spcPct val="90000"/>
              </a:lnSpc>
              <a:spcBef>
                <a:spcPts val="920"/>
              </a:spcBef>
              <a:spcAft>
                <a:spcPts val="0"/>
              </a:spcAft>
              <a:buSzPts val="2320"/>
              <a:buChar char="•"/>
            </a:pPr>
            <a:r>
              <a:rPr lang="en-US" sz="1600"/>
              <a:t>Non-voting consultants could be brought on to observe, learn, and provide mentorship (STMD, SMD)</a:t>
            </a:r>
            <a:endParaRPr/>
          </a:p>
          <a:p>
            <a:pPr indent="-285750" lvl="0" marL="285750" rtl="0" algn="l">
              <a:lnSpc>
                <a:spcPct val="90000"/>
              </a:lnSpc>
              <a:spcBef>
                <a:spcPts val="920"/>
              </a:spcBef>
              <a:spcAft>
                <a:spcPts val="0"/>
              </a:spcAft>
              <a:buSzPts val="2320"/>
              <a:buChar char="•"/>
            </a:pPr>
            <a:r>
              <a:rPr lang="en-US" sz="1600"/>
              <a:t>Require RMs with lived program experience, not just meeting facilitation skills (ESDMD)</a:t>
            </a:r>
            <a:endParaRPr/>
          </a:p>
          <a:p>
            <a:pPr indent="-285750" lvl="0" marL="285750" rtl="0" algn="l">
              <a:lnSpc>
                <a:spcPct val="90000"/>
              </a:lnSpc>
              <a:spcBef>
                <a:spcPts val="920"/>
              </a:spcBef>
              <a:spcAft>
                <a:spcPts val="0"/>
              </a:spcAft>
              <a:buSzPts val="2320"/>
              <a:buChar char="•"/>
            </a:pPr>
            <a:r>
              <a:rPr lang="en-US" sz="1600"/>
              <a:t>Centers could establish a requirement for IA service (STMD)</a:t>
            </a:r>
            <a:endParaRPr/>
          </a:p>
          <a:p>
            <a:pPr indent="-285750" lvl="0" marL="285750" rtl="0" algn="l">
              <a:lnSpc>
                <a:spcPct val="90000"/>
              </a:lnSpc>
              <a:spcBef>
                <a:spcPts val="920"/>
              </a:spcBef>
              <a:spcAft>
                <a:spcPts val="0"/>
              </a:spcAft>
              <a:buSzPts val="2320"/>
              <a:buChar char="•"/>
            </a:pPr>
            <a:r>
              <a:rPr lang="en-US" sz="1600"/>
              <a:t>Develop meaningful training either via SATERN or given by experienced personnel (SMD)</a:t>
            </a:r>
            <a:endParaRPr/>
          </a:p>
          <a:p>
            <a:pPr indent="-285750" lvl="0" marL="285750" rtl="0" algn="l">
              <a:lnSpc>
                <a:spcPct val="90000"/>
              </a:lnSpc>
              <a:spcBef>
                <a:spcPts val="920"/>
              </a:spcBef>
              <a:spcAft>
                <a:spcPts val="0"/>
              </a:spcAft>
              <a:buSzPts val="2320"/>
              <a:buChar char="•"/>
            </a:pPr>
            <a:r>
              <a:rPr lang="en-US" sz="1600"/>
              <a:t>Develop a system for staffing where the supervisor is a key stakeholder (ARMD)</a:t>
            </a:r>
            <a:endParaRPr/>
          </a:p>
          <a:p>
            <a:pPr indent="-285750" lvl="0" marL="285750" rtl="0" algn="l">
              <a:lnSpc>
                <a:spcPct val="90000"/>
              </a:lnSpc>
              <a:spcBef>
                <a:spcPts val="920"/>
              </a:spcBef>
              <a:spcAft>
                <a:spcPts val="0"/>
              </a:spcAft>
              <a:buSzPts val="2320"/>
              <a:buChar char="•"/>
            </a:pPr>
            <a:r>
              <a:rPr lang="en-US" sz="1600"/>
              <a:t>Leadership needs to focus on upholding NASA core values (ARMD)</a:t>
            </a:r>
            <a:endParaRPr/>
          </a:p>
          <a:p>
            <a:pPr indent="-285750" lvl="0" marL="285750" rtl="0" algn="l">
              <a:lnSpc>
                <a:spcPct val="90000"/>
              </a:lnSpc>
              <a:spcBef>
                <a:spcPts val="920"/>
              </a:spcBef>
              <a:spcAft>
                <a:spcPts val="0"/>
              </a:spcAft>
              <a:buSzPts val="2320"/>
              <a:buChar char="•"/>
            </a:pPr>
            <a:r>
              <a:rPr lang="en-US" sz="1600"/>
              <a:t>IAT leadership should set the note for success (STMD)</a:t>
            </a:r>
            <a:endParaRPr/>
          </a:p>
          <a:p>
            <a:pPr indent="-285750" lvl="0" marL="285750" rtl="0" algn="l">
              <a:lnSpc>
                <a:spcPct val="90000"/>
              </a:lnSpc>
              <a:spcBef>
                <a:spcPts val="920"/>
              </a:spcBef>
              <a:spcAft>
                <a:spcPts val="0"/>
              </a:spcAft>
              <a:buSzPts val="2320"/>
              <a:buChar char="•"/>
            </a:pPr>
            <a:r>
              <a:rPr lang="en-US" sz="1600"/>
              <a:t>Later reviews could deprioritize review teams and leverage independent personnel instead, prioritizing IATs for earlier reviews (STMD)</a:t>
            </a:r>
            <a:endParaRPr/>
          </a:p>
          <a:p>
            <a:pPr indent="-285750" lvl="0" marL="285750" rtl="0" algn="l">
              <a:lnSpc>
                <a:spcPct val="90000"/>
              </a:lnSpc>
              <a:spcBef>
                <a:spcPts val="920"/>
              </a:spcBef>
              <a:spcAft>
                <a:spcPts val="0"/>
              </a:spcAft>
              <a:buSzPts val="2320"/>
              <a:buChar char="•"/>
            </a:pPr>
            <a:r>
              <a:rPr lang="en-US" sz="1600"/>
              <a:t>Metrics to measure SRB effectiveness and improvement should be established (SMD)</a:t>
            </a:r>
            <a:endParaRPr/>
          </a:p>
          <a:p>
            <a:pPr indent="-285750" lvl="0" marL="285750" rtl="0" algn="l">
              <a:lnSpc>
                <a:spcPct val="90000"/>
              </a:lnSpc>
              <a:spcBef>
                <a:spcPts val="920"/>
              </a:spcBef>
              <a:spcAft>
                <a:spcPts val="0"/>
              </a:spcAft>
              <a:buSzPts val="2320"/>
              <a:buChar char="•"/>
            </a:pPr>
            <a:r>
              <a:rPr lang="en-US" sz="1600"/>
              <a:t>Projects and SRBs should check-in between life cycle reviews (SMD)</a:t>
            </a:r>
            <a:endParaRPr/>
          </a:p>
          <a:p>
            <a:pPr indent="-285750" lvl="0" marL="285750" rtl="0" algn="l">
              <a:lnSpc>
                <a:spcPct val="90000"/>
              </a:lnSpc>
              <a:spcBef>
                <a:spcPts val="920"/>
              </a:spcBef>
              <a:spcAft>
                <a:spcPts val="0"/>
              </a:spcAft>
              <a:buSzPts val="2320"/>
              <a:buChar char="•"/>
            </a:pPr>
            <a:r>
              <a:rPr lang="en-US" sz="1600"/>
              <a:t>SRB should receive project data in a timely manner and have a dedicated pre-review given by the project prior to a life cycle review (SMD)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5" name="Shape 575"/>
        <p:cNvGrpSpPr/>
        <p:nvPr/>
      </p:nvGrpSpPr>
      <p:grpSpPr>
        <a:xfrm>
          <a:off x="0" y="0"/>
          <a:ext cx="0" cy="0"/>
          <a:chOff x="0" y="0"/>
          <a:chExt cx="0" cy="0"/>
        </a:xfrm>
      </p:grpSpPr>
      <p:sp>
        <p:nvSpPr>
          <p:cNvPr id="576" name="Google Shape;576;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77" name="Google Shape;577;p12"/>
          <p:cNvSpPr/>
          <p:nvPr/>
        </p:nvSpPr>
        <p:spPr>
          <a:xfrm flipH="1">
            <a:off x="-1" y="-1"/>
            <a:ext cx="12191998" cy="1590742"/>
          </a:xfrm>
          <a:prstGeom prst="rect">
            <a:avLst/>
          </a:prstGeom>
          <a:gradFill>
            <a:gsLst>
              <a:gs pos="0">
                <a:srgbClr val="000000"/>
              </a:gs>
              <a:gs pos="100000">
                <a:srgbClr val="266F8B"/>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78" name="Google Shape;578;p12"/>
          <p:cNvSpPr/>
          <p:nvPr/>
        </p:nvSpPr>
        <p:spPr>
          <a:xfrm flipH="1" rot="10800000">
            <a:off x="-3" y="0"/>
            <a:ext cx="8115306" cy="1590742"/>
          </a:xfrm>
          <a:prstGeom prst="rect">
            <a:avLst/>
          </a:prstGeom>
          <a:gradFill>
            <a:gsLst>
              <a:gs pos="0">
                <a:srgbClr val="3494BA">
                  <a:alpha val="0"/>
                </a:srgbClr>
              </a:gs>
              <a:gs pos="20000">
                <a:srgbClr val="3494BA">
                  <a:alpha val="0"/>
                </a:srgbClr>
              </a:gs>
              <a:gs pos="100000">
                <a:srgbClr val="194A5D">
                  <a:alpha val="54901"/>
                </a:srgbClr>
              </a:gs>
            </a:gsLst>
            <a:lin ang="1380000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79" name="Google Shape;579;p12"/>
          <p:cNvSpPr/>
          <p:nvPr/>
        </p:nvSpPr>
        <p:spPr>
          <a:xfrm flipH="1">
            <a:off x="8115299" y="-1"/>
            <a:ext cx="4076698" cy="1590742"/>
          </a:xfrm>
          <a:prstGeom prst="rect">
            <a:avLst/>
          </a:prstGeom>
          <a:gradFill>
            <a:gsLst>
              <a:gs pos="0">
                <a:srgbClr val="3494BA">
                  <a:alpha val="65882"/>
                </a:srgbClr>
              </a:gs>
              <a:gs pos="100000">
                <a:srgbClr val="000000">
                  <a:alpha val="29803"/>
                </a:srgbClr>
              </a:gs>
            </a:gsLst>
            <a:lin ang="13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0" name="Google Shape;580;p12"/>
          <p:cNvSpPr/>
          <p:nvPr/>
        </p:nvSpPr>
        <p:spPr>
          <a:xfrm>
            <a:off x="459350" y="-1"/>
            <a:ext cx="11732646" cy="1597433"/>
          </a:xfrm>
          <a:prstGeom prst="rect">
            <a:avLst/>
          </a:prstGeom>
          <a:gradFill>
            <a:gsLst>
              <a:gs pos="0">
                <a:srgbClr val="000000">
                  <a:alpha val="0"/>
                </a:srgbClr>
              </a:gs>
              <a:gs pos="50000">
                <a:srgbClr val="000000">
                  <a:alpha val="0"/>
                </a:srgbClr>
              </a:gs>
              <a:gs pos="99000">
                <a:srgbClr val="194A5D">
                  <a:alpha val="51764"/>
                </a:srgbClr>
              </a:gs>
              <a:gs pos="100000">
                <a:srgbClr val="194A5D">
                  <a:alpha val="51764"/>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1" name="Google Shape;581;p12"/>
          <p:cNvSpPr txBox="1"/>
          <p:nvPr>
            <p:ph type="title"/>
          </p:nvPr>
        </p:nvSpPr>
        <p:spPr>
          <a:xfrm>
            <a:off x="1371599" y="294538"/>
            <a:ext cx="9895951" cy="103366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rPr>
              <a:t>Independent Assessment Survey Background</a:t>
            </a:r>
            <a:endParaRPr/>
          </a:p>
        </p:txBody>
      </p:sp>
      <p:sp>
        <p:nvSpPr>
          <p:cNvPr id="582" name="Google Shape;582;p12"/>
          <p:cNvSpPr txBox="1"/>
          <p:nvPr>
            <p:ph idx="1" type="body"/>
          </p:nvPr>
        </p:nvSpPr>
        <p:spPr>
          <a:xfrm>
            <a:off x="459350" y="1622744"/>
            <a:ext cx="11244969" cy="4940717"/>
          </a:xfrm>
          <a:prstGeom prst="rect">
            <a:avLst/>
          </a:prstGeom>
          <a:noFill/>
          <a:ln>
            <a:noFill/>
          </a:ln>
        </p:spPr>
        <p:txBody>
          <a:bodyPr anchorCtr="0" anchor="ctr"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000"/>
              <a:buChar char="•"/>
            </a:pPr>
            <a:r>
              <a:rPr b="1" lang="en-US" sz="2000"/>
              <a:t>Responses to Open-Ended Questions:</a:t>
            </a:r>
            <a:endParaRPr/>
          </a:p>
          <a:p>
            <a:pPr indent="-228600" lvl="1" marL="685800" rtl="0" algn="l">
              <a:lnSpc>
                <a:spcPct val="90000"/>
              </a:lnSpc>
              <a:spcBef>
                <a:spcPts val="500"/>
              </a:spcBef>
              <a:spcAft>
                <a:spcPts val="0"/>
              </a:spcAft>
              <a:buClr>
                <a:schemeClr val="dk1"/>
              </a:buClr>
              <a:buSzPts val="2000"/>
              <a:buChar char="•"/>
            </a:pPr>
            <a:r>
              <a:rPr lang="en-US" sz="2000">
                <a:latin typeface="Calibri"/>
                <a:ea typeface="Calibri"/>
                <a:cs typeface="Calibri"/>
                <a:sym typeface="Calibri"/>
              </a:rPr>
              <a:t>IA Community Survey: 283 Responses from 37 Respondents</a:t>
            </a:r>
            <a:endParaRPr/>
          </a:p>
          <a:p>
            <a:pPr indent="-228600" lvl="1" marL="685800" rtl="0" algn="l">
              <a:lnSpc>
                <a:spcPct val="90000"/>
              </a:lnSpc>
              <a:spcBef>
                <a:spcPts val="500"/>
              </a:spcBef>
              <a:spcAft>
                <a:spcPts val="0"/>
              </a:spcAft>
              <a:buClr>
                <a:schemeClr val="dk1"/>
              </a:buClr>
              <a:buSzPts val="2000"/>
              <a:buChar char="•"/>
            </a:pPr>
            <a:r>
              <a:rPr lang="en-US" sz="2000"/>
              <a:t>IA Stakeholder Survey: 466 Responses from 87 Respondents</a:t>
            </a:r>
            <a:endParaRPr/>
          </a:p>
          <a:p>
            <a:pPr indent="-228600" lvl="1" marL="685800" rtl="0" algn="l">
              <a:lnSpc>
                <a:spcPct val="90000"/>
              </a:lnSpc>
              <a:spcBef>
                <a:spcPts val="500"/>
              </a:spcBef>
              <a:spcAft>
                <a:spcPts val="0"/>
              </a:spcAft>
              <a:buClr>
                <a:schemeClr val="dk1"/>
              </a:buClr>
              <a:buSzPts val="2000"/>
              <a:buChar char="•"/>
            </a:pPr>
            <a:r>
              <a:rPr lang="en-US" sz="2000"/>
              <a:t>Responses were grouped in nine Categories. (Categories are listed according to number of combined responses, from highest to lowest)</a:t>
            </a:r>
            <a:endParaRPr/>
          </a:p>
          <a:p>
            <a:pPr indent="-228600" lvl="2" marL="1143000" rtl="0" algn="l">
              <a:lnSpc>
                <a:spcPct val="90000"/>
              </a:lnSpc>
              <a:spcBef>
                <a:spcPts val="500"/>
              </a:spcBef>
              <a:spcAft>
                <a:spcPts val="0"/>
              </a:spcAft>
              <a:buClr>
                <a:schemeClr val="dk1"/>
              </a:buClr>
              <a:buSzPts val="2000"/>
              <a:buChar char="•"/>
            </a:pPr>
            <a:r>
              <a:rPr lang="en-US"/>
              <a:t>Category 1: Staffing</a:t>
            </a:r>
            <a:endParaRPr/>
          </a:p>
          <a:p>
            <a:pPr indent="-228600" lvl="2" marL="1143000" rtl="0" algn="l">
              <a:lnSpc>
                <a:spcPct val="90000"/>
              </a:lnSpc>
              <a:spcBef>
                <a:spcPts val="500"/>
              </a:spcBef>
              <a:spcAft>
                <a:spcPts val="0"/>
              </a:spcAft>
              <a:buClr>
                <a:schemeClr val="dk1"/>
              </a:buClr>
              <a:buSzPts val="2000"/>
              <a:buChar char="•"/>
            </a:pPr>
            <a:r>
              <a:rPr lang="en-US"/>
              <a:t>Category 2: Engagement</a:t>
            </a:r>
            <a:endParaRPr/>
          </a:p>
          <a:p>
            <a:pPr indent="-228600" lvl="2" marL="1143000" rtl="0" algn="l">
              <a:lnSpc>
                <a:spcPct val="90000"/>
              </a:lnSpc>
              <a:spcBef>
                <a:spcPts val="500"/>
              </a:spcBef>
              <a:spcAft>
                <a:spcPts val="0"/>
              </a:spcAft>
              <a:buClr>
                <a:schemeClr val="dk1"/>
              </a:buClr>
              <a:buSzPts val="2000"/>
              <a:buChar char="•"/>
            </a:pPr>
            <a:r>
              <a:rPr lang="en-US"/>
              <a:t>Category 3: Training</a:t>
            </a:r>
            <a:endParaRPr/>
          </a:p>
          <a:p>
            <a:pPr indent="-228600" lvl="2" marL="1143000" rtl="0" algn="l">
              <a:lnSpc>
                <a:spcPct val="90000"/>
              </a:lnSpc>
              <a:spcBef>
                <a:spcPts val="500"/>
              </a:spcBef>
              <a:spcAft>
                <a:spcPts val="0"/>
              </a:spcAft>
              <a:buClr>
                <a:schemeClr val="dk1"/>
              </a:buClr>
              <a:buSzPts val="2000"/>
              <a:buChar char="•"/>
            </a:pPr>
            <a:r>
              <a:rPr lang="en-US"/>
              <a:t>Category 4: Review Planning and Execution</a:t>
            </a:r>
            <a:endParaRPr/>
          </a:p>
          <a:p>
            <a:pPr indent="-228600" lvl="2" marL="1143000" rtl="0" algn="l">
              <a:lnSpc>
                <a:spcPct val="90000"/>
              </a:lnSpc>
              <a:spcBef>
                <a:spcPts val="500"/>
              </a:spcBef>
              <a:spcAft>
                <a:spcPts val="0"/>
              </a:spcAft>
              <a:buClr>
                <a:schemeClr val="dk1"/>
              </a:buClr>
              <a:buSzPts val="2000"/>
              <a:buChar char="•"/>
            </a:pPr>
            <a:r>
              <a:rPr lang="en-US"/>
              <a:t>Category 5: Purpose/Value of Independent Assessment</a:t>
            </a:r>
            <a:endParaRPr/>
          </a:p>
          <a:p>
            <a:pPr indent="-228600" lvl="2" marL="1143000" rtl="0" algn="l">
              <a:lnSpc>
                <a:spcPct val="90000"/>
              </a:lnSpc>
              <a:spcBef>
                <a:spcPts val="500"/>
              </a:spcBef>
              <a:spcAft>
                <a:spcPts val="0"/>
              </a:spcAft>
              <a:buClr>
                <a:schemeClr val="dk1"/>
              </a:buClr>
              <a:buSzPts val="2000"/>
              <a:buChar char="•"/>
            </a:pPr>
            <a:r>
              <a:rPr lang="en-US"/>
              <a:t>Category 6: Review Products</a:t>
            </a:r>
            <a:endParaRPr/>
          </a:p>
          <a:p>
            <a:pPr indent="-228600" lvl="2" marL="1143000" rtl="0" algn="l">
              <a:lnSpc>
                <a:spcPct val="90000"/>
              </a:lnSpc>
              <a:spcBef>
                <a:spcPts val="500"/>
              </a:spcBef>
              <a:spcAft>
                <a:spcPts val="0"/>
              </a:spcAft>
              <a:buClr>
                <a:schemeClr val="dk1"/>
              </a:buClr>
              <a:buSzPts val="2000"/>
              <a:buChar char="•"/>
            </a:pPr>
            <a:r>
              <a:rPr lang="en-US"/>
              <a:t>Category 7: Organizational Management of IAs</a:t>
            </a:r>
            <a:endParaRPr/>
          </a:p>
          <a:p>
            <a:pPr indent="-228600" lvl="2" marL="1143000" rtl="0" algn="l">
              <a:lnSpc>
                <a:spcPct val="90000"/>
              </a:lnSpc>
              <a:spcBef>
                <a:spcPts val="500"/>
              </a:spcBef>
              <a:spcAft>
                <a:spcPts val="0"/>
              </a:spcAft>
              <a:buClr>
                <a:schemeClr val="dk1"/>
              </a:buClr>
              <a:buSzPts val="2000"/>
              <a:buChar char="•"/>
            </a:pPr>
            <a:r>
              <a:rPr lang="en-US"/>
              <a:t>Category 8: Post Review/Follow-Up</a:t>
            </a:r>
            <a:endParaRPr/>
          </a:p>
          <a:p>
            <a:pPr indent="-228600" lvl="2" marL="1143000" rtl="0" algn="l">
              <a:lnSpc>
                <a:spcPct val="90000"/>
              </a:lnSpc>
              <a:spcBef>
                <a:spcPts val="500"/>
              </a:spcBef>
              <a:spcAft>
                <a:spcPts val="0"/>
              </a:spcAft>
              <a:buClr>
                <a:schemeClr val="dk1"/>
              </a:buClr>
              <a:buSzPts val="2000"/>
              <a:buChar char="•"/>
            </a:pPr>
            <a:r>
              <a:rPr lang="en-US"/>
              <a:t>Category 9: Policy</a:t>
            </a:r>
            <a:endParaRPr/>
          </a:p>
          <a:p>
            <a:pPr indent="-228600" lvl="1" marL="685800" rtl="0" algn="l">
              <a:lnSpc>
                <a:spcPct val="90000"/>
              </a:lnSpc>
              <a:spcBef>
                <a:spcPts val="500"/>
              </a:spcBef>
              <a:spcAft>
                <a:spcPts val="0"/>
              </a:spcAft>
              <a:buClr>
                <a:schemeClr val="dk1"/>
              </a:buClr>
              <a:buSzPts val="2000"/>
              <a:buChar char="•"/>
            </a:pPr>
            <a:r>
              <a:rPr lang="en-US" sz="2000"/>
              <a:t>Within many Categories, responses were also grouped in sub-categories</a:t>
            </a:r>
            <a:endParaRPr/>
          </a:p>
        </p:txBody>
      </p:sp>
      <p:sp>
        <p:nvSpPr>
          <p:cNvPr id="583" name="Google Shape;583;p12"/>
          <p:cNvSpPr txBox="1"/>
          <p:nvPr>
            <p:ph idx="12" type="sldNum"/>
          </p:nvPr>
        </p:nvSpPr>
        <p:spPr>
          <a:xfrm>
            <a:off x="11704320" y="6455431"/>
            <a:ext cx="445913"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7F7F7F"/>
              </a:buClr>
              <a:buSzPts val="1100"/>
              <a:buFont typeface="Calibri"/>
              <a:buNone/>
            </a:pPr>
            <a:fld id="{00000000-1234-1234-1234-123412341234}" type="slidenum">
              <a:rPr b="0" i="0" lang="en-US"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7" name="Shape 587"/>
        <p:cNvGrpSpPr/>
        <p:nvPr/>
      </p:nvGrpSpPr>
      <p:grpSpPr>
        <a:xfrm>
          <a:off x="0" y="0"/>
          <a:ext cx="0" cy="0"/>
          <a:chOff x="0" y="0"/>
          <a:chExt cx="0" cy="0"/>
        </a:xfrm>
      </p:grpSpPr>
      <p:sp>
        <p:nvSpPr>
          <p:cNvPr id="588" name="Google Shape;588;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89" name="Google Shape;589;p1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0" name="Google Shape;590;p13"/>
          <p:cNvSpPr/>
          <p:nvPr/>
        </p:nvSpPr>
        <p:spPr>
          <a:xfrm flipH="1" rot="5400000">
            <a:off x="-1410084" y="1410082"/>
            <a:ext cx="6858000" cy="4037836"/>
          </a:xfrm>
          <a:prstGeom prst="rect">
            <a:avLst/>
          </a:prstGeom>
          <a:gradFill>
            <a:gsLst>
              <a:gs pos="0">
                <a:srgbClr val="000000"/>
              </a:gs>
              <a:gs pos="8000">
                <a:srgbClr val="000000"/>
              </a:gs>
              <a:gs pos="100000">
                <a:srgbClr val="266F8B"/>
              </a:gs>
            </a:gsLst>
            <a:lin ang="30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1" name="Google Shape;591;p13"/>
          <p:cNvSpPr/>
          <p:nvPr/>
        </p:nvSpPr>
        <p:spPr>
          <a:xfrm flipH="1" rot="5400000">
            <a:off x="-1410085" y="1420219"/>
            <a:ext cx="6857999" cy="4037839"/>
          </a:xfrm>
          <a:prstGeom prst="rect">
            <a:avLst/>
          </a:prstGeom>
          <a:gradFill>
            <a:gsLst>
              <a:gs pos="0">
                <a:srgbClr val="000000">
                  <a:alpha val="0"/>
                </a:srgbClr>
              </a:gs>
              <a:gs pos="99000">
                <a:srgbClr val="3494BA">
                  <a:alpha val="45882"/>
                </a:srgbClr>
              </a:gs>
              <a:gs pos="100000">
                <a:srgbClr val="3494BA">
                  <a:alpha val="45882"/>
                </a:srgbClr>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2" name="Google Shape;592;p13"/>
          <p:cNvSpPr/>
          <p:nvPr/>
        </p:nvSpPr>
        <p:spPr>
          <a:xfrm flipH="1" rot="5400000">
            <a:off x="767923" y="3588085"/>
            <a:ext cx="2501979" cy="4037841"/>
          </a:xfrm>
          <a:prstGeom prst="rect">
            <a:avLst/>
          </a:prstGeom>
          <a:gradFill>
            <a:gsLst>
              <a:gs pos="0">
                <a:srgbClr val="3494BA">
                  <a:alpha val="28627"/>
                </a:srgbClr>
              </a:gs>
              <a:gs pos="2000">
                <a:srgbClr val="3494BA">
                  <a:alpha val="28627"/>
                </a:srgbClr>
              </a:gs>
              <a:gs pos="100000">
                <a:srgbClr val="000000">
                  <a:alpha val="29803"/>
                </a:srgbClr>
              </a:gs>
            </a:gsLst>
            <a:lin ang="7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3" name="Google Shape;593;p13"/>
          <p:cNvSpPr/>
          <p:nvPr/>
        </p:nvSpPr>
        <p:spPr>
          <a:xfrm rot="-964587">
            <a:off x="-501737" y="969718"/>
            <a:ext cx="3900357" cy="4178958"/>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3494BA">
                  <a:alpha val="42745"/>
                </a:srgbClr>
              </a:gs>
            </a:gsLst>
            <a:lin ang="1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4" name="Google Shape;594;p13"/>
          <p:cNvSpPr/>
          <p:nvPr/>
        </p:nvSpPr>
        <p:spPr>
          <a:xfrm flipH="1" rot="5400000">
            <a:off x="-1410093" y="1399943"/>
            <a:ext cx="6858003" cy="4037835"/>
          </a:xfrm>
          <a:prstGeom prst="rect">
            <a:avLst/>
          </a:prstGeom>
          <a:gradFill>
            <a:gsLst>
              <a:gs pos="0">
                <a:srgbClr val="000000">
                  <a:alpha val="0"/>
                </a:srgbClr>
              </a:gs>
              <a:gs pos="99000">
                <a:srgbClr val="7EC0DB">
                  <a:alpha val="10980"/>
                </a:srgbClr>
              </a:gs>
              <a:gs pos="100000">
                <a:srgbClr val="7EC0DB">
                  <a:alpha val="10980"/>
                </a:srgbClr>
              </a:gs>
            </a:gsLst>
            <a:lin ang="7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95" name="Google Shape;595;p13"/>
          <p:cNvSpPr txBox="1"/>
          <p:nvPr>
            <p:ph type="title"/>
          </p:nvPr>
        </p:nvSpPr>
        <p:spPr>
          <a:xfrm>
            <a:off x="239487" y="586855"/>
            <a:ext cx="3428601" cy="3387497"/>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rgbClr val="FFFFFF"/>
              </a:buClr>
              <a:buSzPts val="4000"/>
              <a:buFont typeface="Calibri"/>
              <a:buNone/>
            </a:pPr>
            <a:r>
              <a:rPr lang="en-US" sz="4000">
                <a:solidFill>
                  <a:srgbClr val="FFFFFF"/>
                </a:solidFill>
              </a:rPr>
              <a:t>Key Take-Aways </a:t>
            </a:r>
            <a:br>
              <a:rPr lang="en-US" sz="4000">
                <a:solidFill>
                  <a:srgbClr val="FFFFFF"/>
                </a:solidFill>
              </a:rPr>
            </a:br>
            <a:r>
              <a:rPr lang="en-US" sz="4000">
                <a:solidFill>
                  <a:srgbClr val="FFFFFF"/>
                </a:solidFill>
              </a:rPr>
              <a:t>by Category</a:t>
            </a:r>
            <a:endParaRPr/>
          </a:p>
        </p:txBody>
      </p:sp>
      <p:sp>
        <p:nvSpPr>
          <p:cNvPr id="596" name="Google Shape;596;p13"/>
          <p:cNvSpPr txBox="1"/>
          <p:nvPr>
            <p:ph idx="1" type="body"/>
          </p:nvPr>
        </p:nvSpPr>
        <p:spPr>
          <a:xfrm>
            <a:off x="4367695" y="0"/>
            <a:ext cx="7584818" cy="6694714"/>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600"/>
              <a:buNone/>
            </a:pPr>
            <a:r>
              <a:rPr b="1" lang="en-US" sz="1600"/>
              <a:t>Category 1: Staffing</a:t>
            </a:r>
            <a:endParaRPr/>
          </a:p>
          <a:p>
            <a:pPr indent="-228600" lvl="1" marL="685800" rtl="0" algn="l">
              <a:lnSpc>
                <a:spcPct val="90000"/>
              </a:lnSpc>
              <a:spcBef>
                <a:spcPts val="500"/>
              </a:spcBef>
              <a:spcAft>
                <a:spcPts val="0"/>
              </a:spcAft>
              <a:buClr>
                <a:schemeClr val="dk1"/>
              </a:buClr>
              <a:buSzPts val="1600"/>
              <a:buChar char="•"/>
            </a:pPr>
            <a:r>
              <a:rPr lang="en-US" sz="1600"/>
              <a:t>Database of Qualified IAT Members is Needed </a:t>
            </a:r>
            <a:r>
              <a:rPr i="1" lang="en-US" sz="1600"/>
              <a:t>(16 Responses)</a:t>
            </a:r>
            <a:endParaRPr/>
          </a:p>
          <a:p>
            <a:pPr indent="-228600" lvl="1" marL="685800" rtl="0" algn="l">
              <a:lnSpc>
                <a:spcPct val="90000"/>
              </a:lnSpc>
              <a:spcBef>
                <a:spcPts val="500"/>
              </a:spcBef>
              <a:spcAft>
                <a:spcPts val="0"/>
              </a:spcAft>
              <a:buClr>
                <a:schemeClr val="dk1"/>
              </a:buClr>
              <a:buSzPts val="1600"/>
              <a:buChar char="•"/>
            </a:pPr>
            <a:r>
              <a:rPr lang="en-US" sz="1600"/>
              <a:t>IAT Members have Demanding “Day” Jobs that Compete with Review Roles </a:t>
            </a:r>
            <a:r>
              <a:rPr i="1" lang="en-US" sz="1600"/>
              <a:t>(37 Responses)</a:t>
            </a:r>
            <a:endParaRPr/>
          </a:p>
          <a:p>
            <a:pPr indent="-228600" lvl="1" marL="685800" rtl="0" algn="l">
              <a:lnSpc>
                <a:spcPct val="90000"/>
              </a:lnSpc>
              <a:spcBef>
                <a:spcPts val="500"/>
              </a:spcBef>
              <a:spcAft>
                <a:spcPts val="0"/>
              </a:spcAft>
              <a:buClr>
                <a:schemeClr val="dk1"/>
              </a:buClr>
              <a:buSzPts val="1600"/>
              <a:buChar char="•"/>
            </a:pPr>
            <a:r>
              <a:rPr lang="en-US" sz="1600">
                <a:latin typeface="Calibri"/>
                <a:ea typeface="Calibri"/>
                <a:cs typeface="Calibri"/>
                <a:sym typeface="Calibri"/>
              </a:rPr>
              <a:t>Relevant Experience is Essential but not Always Available </a:t>
            </a:r>
            <a:r>
              <a:rPr i="1" lang="en-US" sz="1600">
                <a:latin typeface="Calibri"/>
                <a:ea typeface="Calibri"/>
                <a:cs typeface="Calibri"/>
                <a:sym typeface="Calibri"/>
              </a:rPr>
              <a:t>(37 Responses)</a:t>
            </a:r>
            <a:endParaRPr/>
          </a:p>
          <a:p>
            <a:pPr indent="-228600" lvl="1" marL="685800" rtl="0" algn="l">
              <a:lnSpc>
                <a:spcPct val="90000"/>
              </a:lnSpc>
              <a:spcBef>
                <a:spcPts val="500"/>
              </a:spcBef>
              <a:spcAft>
                <a:spcPts val="0"/>
              </a:spcAft>
              <a:buClr>
                <a:schemeClr val="dk1"/>
              </a:buClr>
              <a:buSzPts val="1600"/>
              <a:buChar char="•"/>
            </a:pPr>
            <a:r>
              <a:rPr lang="en-US" sz="1600"/>
              <a:t>Review Managers are Essential to IAT Success – Need More Training, Consider Dedicated Full-Time Role </a:t>
            </a:r>
            <a:r>
              <a:rPr i="1" lang="en-US" sz="1600"/>
              <a:t>(35 Responses)</a:t>
            </a:r>
            <a:endParaRPr i="1" sz="1600"/>
          </a:p>
          <a:p>
            <a:pPr indent="0" lvl="0" marL="0" rtl="0" algn="l">
              <a:lnSpc>
                <a:spcPct val="90000"/>
              </a:lnSpc>
              <a:spcBef>
                <a:spcPts val="1000"/>
              </a:spcBef>
              <a:spcAft>
                <a:spcPts val="0"/>
              </a:spcAft>
              <a:buClr>
                <a:schemeClr val="dk1"/>
              </a:buClr>
              <a:buSzPts val="1600"/>
              <a:buNone/>
            </a:pPr>
            <a:r>
              <a:rPr b="1" lang="en-US" sz="1600"/>
              <a:t>Category 2: Engagement</a:t>
            </a:r>
            <a:endParaRPr/>
          </a:p>
          <a:p>
            <a:pPr indent="-228600" lvl="1" marL="685800" rtl="0" algn="l">
              <a:lnSpc>
                <a:spcPct val="90000"/>
              </a:lnSpc>
              <a:spcBef>
                <a:spcPts val="500"/>
              </a:spcBef>
              <a:spcAft>
                <a:spcPts val="0"/>
              </a:spcAft>
              <a:buClr>
                <a:schemeClr val="dk1"/>
              </a:buClr>
              <a:buSzPts val="1600"/>
              <a:buChar char="•"/>
            </a:pPr>
            <a:r>
              <a:rPr lang="en-US" sz="1600"/>
              <a:t>No Additional IAT Reviews are Needed </a:t>
            </a:r>
            <a:r>
              <a:rPr i="1" lang="en-US" sz="1600"/>
              <a:t>(25 Responses)</a:t>
            </a:r>
            <a:endParaRPr/>
          </a:p>
          <a:p>
            <a:pPr indent="-228600" lvl="1" marL="685800" rtl="0" algn="l">
              <a:lnSpc>
                <a:spcPct val="90000"/>
              </a:lnSpc>
              <a:spcBef>
                <a:spcPts val="500"/>
              </a:spcBef>
              <a:spcAft>
                <a:spcPts val="0"/>
              </a:spcAft>
              <a:buClr>
                <a:schemeClr val="dk1"/>
              </a:buClr>
              <a:buSzPts val="1600"/>
              <a:buChar char="•"/>
            </a:pPr>
            <a:r>
              <a:rPr lang="en-US" sz="1600"/>
              <a:t>Engage IAT when LCRs Separated by Long Periods of Time </a:t>
            </a:r>
            <a:r>
              <a:rPr i="1" lang="en-US" sz="1600"/>
              <a:t>(20 Responses)</a:t>
            </a:r>
            <a:endParaRPr/>
          </a:p>
          <a:p>
            <a:pPr indent="-228600" lvl="1" marL="685800" rtl="0" algn="l">
              <a:lnSpc>
                <a:spcPct val="90000"/>
              </a:lnSpc>
              <a:spcBef>
                <a:spcPts val="500"/>
              </a:spcBef>
              <a:spcAft>
                <a:spcPts val="0"/>
              </a:spcAft>
              <a:buClr>
                <a:schemeClr val="dk1"/>
              </a:buClr>
              <a:buSzPts val="1600"/>
              <a:buChar char="•"/>
            </a:pPr>
            <a:r>
              <a:rPr lang="en-US" sz="1600"/>
              <a:t>Earlier IAT Engagement would be Beneficial </a:t>
            </a:r>
            <a:r>
              <a:rPr i="1" lang="en-US" sz="1600"/>
              <a:t>(19 Responses)</a:t>
            </a:r>
            <a:endParaRPr sz="1600"/>
          </a:p>
          <a:p>
            <a:pPr indent="0" lvl="0" marL="0" rtl="0" algn="l">
              <a:lnSpc>
                <a:spcPct val="90000"/>
              </a:lnSpc>
              <a:spcBef>
                <a:spcPts val="1000"/>
              </a:spcBef>
              <a:spcAft>
                <a:spcPts val="0"/>
              </a:spcAft>
              <a:buClr>
                <a:schemeClr val="dk1"/>
              </a:buClr>
              <a:buSzPts val="1600"/>
              <a:buNone/>
            </a:pPr>
            <a:r>
              <a:rPr b="1" lang="en-US" sz="1600"/>
              <a:t>Category 3: Training</a:t>
            </a:r>
            <a:endParaRPr/>
          </a:p>
          <a:p>
            <a:pPr indent="-228600" lvl="1" marL="685800" rtl="0" algn="l">
              <a:lnSpc>
                <a:spcPct val="90000"/>
              </a:lnSpc>
              <a:spcBef>
                <a:spcPts val="500"/>
              </a:spcBef>
              <a:spcAft>
                <a:spcPts val="0"/>
              </a:spcAft>
              <a:buClr>
                <a:schemeClr val="dk1"/>
              </a:buClr>
              <a:buSzPts val="1600"/>
              <a:buChar char="•"/>
            </a:pPr>
            <a:r>
              <a:rPr lang="en-US" sz="1600"/>
              <a:t>Training is Essential and Lacking </a:t>
            </a:r>
            <a:r>
              <a:rPr i="1" lang="en-US" sz="1600"/>
              <a:t>(50 Responses)</a:t>
            </a:r>
            <a:endParaRPr/>
          </a:p>
          <a:p>
            <a:pPr indent="-228600" lvl="1" marL="685800" rtl="0" algn="l">
              <a:lnSpc>
                <a:spcPct val="90000"/>
              </a:lnSpc>
              <a:spcBef>
                <a:spcPts val="500"/>
              </a:spcBef>
              <a:spcAft>
                <a:spcPts val="0"/>
              </a:spcAft>
              <a:buClr>
                <a:schemeClr val="dk1"/>
              </a:buClr>
              <a:buSzPts val="1600"/>
              <a:buChar char="•"/>
            </a:pPr>
            <a:r>
              <a:rPr lang="en-US" sz="1600">
                <a:latin typeface="Calibri"/>
                <a:ea typeface="Calibri"/>
                <a:cs typeface="Calibri"/>
                <a:sym typeface="Calibri"/>
              </a:rPr>
              <a:t>Relevant Experience is Essential but not Always Available </a:t>
            </a:r>
            <a:r>
              <a:rPr i="1" lang="en-US" sz="1600">
                <a:latin typeface="Calibri"/>
                <a:ea typeface="Calibri"/>
                <a:cs typeface="Calibri"/>
                <a:sym typeface="Calibri"/>
              </a:rPr>
              <a:t>(37 Responses)</a:t>
            </a:r>
            <a:endParaRPr/>
          </a:p>
          <a:p>
            <a:pPr indent="-228600" lvl="1" marL="685800" rtl="0" algn="l">
              <a:lnSpc>
                <a:spcPct val="90000"/>
              </a:lnSpc>
              <a:spcBef>
                <a:spcPts val="500"/>
              </a:spcBef>
              <a:spcAft>
                <a:spcPts val="0"/>
              </a:spcAft>
              <a:buClr>
                <a:schemeClr val="dk1"/>
              </a:buClr>
              <a:buSzPts val="1600"/>
              <a:buChar char="•"/>
            </a:pPr>
            <a:r>
              <a:rPr lang="en-US" sz="1600"/>
              <a:t>Review Managers are Essential to IAT Success – Need More Training, Consider Dedicated Full-Time Role </a:t>
            </a:r>
            <a:r>
              <a:rPr i="1" lang="en-US" sz="1600"/>
              <a:t>(35 Responses)</a:t>
            </a:r>
            <a:endParaRPr i="1" sz="1600"/>
          </a:p>
          <a:p>
            <a:pPr indent="0" lvl="0" marL="0" rtl="0" algn="l">
              <a:lnSpc>
                <a:spcPct val="90000"/>
              </a:lnSpc>
              <a:spcBef>
                <a:spcPts val="1000"/>
              </a:spcBef>
              <a:spcAft>
                <a:spcPts val="0"/>
              </a:spcAft>
              <a:buClr>
                <a:schemeClr val="dk1"/>
              </a:buClr>
              <a:buSzPts val="1600"/>
              <a:buNone/>
            </a:pPr>
            <a:r>
              <a:rPr b="1" lang="en-US" sz="1600"/>
              <a:t>Category 4: Review Planning and Execution</a:t>
            </a:r>
            <a:endParaRPr/>
          </a:p>
          <a:p>
            <a:pPr indent="-228600" lvl="1" marL="685800" rtl="0" algn="l">
              <a:lnSpc>
                <a:spcPct val="90000"/>
              </a:lnSpc>
              <a:spcBef>
                <a:spcPts val="500"/>
              </a:spcBef>
              <a:spcAft>
                <a:spcPts val="0"/>
              </a:spcAft>
              <a:buClr>
                <a:schemeClr val="dk1"/>
              </a:buClr>
              <a:buSzPts val="1600"/>
              <a:buChar char="•"/>
            </a:pPr>
            <a:r>
              <a:rPr lang="en-US" sz="1600">
                <a:latin typeface="Calibri"/>
                <a:ea typeface="Calibri"/>
                <a:cs typeface="Calibri"/>
                <a:sym typeface="Calibri"/>
              </a:rPr>
              <a:t>Leadership Needs to Set the Tone for IAT Success </a:t>
            </a:r>
            <a:r>
              <a:rPr i="1" lang="en-US" sz="1600">
                <a:latin typeface="Calibri"/>
                <a:ea typeface="Calibri"/>
                <a:cs typeface="Calibri"/>
                <a:sym typeface="Calibri"/>
              </a:rPr>
              <a:t>(16 Responses)</a:t>
            </a:r>
            <a:endParaRPr sz="1600"/>
          </a:p>
          <a:p>
            <a:pPr indent="0" lvl="0" marL="0" rtl="0" algn="l">
              <a:lnSpc>
                <a:spcPct val="90000"/>
              </a:lnSpc>
              <a:spcBef>
                <a:spcPts val="1000"/>
              </a:spcBef>
              <a:spcAft>
                <a:spcPts val="0"/>
              </a:spcAft>
              <a:buClr>
                <a:schemeClr val="dk1"/>
              </a:buClr>
              <a:buSzPts val="1600"/>
              <a:buNone/>
            </a:pPr>
            <a:r>
              <a:rPr b="1" lang="en-US" sz="1600"/>
              <a:t>Category 5: Purpose/Value of Independent Assessment</a:t>
            </a:r>
            <a:endParaRPr/>
          </a:p>
          <a:p>
            <a:pPr indent="-228600" lvl="1" marL="685800" rtl="0" algn="l">
              <a:lnSpc>
                <a:spcPct val="90000"/>
              </a:lnSpc>
              <a:spcBef>
                <a:spcPts val="500"/>
              </a:spcBef>
              <a:spcAft>
                <a:spcPts val="0"/>
              </a:spcAft>
              <a:buClr>
                <a:schemeClr val="dk1"/>
              </a:buClr>
              <a:buSzPts val="1600"/>
              <a:buChar char="•"/>
            </a:pPr>
            <a:r>
              <a:rPr lang="en-US" sz="1600">
                <a:latin typeface="Calibri"/>
                <a:ea typeface="Calibri"/>
                <a:cs typeface="Calibri"/>
                <a:sym typeface="Calibri"/>
              </a:rPr>
              <a:t>Leadership Needs to Set the Tone for IAT Success </a:t>
            </a:r>
            <a:r>
              <a:rPr i="1" lang="en-US" sz="1600">
                <a:latin typeface="Calibri"/>
                <a:ea typeface="Calibri"/>
                <a:cs typeface="Calibri"/>
                <a:sym typeface="Calibri"/>
              </a:rPr>
              <a:t>(16 Responses)</a:t>
            </a:r>
            <a:endParaRPr sz="1600"/>
          </a:p>
          <a:p>
            <a:pPr indent="0" lvl="0" marL="0" rtl="0" algn="l">
              <a:lnSpc>
                <a:spcPct val="90000"/>
              </a:lnSpc>
              <a:spcBef>
                <a:spcPts val="1000"/>
              </a:spcBef>
              <a:spcAft>
                <a:spcPts val="0"/>
              </a:spcAft>
              <a:buClr>
                <a:schemeClr val="dk1"/>
              </a:buClr>
              <a:buSzPts val="1600"/>
              <a:buNone/>
            </a:pPr>
            <a:r>
              <a:rPr b="1" lang="en-US" sz="1600"/>
              <a:t>Category 7: Organizational Management of IAs</a:t>
            </a:r>
            <a:endParaRPr/>
          </a:p>
          <a:p>
            <a:pPr indent="-228600" lvl="1" marL="685800" rtl="0" algn="l">
              <a:lnSpc>
                <a:spcPct val="90000"/>
              </a:lnSpc>
              <a:spcBef>
                <a:spcPts val="500"/>
              </a:spcBef>
              <a:spcAft>
                <a:spcPts val="0"/>
              </a:spcAft>
              <a:buClr>
                <a:schemeClr val="dk1"/>
              </a:buClr>
              <a:buSzPts val="1600"/>
              <a:buChar char="•"/>
            </a:pPr>
            <a:r>
              <a:rPr lang="en-US" sz="1600"/>
              <a:t>Review Managers are Essential to IAT Success – Need More Training, Consider Dedicated Full-Time Role </a:t>
            </a:r>
            <a:r>
              <a:rPr i="1" lang="en-US" sz="1600"/>
              <a:t>(35 Responses)</a:t>
            </a:r>
            <a:endParaRPr sz="1600"/>
          </a:p>
          <a:p>
            <a:pPr indent="0" lvl="0" marL="0" rtl="0" algn="l">
              <a:lnSpc>
                <a:spcPct val="90000"/>
              </a:lnSpc>
              <a:spcBef>
                <a:spcPts val="1000"/>
              </a:spcBef>
              <a:spcAft>
                <a:spcPts val="0"/>
              </a:spcAft>
              <a:buClr>
                <a:schemeClr val="dk1"/>
              </a:buClr>
              <a:buSzPts val="1600"/>
              <a:buNone/>
            </a:pPr>
            <a:r>
              <a:rPr b="1" lang="en-US" sz="1600"/>
              <a:t>Categories 6 (review products), 8 (post-review follow-up), 9 (policy): </a:t>
            </a:r>
            <a:r>
              <a:rPr lang="en-US" sz="1600"/>
              <a:t>No key take-aways</a:t>
            </a:r>
            <a:endParaRPr/>
          </a:p>
        </p:txBody>
      </p:sp>
      <p:sp>
        <p:nvSpPr>
          <p:cNvPr id="597" name="Google Shape;597;p13"/>
          <p:cNvSpPr txBox="1"/>
          <p:nvPr>
            <p:ph idx="12" type="sldNum"/>
          </p:nvPr>
        </p:nvSpPr>
        <p:spPr>
          <a:xfrm>
            <a:off x="11704320" y="6455664"/>
            <a:ext cx="448056"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7F7F7F"/>
              </a:buClr>
              <a:buSzPts val="1100"/>
              <a:buFont typeface="Calibri"/>
              <a:buNone/>
            </a:pPr>
            <a:fld id="{00000000-1234-1234-1234-123412341234}" type="slidenum">
              <a:rPr b="0" i="0" lang="en-US" sz="1100" u="none" cap="none" strike="noStrike">
                <a:solidFill>
                  <a:srgbClr val="7F7F7F"/>
                </a:solidFill>
                <a:latin typeface="Calibri"/>
                <a:ea typeface="Calibri"/>
                <a:cs typeface="Calibri"/>
                <a:sym typeface="Calibri"/>
              </a:rPr>
              <a:t>‹#›</a:t>
            </a:fld>
            <a:endParaRPr b="0" i="0" sz="1100" u="none" cap="none" strike="noStrike">
              <a:solidFill>
                <a:srgbClr val="7F7F7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2"/>
          <p:cNvSpPr txBox="1"/>
          <p:nvPr>
            <p:ph idx="1" type="body"/>
          </p:nvPr>
        </p:nvSpPr>
        <p:spPr>
          <a:xfrm>
            <a:off x="6715581" y="4616029"/>
            <a:ext cx="2080076" cy="584775"/>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chemeClr val="lt1"/>
              </a:buClr>
              <a:buSzPts val="1600"/>
              <a:buNone/>
            </a:pPr>
            <a:r>
              <a:rPr lang="en-US"/>
              <a:t>NASA Response to Psyche IRB Report</a:t>
            </a:r>
            <a:endParaRPr/>
          </a:p>
        </p:txBody>
      </p:sp>
      <p:sp>
        <p:nvSpPr>
          <p:cNvPr id="490" name="Google Shape;490;p2"/>
          <p:cNvSpPr txBox="1"/>
          <p:nvPr>
            <p:ph idx="3" type="body"/>
          </p:nvPr>
        </p:nvSpPr>
        <p:spPr>
          <a:xfrm>
            <a:off x="5822742" y="4523696"/>
            <a:ext cx="830131" cy="769441"/>
          </a:xfrm>
          <a:prstGeom prst="rect">
            <a:avLst/>
          </a:prstGeom>
          <a:noFill/>
          <a:ln>
            <a:noFill/>
          </a:ln>
        </p:spPr>
        <p:txBody>
          <a:bodyPr anchorCtr="0" anchor="t" bIns="45700" lIns="91425" spcFirstLastPara="1" rIns="91425" wrap="square" tIns="45700">
            <a:spAutoFit/>
          </a:bodyPr>
          <a:lstStyle/>
          <a:p>
            <a:pPr indent="0" lvl="0" marL="0" rtl="0" algn="r">
              <a:lnSpc>
                <a:spcPct val="100000"/>
              </a:lnSpc>
              <a:spcBef>
                <a:spcPts val="0"/>
              </a:spcBef>
              <a:spcAft>
                <a:spcPts val="0"/>
              </a:spcAft>
              <a:buClr>
                <a:schemeClr val="lt1"/>
              </a:buClr>
              <a:buSzPts val="4400"/>
              <a:buNone/>
            </a:pPr>
            <a:r>
              <a:rPr lang="en-US"/>
              <a:t>3</a:t>
            </a:r>
            <a:endParaRPr/>
          </a:p>
        </p:txBody>
      </p:sp>
      <p:sp>
        <p:nvSpPr>
          <p:cNvPr id="491" name="Google Shape;491;p2"/>
          <p:cNvSpPr txBox="1"/>
          <p:nvPr>
            <p:ph idx="4" type="body"/>
          </p:nvPr>
        </p:nvSpPr>
        <p:spPr>
          <a:xfrm>
            <a:off x="6717269" y="2467150"/>
            <a:ext cx="2080076" cy="738664"/>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chemeClr val="lt1"/>
              </a:buClr>
              <a:buSzPts val="1400"/>
              <a:buNone/>
            </a:pPr>
            <a:r>
              <a:rPr lang="en-US" sz="1400"/>
              <a:t>Psyche IRB Report – SRB Findings and Recommendations</a:t>
            </a:r>
            <a:endParaRPr/>
          </a:p>
        </p:txBody>
      </p:sp>
      <p:sp>
        <p:nvSpPr>
          <p:cNvPr id="492" name="Google Shape;492;p2"/>
          <p:cNvSpPr txBox="1"/>
          <p:nvPr>
            <p:ph idx="6" type="body"/>
          </p:nvPr>
        </p:nvSpPr>
        <p:spPr>
          <a:xfrm>
            <a:off x="5824430" y="2467150"/>
            <a:ext cx="830131" cy="769441"/>
          </a:xfrm>
          <a:prstGeom prst="rect">
            <a:avLst/>
          </a:prstGeom>
          <a:noFill/>
          <a:ln>
            <a:noFill/>
          </a:ln>
        </p:spPr>
        <p:txBody>
          <a:bodyPr anchorCtr="0" anchor="t" bIns="45700" lIns="91425" spcFirstLastPara="1" rIns="91425" wrap="square" tIns="45700">
            <a:spAutoFit/>
          </a:bodyPr>
          <a:lstStyle/>
          <a:p>
            <a:pPr indent="0" lvl="0" marL="0" rtl="0" algn="r">
              <a:lnSpc>
                <a:spcPct val="100000"/>
              </a:lnSpc>
              <a:spcBef>
                <a:spcPts val="0"/>
              </a:spcBef>
              <a:spcAft>
                <a:spcPts val="0"/>
              </a:spcAft>
              <a:buClr>
                <a:schemeClr val="lt1"/>
              </a:buClr>
              <a:buSzPts val="4400"/>
              <a:buNone/>
            </a:pPr>
            <a:r>
              <a:rPr lang="en-US"/>
              <a:t>1</a:t>
            </a:r>
            <a:endParaRPr/>
          </a:p>
        </p:txBody>
      </p:sp>
      <p:sp>
        <p:nvSpPr>
          <p:cNvPr id="493" name="Google Shape;493;p2"/>
          <p:cNvSpPr txBox="1"/>
          <p:nvPr>
            <p:ph idx="7" type="body"/>
          </p:nvPr>
        </p:nvSpPr>
        <p:spPr>
          <a:xfrm>
            <a:off x="6713358" y="3592754"/>
            <a:ext cx="2080076" cy="584775"/>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chemeClr val="lt1"/>
              </a:buClr>
              <a:buSzPts val="1600"/>
              <a:buNone/>
            </a:pPr>
            <a:r>
              <a:rPr lang="en-US"/>
              <a:t>PAC Findings, Recommendations</a:t>
            </a:r>
            <a:endParaRPr/>
          </a:p>
        </p:txBody>
      </p:sp>
      <p:sp>
        <p:nvSpPr>
          <p:cNvPr id="494" name="Google Shape;494;p2"/>
          <p:cNvSpPr txBox="1"/>
          <p:nvPr>
            <p:ph idx="9" type="body"/>
          </p:nvPr>
        </p:nvSpPr>
        <p:spPr>
          <a:xfrm>
            <a:off x="5820519" y="3500421"/>
            <a:ext cx="830131" cy="769441"/>
          </a:xfrm>
          <a:prstGeom prst="rect">
            <a:avLst/>
          </a:prstGeom>
          <a:noFill/>
          <a:ln>
            <a:noFill/>
          </a:ln>
        </p:spPr>
        <p:txBody>
          <a:bodyPr anchorCtr="0" anchor="t" bIns="45700" lIns="91425" spcFirstLastPara="1" rIns="91425" wrap="square" tIns="45700">
            <a:spAutoFit/>
          </a:bodyPr>
          <a:lstStyle/>
          <a:p>
            <a:pPr indent="0" lvl="0" marL="0" rtl="0" algn="r">
              <a:lnSpc>
                <a:spcPct val="100000"/>
              </a:lnSpc>
              <a:spcBef>
                <a:spcPts val="0"/>
              </a:spcBef>
              <a:spcAft>
                <a:spcPts val="0"/>
              </a:spcAft>
              <a:buClr>
                <a:schemeClr val="lt1"/>
              </a:buClr>
              <a:buSzPts val="4400"/>
              <a:buNone/>
            </a:pPr>
            <a:r>
              <a:rPr lang="en-US"/>
              <a:t>2</a:t>
            </a:r>
            <a:endParaRPr/>
          </a:p>
        </p:txBody>
      </p:sp>
      <p:sp>
        <p:nvSpPr>
          <p:cNvPr id="495" name="Google Shape;495;p2"/>
          <p:cNvSpPr txBox="1"/>
          <p:nvPr>
            <p:ph idx="13" type="body"/>
          </p:nvPr>
        </p:nvSpPr>
        <p:spPr>
          <a:xfrm>
            <a:off x="9812335" y="2467150"/>
            <a:ext cx="2080076" cy="830997"/>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chemeClr val="lt1"/>
              </a:buClr>
              <a:buSzPts val="1600"/>
              <a:buNone/>
            </a:pPr>
            <a:r>
              <a:rPr lang="en-US"/>
              <a:t>SMD CPMO – Strengthening IAs Initiative </a:t>
            </a:r>
            <a:endParaRPr/>
          </a:p>
        </p:txBody>
      </p:sp>
      <p:sp>
        <p:nvSpPr>
          <p:cNvPr id="496" name="Google Shape;496;p2"/>
          <p:cNvSpPr txBox="1"/>
          <p:nvPr>
            <p:ph idx="15" type="body"/>
          </p:nvPr>
        </p:nvSpPr>
        <p:spPr>
          <a:xfrm>
            <a:off x="8919496" y="2467150"/>
            <a:ext cx="830131" cy="769441"/>
          </a:xfrm>
          <a:prstGeom prst="rect">
            <a:avLst/>
          </a:prstGeom>
          <a:noFill/>
          <a:ln>
            <a:noFill/>
          </a:ln>
        </p:spPr>
        <p:txBody>
          <a:bodyPr anchorCtr="0" anchor="t" bIns="45700" lIns="91425" spcFirstLastPara="1" rIns="91425" wrap="square" tIns="45700">
            <a:spAutoFit/>
          </a:bodyPr>
          <a:lstStyle/>
          <a:p>
            <a:pPr indent="0" lvl="0" marL="0" rtl="0" algn="r">
              <a:lnSpc>
                <a:spcPct val="100000"/>
              </a:lnSpc>
              <a:spcBef>
                <a:spcPts val="0"/>
              </a:spcBef>
              <a:spcAft>
                <a:spcPts val="0"/>
              </a:spcAft>
              <a:buClr>
                <a:schemeClr val="lt1"/>
              </a:buClr>
              <a:buSzPts val="4400"/>
              <a:buNone/>
            </a:pPr>
            <a:r>
              <a:rPr lang="en-US"/>
              <a:t>4</a:t>
            </a:r>
            <a:endParaRPr/>
          </a:p>
        </p:txBody>
      </p:sp>
      <p:sp>
        <p:nvSpPr>
          <p:cNvPr id="497" name="Google Shape;497;p2"/>
          <p:cNvSpPr txBox="1"/>
          <p:nvPr>
            <p:ph idx="16" type="body"/>
          </p:nvPr>
        </p:nvSpPr>
        <p:spPr>
          <a:xfrm>
            <a:off x="9810962" y="3499878"/>
            <a:ext cx="2080076" cy="830997"/>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chemeClr val="lt1"/>
              </a:buClr>
              <a:buSzPts val="1600"/>
              <a:buNone/>
            </a:pPr>
            <a:r>
              <a:rPr lang="en-US"/>
              <a:t>SRB Ideas for Action, SMD Implementation</a:t>
            </a:r>
            <a:endParaRPr/>
          </a:p>
        </p:txBody>
      </p:sp>
      <p:sp>
        <p:nvSpPr>
          <p:cNvPr id="498" name="Google Shape;498;p2"/>
          <p:cNvSpPr txBox="1"/>
          <p:nvPr>
            <p:ph idx="18" type="body"/>
          </p:nvPr>
        </p:nvSpPr>
        <p:spPr>
          <a:xfrm>
            <a:off x="8918123" y="3499878"/>
            <a:ext cx="830131" cy="769441"/>
          </a:xfrm>
          <a:prstGeom prst="rect">
            <a:avLst/>
          </a:prstGeom>
          <a:noFill/>
          <a:ln>
            <a:noFill/>
          </a:ln>
        </p:spPr>
        <p:txBody>
          <a:bodyPr anchorCtr="0" anchor="t" bIns="45700" lIns="91425" spcFirstLastPara="1" rIns="91425" wrap="square" tIns="45700">
            <a:spAutoFit/>
          </a:bodyPr>
          <a:lstStyle/>
          <a:p>
            <a:pPr indent="0" lvl="0" marL="0" rtl="0" algn="r">
              <a:lnSpc>
                <a:spcPct val="100000"/>
              </a:lnSpc>
              <a:spcBef>
                <a:spcPts val="0"/>
              </a:spcBef>
              <a:spcAft>
                <a:spcPts val="0"/>
              </a:spcAft>
              <a:buClr>
                <a:schemeClr val="lt1"/>
              </a:buClr>
              <a:buSzPts val="4400"/>
              <a:buNone/>
            </a:pPr>
            <a:r>
              <a:rPr lang="en-US"/>
              <a:t>5</a:t>
            </a:r>
            <a:endParaRPr/>
          </a:p>
        </p:txBody>
      </p:sp>
      <p:sp>
        <p:nvSpPr>
          <p:cNvPr id="499" name="Google Shape;499;p2"/>
          <p:cNvSpPr txBox="1"/>
          <p:nvPr>
            <p:ph idx="19" type="body"/>
          </p:nvPr>
        </p:nvSpPr>
        <p:spPr>
          <a:xfrm>
            <a:off x="9810962" y="4763014"/>
            <a:ext cx="2080076" cy="338554"/>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chemeClr val="lt1"/>
              </a:buClr>
              <a:buSzPts val="1600"/>
              <a:buNone/>
            </a:pPr>
            <a:r>
              <a:rPr lang="en-US"/>
              <a:t>Q&amp;A</a:t>
            </a:r>
            <a:endParaRPr/>
          </a:p>
        </p:txBody>
      </p:sp>
      <p:sp>
        <p:nvSpPr>
          <p:cNvPr id="500" name="Google Shape;500;p2"/>
          <p:cNvSpPr txBox="1"/>
          <p:nvPr>
            <p:ph idx="21" type="body"/>
          </p:nvPr>
        </p:nvSpPr>
        <p:spPr>
          <a:xfrm>
            <a:off x="8918123" y="4547571"/>
            <a:ext cx="830131" cy="769441"/>
          </a:xfrm>
          <a:prstGeom prst="rect">
            <a:avLst/>
          </a:prstGeom>
          <a:noFill/>
          <a:ln>
            <a:noFill/>
          </a:ln>
        </p:spPr>
        <p:txBody>
          <a:bodyPr anchorCtr="0" anchor="t" bIns="45700" lIns="91425" spcFirstLastPara="1" rIns="91425" wrap="square" tIns="45700">
            <a:spAutoFit/>
          </a:bodyPr>
          <a:lstStyle/>
          <a:p>
            <a:pPr indent="0" lvl="0" marL="0" rtl="0" algn="r">
              <a:lnSpc>
                <a:spcPct val="100000"/>
              </a:lnSpc>
              <a:spcBef>
                <a:spcPts val="0"/>
              </a:spcBef>
              <a:spcAft>
                <a:spcPts val="0"/>
              </a:spcAft>
              <a:buClr>
                <a:schemeClr val="lt1"/>
              </a:buClr>
              <a:buSzPts val="4400"/>
              <a:buNone/>
            </a:pPr>
            <a:r>
              <a:rPr lang="en-US"/>
              <a:t>6</a:t>
            </a:r>
            <a:endParaRPr/>
          </a:p>
        </p:txBody>
      </p:sp>
      <p:sp>
        <p:nvSpPr>
          <p:cNvPr id="501" name="Google Shape;501;p2"/>
          <p:cNvSpPr txBox="1"/>
          <p:nvPr>
            <p:ph idx="22" type="body"/>
          </p:nvPr>
        </p:nvSpPr>
        <p:spPr>
          <a:xfrm>
            <a:off x="5878860" y="1440227"/>
            <a:ext cx="5572911" cy="769441"/>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rgbClr val="B096CB"/>
              </a:buClr>
              <a:buSzPts val="44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
          <p:cNvSpPr txBox="1"/>
          <p:nvPr>
            <p:ph type="title"/>
          </p:nvPr>
        </p:nvSpPr>
        <p:spPr>
          <a:xfrm>
            <a:off x="586894" y="608115"/>
            <a:ext cx="11317790" cy="590931"/>
          </a:xfrm>
          <a:prstGeom prst="rect">
            <a:avLst/>
          </a:prstGeom>
          <a:noFill/>
          <a:ln>
            <a:noFill/>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chemeClr val="dk1"/>
              </a:buClr>
              <a:buSzPts val="3200"/>
              <a:buFont typeface="Arial"/>
              <a:buNone/>
            </a:pPr>
            <a:r>
              <a:rPr lang="en-US" sz="3200"/>
              <a:t>Psyche IRB Report – SRB Findings and Recommendations</a:t>
            </a:r>
            <a:endParaRPr/>
          </a:p>
        </p:txBody>
      </p:sp>
      <p:sp>
        <p:nvSpPr>
          <p:cNvPr id="508" name="Google Shape;508;p3"/>
          <p:cNvSpPr txBox="1"/>
          <p:nvPr>
            <p:ph idx="3" type="body"/>
          </p:nvPr>
        </p:nvSpPr>
        <p:spPr>
          <a:xfrm>
            <a:off x="630275" y="77285"/>
            <a:ext cx="3207174" cy="338554"/>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chemeClr val="lt1"/>
              </a:buClr>
              <a:buSzPts val="1600"/>
              <a:buNone/>
            </a:pPr>
            <a:r>
              <a:t/>
            </a:r>
            <a:endParaRPr/>
          </a:p>
        </p:txBody>
      </p:sp>
      <p:sp>
        <p:nvSpPr>
          <p:cNvPr id="509" name="Google Shape;509;p3"/>
          <p:cNvSpPr txBox="1"/>
          <p:nvPr/>
        </p:nvSpPr>
        <p:spPr>
          <a:xfrm>
            <a:off x="586894" y="3900360"/>
            <a:ext cx="527608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Work Still Needed</a:t>
            </a:r>
            <a:endParaRPr b="1" sz="1200">
              <a:solidFill>
                <a:schemeClr val="dk1"/>
              </a:solidFill>
              <a:latin typeface="Calibri"/>
              <a:ea typeface="Calibri"/>
              <a:cs typeface="Calibri"/>
              <a:sym typeface="Calibri"/>
            </a:endParaRPr>
          </a:p>
        </p:txBody>
      </p:sp>
      <p:sp>
        <p:nvSpPr>
          <p:cNvPr id="510" name="Google Shape;510;p3"/>
          <p:cNvSpPr txBox="1"/>
          <p:nvPr/>
        </p:nvSpPr>
        <p:spPr>
          <a:xfrm>
            <a:off x="6393233" y="3900360"/>
            <a:ext cx="527608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Recommendations</a:t>
            </a:r>
            <a:endParaRPr/>
          </a:p>
        </p:txBody>
      </p:sp>
      <p:sp>
        <p:nvSpPr>
          <p:cNvPr id="511" name="Google Shape;511;p3"/>
          <p:cNvSpPr txBox="1"/>
          <p:nvPr/>
        </p:nvSpPr>
        <p:spPr>
          <a:xfrm>
            <a:off x="774297" y="1751355"/>
            <a:ext cx="10747145" cy="307777"/>
          </a:xfrm>
          <a:prstGeom prst="rect">
            <a:avLst/>
          </a:prstGeom>
          <a:noFill/>
          <a:ln>
            <a:noFill/>
          </a:ln>
        </p:spPr>
        <p:txBody>
          <a:bodyPr anchorCtr="0" anchor="ctr" bIns="45700" lIns="91425" spcFirstLastPara="1" rIns="91425" wrap="square" tIns="45700">
            <a:spAutoFit/>
          </a:bodyPr>
          <a:lstStyle/>
          <a:p>
            <a:pPr indent="-285750" lvl="0" marL="285750" marR="0" rtl="0" algn="l">
              <a:spcBef>
                <a:spcPts val="0"/>
              </a:spcBef>
              <a:spcAft>
                <a:spcPts val="0"/>
              </a:spcAft>
              <a:buClr>
                <a:schemeClr val="dk1"/>
              </a:buClr>
              <a:buSzPts val="1680"/>
              <a:buFont typeface="Noto Sans Symbols"/>
              <a:buChar char="✔"/>
            </a:pPr>
            <a:r>
              <a:rPr lang="en-US" sz="1400">
                <a:solidFill>
                  <a:schemeClr val="dk1"/>
                </a:solidFill>
                <a:latin typeface="Calibri"/>
                <a:ea typeface="Calibri"/>
                <a:cs typeface="Calibri"/>
                <a:sym typeface="Calibri"/>
              </a:rPr>
              <a:t>The SRB process can be an important project-management asset to identify critical problems requiring corrective action</a:t>
            </a:r>
            <a:endParaRPr/>
          </a:p>
        </p:txBody>
      </p:sp>
      <p:sp>
        <p:nvSpPr>
          <p:cNvPr id="512" name="Google Shape;512;p3"/>
          <p:cNvSpPr txBox="1"/>
          <p:nvPr/>
        </p:nvSpPr>
        <p:spPr>
          <a:xfrm>
            <a:off x="774297" y="2096094"/>
            <a:ext cx="10747145" cy="523220"/>
          </a:xfrm>
          <a:prstGeom prst="rect">
            <a:avLst/>
          </a:prstGeom>
          <a:noFill/>
          <a:ln>
            <a:noFill/>
          </a:ln>
        </p:spPr>
        <p:txBody>
          <a:bodyPr anchorCtr="0" anchor="ctr" bIns="45700" lIns="91425" spcFirstLastPara="1" rIns="91425" wrap="square" tIns="45700">
            <a:spAutoFit/>
          </a:bodyPr>
          <a:lstStyle/>
          <a:p>
            <a:pPr indent="-285750" lvl="0" marL="285750" marR="0" rtl="0" algn="l">
              <a:spcBef>
                <a:spcPts val="0"/>
              </a:spcBef>
              <a:spcAft>
                <a:spcPts val="0"/>
              </a:spcAft>
              <a:buClr>
                <a:schemeClr val="dk1"/>
              </a:buClr>
              <a:buSzPts val="1680"/>
              <a:buFont typeface="Noto Sans Symbols"/>
              <a:buChar char="✔"/>
            </a:pPr>
            <a:r>
              <a:rPr lang="en-US" sz="1400">
                <a:solidFill>
                  <a:schemeClr val="dk1"/>
                </a:solidFill>
                <a:latin typeface="Calibri"/>
                <a:ea typeface="Calibri"/>
                <a:cs typeface="Calibri"/>
                <a:sym typeface="Calibri"/>
              </a:rPr>
              <a:t>The SRB process includes: an independent board, interaction with the project being reviewed, and NASA oversight of the board and project activities to ensure board actions are properly implemented. </a:t>
            </a:r>
            <a:endParaRPr/>
          </a:p>
        </p:txBody>
      </p:sp>
      <p:sp>
        <p:nvSpPr>
          <p:cNvPr id="513" name="Google Shape;513;p3"/>
          <p:cNvSpPr txBox="1"/>
          <p:nvPr/>
        </p:nvSpPr>
        <p:spPr>
          <a:xfrm>
            <a:off x="774297" y="2645841"/>
            <a:ext cx="10747145" cy="954107"/>
          </a:xfrm>
          <a:prstGeom prst="rect">
            <a:avLst/>
          </a:prstGeom>
          <a:noFill/>
          <a:ln>
            <a:noFill/>
          </a:ln>
        </p:spPr>
        <p:txBody>
          <a:bodyPr anchorCtr="0" anchor="ctr" bIns="45700" lIns="91425" spcFirstLastPara="1" rIns="91425" wrap="square" tIns="45700">
            <a:spAutoFit/>
          </a:bodyPr>
          <a:lstStyle/>
          <a:p>
            <a:pPr indent="-285750" lvl="0" marL="285750" marR="0" rtl="0" algn="l">
              <a:spcBef>
                <a:spcPts val="0"/>
              </a:spcBef>
              <a:spcAft>
                <a:spcPts val="0"/>
              </a:spcAft>
              <a:buClr>
                <a:schemeClr val="dk1"/>
              </a:buClr>
              <a:buSzPts val="1680"/>
              <a:buFont typeface="Noto Sans Symbols"/>
              <a:buChar char="✔"/>
            </a:pPr>
            <a:r>
              <a:rPr lang="en-US" sz="1400">
                <a:solidFill>
                  <a:schemeClr val="dk1"/>
                </a:solidFill>
                <a:latin typeface="Calibri"/>
                <a:ea typeface="Calibri"/>
                <a:cs typeface="Calibri"/>
                <a:sym typeface="Calibri"/>
              </a:rPr>
              <a:t>The Psyche SRB reviews were not timed properly to allow identification of the problems that caused the launch delay or the recommendation of corrective actions</a:t>
            </a:r>
            <a:endParaRPr/>
          </a:p>
          <a:p>
            <a:pPr indent="-182880" lvl="1" marL="548640" marR="0" rtl="0" algn="l">
              <a:spcBef>
                <a:spcPts val="0"/>
              </a:spcBef>
              <a:spcAft>
                <a:spcPts val="0"/>
              </a:spcAft>
              <a:buClr>
                <a:schemeClr val="dk1"/>
              </a:buClr>
              <a:buSzPts val="1400"/>
              <a:buFont typeface="Courier New"/>
              <a:buChar char="o"/>
            </a:pPr>
            <a:r>
              <a:rPr b="0" i="0" lang="en-US" sz="1400" u="none" cap="none" strike="noStrike">
                <a:solidFill>
                  <a:schemeClr val="dk1"/>
                </a:solidFill>
                <a:latin typeface="Calibri"/>
                <a:ea typeface="Calibri"/>
                <a:cs typeface="Calibri"/>
                <a:sym typeface="Calibri"/>
              </a:rPr>
              <a:t>The board identified schedule issues that were not communicated with sufficient level of severity, were not acted upon appropriately by the project, and/or were not properly dispositioned by NASA</a:t>
            </a:r>
            <a:endParaRPr/>
          </a:p>
        </p:txBody>
      </p:sp>
      <p:sp>
        <p:nvSpPr>
          <p:cNvPr id="514" name="Google Shape;514;p3"/>
          <p:cNvSpPr txBox="1"/>
          <p:nvPr/>
        </p:nvSpPr>
        <p:spPr>
          <a:xfrm>
            <a:off x="480214" y="4273025"/>
            <a:ext cx="5489449" cy="196977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The IRB believes NASA and Management Centers should take the necessary action to </a:t>
            </a:r>
            <a:r>
              <a:rPr lang="en-US" sz="1400" u="sng">
                <a:solidFill>
                  <a:schemeClr val="dk1"/>
                </a:solidFill>
                <a:latin typeface="Calibri"/>
                <a:ea typeface="Calibri"/>
                <a:cs typeface="Calibri"/>
                <a:sym typeface="Calibri"/>
              </a:rPr>
              <a:t>clarify the responsibilities of the board, the appropriate schedule for board meetings, and board membership composition. </a:t>
            </a:r>
            <a:endParaRPr/>
          </a:p>
          <a:p>
            <a:pPr indent="-285750" lvl="0" marL="285750" marR="0" rtl="0" algn="l">
              <a:spcBef>
                <a:spcPts val="120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NASA’s actions should specifically </a:t>
            </a:r>
            <a:r>
              <a:rPr lang="en-US" sz="1400" u="sng">
                <a:solidFill>
                  <a:schemeClr val="dk1"/>
                </a:solidFill>
                <a:latin typeface="Calibri"/>
                <a:ea typeface="Calibri"/>
                <a:cs typeface="Calibri"/>
                <a:sym typeface="Calibri"/>
              </a:rPr>
              <a:t>define the project responsibilities when answering board recommendations and NASA accountability for governance of the total process</a:t>
            </a:r>
            <a:r>
              <a:rPr lang="en-US" sz="1400">
                <a:solidFill>
                  <a:schemeClr val="dk1"/>
                </a:solidFill>
                <a:latin typeface="Calibri"/>
                <a:ea typeface="Calibri"/>
                <a:cs typeface="Calibri"/>
                <a:sym typeface="Calibri"/>
              </a:rPr>
              <a:t> to ensure that board recommendations are properly understood and dispositioned</a:t>
            </a:r>
            <a:endParaRPr/>
          </a:p>
        </p:txBody>
      </p:sp>
      <p:sp>
        <p:nvSpPr>
          <p:cNvPr id="515" name="Google Shape;515;p3"/>
          <p:cNvSpPr txBox="1"/>
          <p:nvPr/>
        </p:nvSpPr>
        <p:spPr>
          <a:xfrm>
            <a:off x="6288077" y="4273025"/>
            <a:ext cx="5486400" cy="2462213"/>
          </a:xfrm>
          <a:prstGeom prst="rect">
            <a:avLst/>
          </a:prstGeom>
          <a:noFill/>
          <a:ln>
            <a:noFill/>
          </a:ln>
        </p:spPr>
        <p:txBody>
          <a:bodyPr anchorCtr="0" anchor="t" bIns="45700" lIns="91425" spcFirstLastPara="1" rIns="91425" wrap="square" tIns="45700">
            <a:spAutoFit/>
          </a:bodyPr>
          <a:lstStyle/>
          <a:p>
            <a:pPr indent="-182880" lvl="0" marL="182880" marR="0" rtl="0" algn="l">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The SRB process must be strengthened to </a:t>
            </a:r>
            <a:r>
              <a:rPr lang="en-US" sz="1400" u="sng">
                <a:solidFill>
                  <a:schemeClr val="dk1"/>
                </a:solidFill>
                <a:latin typeface="Calibri"/>
                <a:ea typeface="Calibri"/>
                <a:cs typeface="Calibri"/>
                <a:sym typeface="Calibri"/>
              </a:rPr>
              <a:t>discriminate between “normal” activities and serious issues</a:t>
            </a:r>
            <a:r>
              <a:rPr lang="en-US" sz="1400">
                <a:solidFill>
                  <a:schemeClr val="dk1"/>
                </a:solidFill>
                <a:latin typeface="Calibri"/>
                <a:ea typeface="Calibri"/>
                <a:cs typeface="Calibri"/>
                <a:sym typeface="Calibri"/>
              </a:rPr>
              <a:t> that will highlight critical factors impacting a project’s success </a:t>
            </a:r>
            <a:endParaRPr/>
          </a:p>
          <a:p>
            <a:pPr indent="-182880" lvl="0" marL="182880" marR="0" rtl="0" algn="l">
              <a:spcBef>
                <a:spcPts val="120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Guidelines given to projects for status reporting should be </a:t>
            </a:r>
            <a:r>
              <a:rPr lang="en-US" sz="1400" u="sng">
                <a:solidFill>
                  <a:schemeClr val="dk1"/>
                </a:solidFill>
                <a:latin typeface="Calibri"/>
                <a:ea typeface="Calibri"/>
                <a:cs typeface="Calibri"/>
                <a:sym typeface="Calibri"/>
              </a:rPr>
              <a:t>clear and unambiguous</a:t>
            </a:r>
            <a:r>
              <a:rPr lang="en-US" sz="1400">
                <a:solidFill>
                  <a:schemeClr val="dk1"/>
                </a:solidFill>
                <a:latin typeface="Calibri"/>
                <a:ea typeface="Calibri"/>
                <a:cs typeface="Calibri"/>
                <a:sym typeface="Calibri"/>
              </a:rPr>
              <a:t> (e.g., for “green,” “yellow,” and “red” color-coding)</a:t>
            </a:r>
            <a:endParaRPr/>
          </a:p>
          <a:p>
            <a:pPr indent="-182880" lvl="0" marL="182880" marR="0" rtl="0" algn="l">
              <a:spcBef>
                <a:spcPts val="1200"/>
              </a:spcBef>
              <a:spcAft>
                <a:spcPts val="0"/>
              </a:spcAft>
              <a:buClr>
                <a:schemeClr val="dk1"/>
              </a:buClr>
              <a:buSzPts val="1400"/>
              <a:buFont typeface="Noto Sans Symbols"/>
              <a:buChar char="❑"/>
            </a:pPr>
            <a:r>
              <a:rPr lang="en-US" sz="1400" u="sng">
                <a:solidFill>
                  <a:schemeClr val="dk1"/>
                </a:solidFill>
                <a:latin typeface="Calibri"/>
                <a:ea typeface="Calibri"/>
                <a:cs typeface="Calibri"/>
                <a:sym typeface="Calibri"/>
              </a:rPr>
              <a:t>The response to the SRB-reported issues and concerns must be thoroughly reviewed on a regular basis</a:t>
            </a:r>
            <a:r>
              <a:rPr lang="en-US" sz="1400">
                <a:solidFill>
                  <a:schemeClr val="dk1"/>
                </a:solidFill>
                <a:latin typeface="Calibri"/>
                <a:ea typeface="Calibri"/>
                <a:cs typeface="Calibri"/>
                <a:sym typeface="Calibri"/>
              </a:rPr>
              <a:t> until satisfactory resolution is achieved by the SRB, Management Center, and NASA authorities</a:t>
            </a:r>
            <a:endParaRPr/>
          </a:p>
          <a:p>
            <a:pPr indent="-196850" lvl="0" marL="285750" marR="0" rtl="0" algn="l">
              <a:spcBef>
                <a:spcPts val="600"/>
              </a:spcBef>
              <a:spcAft>
                <a:spcPts val="0"/>
              </a:spcAft>
              <a:buClr>
                <a:schemeClr val="dk1"/>
              </a:buClr>
              <a:buSzPts val="1400"/>
              <a:buFont typeface="Noto Sans Symbols"/>
              <a:buNone/>
            </a:pPr>
            <a:r>
              <a:t/>
            </a:r>
            <a:endParaRPr sz="1400">
              <a:solidFill>
                <a:schemeClr val="dk1"/>
              </a:solidFill>
              <a:latin typeface="Calibri"/>
              <a:ea typeface="Calibri"/>
              <a:cs typeface="Calibri"/>
              <a:sym typeface="Calibri"/>
            </a:endParaRPr>
          </a:p>
        </p:txBody>
      </p:sp>
      <p:sp>
        <p:nvSpPr>
          <p:cNvPr id="516" name="Google Shape;516;p3"/>
          <p:cNvSpPr txBox="1"/>
          <p:nvPr/>
        </p:nvSpPr>
        <p:spPr>
          <a:xfrm>
            <a:off x="2814982" y="1390224"/>
            <a:ext cx="60960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IRB Observations</a:t>
            </a:r>
            <a:endParaRPr b="1" sz="14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4"/>
          <p:cNvSpPr txBox="1"/>
          <p:nvPr>
            <p:ph type="title"/>
          </p:nvPr>
        </p:nvSpPr>
        <p:spPr>
          <a:xfrm>
            <a:off x="4307840" y="1108208"/>
            <a:ext cx="7086862" cy="867930"/>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rgbClr val="452C50"/>
              </a:buClr>
              <a:buSzPts val="3600"/>
              <a:buFont typeface="Arial"/>
              <a:buNone/>
            </a:pPr>
            <a:r>
              <a:rPr lang="en-US"/>
              <a:t>PAC Findings/Recommendations </a:t>
            </a:r>
            <a:r>
              <a:rPr lang="en-US" sz="2000"/>
              <a:t>June 2023</a:t>
            </a:r>
            <a:endParaRPr/>
          </a:p>
        </p:txBody>
      </p:sp>
      <p:sp>
        <p:nvSpPr>
          <p:cNvPr id="523" name="Google Shape;523;p4"/>
          <p:cNvSpPr txBox="1"/>
          <p:nvPr>
            <p:ph idx="1" type="body"/>
          </p:nvPr>
        </p:nvSpPr>
        <p:spPr>
          <a:xfrm>
            <a:off x="4307840" y="2174070"/>
            <a:ext cx="7841163" cy="365777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chemeClr val="dk1"/>
              </a:buClr>
              <a:buSzPts val="1800"/>
              <a:buNone/>
            </a:pPr>
            <a:r>
              <a:rPr b="1" lang="en-US"/>
              <a:t>Psyche IRB Follow-up with Institutional Assessment </a:t>
            </a:r>
            <a:endParaRPr/>
          </a:p>
          <a:p>
            <a:pPr indent="0" lvl="0" marL="0" rtl="0" algn="l">
              <a:lnSpc>
                <a:spcPct val="100000"/>
              </a:lnSpc>
              <a:spcBef>
                <a:spcPts val="1000"/>
              </a:spcBef>
              <a:spcAft>
                <a:spcPts val="0"/>
              </a:spcAft>
              <a:buClr>
                <a:schemeClr val="dk1"/>
              </a:buClr>
              <a:buSzPts val="1800"/>
              <a:buNone/>
            </a:pPr>
            <a:r>
              <a:rPr b="1" lang="en-US"/>
              <a:t>Context/Finding: </a:t>
            </a:r>
            <a:r>
              <a:rPr lang="en-US"/>
              <a:t>The PAC expresses our appreciation for the transparency and insights provided by JPL and PSD leadership in addressing the issues identified in the Psyche Independent Review Board (IRB) findings. JPL’s proactive attitude of taking interim steps to mitigate remaining concerns with the Standing Review Board (SRB) review process, while NASA leadership assesses the SRB review process, is laudable. Similar proactive interim steps are desirable at other NASA Centers </a:t>
            </a:r>
            <a:endParaRPr b="1"/>
          </a:p>
          <a:p>
            <a:pPr indent="0" lvl="0" marL="0" rtl="0" algn="l">
              <a:lnSpc>
                <a:spcPct val="100000"/>
              </a:lnSpc>
              <a:spcBef>
                <a:spcPts val="1000"/>
              </a:spcBef>
              <a:spcAft>
                <a:spcPts val="0"/>
              </a:spcAft>
              <a:buClr>
                <a:schemeClr val="dk1"/>
              </a:buClr>
              <a:buSzPts val="1800"/>
              <a:buNone/>
            </a:pPr>
            <a:r>
              <a:rPr b="1" lang="en-US"/>
              <a:t>Recommendation:</a:t>
            </a:r>
            <a:r>
              <a:rPr lang="en-US"/>
              <a:t> With important upcoming reviews for major missions, the PAC requests an update on the status of the Agency’s internal reviews of the SRB review process and the Agency’s response to the IRB recommendations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5"/>
          <p:cNvSpPr txBox="1"/>
          <p:nvPr>
            <p:ph type="title"/>
          </p:nvPr>
        </p:nvSpPr>
        <p:spPr>
          <a:xfrm>
            <a:off x="4429760" y="608501"/>
            <a:ext cx="7579359" cy="5355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rgbClr val="452C50"/>
              </a:buClr>
              <a:buSzPts val="3200"/>
              <a:buFont typeface="Arial"/>
              <a:buNone/>
            </a:pPr>
            <a:r>
              <a:rPr lang="en-US" sz="3200"/>
              <a:t>NASA Response to Psyche IRB Report</a:t>
            </a:r>
            <a:endParaRPr/>
          </a:p>
        </p:txBody>
      </p:sp>
      <p:sp>
        <p:nvSpPr>
          <p:cNvPr id="530" name="Google Shape;530;p5"/>
          <p:cNvSpPr txBox="1"/>
          <p:nvPr>
            <p:ph idx="1" type="body"/>
          </p:nvPr>
        </p:nvSpPr>
        <p:spPr>
          <a:xfrm>
            <a:off x="3759199" y="1492149"/>
            <a:ext cx="8371841" cy="4818242"/>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Clr>
                <a:schemeClr val="dk1"/>
              </a:buClr>
              <a:buSzPts val="1600"/>
              <a:buNone/>
            </a:pPr>
            <a:r>
              <a:rPr i="1" lang="en-US" sz="1600"/>
              <a:t> </a:t>
            </a:r>
            <a:r>
              <a:rPr i="1" lang="en-US" u="sng">
                <a:solidFill>
                  <a:schemeClr val="hlink"/>
                </a:solidFill>
                <a:hlinkClick r:id="rId3"/>
              </a:rPr>
              <a:t>SMD/JPL Response</a:t>
            </a:r>
            <a:r>
              <a:rPr i="1" lang="en-US"/>
              <a:t> to Psyche IRB Report - SRB Findings and Recommendations:</a:t>
            </a:r>
            <a:endParaRPr i="1" sz="1600"/>
          </a:p>
          <a:p>
            <a:pPr indent="-230187" lvl="0" marL="346075" rtl="0" algn="l">
              <a:lnSpc>
                <a:spcPct val="100000"/>
              </a:lnSpc>
              <a:spcBef>
                <a:spcPts val="500"/>
              </a:spcBef>
              <a:spcAft>
                <a:spcPts val="0"/>
              </a:spcAft>
              <a:buClr>
                <a:schemeClr val="dk1"/>
              </a:buClr>
              <a:buSzPts val="1600"/>
              <a:buFont typeface="Calibri"/>
              <a:buAutoNum type="alphaUcPeriod"/>
            </a:pPr>
            <a:r>
              <a:rPr lang="en-US" sz="1600"/>
              <a:t>We </a:t>
            </a:r>
            <a:r>
              <a:rPr b="1" lang="en-US" sz="1600"/>
              <a:t>partially concur</a:t>
            </a:r>
            <a:r>
              <a:rPr lang="en-US" sz="1600"/>
              <a:t> with the IRB's assessment that the </a:t>
            </a:r>
            <a:r>
              <a:rPr b="1" lang="en-US" sz="1600"/>
              <a:t>responses to the SRB Review Process</a:t>
            </a:r>
            <a:r>
              <a:rPr lang="en-US" sz="1600"/>
              <a:t> improvement recommendations </a:t>
            </a:r>
            <a:r>
              <a:rPr b="1" lang="en-US" sz="1600"/>
              <a:t>were inadequate</a:t>
            </a:r>
            <a:r>
              <a:rPr lang="en-US" sz="1600"/>
              <a:t>. </a:t>
            </a:r>
            <a:endParaRPr/>
          </a:p>
          <a:p>
            <a:pPr indent="-285750" lvl="1" marL="625475" rtl="0" algn="l">
              <a:lnSpc>
                <a:spcPct val="90000"/>
              </a:lnSpc>
              <a:spcBef>
                <a:spcPts val="1000"/>
              </a:spcBef>
              <a:spcAft>
                <a:spcPts val="0"/>
              </a:spcAft>
              <a:buClr>
                <a:schemeClr val="dk1"/>
              </a:buClr>
              <a:buSzPts val="1600"/>
              <a:buFont typeface="Calibri"/>
              <a:buAutoNum type="romanLcPeriod"/>
            </a:pPr>
            <a:r>
              <a:rPr lang="en-US" sz="1600"/>
              <a:t>NASA agrees that significant work is needed to meet the spirit of the recommendations in this area. </a:t>
            </a:r>
            <a:endParaRPr/>
          </a:p>
          <a:p>
            <a:pPr indent="-285750" lvl="1" marL="625475" rtl="0" algn="l">
              <a:lnSpc>
                <a:spcPct val="90000"/>
              </a:lnSpc>
              <a:spcBef>
                <a:spcPts val="1000"/>
              </a:spcBef>
              <a:spcAft>
                <a:spcPts val="0"/>
              </a:spcAft>
              <a:buClr>
                <a:schemeClr val="dk1"/>
              </a:buClr>
              <a:buSzPts val="1600"/>
              <a:buFont typeface="Calibri"/>
              <a:buAutoNum type="romanLcPeriod"/>
            </a:pPr>
            <a:r>
              <a:rPr lang="en-US" sz="1600"/>
              <a:t>We acknowledge, however, that this is </a:t>
            </a:r>
            <a:r>
              <a:rPr b="1" lang="en-US" sz="1600"/>
              <a:t>an area of Agency responsibility</a:t>
            </a:r>
            <a:r>
              <a:rPr lang="en-US" sz="1600"/>
              <a:t>, requiring active engagement across multiple Headquarters organizations, and </a:t>
            </a:r>
            <a:r>
              <a:rPr b="1" lang="en-US" sz="1600"/>
              <a:t>efforts that go well beyond the Psyche Project, JPL, or even SMD jurisdiction.</a:t>
            </a:r>
            <a:r>
              <a:rPr lang="en-US" sz="1600"/>
              <a:t> </a:t>
            </a:r>
            <a:endParaRPr/>
          </a:p>
          <a:p>
            <a:pPr indent="-285750" lvl="1" marL="625475" rtl="0" algn="l">
              <a:lnSpc>
                <a:spcPct val="90000"/>
              </a:lnSpc>
              <a:spcBef>
                <a:spcPts val="1000"/>
              </a:spcBef>
              <a:spcAft>
                <a:spcPts val="0"/>
              </a:spcAft>
              <a:buClr>
                <a:schemeClr val="dk1"/>
              </a:buClr>
              <a:buSzPts val="1600"/>
              <a:buFont typeface="Calibri"/>
              <a:buAutoNum type="romanLcPeriod"/>
            </a:pPr>
            <a:r>
              <a:rPr lang="en-US" sz="1600"/>
              <a:t>We note the IRB's positive acknowledgement of the active efforts specific to the Psyche SRB, and we </a:t>
            </a:r>
            <a:r>
              <a:rPr b="1" lang="en-US" sz="1600"/>
              <a:t>remain committed to delivering impactful improvements</a:t>
            </a:r>
            <a:r>
              <a:rPr lang="en-US" sz="1600"/>
              <a:t> to benefit all relevant NASA projects and programs in the future.</a:t>
            </a:r>
            <a:endParaRPr/>
          </a:p>
          <a:p>
            <a:pPr indent="-285750" lvl="1" marL="625475" rtl="0" algn="l">
              <a:lnSpc>
                <a:spcPct val="90000"/>
              </a:lnSpc>
              <a:spcBef>
                <a:spcPts val="1000"/>
              </a:spcBef>
              <a:spcAft>
                <a:spcPts val="0"/>
              </a:spcAft>
              <a:buClr>
                <a:schemeClr val="dk1"/>
              </a:buClr>
              <a:buSzPts val="1600"/>
              <a:buFont typeface="Calibri"/>
              <a:buAutoNum type="romanLcPeriod"/>
            </a:pPr>
            <a:r>
              <a:rPr lang="en-US" sz="1600"/>
              <a:t>The work being led by </a:t>
            </a:r>
            <a:r>
              <a:rPr b="1" lang="en-US" sz="1600"/>
              <a:t>the NASA Chief Project Management Officer (CPMO) in collaboration with the Mission Directorates</a:t>
            </a:r>
            <a:r>
              <a:rPr lang="en-US" sz="1600"/>
              <a:t> is underway and is intended to address deficiencies in the current SRB and independent assessment processes and practices.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6"/>
          <p:cNvSpPr txBox="1"/>
          <p:nvPr>
            <p:ph type="title"/>
          </p:nvPr>
        </p:nvSpPr>
        <p:spPr>
          <a:xfrm>
            <a:off x="511828" y="900630"/>
            <a:ext cx="10948915" cy="590931"/>
          </a:xfrm>
          <a:prstGeom prst="rect">
            <a:avLst/>
          </a:prstGeom>
          <a:noFill/>
          <a:ln>
            <a:noFill/>
          </a:ln>
        </p:spPr>
        <p:txBody>
          <a:bodyPr anchorCtr="0" anchor="ctr" bIns="45700" lIns="91425" spcFirstLastPara="1" rIns="91425" wrap="square" tIns="45700">
            <a:spAutoFit/>
          </a:bodyPr>
          <a:lstStyle/>
          <a:p>
            <a:pPr indent="0" lvl="0" marL="0" rtl="0" algn="l">
              <a:lnSpc>
                <a:spcPct val="90000"/>
              </a:lnSpc>
              <a:spcBef>
                <a:spcPts val="0"/>
              </a:spcBef>
              <a:spcAft>
                <a:spcPts val="0"/>
              </a:spcAft>
              <a:buClr>
                <a:srgbClr val="452C50"/>
              </a:buClr>
              <a:buSzPts val="3600"/>
              <a:buFont typeface="Arial"/>
              <a:buNone/>
            </a:pPr>
            <a:r>
              <a:rPr lang="en-US"/>
              <a:t>NASA CPMO - Strengthening IAs Initiative </a:t>
            </a:r>
            <a:endParaRPr/>
          </a:p>
        </p:txBody>
      </p:sp>
      <p:sp>
        <p:nvSpPr>
          <p:cNvPr id="537" name="Google Shape;537;p6"/>
          <p:cNvSpPr txBox="1"/>
          <p:nvPr>
            <p:ph idx="1" type="body"/>
          </p:nvPr>
        </p:nvSpPr>
        <p:spPr>
          <a:xfrm>
            <a:off x="511828" y="1787288"/>
            <a:ext cx="11185805" cy="4142160"/>
          </a:xfrm>
          <a:prstGeom prst="rect">
            <a:avLst/>
          </a:prstGeom>
          <a:solidFill>
            <a:srgbClr val="FFFFFF">
              <a:alpha val="67058"/>
            </a:srgbClr>
          </a:solidFill>
          <a:ln>
            <a:noFill/>
          </a:ln>
        </p:spPr>
        <p:txBody>
          <a:bodyPr anchorCtr="0" anchor="t" bIns="45700" lIns="91425" spcFirstLastPara="1" rIns="91425" wrap="square" tIns="45700">
            <a:spAutoFit/>
          </a:bodyPr>
          <a:lstStyle/>
          <a:p>
            <a:pPr indent="-285750" lvl="0" marL="285750" rtl="0" algn="l">
              <a:lnSpc>
                <a:spcPct val="100000"/>
              </a:lnSpc>
              <a:spcBef>
                <a:spcPts val="0"/>
              </a:spcBef>
              <a:spcAft>
                <a:spcPts val="0"/>
              </a:spcAft>
              <a:buClr>
                <a:schemeClr val="dk1"/>
              </a:buClr>
              <a:buSzPts val="2520"/>
              <a:buFont typeface="Arial"/>
              <a:buChar char="•"/>
            </a:pPr>
            <a:r>
              <a:rPr lang="en-US"/>
              <a:t>CPMO gathered feedback on NASA’s IA process earlier this year through an Independent Assessment (IA) Community Survey </a:t>
            </a:r>
            <a:r>
              <a:rPr b="1" lang="en-US"/>
              <a:t>(283 responses, 37 respondents)</a:t>
            </a:r>
            <a:r>
              <a:rPr lang="en-US"/>
              <a:t> and IA Stakeholder Survey </a:t>
            </a:r>
            <a:r>
              <a:rPr b="1" lang="en-US"/>
              <a:t>(466 responses, 87 respondents)</a:t>
            </a:r>
            <a:endParaRPr/>
          </a:p>
          <a:p>
            <a:pPr indent="-285750" lvl="1" marL="742950" rtl="0" algn="l">
              <a:lnSpc>
                <a:spcPct val="100000"/>
              </a:lnSpc>
              <a:spcBef>
                <a:spcPts val="500"/>
              </a:spcBef>
              <a:spcAft>
                <a:spcPts val="0"/>
              </a:spcAft>
              <a:buClr>
                <a:schemeClr val="dk1"/>
              </a:buClr>
              <a:buSzPts val="1800"/>
              <a:buFont typeface="Courier New"/>
              <a:buChar char="o"/>
            </a:pPr>
            <a:r>
              <a:rPr lang="en-US"/>
              <a:t>Initiative aims to improve </a:t>
            </a:r>
            <a:r>
              <a:rPr b="1" lang="en-US"/>
              <a:t>cross-organizational collaboration</a:t>
            </a:r>
            <a:r>
              <a:rPr lang="en-US"/>
              <a:t>, share </a:t>
            </a:r>
            <a:r>
              <a:rPr b="1" lang="en-US"/>
              <a:t>best practices and lessons learned</a:t>
            </a:r>
            <a:r>
              <a:rPr lang="en-US"/>
              <a:t>, and identify forward </a:t>
            </a:r>
            <a:r>
              <a:rPr b="1" lang="en-US"/>
              <a:t>work for IA improvement </a:t>
            </a:r>
            <a:r>
              <a:rPr lang="en-US"/>
              <a:t>in collaboration with the mission directorates (MDs) </a:t>
            </a:r>
            <a:endParaRPr/>
          </a:p>
          <a:p>
            <a:pPr indent="-285750" lvl="0" marL="285750" rtl="0" algn="l">
              <a:lnSpc>
                <a:spcPct val="100000"/>
              </a:lnSpc>
              <a:spcBef>
                <a:spcPts val="800"/>
              </a:spcBef>
              <a:spcAft>
                <a:spcPts val="0"/>
              </a:spcAft>
              <a:buClr>
                <a:schemeClr val="dk1"/>
              </a:buClr>
              <a:buSzPts val="2520"/>
              <a:buFont typeface="Arial"/>
              <a:buChar char="•"/>
            </a:pPr>
            <a:r>
              <a:rPr lang="en-US"/>
              <a:t>CPMO presented the findings and recommendations to stakeholders at the August 2023 MD IA Forum</a:t>
            </a:r>
            <a:endParaRPr/>
          </a:p>
          <a:p>
            <a:pPr indent="-285750" lvl="1" marL="742950" rtl="0" algn="l">
              <a:lnSpc>
                <a:spcPct val="100000"/>
              </a:lnSpc>
              <a:spcBef>
                <a:spcPts val="1000"/>
              </a:spcBef>
              <a:spcAft>
                <a:spcPts val="0"/>
              </a:spcAft>
              <a:buClr>
                <a:schemeClr val="dk1"/>
              </a:buClr>
              <a:buSzPts val="1800"/>
              <a:buFont typeface="Courier New"/>
              <a:buChar char="o"/>
            </a:pPr>
            <a:r>
              <a:rPr lang="en-US"/>
              <a:t>Identified </a:t>
            </a:r>
            <a:r>
              <a:rPr b="1" lang="en-US"/>
              <a:t>13 key-takeaways </a:t>
            </a:r>
            <a:r>
              <a:rPr lang="en-US"/>
              <a:t>across</a:t>
            </a:r>
            <a:r>
              <a:rPr b="1" lang="en-US"/>
              <a:t> 9 categories</a:t>
            </a:r>
            <a:r>
              <a:rPr lang="en-US"/>
              <a:t>, </a:t>
            </a:r>
            <a:r>
              <a:rPr b="1" lang="en-US"/>
              <a:t>16 challenges</a:t>
            </a:r>
            <a:r>
              <a:rPr lang="en-US"/>
              <a:t> to the IA process, </a:t>
            </a:r>
            <a:r>
              <a:rPr b="1" lang="en-US"/>
              <a:t>13 ideas</a:t>
            </a:r>
            <a:r>
              <a:rPr lang="en-US"/>
              <a:t> for action, and </a:t>
            </a:r>
            <a:r>
              <a:rPr b="1" lang="en-US"/>
              <a:t>8 focus areas</a:t>
            </a:r>
            <a:r>
              <a:rPr lang="en-US"/>
              <a:t> for future work</a:t>
            </a:r>
            <a:endParaRPr/>
          </a:p>
          <a:p>
            <a:pPr indent="-285750" lvl="1" marL="742950" rtl="0" algn="l">
              <a:lnSpc>
                <a:spcPct val="100000"/>
              </a:lnSpc>
              <a:spcBef>
                <a:spcPts val="1000"/>
              </a:spcBef>
              <a:spcAft>
                <a:spcPts val="0"/>
              </a:spcAft>
              <a:buClr>
                <a:schemeClr val="dk1"/>
              </a:buClr>
              <a:buSzPts val="1800"/>
              <a:buFont typeface="Courier New"/>
              <a:buChar char="o"/>
            </a:pPr>
            <a:r>
              <a:rPr lang="en-US"/>
              <a:t>Recommended: </a:t>
            </a:r>
            <a:endParaRPr/>
          </a:p>
          <a:p>
            <a:pPr indent="-285750" lvl="2" marL="1200150" rtl="0" algn="l">
              <a:lnSpc>
                <a:spcPct val="100000"/>
              </a:lnSpc>
              <a:spcBef>
                <a:spcPts val="500"/>
              </a:spcBef>
              <a:spcAft>
                <a:spcPts val="0"/>
              </a:spcAft>
              <a:buClr>
                <a:schemeClr val="dk1"/>
              </a:buClr>
              <a:buSzPts val="1800"/>
              <a:buFont typeface="Noto Sans Symbols"/>
              <a:buChar char="▪"/>
            </a:pPr>
            <a:r>
              <a:rPr lang="en-US"/>
              <a:t>Increasing SRB training opportunities </a:t>
            </a:r>
            <a:endParaRPr/>
          </a:p>
          <a:p>
            <a:pPr indent="-285750" lvl="2" marL="1200150" rtl="0" algn="l">
              <a:lnSpc>
                <a:spcPct val="100000"/>
              </a:lnSpc>
              <a:spcBef>
                <a:spcPts val="0"/>
              </a:spcBef>
              <a:spcAft>
                <a:spcPts val="0"/>
              </a:spcAft>
              <a:buClr>
                <a:schemeClr val="dk1"/>
              </a:buClr>
              <a:buSzPts val="1800"/>
              <a:buFont typeface="Noto Sans Symbols"/>
              <a:buChar char="▪"/>
            </a:pPr>
            <a:r>
              <a:rPr lang="en-US"/>
              <a:t>Improving SRB feedback mechanisms and accountability </a:t>
            </a:r>
            <a:endParaRPr/>
          </a:p>
          <a:p>
            <a:pPr indent="-285750" lvl="2" marL="1200150" rtl="0" algn="l">
              <a:lnSpc>
                <a:spcPct val="100000"/>
              </a:lnSpc>
              <a:spcBef>
                <a:spcPts val="0"/>
              </a:spcBef>
              <a:spcAft>
                <a:spcPts val="0"/>
              </a:spcAft>
              <a:buClr>
                <a:schemeClr val="dk1"/>
              </a:buClr>
              <a:buSzPts val="1800"/>
              <a:buFont typeface="Noto Sans Symbols"/>
              <a:buChar char="▪"/>
            </a:pPr>
            <a:r>
              <a:rPr lang="en-US"/>
              <a:t>Documenting and standardizing SRB procedures, expectations, and roles and responsibilities</a:t>
            </a:r>
            <a:endParaRPr/>
          </a:p>
        </p:txBody>
      </p:sp>
      <p:sp>
        <p:nvSpPr>
          <p:cNvPr id="538" name="Google Shape;538;p6"/>
          <p:cNvSpPr txBox="1"/>
          <p:nvPr>
            <p:ph idx="2" type="body"/>
          </p:nvPr>
        </p:nvSpPr>
        <p:spPr>
          <a:xfrm>
            <a:off x="630275" y="77285"/>
            <a:ext cx="3207174" cy="338554"/>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0"/>
              </a:spcBef>
              <a:spcAft>
                <a:spcPts val="0"/>
              </a:spcAft>
              <a:buClr>
                <a:schemeClr val="lt1"/>
              </a:buClr>
              <a:buSzPts val="16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7"/>
          <p:cNvSpPr txBox="1"/>
          <p:nvPr>
            <p:ph type="title"/>
          </p:nvPr>
        </p:nvSpPr>
        <p:spPr>
          <a:xfrm>
            <a:off x="677920" y="2828835"/>
            <a:ext cx="5418080" cy="1200329"/>
          </a:xfrm>
          <a:prstGeom prst="rect">
            <a:avLst/>
          </a:prstGeom>
          <a:noFill/>
          <a:ln>
            <a:noFill/>
          </a:ln>
        </p:spPr>
        <p:txBody>
          <a:bodyPr anchorCtr="0" anchor="ctr" bIns="45700" lIns="91425" spcFirstLastPara="1" rIns="91425" wrap="square" tIns="45700">
            <a:spAutoFit/>
          </a:bodyPr>
          <a:lstStyle/>
          <a:p>
            <a:pPr indent="0" lvl="0" marL="0" rtl="0" algn="ctr">
              <a:lnSpc>
                <a:spcPct val="90000"/>
              </a:lnSpc>
              <a:spcBef>
                <a:spcPts val="0"/>
              </a:spcBef>
              <a:spcAft>
                <a:spcPts val="0"/>
              </a:spcAft>
              <a:buClr>
                <a:schemeClr val="lt1"/>
              </a:buClr>
              <a:buSzPts val="4000"/>
              <a:buFont typeface="Arial"/>
              <a:buNone/>
            </a:pPr>
            <a:r>
              <a:rPr b="1" lang="en-US"/>
              <a:t>Thank you! </a:t>
            </a:r>
            <a:br>
              <a:rPr b="1" lang="en-US"/>
            </a:br>
            <a:r>
              <a:rPr b="1" lang="en-US"/>
              <a:t>Questions?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8"/>
          <p:cNvSpPr txBox="1"/>
          <p:nvPr>
            <p:ph idx="2" type="body"/>
          </p:nvPr>
        </p:nvSpPr>
        <p:spPr>
          <a:xfrm>
            <a:off x="581836" y="3105834"/>
            <a:ext cx="4670991" cy="646331"/>
          </a:xfrm>
          <a:prstGeom prst="rect">
            <a:avLst/>
          </a:prstGeom>
          <a:noFill/>
          <a:ln>
            <a:noFill/>
          </a:ln>
        </p:spPr>
        <p:txBody>
          <a:bodyPr anchorCtr="0" anchor="t" bIns="45700" lIns="91425" spcFirstLastPara="1" rIns="91425" wrap="square" tIns="45700">
            <a:spAutoFit/>
          </a:bodyPr>
          <a:lstStyle/>
          <a:p>
            <a:pPr indent="0" lvl="0" marL="0" rtl="0" algn="ctr">
              <a:lnSpc>
                <a:spcPct val="100000"/>
              </a:lnSpc>
              <a:spcBef>
                <a:spcPts val="0"/>
              </a:spcBef>
              <a:spcAft>
                <a:spcPts val="0"/>
              </a:spcAft>
              <a:buClr>
                <a:schemeClr val="lt1"/>
              </a:buClr>
              <a:buSzPts val="3600"/>
              <a:buNone/>
            </a:pPr>
            <a:r>
              <a:rPr lang="en-US"/>
              <a:t>Backup</a:t>
            </a:r>
            <a:endParaRPr/>
          </a:p>
        </p:txBody>
      </p:sp>
      <p:sp>
        <p:nvSpPr>
          <p:cNvPr id="550" name="Google Shape;550;p8"/>
          <p:cNvSpPr txBox="1"/>
          <p:nvPr>
            <p:ph idx="4294967295" type="sldNum"/>
          </p:nvPr>
        </p:nvSpPr>
        <p:spPr>
          <a:xfrm>
            <a:off x="9448800" y="6619875"/>
            <a:ext cx="2743200" cy="18256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5" name="Shape 555"/>
        <p:cNvGrpSpPr/>
        <p:nvPr/>
      </p:nvGrpSpPr>
      <p:grpSpPr>
        <a:xfrm>
          <a:off x="0" y="0"/>
          <a:ext cx="0" cy="0"/>
          <a:chOff x="0" y="0"/>
          <a:chExt cx="0" cy="0"/>
        </a:xfrm>
      </p:grpSpPr>
      <p:sp>
        <p:nvSpPr>
          <p:cNvPr id="556" name="Google Shape;556;p9"/>
          <p:cNvSpPr/>
          <p:nvPr/>
        </p:nvSpPr>
        <p:spPr>
          <a:xfrm>
            <a:off x="1" y="0"/>
            <a:ext cx="12192000" cy="68580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orbel"/>
              <a:buNone/>
            </a:pPr>
            <a:r>
              <a:t/>
            </a:r>
            <a:endParaRPr b="0" i="0" sz="1800" u="none" cap="none" strike="noStrike">
              <a:solidFill>
                <a:srgbClr val="FFFFFF"/>
              </a:solidFill>
              <a:latin typeface="Century Gothic"/>
              <a:ea typeface="Century Gothic"/>
              <a:cs typeface="Century Gothic"/>
              <a:sym typeface="Century Gothic"/>
            </a:endParaRPr>
          </a:p>
        </p:txBody>
      </p:sp>
      <p:sp>
        <p:nvSpPr>
          <p:cNvPr id="557" name="Google Shape;557;p9"/>
          <p:cNvSpPr txBox="1"/>
          <p:nvPr>
            <p:ph type="title"/>
          </p:nvPr>
        </p:nvSpPr>
        <p:spPr>
          <a:xfrm>
            <a:off x="683609" y="764372"/>
            <a:ext cx="3173688" cy="521601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000"/>
              <a:buFont typeface="Corbel"/>
              <a:buNone/>
            </a:pPr>
            <a:r>
              <a:rPr lang="en-US"/>
              <a:t>Summary of Feedback:</a:t>
            </a:r>
            <a:br>
              <a:rPr lang="en-US"/>
            </a:br>
            <a:br>
              <a:rPr lang="en-US"/>
            </a:br>
            <a:r>
              <a:rPr lang="en-US"/>
              <a:t>Challenges</a:t>
            </a:r>
            <a:endParaRPr/>
          </a:p>
        </p:txBody>
      </p:sp>
      <p:cxnSp>
        <p:nvCxnSpPr>
          <p:cNvPr id="558" name="Google Shape;558;p9"/>
          <p:cNvCxnSpPr/>
          <p:nvPr/>
        </p:nvCxnSpPr>
        <p:spPr>
          <a:xfrm>
            <a:off x="4127197" y="1923563"/>
            <a:ext cx="0" cy="3017520"/>
          </a:xfrm>
          <a:prstGeom prst="straightConnector1">
            <a:avLst/>
          </a:prstGeom>
          <a:noFill/>
          <a:ln cap="flat" cmpd="sng" w="19050">
            <a:solidFill>
              <a:schemeClr val="dk2"/>
            </a:solidFill>
            <a:prstDash val="solid"/>
            <a:round/>
            <a:headEnd len="sm" w="sm" type="none"/>
            <a:tailEnd len="sm" w="sm" type="none"/>
          </a:ln>
        </p:spPr>
      </p:cxnSp>
      <p:sp>
        <p:nvSpPr>
          <p:cNvPr id="559" name="Google Shape;559;p9"/>
          <p:cNvSpPr txBox="1"/>
          <p:nvPr>
            <p:ph idx="1" type="body"/>
          </p:nvPr>
        </p:nvSpPr>
        <p:spPr>
          <a:xfrm>
            <a:off x="4370137" y="287383"/>
            <a:ext cx="7582373" cy="6328953"/>
          </a:xfrm>
          <a:prstGeom prst="rect">
            <a:avLst/>
          </a:prstGeom>
          <a:noFill/>
          <a:ln>
            <a:noFill/>
          </a:ln>
        </p:spPr>
        <p:txBody>
          <a:bodyPr anchorCtr="0" anchor="ctr" bIns="45700" lIns="91425" spcFirstLastPara="1" rIns="91425" wrap="square" tIns="45700">
            <a:normAutofit/>
          </a:bodyPr>
          <a:lstStyle/>
          <a:p>
            <a:pPr indent="-285750" lvl="0" marL="285750" rtl="0" algn="l">
              <a:lnSpc>
                <a:spcPct val="90000"/>
              </a:lnSpc>
              <a:spcBef>
                <a:spcPts val="0"/>
              </a:spcBef>
              <a:spcAft>
                <a:spcPts val="0"/>
              </a:spcAft>
              <a:buSzPts val="2610"/>
              <a:buChar char="•"/>
            </a:pPr>
            <a:r>
              <a:rPr lang="en-US" sz="1800"/>
              <a:t>Striking a balance for making the SRB work for all convening authorities (ESDMD)</a:t>
            </a:r>
            <a:endParaRPr/>
          </a:p>
          <a:p>
            <a:pPr indent="-285750" lvl="0" marL="285750" rtl="0" algn="l">
              <a:lnSpc>
                <a:spcPct val="90000"/>
              </a:lnSpc>
              <a:spcBef>
                <a:spcPts val="960"/>
              </a:spcBef>
              <a:spcAft>
                <a:spcPts val="0"/>
              </a:spcAft>
              <a:buSzPts val="2610"/>
              <a:buChar char="•"/>
            </a:pPr>
            <a:r>
              <a:rPr lang="en-US" sz="1800"/>
              <a:t>SRBs issuing recommendations that overlook the constraints within which the MD operates (e.g., limited funding) (ESDMD)</a:t>
            </a:r>
            <a:endParaRPr/>
          </a:p>
          <a:p>
            <a:pPr indent="-285750" lvl="0" marL="285750" rtl="0" algn="l">
              <a:lnSpc>
                <a:spcPct val="90000"/>
              </a:lnSpc>
              <a:spcBef>
                <a:spcPts val="960"/>
              </a:spcBef>
              <a:spcAft>
                <a:spcPts val="0"/>
              </a:spcAft>
              <a:buSzPts val="2610"/>
              <a:buChar char="•"/>
            </a:pPr>
            <a:r>
              <a:rPr lang="en-US" sz="1800"/>
              <a:t>The scope of SRB reviews sometimes extends beyond the P/p under review (ESDMD)</a:t>
            </a:r>
            <a:endParaRPr/>
          </a:p>
          <a:p>
            <a:pPr indent="-285750" lvl="0" marL="285750" rtl="0" algn="l">
              <a:lnSpc>
                <a:spcPct val="90000"/>
              </a:lnSpc>
              <a:spcBef>
                <a:spcPts val="960"/>
              </a:spcBef>
              <a:spcAft>
                <a:spcPts val="0"/>
              </a:spcAft>
              <a:buSzPts val="2610"/>
              <a:buChar char="•"/>
            </a:pPr>
            <a:r>
              <a:rPr lang="en-US" sz="1800"/>
              <a:t>The performance of SRBs is influenced by the personalities of their members (ESDMD)</a:t>
            </a:r>
            <a:endParaRPr/>
          </a:p>
          <a:p>
            <a:pPr indent="-285750" lvl="0" marL="285750" rtl="0" algn="l">
              <a:lnSpc>
                <a:spcPct val="90000"/>
              </a:lnSpc>
              <a:spcBef>
                <a:spcPts val="960"/>
              </a:spcBef>
              <a:spcAft>
                <a:spcPts val="0"/>
              </a:spcAft>
              <a:buSzPts val="2610"/>
              <a:buChar char="•"/>
            </a:pPr>
            <a:r>
              <a:rPr lang="en-US" sz="1800"/>
              <a:t>Finding and selecting qualified personnel in a dynamic environment (ARMD, SMD)</a:t>
            </a:r>
            <a:endParaRPr/>
          </a:p>
          <a:p>
            <a:pPr indent="-285750" lvl="0" marL="285750" rtl="0" algn="l">
              <a:lnSpc>
                <a:spcPct val="90000"/>
              </a:lnSpc>
              <a:spcBef>
                <a:spcPts val="960"/>
              </a:spcBef>
              <a:spcAft>
                <a:spcPts val="0"/>
              </a:spcAft>
              <a:buSzPts val="2610"/>
              <a:buChar char="•"/>
            </a:pPr>
            <a:r>
              <a:rPr lang="en-US" sz="1800"/>
              <a:t>Navigating constraints of the relationship with the project based on acquisition approach (ARMD)</a:t>
            </a:r>
            <a:endParaRPr/>
          </a:p>
          <a:p>
            <a:pPr indent="-285750" lvl="0" marL="285750" rtl="0" algn="l">
              <a:lnSpc>
                <a:spcPct val="90000"/>
              </a:lnSpc>
              <a:spcBef>
                <a:spcPts val="960"/>
              </a:spcBef>
              <a:spcAft>
                <a:spcPts val="0"/>
              </a:spcAft>
              <a:buSzPts val="2610"/>
              <a:buChar char="•"/>
            </a:pPr>
            <a:r>
              <a:rPr lang="en-US" sz="1800"/>
              <a:t>Dispersed SRB success criteria across multiple documents (STMD)</a:t>
            </a:r>
            <a:endParaRPr/>
          </a:p>
          <a:p>
            <a:pPr indent="-285750" lvl="0" marL="285750" rtl="0" algn="l">
              <a:lnSpc>
                <a:spcPct val="90000"/>
              </a:lnSpc>
              <a:spcBef>
                <a:spcPts val="960"/>
              </a:spcBef>
              <a:spcAft>
                <a:spcPts val="0"/>
              </a:spcAft>
              <a:buSzPts val="2610"/>
              <a:buChar char="•"/>
            </a:pPr>
            <a:r>
              <a:rPr lang="en-US" sz="1800"/>
              <a:t>Absence of meaningful high-level training (STMD)</a:t>
            </a:r>
            <a:endParaRPr/>
          </a:p>
          <a:p>
            <a:pPr indent="-285750" lvl="0" marL="285750" rtl="0" algn="l">
              <a:lnSpc>
                <a:spcPct val="90000"/>
              </a:lnSpc>
              <a:spcBef>
                <a:spcPts val="960"/>
              </a:spcBef>
              <a:spcAft>
                <a:spcPts val="0"/>
              </a:spcAft>
              <a:buSzPts val="2610"/>
              <a:buChar char="•"/>
            </a:pPr>
            <a:r>
              <a:rPr lang="en-US" sz="1800"/>
              <a:t>Addressing projects that ignore review feedback (STMD)</a:t>
            </a:r>
            <a:endParaRPr/>
          </a:p>
          <a:p>
            <a:pPr indent="-285750" lvl="0" marL="285750" rtl="0" algn="l">
              <a:lnSpc>
                <a:spcPct val="90000"/>
              </a:lnSpc>
              <a:spcBef>
                <a:spcPts val="960"/>
              </a:spcBef>
              <a:spcAft>
                <a:spcPts val="0"/>
              </a:spcAft>
              <a:buSzPts val="2610"/>
              <a:buChar char="•"/>
            </a:pPr>
            <a:r>
              <a:rPr lang="en-US" sz="1800"/>
              <a:t>Forcing FFP contracts to fix problems (STMD)</a:t>
            </a:r>
            <a:endParaRPr/>
          </a:p>
          <a:p>
            <a:pPr indent="-285750" lvl="0" marL="285750" rtl="0" algn="l">
              <a:lnSpc>
                <a:spcPct val="90000"/>
              </a:lnSpc>
              <a:spcBef>
                <a:spcPts val="960"/>
              </a:spcBef>
              <a:spcAft>
                <a:spcPts val="0"/>
              </a:spcAft>
              <a:buSzPts val="2610"/>
              <a:buChar char="•"/>
            </a:pPr>
            <a:r>
              <a:rPr lang="en-US" sz="1800"/>
              <a:t>Hybrid meetings inhibiting meaningful dialogue (SMD)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arallax">
  <a:themeElements>
    <a:clrScheme name="Parallax">
      <a:dk1>
        <a:srgbClr val="000000"/>
      </a:dk1>
      <a:lt1>
        <a:srgbClr val="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Office Theme">
  <a:themeElements>
    <a:clrScheme name="Custom 8">
      <a:dk1>
        <a:srgbClr val="000000"/>
      </a:dk1>
      <a:lt1>
        <a:srgbClr val="FFFFFF"/>
      </a:lt1>
      <a:dk2>
        <a:srgbClr val="44546A"/>
      </a:dk2>
      <a:lt2>
        <a:srgbClr val="E7E6E6"/>
      </a:lt2>
      <a:accent1>
        <a:srgbClr val="935951"/>
      </a:accent1>
      <a:accent2>
        <a:srgbClr val="E6A561"/>
      </a:accent2>
      <a:accent3>
        <a:srgbClr val="01254D"/>
      </a:accent3>
      <a:accent4>
        <a:srgbClr val="021132"/>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4_Office Theme">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Office Theme">
  <a:themeElements>
    <a:clrScheme name="Custom 8">
      <a:dk1>
        <a:srgbClr val="000000"/>
      </a:dk1>
      <a:lt1>
        <a:srgbClr val="FFFFFF"/>
      </a:lt1>
      <a:dk2>
        <a:srgbClr val="44546A"/>
      </a:dk2>
      <a:lt2>
        <a:srgbClr val="E7E6E6"/>
      </a:lt2>
      <a:accent1>
        <a:srgbClr val="935951"/>
      </a:accent1>
      <a:accent2>
        <a:srgbClr val="E6A561"/>
      </a:accent2>
      <a:accent3>
        <a:srgbClr val="01254D"/>
      </a:accent3>
      <a:accent4>
        <a:srgbClr val="021132"/>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2021-12-02T16:03:31Z</dcterms:created>
  <dc:creator>Stokes, Estelle M. (HQ-DA000)[BOOZ ALLEN HAMILTON]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0x010100BE11081EC9499C4BAC88F07BD738FF15</vt:lpwstr>
  </property>
</Properties>
</file>