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58" r:id="rId5"/>
  </p:sldMasterIdLst>
  <p:notesMasterIdLst>
    <p:notesMasterId r:id="rId23"/>
  </p:notesMasterIdLst>
  <p:handoutMasterIdLst>
    <p:handoutMasterId r:id="rId24"/>
  </p:handoutMasterIdLst>
  <p:sldIdLst>
    <p:sldId id="2098149595" r:id="rId6"/>
    <p:sldId id="2098149605" r:id="rId7"/>
    <p:sldId id="2098149606" r:id="rId8"/>
    <p:sldId id="2147308686" r:id="rId9"/>
    <p:sldId id="2098149612" r:id="rId10"/>
    <p:sldId id="2098149607" r:id="rId11"/>
    <p:sldId id="2147308540" r:id="rId12"/>
    <p:sldId id="2147308541" r:id="rId13"/>
    <p:sldId id="2098149610" r:id="rId14"/>
    <p:sldId id="2098149614" r:id="rId15"/>
    <p:sldId id="2147308613" r:id="rId16"/>
    <p:sldId id="2098149616" r:id="rId17"/>
    <p:sldId id="2147308685" r:id="rId18"/>
    <p:sldId id="2098149617" r:id="rId19"/>
    <p:sldId id="2147308609" r:id="rId20"/>
    <p:sldId id="2147308692" r:id="rId21"/>
    <p:sldId id="2147308694" r:id="rId22"/>
  </p:sldIdLst>
  <p:sldSz cx="12192000" cy="6858000"/>
  <p:notesSz cx="6858000" cy="9144000"/>
  <p:embeddedFontLst>
    <p:embeddedFont>
      <p:font typeface="Arial Nova" panose="020B0504020202020204" pitchFamily="34" charset="0"/>
      <p:regular r:id="rId25"/>
      <p:bold r:id="rId26"/>
      <p:italic r:id="rId27"/>
      <p:boldItalic r:id="rId28"/>
    </p:embeddedFont>
    <p:embeddedFont>
      <p:font typeface="Arial Nova Light" panose="020B030402020202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ill Sans MT" panose="020B0502020104020203" pitchFamily="34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ExtraBold" panose="00000900000000000000" pitchFamily="2" charset="0"/>
      <p:bold r:id="rId43"/>
      <p:boldItalic r:id="rId44"/>
    </p:embeddedFont>
    <p:embeddedFont>
      <p:font typeface="Montserrat ExtraLight" panose="00000300000000000000" pitchFamily="2" charset="0"/>
      <p:regular r:id="rId45"/>
      <p:italic r:id="rId46"/>
    </p:embeddedFont>
    <p:embeddedFont>
      <p:font typeface="Montserrat Light" panose="00000400000000000000" pitchFamily="2" charset="0"/>
      <p:regular r:id="rId47"/>
      <p:italic r:id="rId48"/>
    </p:embeddedFont>
    <p:embeddedFont>
      <p:font typeface="Montserrat Medium" panose="00000600000000000000" pitchFamily="2" charset="0"/>
      <p:regular r:id="rId49"/>
      <p:italic r:id="rId50"/>
    </p:embeddedFont>
    <p:embeddedFont>
      <p:font typeface="Montserrat SemiBold" panose="00000700000000000000" pitchFamily="2" charset="0"/>
      <p:bold r:id="rId51"/>
      <p:boldItalic r:id="rId52"/>
    </p:embeddedFont>
    <p:embeddedFont>
      <p:font typeface="Open Sans Semibold" panose="020B0706030804020204" pitchFamily="34" charset="0"/>
      <p:bold r:id="rId53"/>
      <p:boldItalic r:id="rId54"/>
    </p:embeddedFont>
    <p:embeddedFont>
      <p:font typeface="Open Sans Semibold" panose="020B0706030804020204" pitchFamily="34" charset="0"/>
      <p:bold r:id="rId53"/>
      <p:bold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8BADDC47-D3F1-44A9-A82F-160362A60278}">
          <p14:sldIdLst>
            <p14:sldId id="2098149595"/>
            <p14:sldId id="2098149605"/>
            <p14:sldId id="2098149606"/>
            <p14:sldId id="2147308686"/>
            <p14:sldId id="2098149612"/>
            <p14:sldId id="2098149607"/>
            <p14:sldId id="2147308540"/>
            <p14:sldId id="2147308541"/>
            <p14:sldId id="2098149610"/>
            <p14:sldId id="2098149614"/>
            <p14:sldId id="2147308613"/>
            <p14:sldId id="2098149616"/>
            <p14:sldId id="2147308685"/>
            <p14:sldId id="2098149617"/>
            <p14:sldId id="2147308609"/>
            <p14:sldId id="2147308692"/>
            <p14:sldId id="2147308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4">
          <p15:clr>
            <a:srgbClr val="A4A3A4"/>
          </p15:clr>
        </p15:guide>
        <p15:guide id="2" pos="3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B1E9"/>
    <a:srgbClr val="516E95"/>
    <a:srgbClr val="5C86B5"/>
    <a:srgbClr val="75DBFF"/>
    <a:srgbClr val="9ADDEA"/>
    <a:srgbClr val="7EB0EC"/>
    <a:srgbClr val="7DB0EB"/>
    <a:srgbClr val="928CE0"/>
    <a:srgbClr val="3C1B11"/>
    <a:srgbClr val="7C645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C0C2C-6758-492D-914A-9F77C3F20615}" v="9" dt="2023-11-09T17:13:10.411"/>
    <p1510:client id="{809177B5-FA7A-423A-BAFC-6EDD98D3C053}" v="1" dt="2023-11-09T17:02:30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5763" autoAdjust="0"/>
  </p:normalViewPr>
  <p:slideViewPr>
    <p:cSldViewPr snapToGrid="0">
      <p:cViewPr varScale="1">
        <p:scale>
          <a:sx n="105" d="100"/>
          <a:sy n="105" d="100"/>
        </p:scale>
        <p:origin x="498" y="138"/>
      </p:cViewPr>
      <p:guideLst>
        <p:guide orient="horz" pos="2194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3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2023/11/9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9T13:21:4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3956 0 0,'0'0'2305'0'0,"11"-3"-8146"0"0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2023/11/9</a:t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Click to edit Master text style</a:t>
            </a:r>
          </a:p>
          <a:p>
            <a:pPr lvl="1" indent="0"/>
            <a:r>
              <a:rPr lang="zh-CN" altLang="en-US"/>
              <a:t>Second level</a:t>
            </a:r>
          </a:p>
          <a:p>
            <a:pPr lvl="2" indent="0"/>
            <a:r>
              <a:rPr lang="zh-CN" altLang="en-US"/>
              <a:t>Third level</a:t>
            </a:r>
          </a:p>
          <a:p>
            <a:pPr lvl="3" indent="0"/>
            <a:r>
              <a:rPr lang="zh-CN" altLang="en-US"/>
              <a:t>Fourth level</a:t>
            </a:r>
          </a:p>
          <a:p>
            <a:pPr lvl="4" indent="0"/>
            <a:r>
              <a:rPr lang="zh-CN" altLang="en-US"/>
              <a:t>Fifth level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1"/>
              </a:buClr>
              <a:buSzPct val="80000"/>
            </a:pPr>
            <a:r>
              <a:rPr lang="en-US" b="1" dirty="0">
                <a:latin typeface="Arial Nova" panose="020B0504020202020204" pitchFamily="34" charset="0"/>
              </a:rPr>
              <a:t>Current and Future projected mission list represents a real challenge</a:t>
            </a:r>
          </a:p>
          <a:p>
            <a:pPr>
              <a:buClr>
                <a:schemeClr val="bg1"/>
              </a:buClr>
              <a:buSzPct val="80000"/>
            </a:pPr>
            <a:r>
              <a:rPr lang="en-US" b="1" dirty="0">
                <a:latin typeface="Arial Nova" panose="020B0504020202020204" pitchFamily="34" charset="0"/>
              </a:rPr>
              <a:t>Focus remains on: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Maintaining infrastructure to meet operational needs </a:t>
            </a:r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 Nova" panose="020B0504020202020204" pitchFamily="34" charset="0"/>
              </a:rPr>
              <a:t> “Road to Green”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Adding capacity where budget supports it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Looking for practical ways to improve beyond the higher-cost infrastructure items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Encouraging good stewardship of the assets by the mission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9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FA149-100E-EB4A-A182-43183A72CA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2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a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 descr="A satellite dish in the sky&#10;&#10;Description automatically generated">
            <a:extLst>
              <a:ext uri="{FF2B5EF4-FFF2-40B4-BE49-F238E27FC236}">
                <a16:creationId xmlns:a16="http://schemas.microsoft.com/office/drawing/2014/main" id="{25F3A835-B2D5-65F9-794D-4CDAB6BEA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34" y="-91440"/>
            <a:ext cx="12416068" cy="6949440"/>
          </a:xfrm>
          <a:prstGeom prst="rect">
            <a:avLst/>
          </a:prstGeom>
        </p:spPr>
      </p:pic>
      <p:sp>
        <p:nvSpPr>
          <p:cNvPr id="24" name="SCaN Title">
            <a:extLst>
              <a:ext uri="{FF2B5EF4-FFF2-40B4-BE49-F238E27FC236}">
                <a16:creationId xmlns:a16="http://schemas.microsoft.com/office/drawing/2014/main" id="{72B4FEC3-A60E-865D-8052-BD63F7F835D8}"/>
              </a:ext>
            </a:extLst>
          </p:cNvPr>
          <p:cNvSpPr txBox="1"/>
          <p:nvPr userDrawn="1"/>
        </p:nvSpPr>
        <p:spPr>
          <a:xfrm>
            <a:off x="4455981" y="4503448"/>
            <a:ext cx="3030405" cy="971740"/>
          </a:xfrm>
          <a:prstGeom prst="rect">
            <a:avLst/>
          </a:prstGeom>
          <a:effectLst>
            <a:outerShdw blurRad="254000" dist="88900" dir="5400000" algn="t" rotWithShape="0">
              <a:prstClr val="black">
                <a:alpha val="40000"/>
              </a:prstClr>
            </a:outerShdw>
          </a:effectLst>
        </p:spPr>
        <p:txBody>
          <a:bodyPr vert="horz" lIns="75640" tIns="37820" rIns="75640" bIns="37820" rtlCol="0" anchor="t">
            <a:noAutofit/>
          </a:bodyPr>
          <a:lstStyle/>
          <a:p>
            <a:pPr indent="81040" defTabSz="756437" fontAlgn="auto">
              <a:lnSpc>
                <a:spcPct val="90000"/>
              </a:lnSpc>
              <a:spcAft>
                <a:spcPts val="497"/>
              </a:spcAft>
            </a:pPr>
            <a:r>
              <a:rPr lang="en-US" sz="7800" kern="0">
                <a:solidFill>
                  <a:srgbClr val="99E8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  <a:sym typeface="Avenir Next"/>
              </a:rPr>
              <a:t>SCaN</a:t>
            </a:r>
          </a:p>
        </p:txBody>
      </p:sp>
      <p:pic>
        <p:nvPicPr>
          <p:cNvPr id="29" name="SCaN Logo" descr="A picture containing screenshot, graphic design&#10;&#10;Description automatically generated">
            <a:extLst>
              <a:ext uri="{FF2B5EF4-FFF2-40B4-BE49-F238E27FC236}">
                <a16:creationId xmlns:a16="http://schemas.microsoft.com/office/drawing/2014/main" id="{B630478A-273D-C9C3-AE6E-3BEED6DB83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" y="204005"/>
            <a:ext cx="1580631" cy="987895"/>
          </a:xfrm>
          <a:prstGeom prst="rect">
            <a:avLst/>
          </a:prstGeom>
        </p:spPr>
      </p:pic>
      <p:sp>
        <p:nvSpPr>
          <p:cNvPr id="6" name="Space Comm and Nav">
            <a:extLst>
              <a:ext uri="{FF2B5EF4-FFF2-40B4-BE49-F238E27FC236}">
                <a16:creationId xmlns:a16="http://schemas.microsoft.com/office/drawing/2014/main" id="{908523F4-F456-D7FA-9FBE-0CF7FA3709DB}"/>
              </a:ext>
            </a:extLst>
          </p:cNvPr>
          <p:cNvSpPr/>
          <p:nvPr userDrawn="1"/>
        </p:nvSpPr>
        <p:spPr>
          <a:xfrm>
            <a:off x="7421986" y="4648808"/>
            <a:ext cx="4895113" cy="826380"/>
          </a:xfrm>
          <a:prstGeom prst="rect">
            <a:avLst/>
          </a:prstGeom>
          <a:ln w="19050">
            <a:noFill/>
            <a:miter lim="400000"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 anchor="ctr">
            <a:spAutoFit/>
          </a:bodyPr>
          <a:lstStyle>
            <a:lvl1pPr marL="254000" marR="254000" indent="0">
              <a:defRPr sz="13000"/>
            </a:lvl1pPr>
          </a:lstStyle>
          <a:p>
            <a:pPr marL="58349" marR="224130" defTabSz="465980" fontAlgn="auto">
              <a:lnSpc>
                <a:spcPct val="80000"/>
              </a:lnSpc>
              <a:spcBef>
                <a:spcPts val="0"/>
              </a:spcBef>
              <a:spcAft>
                <a:spcPts val="265"/>
              </a:spcAft>
              <a:defRPr sz="1800">
                <a:solidFill>
                  <a:srgbClr val="000000"/>
                </a:solidFill>
              </a:defRPr>
            </a:pPr>
            <a:r>
              <a:rPr lang="en-US" sz="3200" kern="0">
                <a:solidFill>
                  <a:srgbClr val="FFFFFF"/>
                </a:solidFill>
                <a:latin typeface="Arial Nova" panose="020B0504020202020204" pitchFamily="34" charset="0"/>
                <a:sym typeface="Avenir Next"/>
              </a:rPr>
              <a:t>Space Communications </a:t>
            </a:r>
          </a:p>
          <a:p>
            <a:pPr marL="58349" marR="224130" defTabSz="465980" fontAlgn="auto">
              <a:lnSpc>
                <a:spcPct val="80000"/>
              </a:lnSpc>
              <a:spcBef>
                <a:spcPts val="0"/>
              </a:spcBef>
              <a:spcAft>
                <a:spcPts val="265"/>
              </a:spcAft>
              <a:defRPr sz="1800">
                <a:solidFill>
                  <a:srgbClr val="000000"/>
                </a:solidFill>
              </a:defRPr>
            </a:pPr>
            <a:r>
              <a:rPr lang="en-US" sz="3200" kern="0">
                <a:solidFill>
                  <a:srgbClr val="FFFFFF"/>
                </a:solidFill>
                <a:latin typeface="Arial Nova" panose="020B0504020202020204" pitchFamily="34" charset="0"/>
                <a:sym typeface="Avenir Next"/>
              </a:rPr>
              <a:t>and Navigation</a:t>
            </a:r>
            <a:endParaRPr sz="3200" kern="0">
              <a:solidFill>
                <a:srgbClr val="FFFFFF"/>
              </a:solidFill>
              <a:latin typeface="Arial Nova" panose="020B0504020202020204" pitchFamily="34" charset="0"/>
              <a:sym typeface="Avenir Next"/>
            </a:endParaRPr>
          </a:p>
        </p:txBody>
      </p:sp>
      <p:sp>
        <p:nvSpPr>
          <p:cNvPr id="7" name="Exploration Enabled">
            <a:extLst>
              <a:ext uri="{FF2B5EF4-FFF2-40B4-BE49-F238E27FC236}">
                <a16:creationId xmlns:a16="http://schemas.microsoft.com/office/drawing/2014/main" id="{45105803-F4D6-E3AB-551C-E52F17199DF0}"/>
              </a:ext>
            </a:extLst>
          </p:cNvPr>
          <p:cNvSpPr>
            <a:spLocks noGrp="1"/>
          </p:cNvSpPr>
          <p:nvPr userDrawn="1"/>
        </p:nvSpPr>
        <p:spPr bwMode="auto">
          <a:xfrm>
            <a:off x="7421986" y="5590204"/>
            <a:ext cx="5599104" cy="4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40339" rIns="80677" bIns="40339" numCol="1" anchor="t" anchorCtr="0" compatLnSpc="1">
            <a:prstTxWarp prst="textNoShape">
              <a:avLst/>
            </a:prstTxWarp>
          </a:bodyPr>
          <a:lstStyle/>
          <a:p>
            <a:pPr indent="81040" defTabSz="46598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solidFill>
                  <a:srgbClr val="FFFFFF"/>
                </a:solidFill>
                <a:latin typeface="Arial Nova Light" panose="020B0304020202020204" pitchFamily="34" charset="0"/>
                <a:ea typeface="ＭＳ Ｐゴシック" pitchFamily="34" charset="-128"/>
                <a:sym typeface="Avenir Next"/>
              </a:rPr>
              <a:t>Exploration, </a:t>
            </a:r>
            <a:r>
              <a:rPr lang="en-US" sz="2800" kern="0">
                <a:solidFill>
                  <a:srgbClr val="99E8FE"/>
                </a:solidFill>
                <a:latin typeface="Arial Nova Light" panose="020B0304020202020204" pitchFamily="34" charset="0"/>
                <a:ea typeface="ＭＳ Ｐゴシック" pitchFamily="34" charset="-128"/>
                <a:sym typeface="Avenir Next"/>
              </a:rPr>
              <a:t>enabled</a:t>
            </a:r>
            <a:r>
              <a:rPr lang="en-US" sz="2800" kern="0">
                <a:solidFill>
                  <a:srgbClr val="99E8FE"/>
                </a:solidFill>
                <a:latin typeface="Arial Nova" panose="020B0504020202020204" pitchFamily="34" charset="0"/>
                <a:ea typeface="ＭＳ Ｐゴシック" pitchFamily="34" charset="-128"/>
                <a:sym typeface="Avenir Next"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36107E-D62F-E054-6EA2-E193F4AA5C4A}"/>
              </a:ext>
            </a:extLst>
          </p:cNvPr>
          <p:cNvCxnSpPr>
            <a:cxnSpLocks/>
          </p:cNvCxnSpPr>
          <p:nvPr userDrawn="1"/>
        </p:nvCxnSpPr>
        <p:spPr>
          <a:xfrm>
            <a:off x="7031421" y="3970962"/>
            <a:ext cx="5338413" cy="0"/>
          </a:xfrm>
          <a:prstGeom prst="line">
            <a:avLst/>
          </a:prstGeom>
          <a:ln w="12700" cap="flat">
            <a:solidFill>
              <a:srgbClr val="9ADDEA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62F081-9AA6-0D25-0285-11FC84289E5A}"/>
              </a:ext>
            </a:extLst>
          </p:cNvPr>
          <p:cNvCxnSpPr>
            <a:cxnSpLocks/>
          </p:cNvCxnSpPr>
          <p:nvPr userDrawn="1"/>
        </p:nvCxnSpPr>
        <p:spPr>
          <a:xfrm>
            <a:off x="-46234" y="3970962"/>
            <a:ext cx="1423207" cy="0"/>
          </a:xfrm>
          <a:prstGeom prst="line">
            <a:avLst/>
          </a:prstGeom>
          <a:ln w="12700" cap="flat">
            <a:solidFill>
              <a:srgbClr val="9ADDEA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ASA Text">
            <a:extLst>
              <a:ext uri="{FF2B5EF4-FFF2-40B4-BE49-F238E27FC236}">
                <a16:creationId xmlns:a16="http://schemas.microsoft.com/office/drawing/2014/main" id="{8293AB18-0E17-866A-B748-C20A345DFA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255" y="539076"/>
            <a:ext cx="25955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900" b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8" name="NASA Logo">
            <a:extLst>
              <a:ext uri="{FF2B5EF4-FFF2-40B4-BE49-F238E27FC236}">
                <a16:creationId xmlns:a16="http://schemas.microsoft.com/office/drawing/2014/main" id="{5EFDEB6E-F5EB-D100-FCA8-59D04E89F0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8597" y="274331"/>
            <a:ext cx="916511" cy="7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and white background&#10;&#10;Description automatically generated">
            <a:extLst>
              <a:ext uri="{FF2B5EF4-FFF2-40B4-BE49-F238E27FC236}">
                <a16:creationId xmlns:a16="http://schemas.microsoft.com/office/drawing/2014/main" id="{DEC2A13D-481A-9B47-6FBC-781635D54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6DBFA6DD-6C60-4EA5-AEB5-20C8EC927139}"/>
              </a:ext>
            </a:extLst>
          </p:cNvPr>
          <p:cNvGrpSpPr/>
          <p:nvPr userDrawn="1"/>
        </p:nvGrpSpPr>
        <p:grpSpPr>
          <a:xfrm>
            <a:off x="952593" y="3676143"/>
            <a:ext cx="2343896" cy="878168"/>
            <a:chOff x="912882" y="3937205"/>
            <a:chExt cx="2500156" cy="9367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F73D4D-961D-594D-507E-F5B1B652A8DE}"/>
                </a:ext>
              </a:extLst>
            </p:cNvPr>
            <p:cNvSpPr txBox="1"/>
            <p:nvPr/>
          </p:nvSpPr>
          <p:spPr>
            <a:xfrm>
              <a:off x="912882" y="4590763"/>
              <a:ext cx="2500156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6A2E5-1861-9818-9FFD-53BFE0C723F2}"/>
                </a:ext>
              </a:extLst>
            </p:cNvPr>
            <p:cNvSpPr txBox="1"/>
            <p:nvPr/>
          </p:nvSpPr>
          <p:spPr>
            <a:xfrm>
              <a:off x="917769" y="3937205"/>
              <a:ext cx="2383805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Vertical Shadow Left Side">
            <a:extLst>
              <a:ext uri="{FF2B5EF4-FFF2-40B4-BE49-F238E27FC236}">
                <a16:creationId xmlns:a16="http://schemas.microsoft.com/office/drawing/2014/main" id="{D7B4078B-E200-7F3A-3DA3-E6AFBAF2F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800459" y="3429055"/>
            <a:ext cx="4321898" cy="400690"/>
          </a:xfrm>
          <a:prstGeom prst="rect">
            <a:avLst/>
          </a:prstGeom>
        </p:spPr>
      </p:pic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7EAD02BA-EE54-F208-EB93-8565F21FDC6F}"/>
              </a:ext>
            </a:extLst>
          </p:cNvPr>
          <p:cNvSpPr/>
          <p:nvPr userDrawn="1"/>
        </p:nvSpPr>
        <p:spPr>
          <a:xfrm>
            <a:off x="12184941" y="-287987"/>
            <a:ext cx="4290711" cy="797788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urpleText Block Line 1">
            <a:extLst>
              <a:ext uri="{FF2B5EF4-FFF2-40B4-BE49-F238E27FC236}">
                <a16:creationId xmlns:a16="http://schemas.microsoft.com/office/drawing/2014/main" id="{ACC7DEEF-E050-EC00-99E7-316CE35E3585}"/>
              </a:ext>
            </a:extLst>
          </p:cNvPr>
          <p:cNvSpPr/>
          <p:nvPr userDrawn="1"/>
        </p:nvSpPr>
        <p:spPr>
          <a:xfrm>
            <a:off x="739206" y="1274312"/>
            <a:ext cx="4001558" cy="4896990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B26CDC3-062B-3AE7-79C1-DC005693B0F2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D537002-61F7-5683-6587-BAEC4CE1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ADD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13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d and 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7A8F3D87-3DB9-E45B-C3BA-5D5808DD1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9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F2304-FE43-B0BC-3D39-D356FB0C6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9" y="2221222"/>
            <a:ext cx="12179647" cy="46251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B9DEAD-2444-B8AC-5E73-397488ED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55" y="-154612"/>
            <a:ext cx="4531988" cy="1179576"/>
          </a:xfrm>
          <a:prstGeom prst="rect">
            <a:avLst/>
          </a:prstGeom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>
              <a:lnSpc>
                <a:spcPts val="3938"/>
              </a:lnSpc>
              <a:defRPr sz="3600">
                <a:solidFill>
                  <a:srgbClr val="9ADDEA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8D9EDF-55A2-0F6F-A5EF-5C90B3536A88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 Line">
            <a:extLst>
              <a:ext uri="{FF2B5EF4-FFF2-40B4-BE49-F238E27FC236}">
                <a16:creationId xmlns:a16="http://schemas.microsoft.com/office/drawing/2014/main" id="{D68496FB-DDE1-745F-EC6B-CD71E8E8B357}"/>
              </a:ext>
            </a:extLst>
          </p:cNvPr>
          <p:cNvSpPr/>
          <p:nvPr userDrawn="1"/>
        </p:nvSpPr>
        <p:spPr>
          <a:xfrm>
            <a:off x="258673" y="1394214"/>
            <a:ext cx="4425399" cy="716398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1D8D516B-2D8E-53AF-755A-6BEBDB3F82EC}"/>
              </a:ext>
            </a:extLst>
          </p:cNvPr>
          <p:cNvSpPr/>
          <p:nvPr userDrawn="1"/>
        </p:nvSpPr>
        <p:spPr>
          <a:xfrm>
            <a:off x="360794" y="1459982"/>
            <a:ext cx="4081642" cy="583835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77973"/>
              <a:gd name="connsiteX1" fmla="*/ 3461988 w 3461988"/>
              <a:gd name="connsiteY1" fmla="*/ 0 h 577973"/>
              <a:gd name="connsiteX2" fmla="*/ 2942357 w 3461988"/>
              <a:gd name="connsiteY2" fmla="*/ 577973 h 577973"/>
              <a:gd name="connsiteX3" fmla="*/ 0 w 3461988"/>
              <a:gd name="connsiteY3" fmla="*/ 566250 h 577973"/>
              <a:gd name="connsiteX4" fmla="*/ 0 w 3461988"/>
              <a:gd name="connsiteY4" fmla="*/ 5862 h 577973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12658"/>
              <a:gd name="connsiteY0" fmla="*/ 11724 h 583835"/>
              <a:gd name="connsiteX1" fmla="*/ 3312658 w 3312658"/>
              <a:gd name="connsiteY1" fmla="*/ 0 h 583835"/>
              <a:gd name="connsiteX2" fmla="*/ 2942357 w 3312658"/>
              <a:gd name="connsiteY2" fmla="*/ 583835 h 583835"/>
              <a:gd name="connsiteX3" fmla="*/ 0 w 3312658"/>
              <a:gd name="connsiteY3" fmla="*/ 572112 h 583835"/>
              <a:gd name="connsiteX4" fmla="*/ 0 w 3312658"/>
              <a:gd name="connsiteY4" fmla="*/ 11724 h 58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2658" h="583835">
                <a:moveTo>
                  <a:pt x="0" y="11724"/>
                </a:moveTo>
                <a:lnTo>
                  <a:pt x="3312658" y="0"/>
                </a:lnTo>
                <a:cubicBezTo>
                  <a:pt x="3187238" y="141859"/>
                  <a:pt x="2983947" y="371640"/>
                  <a:pt x="2942357" y="583835"/>
                </a:cubicBezTo>
                <a:lnTo>
                  <a:pt x="0" y="572112"/>
                </a:lnTo>
                <a:lnTo>
                  <a:pt x="0" y="1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Box Line 2">
            <a:extLst>
              <a:ext uri="{FF2B5EF4-FFF2-40B4-BE49-F238E27FC236}">
                <a16:creationId xmlns:a16="http://schemas.microsoft.com/office/drawing/2014/main" id="{D85EC1FF-642B-7E77-D732-A0F4E3B63901}"/>
              </a:ext>
            </a:extLst>
          </p:cNvPr>
          <p:cNvSpPr/>
          <p:nvPr userDrawn="1"/>
        </p:nvSpPr>
        <p:spPr>
          <a:xfrm>
            <a:off x="7672502" y="4149000"/>
            <a:ext cx="4299772" cy="716398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Line 3">
            <a:extLst>
              <a:ext uri="{FF2B5EF4-FFF2-40B4-BE49-F238E27FC236}">
                <a16:creationId xmlns:a16="http://schemas.microsoft.com/office/drawing/2014/main" id="{2422498F-36D7-CB00-E0D0-37554D4CE9A1}"/>
              </a:ext>
            </a:extLst>
          </p:cNvPr>
          <p:cNvSpPr/>
          <p:nvPr userDrawn="1"/>
        </p:nvSpPr>
        <p:spPr>
          <a:xfrm>
            <a:off x="7710250" y="1394214"/>
            <a:ext cx="4229624" cy="716398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587E107E-3059-B2E0-DB92-89AE5E9F3D93}"/>
              </a:ext>
            </a:extLst>
          </p:cNvPr>
          <p:cNvSpPr/>
          <p:nvPr userDrawn="1"/>
        </p:nvSpPr>
        <p:spPr>
          <a:xfrm flipH="1">
            <a:off x="7838501" y="1477703"/>
            <a:ext cx="3994334" cy="560388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589131"/>
              <a:gd name="connsiteY0" fmla="*/ 0 h 560388"/>
              <a:gd name="connsiteX1" fmla="*/ 3589131 w 3589131"/>
              <a:gd name="connsiteY1" fmla="*/ 23446 h 560388"/>
              <a:gd name="connsiteX2" fmla="*/ 3250972 w 3589131"/>
              <a:gd name="connsiteY2" fmla="*/ 560388 h 560388"/>
              <a:gd name="connsiteX3" fmla="*/ 0 w 3589131"/>
              <a:gd name="connsiteY3" fmla="*/ 560388 h 560388"/>
              <a:gd name="connsiteX4" fmla="*/ 0 w 3589131"/>
              <a:gd name="connsiteY4" fmla="*/ 0 h 560388"/>
              <a:gd name="connsiteX0" fmla="*/ 0 w 3589131"/>
              <a:gd name="connsiteY0" fmla="*/ 0 h 560388"/>
              <a:gd name="connsiteX1" fmla="*/ 3589131 w 3589131"/>
              <a:gd name="connsiteY1" fmla="*/ 23446 h 560388"/>
              <a:gd name="connsiteX2" fmla="*/ 3250972 w 3589131"/>
              <a:gd name="connsiteY2" fmla="*/ 560388 h 560388"/>
              <a:gd name="connsiteX3" fmla="*/ 0 w 3589131"/>
              <a:gd name="connsiteY3" fmla="*/ 560388 h 560388"/>
              <a:gd name="connsiteX4" fmla="*/ 0 w 3589131"/>
              <a:gd name="connsiteY4" fmla="*/ 0 h 560388"/>
              <a:gd name="connsiteX0" fmla="*/ 0 w 3619404"/>
              <a:gd name="connsiteY0" fmla="*/ 0 h 560388"/>
              <a:gd name="connsiteX1" fmla="*/ 3619404 w 3619404"/>
              <a:gd name="connsiteY1" fmla="*/ 11723 h 560388"/>
              <a:gd name="connsiteX2" fmla="*/ 3250972 w 3619404"/>
              <a:gd name="connsiteY2" fmla="*/ 560388 h 560388"/>
              <a:gd name="connsiteX3" fmla="*/ 0 w 3619404"/>
              <a:gd name="connsiteY3" fmla="*/ 560388 h 560388"/>
              <a:gd name="connsiteX4" fmla="*/ 0 w 3619404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404" h="560388">
                <a:moveTo>
                  <a:pt x="0" y="0"/>
                </a:moveTo>
                <a:lnTo>
                  <a:pt x="3619404" y="11723"/>
                </a:lnTo>
                <a:cubicBezTo>
                  <a:pt x="3483624" y="141858"/>
                  <a:pt x="3262696" y="324746"/>
                  <a:pt x="3250972" y="560388"/>
                </a:cubicBez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EAEEAD3D-EA5C-3D40-2A99-C4D6088CC3C2}"/>
              </a:ext>
            </a:extLst>
          </p:cNvPr>
          <p:cNvSpPr/>
          <p:nvPr userDrawn="1"/>
        </p:nvSpPr>
        <p:spPr>
          <a:xfrm flipH="1" flipV="1">
            <a:off x="7786304" y="4225142"/>
            <a:ext cx="4076726" cy="566250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988" h="566250">
                <a:moveTo>
                  <a:pt x="0" y="5862"/>
                </a:moveTo>
                <a:lnTo>
                  <a:pt x="3461988" y="0"/>
                </a:lnTo>
                <a:cubicBezTo>
                  <a:pt x="3356480" y="147720"/>
                  <a:pt x="3262696" y="330608"/>
                  <a:pt x="3250972" y="566250"/>
                </a:cubicBezTo>
                <a:lnTo>
                  <a:pt x="0" y="566250"/>
                </a:lnTo>
                <a:lnTo>
                  <a:pt x="0" y="586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 Box Line 2">
            <a:extLst>
              <a:ext uri="{FF2B5EF4-FFF2-40B4-BE49-F238E27FC236}">
                <a16:creationId xmlns:a16="http://schemas.microsoft.com/office/drawing/2014/main" id="{B4F2367D-C79F-4809-7A0A-C1F643F18EAB}"/>
              </a:ext>
            </a:extLst>
          </p:cNvPr>
          <p:cNvSpPr/>
          <p:nvPr userDrawn="1"/>
        </p:nvSpPr>
        <p:spPr>
          <a:xfrm>
            <a:off x="258673" y="4067940"/>
            <a:ext cx="4425399" cy="716398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9B0B4A91-A27E-B545-21C0-A81DBB1554D3}"/>
              </a:ext>
            </a:extLst>
          </p:cNvPr>
          <p:cNvSpPr/>
          <p:nvPr userDrawn="1"/>
        </p:nvSpPr>
        <p:spPr>
          <a:xfrm>
            <a:off x="365710" y="4142485"/>
            <a:ext cx="4076726" cy="566250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988" h="566250">
                <a:moveTo>
                  <a:pt x="0" y="5862"/>
                </a:moveTo>
                <a:lnTo>
                  <a:pt x="3461988" y="0"/>
                </a:lnTo>
                <a:cubicBezTo>
                  <a:pt x="3356480" y="147720"/>
                  <a:pt x="3262696" y="330608"/>
                  <a:pt x="3250972" y="566250"/>
                </a:cubicBezTo>
                <a:lnTo>
                  <a:pt x="0" y="566250"/>
                </a:lnTo>
                <a:lnTo>
                  <a:pt x="0" y="586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12A20EBC-0111-4A79-8214-95B5A5AF9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6398" y="814221"/>
            <a:ext cx="5121289" cy="515252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Circle Group">
            <a:extLst>
              <a:ext uri="{FF2B5EF4-FFF2-40B4-BE49-F238E27FC236}">
                <a16:creationId xmlns:a16="http://schemas.microsoft.com/office/drawing/2014/main" id="{6928DE36-9985-838B-4520-5022C5ED6503}"/>
              </a:ext>
            </a:extLst>
          </p:cNvPr>
          <p:cNvGrpSpPr/>
          <p:nvPr userDrawn="1"/>
        </p:nvGrpSpPr>
        <p:grpSpPr>
          <a:xfrm>
            <a:off x="3274872" y="545754"/>
            <a:ext cx="5704340" cy="5771142"/>
            <a:chOff x="3805584" y="1111761"/>
            <a:chExt cx="4580833" cy="4634478"/>
          </a:xfrm>
        </p:grpSpPr>
        <p:sp>
          <p:nvSpPr>
            <p:cNvPr id="28" name="Circle Gradient">
              <a:extLst>
                <a:ext uri="{FF2B5EF4-FFF2-40B4-BE49-F238E27FC236}">
                  <a16:creationId xmlns:a16="http://schemas.microsoft.com/office/drawing/2014/main" id="{08BE155E-8B5E-80D7-0C1B-95C1930BE5FD}"/>
                </a:ext>
              </a:extLst>
            </p:cNvPr>
            <p:cNvSpPr/>
            <p:nvPr userDrawn="1"/>
          </p:nvSpPr>
          <p:spPr>
            <a:xfrm>
              <a:off x="4042153" y="1339956"/>
              <a:ext cx="4105959" cy="4144648"/>
            </a:xfrm>
            <a:prstGeom prst="ellipse">
              <a:avLst/>
            </a:prstGeom>
            <a:noFill/>
            <a:ln w="25400">
              <a:solidFill>
                <a:srgbClr val="9AD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Inner Circle Lines">
              <a:extLst>
                <a:ext uri="{FF2B5EF4-FFF2-40B4-BE49-F238E27FC236}">
                  <a16:creationId xmlns:a16="http://schemas.microsoft.com/office/drawing/2014/main" id="{87C0C8B6-84CF-FBAE-1C85-8C97CDA24137}"/>
                </a:ext>
              </a:extLst>
            </p:cNvPr>
            <p:cNvSpPr/>
            <p:nvPr/>
          </p:nvSpPr>
          <p:spPr>
            <a:xfrm>
              <a:off x="3805584" y="1111761"/>
              <a:ext cx="4580833" cy="4634478"/>
            </a:xfrm>
            <a:prstGeom prst="ellipse">
              <a:avLst/>
            </a:prstGeom>
            <a:noFill/>
            <a:ln w="9525">
              <a:solidFill>
                <a:schemeClr val="bg1">
                  <a:alpha val="68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Outer Circle Lines">
              <a:extLst>
                <a:ext uri="{FF2B5EF4-FFF2-40B4-BE49-F238E27FC236}">
                  <a16:creationId xmlns:a16="http://schemas.microsoft.com/office/drawing/2014/main" id="{C8D09D12-D579-0E72-ADAB-E676AA7F6F2E}"/>
                </a:ext>
              </a:extLst>
            </p:cNvPr>
            <p:cNvSpPr/>
            <p:nvPr/>
          </p:nvSpPr>
          <p:spPr>
            <a:xfrm>
              <a:off x="3959682" y="1267664"/>
              <a:ext cx="4272637" cy="4322672"/>
            </a:xfrm>
            <a:prstGeom prst="ellipse">
              <a:avLst/>
            </a:prstGeom>
            <a:noFill/>
            <a:ln w="6350">
              <a:solidFill>
                <a:schemeClr val="bg1">
                  <a:alpha val="96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BE7B42A-641A-E64C-FD97-A3436D5EF930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31856" y="2265367"/>
            <a:ext cx="2989536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master body text here</a:t>
            </a:r>
          </a:p>
          <a:p>
            <a:pPr lvl="0"/>
            <a:endParaRPr 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3F24E6F-8B30-A45F-F88F-FDF46132CE7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31856" y="4975517"/>
            <a:ext cx="2989536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master body text here</a:t>
            </a:r>
          </a:p>
          <a:p>
            <a:pPr lvl="0"/>
            <a:endParaRPr lang="en-US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80574CA-4F57-B4D6-013C-D50D57798AF8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991962" y="2254351"/>
            <a:ext cx="2989536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master body text here</a:t>
            </a:r>
          </a:p>
          <a:p>
            <a:pPr lvl="0"/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B24ED9B-4206-DB8E-BA8F-35D0E7441EE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3234" y="4992043"/>
            <a:ext cx="2989536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master body text here</a:t>
            </a:r>
          </a:p>
          <a:p>
            <a:pPr lvl="0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4C50D12-0B1A-B87C-A2AB-FE18043A9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26" y="2134049"/>
            <a:ext cx="3476112" cy="3381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DDC86F-BB95-C7F0-956B-70171EF520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930" y="4827673"/>
            <a:ext cx="3476112" cy="3381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5AA3AFD-F0C9-C8D7-6C61-8A6AD5B78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328" y="4882757"/>
            <a:ext cx="3476112" cy="3381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08B3051-EC9A-1A30-5A36-3A9B2DB081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6157" y="2128540"/>
            <a:ext cx="3476112" cy="3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2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30D30A51-C233-3E0E-D00A-06FF325AD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66FBEA-CCE6-0D57-0693-0E361C3E5B3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3675A1C-4CF5-8B92-A9A3-3494B601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219500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540C078-37D7-7D65-F9B4-E60A15E722CB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802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lue sky&#10;&#10;Description automatically generated">
            <a:extLst>
              <a:ext uri="{FF2B5EF4-FFF2-40B4-BE49-F238E27FC236}">
                <a16:creationId xmlns:a16="http://schemas.microsoft.com/office/drawing/2014/main" id="{FB1FB490-96B6-2188-53CC-84755E280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1929161"/>
          </a:xfrm>
          <a:prstGeom prst="rect">
            <a:avLst/>
          </a:prstGeom>
        </p:spPr>
      </p:pic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540C078-37D7-7D65-F9B4-E60A15E722CB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Background">
            <a:extLst>
              <a:ext uri="{FF2B5EF4-FFF2-40B4-BE49-F238E27FC236}">
                <a16:creationId xmlns:a16="http://schemas.microsoft.com/office/drawing/2014/main" id="{58842073-2069-F769-E14D-D43CD0EE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66000"/>
          </a:blip>
          <a:srcRect l="5727" t="23982" r="16841" b="26530"/>
          <a:stretch/>
        </p:blipFill>
        <p:spPr>
          <a:xfrm>
            <a:off x="0" y="-12479"/>
            <a:ext cx="12192000" cy="1941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66FBEA-CCE6-0D57-0693-0E361C3E5B3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pic>
        <p:nvPicPr>
          <p:cNvPr id="10" name="Top Tech line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E20095B-9992-7691-B39E-AB9C4ADC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1" y="88089"/>
            <a:ext cx="12390694" cy="11762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C94AE7-F8D2-E363-48E9-80F7FBE6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232" y="-114866"/>
            <a:ext cx="6459599" cy="1179576"/>
          </a:xfrm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>
              <a:lnSpc>
                <a:spcPts val="3938"/>
              </a:lnSpc>
              <a:defRPr sz="3600">
                <a:solidFill>
                  <a:srgbClr val="9ADDEA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59FA8-02B1-EAEF-5D9B-D37836DEABF9}"/>
              </a:ext>
            </a:extLst>
          </p:cNvPr>
          <p:cNvSpPr/>
          <p:nvPr userDrawn="1"/>
        </p:nvSpPr>
        <p:spPr>
          <a:xfrm>
            <a:off x="-14690" y="-14246"/>
            <a:ext cx="12206689" cy="6872245"/>
          </a:xfrm>
          <a:prstGeom prst="rect">
            <a:avLst/>
          </a:prstGeom>
          <a:gradFill flip="none" rotWithShape="1">
            <a:gsLst>
              <a:gs pos="84000">
                <a:srgbClr val="DEEBF7"/>
              </a:gs>
              <a:gs pos="0">
                <a:srgbClr val="FBFDFE">
                  <a:alpha val="12000"/>
                </a:srgbClr>
              </a:gs>
              <a:gs pos="0">
                <a:schemeClr val="bg1"/>
              </a:gs>
              <a:gs pos="82000">
                <a:schemeClr val="bg1"/>
              </a:gs>
              <a:gs pos="90000">
                <a:srgbClr val="C5DBF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all Circle">
            <a:extLst>
              <a:ext uri="{FF2B5EF4-FFF2-40B4-BE49-F238E27FC236}">
                <a16:creationId xmlns:a16="http://schemas.microsoft.com/office/drawing/2014/main" id="{CE37FBF5-F3DF-9257-0A49-C15868D90452}"/>
              </a:ext>
            </a:extLst>
          </p:cNvPr>
          <p:cNvSpPr/>
          <p:nvPr userDrawn="1"/>
        </p:nvSpPr>
        <p:spPr>
          <a:xfrm rot="5400000">
            <a:off x="10767773" y="5241589"/>
            <a:ext cx="988453" cy="2266401"/>
          </a:xfrm>
          <a:custGeom>
            <a:avLst/>
            <a:gdLst>
              <a:gd name="connsiteX0" fmla="*/ 1120581 w 2276212"/>
              <a:gd name="connsiteY0" fmla="*/ 2276077 h 2276212"/>
              <a:gd name="connsiteX1" fmla="*/ 34 w 2276212"/>
              <a:gd name="connsiteY1" fmla="*/ 1129343 h 2276212"/>
              <a:gd name="connsiteX2" fmla="*/ 1138107 w 2276212"/>
              <a:gd name="connsiteY2" fmla="*/ 0 h 2276212"/>
              <a:gd name="connsiteX3" fmla="*/ 1120581 w 2276212"/>
              <a:gd name="connsiteY3" fmla="*/ 2276077 h 2276212"/>
              <a:gd name="connsiteX0" fmla="*/ 985127 w 1138120"/>
              <a:gd name="connsiteY0" fmla="*/ 2276077 h 2276077"/>
              <a:gd name="connsiteX1" fmla="*/ 47 w 1138120"/>
              <a:gd name="connsiteY1" fmla="*/ 1129343 h 2276077"/>
              <a:gd name="connsiteX2" fmla="*/ 1138120 w 1138120"/>
              <a:gd name="connsiteY2" fmla="*/ 0 h 2276077"/>
              <a:gd name="connsiteX3" fmla="*/ 985127 w 1138120"/>
              <a:gd name="connsiteY3" fmla="*/ 2276077 h 2276077"/>
              <a:gd name="connsiteX0" fmla="*/ 985127 w 988142"/>
              <a:gd name="connsiteY0" fmla="*/ 2266401 h 2266401"/>
              <a:gd name="connsiteX1" fmla="*/ 47 w 988142"/>
              <a:gd name="connsiteY1" fmla="*/ 1119667 h 2266401"/>
              <a:gd name="connsiteX2" fmla="*/ 988142 w 988142"/>
              <a:gd name="connsiteY2" fmla="*/ 0 h 2266401"/>
              <a:gd name="connsiteX3" fmla="*/ 985127 w 988142"/>
              <a:gd name="connsiteY3" fmla="*/ 2266401 h 2266401"/>
              <a:gd name="connsiteX0" fmla="*/ 985127 w 988461"/>
              <a:gd name="connsiteY0" fmla="*/ 2266401 h 2266401"/>
              <a:gd name="connsiteX1" fmla="*/ 47 w 988461"/>
              <a:gd name="connsiteY1" fmla="*/ 1119667 h 2266401"/>
              <a:gd name="connsiteX2" fmla="*/ 988142 w 988461"/>
              <a:gd name="connsiteY2" fmla="*/ 0 h 2266401"/>
              <a:gd name="connsiteX3" fmla="*/ 985127 w 988461"/>
              <a:gd name="connsiteY3" fmla="*/ 2266401 h 2266401"/>
              <a:gd name="connsiteX0" fmla="*/ 985127 w 988461"/>
              <a:gd name="connsiteY0" fmla="*/ 2266401 h 2266401"/>
              <a:gd name="connsiteX1" fmla="*/ 47 w 988461"/>
              <a:gd name="connsiteY1" fmla="*/ 1119667 h 2266401"/>
              <a:gd name="connsiteX2" fmla="*/ 988142 w 988461"/>
              <a:gd name="connsiteY2" fmla="*/ 0 h 2266401"/>
              <a:gd name="connsiteX3" fmla="*/ 985127 w 988461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453" h="2266401">
                <a:moveTo>
                  <a:pt x="985119" y="2266401"/>
                </a:moveTo>
                <a:cubicBezTo>
                  <a:pt x="437463" y="2126147"/>
                  <a:pt x="-4774" y="1744787"/>
                  <a:pt x="39" y="1119667"/>
                </a:cubicBezTo>
                <a:cubicBezTo>
                  <a:pt x="4852" y="494546"/>
                  <a:pt x="517813" y="77410"/>
                  <a:pt x="988134" y="0"/>
                </a:cubicBezTo>
                <a:cubicBezTo>
                  <a:pt x="987133" y="100711"/>
                  <a:pt x="990961" y="2151176"/>
                  <a:pt x="985119" y="2266401"/>
                </a:cubicBezTo>
                <a:close/>
              </a:path>
            </a:pathLst>
          </a:custGeom>
          <a:solidFill>
            <a:srgbClr val="665ED4">
              <a:alpha val="32000"/>
            </a:srgbClr>
          </a:solidFill>
          <a:ln>
            <a:solidFill>
              <a:schemeClr val="bg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ottom Tech Line" descr="Chart&#10;&#10;Description automatically generated with low confidence">
            <a:extLst>
              <a:ext uri="{FF2B5EF4-FFF2-40B4-BE49-F238E27FC236}">
                <a16:creationId xmlns:a16="http://schemas.microsoft.com/office/drawing/2014/main" id="{877D17D9-87AD-2F36-E64E-BE99F319E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982" y="540565"/>
            <a:ext cx="13117520" cy="1208145"/>
          </a:xfrm>
          <a:prstGeom prst="rect">
            <a:avLst/>
          </a:prstGeom>
        </p:spPr>
      </p:pic>
      <p:pic>
        <p:nvPicPr>
          <p:cNvPr id="14" name="Lines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FFFD54-9E35-C988-8063-F0B051151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01363" y="900703"/>
            <a:ext cx="6082443" cy="589882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C332039C-F4C2-A46A-4ADA-DE331B029A81}"/>
              </a:ext>
            </a:extLst>
          </p:cNvPr>
          <p:cNvSpPr txBox="1">
            <a:spLocks/>
          </p:cNvSpPr>
          <p:nvPr userDrawn="1"/>
        </p:nvSpPr>
        <p:spPr>
          <a:xfrm>
            <a:off x="9366549" y="651340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FB974EC-B531-DD82-2611-42372FE304C9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753079" y="14167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935852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lue sky&#10;&#10;Description automatically generated">
            <a:extLst>
              <a:ext uri="{FF2B5EF4-FFF2-40B4-BE49-F238E27FC236}">
                <a16:creationId xmlns:a16="http://schemas.microsoft.com/office/drawing/2014/main" id="{FB1FB490-96B6-2188-53CC-84755E280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1929161"/>
          </a:xfrm>
          <a:prstGeom prst="rect">
            <a:avLst/>
          </a:prstGeom>
        </p:spPr>
      </p:pic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540C078-37D7-7D65-F9B4-E60A15E722CB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Background">
            <a:extLst>
              <a:ext uri="{FF2B5EF4-FFF2-40B4-BE49-F238E27FC236}">
                <a16:creationId xmlns:a16="http://schemas.microsoft.com/office/drawing/2014/main" id="{58842073-2069-F769-E14D-D43CD0EE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66000"/>
          </a:blip>
          <a:srcRect l="5727" t="23982" r="16841" b="26530"/>
          <a:stretch/>
        </p:blipFill>
        <p:spPr>
          <a:xfrm>
            <a:off x="0" y="-12479"/>
            <a:ext cx="12192000" cy="1941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66FBEA-CCE6-0D57-0693-0E361C3E5B3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pic>
        <p:nvPicPr>
          <p:cNvPr id="10" name="Top Tech line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E20095B-9992-7691-B39E-AB9C4ADC9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1" y="88089"/>
            <a:ext cx="12390694" cy="11762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C94AE7-F8D2-E363-48E9-80F7FBE6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54" y="-116034"/>
            <a:ext cx="6459599" cy="1179576"/>
          </a:xfrm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>
              <a:lnSpc>
                <a:spcPts val="3938"/>
              </a:lnSpc>
              <a:defRPr sz="3600">
                <a:solidFill>
                  <a:srgbClr val="9ADDEA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59FA8-02B1-EAEF-5D9B-D37836DEABF9}"/>
              </a:ext>
            </a:extLst>
          </p:cNvPr>
          <p:cNvSpPr/>
          <p:nvPr userDrawn="1"/>
        </p:nvSpPr>
        <p:spPr>
          <a:xfrm>
            <a:off x="-14690" y="-14246"/>
            <a:ext cx="12206689" cy="6872245"/>
          </a:xfrm>
          <a:prstGeom prst="rect">
            <a:avLst/>
          </a:prstGeom>
          <a:gradFill flip="none" rotWithShape="1">
            <a:gsLst>
              <a:gs pos="84000">
                <a:srgbClr val="DEEBF7"/>
              </a:gs>
              <a:gs pos="0">
                <a:srgbClr val="FBFDFE">
                  <a:alpha val="12000"/>
                </a:srgbClr>
              </a:gs>
              <a:gs pos="0">
                <a:schemeClr val="bg1"/>
              </a:gs>
              <a:gs pos="82000">
                <a:schemeClr val="bg1"/>
              </a:gs>
              <a:gs pos="90000">
                <a:srgbClr val="C5DBF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ottom Tech Line" descr="Chart&#10;&#10;Description automatically generated with low confidence">
            <a:extLst>
              <a:ext uri="{FF2B5EF4-FFF2-40B4-BE49-F238E27FC236}">
                <a16:creationId xmlns:a16="http://schemas.microsoft.com/office/drawing/2014/main" id="{877D17D9-87AD-2F36-E64E-BE99F319E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982" y="540565"/>
            <a:ext cx="13117520" cy="1208145"/>
          </a:xfrm>
          <a:prstGeom prst="rect">
            <a:avLst/>
          </a:prstGeom>
        </p:spPr>
      </p:pic>
      <p:pic>
        <p:nvPicPr>
          <p:cNvPr id="7" name="Picture 6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652497E6-2576-CD8D-E4F0-5A40456F6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466" y="1042203"/>
            <a:ext cx="6631994" cy="5820556"/>
          </a:xfrm>
          <a:prstGeom prst="rect">
            <a:avLst/>
          </a:prstGeom>
        </p:spPr>
      </p:pic>
      <p:sp>
        <p:nvSpPr>
          <p:cNvPr id="3" name="Small Circle">
            <a:extLst>
              <a:ext uri="{FF2B5EF4-FFF2-40B4-BE49-F238E27FC236}">
                <a16:creationId xmlns:a16="http://schemas.microsoft.com/office/drawing/2014/main" id="{CE37FBF5-F3DF-9257-0A49-C15868D90452}"/>
              </a:ext>
            </a:extLst>
          </p:cNvPr>
          <p:cNvSpPr/>
          <p:nvPr userDrawn="1"/>
        </p:nvSpPr>
        <p:spPr>
          <a:xfrm rot="5400000">
            <a:off x="10767773" y="5241589"/>
            <a:ext cx="988453" cy="2266401"/>
          </a:xfrm>
          <a:custGeom>
            <a:avLst/>
            <a:gdLst>
              <a:gd name="connsiteX0" fmla="*/ 1120581 w 2276212"/>
              <a:gd name="connsiteY0" fmla="*/ 2276077 h 2276212"/>
              <a:gd name="connsiteX1" fmla="*/ 34 w 2276212"/>
              <a:gd name="connsiteY1" fmla="*/ 1129343 h 2276212"/>
              <a:gd name="connsiteX2" fmla="*/ 1138107 w 2276212"/>
              <a:gd name="connsiteY2" fmla="*/ 0 h 2276212"/>
              <a:gd name="connsiteX3" fmla="*/ 1120581 w 2276212"/>
              <a:gd name="connsiteY3" fmla="*/ 2276077 h 2276212"/>
              <a:gd name="connsiteX0" fmla="*/ 985127 w 1138120"/>
              <a:gd name="connsiteY0" fmla="*/ 2276077 h 2276077"/>
              <a:gd name="connsiteX1" fmla="*/ 47 w 1138120"/>
              <a:gd name="connsiteY1" fmla="*/ 1129343 h 2276077"/>
              <a:gd name="connsiteX2" fmla="*/ 1138120 w 1138120"/>
              <a:gd name="connsiteY2" fmla="*/ 0 h 2276077"/>
              <a:gd name="connsiteX3" fmla="*/ 985127 w 1138120"/>
              <a:gd name="connsiteY3" fmla="*/ 2276077 h 2276077"/>
              <a:gd name="connsiteX0" fmla="*/ 985127 w 988142"/>
              <a:gd name="connsiteY0" fmla="*/ 2266401 h 2266401"/>
              <a:gd name="connsiteX1" fmla="*/ 47 w 988142"/>
              <a:gd name="connsiteY1" fmla="*/ 1119667 h 2266401"/>
              <a:gd name="connsiteX2" fmla="*/ 988142 w 988142"/>
              <a:gd name="connsiteY2" fmla="*/ 0 h 2266401"/>
              <a:gd name="connsiteX3" fmla="*/ 985127 w 988142"/>
              <a:gd name="connsiteY3" fmla="*/ 2266401 h 2266401"/>
              <a:gd name="connsiteX0" fmla="*/ 985127 w 988461"/>
              <a:gd name="connsiteY0" fmla="*/ 2266401 h 2266401"/>
              <a:gd name="connsiteX1" fmla="*/ 47 w 988461"/>
              <a:gd name="connsiteY1" fmla="*/ 1119667 h 2266401"/>
              <a:gd name="connsiteX2" fmla="*/ 988142 w 988461"/>
              <a:gd name="connsiteY2" fmla="*/ 0 h 2266401"/>
              <a:gd name="connsiteX3" fmla="*/ 985127 w 988461"/>
              <a:gd name="connsiteY3" fmla="*/ 2266401 h 2266401"/>
              <a:gd name="connsiteX0" fmla="*/ 985127 w 988461"/>
              <a:gd name="connsiteY0" fmla="*/ 2266401 h 2266401"/>
              <a:gd name="connsiteX1" fmla="*/ 47 w 988461"/>
              <a:gd name="connsiteY1" fmla="*/ 1119667 h 2266401"/>
              <a:gd name="connsiteX2" fmla="*/ 988142 w 988461"/>
              <a:gd name="connsiteY2" fmla="*/ 0 h 2266401"/>
              <a:gd name="connsiteX3" fmla="*/ 985127 w 988461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  <a:gd name="connsiteX0" fmla="*/ 985119 w 988453"/>
              <a:gd name="connsiteY0" fmla="*/ 2266401 h 2266401"/>
              <a:gd name="connsiteX1" fmla="*/ 39 w 988453"/>
              <a:gd name="connsiteY1" fmla="*/ 1119667 h 2266401"/>
              <a:gd name="connsiteX2" fmla="*/ 988134 w 988453"/>
              <a:gd name="connsiteY2" fmla="*/ 0 h 2266401"/>
              <a:gd name="connsiteX3" fmla="*/ 985119 w 988453"/>
              <a:gd name="connsiteY3" fmla="*/ 2266401 h 226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453" h="2266401">
                <a:moveTo>
                  <a:pt x="985119" y="2266401"/>
                </a:moveTo>
                <a:cubicBezTo>
                  <a:pt x="437463" y="2126147"/>
                  <a:pt x="-4774" y="1744787"/>
                  <a:pt x="39" y="1119667"/>
                </a:cubicBezTo>
                <a:cubicBezTo>
                  <a:pt x="4852" y="494546"/>
                  <a:pt x="517813" y="77410"/>
                  <a:pt x="988134" y="0"/>
                </a:cubicBezTo>
                <a:cubicBezTo>
                  <a:pt x="987133" y="100711"/>
                  <a:pt x="990961" y="2151176"/>
                  <a:pt x="985119" y="2266401"/>
                </a:cubicBezTo>
                <a:close/>
              </a:path>
            </a:pathLst>
          </a:custGeom>
          <a:solidFill>
            <a:srgbClr val="665ED4">
              <a:alpha val="32000"/>
            </a:srgbClr>
          </a:solidFill>
          <a:ln>
            <a:solidFill>
              <a:schemeClr val="bg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9947041A-91D8-457D-79FD-78819DE0FE0A}"/>
              </a:ext>
            </a:extLst>
          </p:cNvPr>
          <p:cNvSpPr txBox="1">
            <a:spLocks/>
          </p:cNvSpPr>
          <p:nvPr userDrawn="1"/>
        </p:nvSpPr>
        <p:spPr>
          <a:xfrm>
            <a:off x="9366549" y="651340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BBCCE5-C297-589E-9C61-4597A1C0724B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753079" y="14167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5785199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nd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blue background&#10;&#10;Description automatically generated">
            <a:extLst>
              <a:ext uri="{FF2B5EF4-FFF2-40B4-BE49-F238E27FC236}">
                <a16:creationId xmlns:a16="http://schemas.microsoft.com/office/drawing/2014/main" id="{1EE0FAB0-C1B6-361E-98F4-38F24CC71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enter White Box">
            <a:extLst>
              <a:ext uri="{FF2B5EF4-FFF2-40B4-BE49-F238E27FC236}">
                <a16:creationId xmlns:a16="http://schemas.microsoft.com/office/drawing/2014/main" id="{6FAB7347-DAA0-A9E3-0B0E-49C2396299F7}"/>
              </a:ext>
            </a:extLst>
          </p:cNvPr>
          <p:cNvSpPr/>
          <p:nvPr userDrawn="1"/>
        </p:nvSpPr>
        <p:spPr>
          <a:xfrm>
            <a:off x="431855" y="914399"/>
            <a:ext cx="11328290" cy="5943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E19E6F-FBAD-0D6B-2783-F6937BB27EC2}"/>
              </a:ext>
            </a:extLst>
          </p:cNvPr>
          <p:cNvSpPr txBox="1">
            <a:spLocks/>
          </p:cNvSpPr>
          <p:nvPr userDrawn="1"/>
        </p:nvSpPr>
        <p:spPr>
          <a:xfrm>
            <a:off x="9424929" y="64850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Horiz Shadow">
            <a:extLst>
              <a:ext uri="{FF2B5EF4-FFF2-40B4-BE49-F238E27FC236}">
                <a16:creationId xmlns:a16="http://schemas.microsoft.com/office/drawing/2014/main" id="{B8534513-CAEB-57DE-9BC9-2D37EE422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75360" y="6043681"/>
            <a:ext cx="10454569" cy="375133"/>
          </a:xfrm>
          <a:prstGeom prst="rect">
            <a:avLst/>
          </a:prstGeom>
        </p:spPr>
      </p:pic>
      <p:pic>
        <p:nvPicPr>
          <p:cNvPr id="9" name="Vertical Shadow 2">
            <a:extLst>
              <a:ext uri="{FF2B5EF4-FFF2-40B4-BE49-F238E27FC236}">
                <a16:creationId xmlns:a16="http://schemas.microsoft.com/office/drawing/2014/main" id="{64229AA6-558D-20D4-AB2D-36F0DBA9D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60743" y="3542954"/>
            <a:ext cx="4419506" cy="338145"/>
          </a:xfrm>
          <a:prstGeom prst="rect">
            <a:avLst/>
          </a:prstGeom>
        </p:spPr>
      </p:pic>
      <p:pic>
        <p:nvPicPr>
          <p:cNvPr id="24" name="Vertical Shadow 1">
            <a:extLst>
              <a:ext uri="{FF2B5EF4-FFF2-40B4-BE49-F238E27FC236}">
                <a16:creationId xmlns:a16="http://schemas.microsoft.com/office/drawing/2014/main" id="{936674B6-3A8E-041C-1335-0D0AF8DEC4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333575" y="3604968"/>
            <a:ext cx="4419506" cy="338145"/>
          </a:xfrm>
          <a:prstGeom prst="rect">
            <a:avLst/>
          </a:prstGeom>
        </p:spPr>
      </p:pic>
      <p:sp>
        <p:nvSpPr>
          <p:cNvPr id="41" name="Bottom White Retangle">
            <a:extLst>
              <a:ext uri="{FF2B5EF4-FFF2-40B4-BE49-F238E27FC236}">
                <a16:creationId xmlns:a16="http://schemas.microsoft.com/office/drawing/2014/main" id="{D2402BBF-C22E-FAEE-188E-559F30D6AAEE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all Square">
            <a:extLst>
              <a:ext uri="{FF2B5EF4-FFF2-40B4-BE49-F238E27FC236}">
                <a16:creationId xmlns:a16="http://schemas.microsoft.com/office/drawing/2014/main" id="{BF6A0111-0FCF-80AB-3CF6-02684B8FC5EE}"/>
              </a:ext>
            </a:extLst>
          </p:cNvPr>
          <p:cNvSpPr/>
          <p:nvPr userDrawn="1"/>
        </p:nvSpPr>
        <p:spPr>
          <a:xfrm>
            <a:off x="7194689" y="967787"/>
            <a:ext cx="584215" cy="5965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sert Picture Here Box">
            <a:extLst>
              <a:ext uri="{FF2B5EF4-FFF2-40B4-BE49-F238E27FC236}">
                <a16:creationId xmlns:a16="http://schemas.microsoft.com/office/drawing/2014/main" id="{839C4647-01B7-4C97-D296-9A9190FFB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9162" y="1276373"/>
            <a:ext cx="3909683" cy="484435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969"/>
            </a:lvl1pPr>
          </a:lstStyle>
          <a:p>
            <a:endParaRPr lang="en-US"/>
          </a:p>
        </p:txBody>
      </p:sp>
      <p:sp>
        <p:nvSpPr>
          <p:cNvPr id="8" name="Purple Box Trim">
            <a:extLst>
              <a:ext uri="{FF2B5EF4-FFF2-40B4-BE49-F238E27FC236}">
                <a16:creationId xmlns:a16="http://schemas.microsoft.com/office/drawing/2014/main" id="{B5E0FD6D-B9CF-43DC-6316-6999B3A5C44C}"/>
              </a:ext>
            </a:extLst>
          </p:cNvPr>
          <p:cNvSpPr/>
          <p:nvPr userDrawn="1"/>
        </p:nvSpPr>
        <p:spPr>
          <a:xfrm>
            <a:off x="7454298" y="1266140"/>
            <a:ext cx="3930123" cy="4849008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B3DC49-D640-C80D-A48B-90D7D4774A0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5629433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4F59F-741F-FC31-EF4B-E1F170B83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30778626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6E892A79-EB15-FA82-1D80-635F87384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E19E6F-FBAD-0D6B-2783-F6937BB27EC2}"/>
              </a:ext>
            </a:extLst>
          </p:cNvPr>
          <p:cNvSpPr txBox="1">
            <a:spLocks/>
          </p:cNvSpPr>
          <p:nvPr userDrawn="1"/>
        </p:nvSpPr>
        <p:spPr>
          <a:xfrm>
            <a:off x="9424929" y="653338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enter White Box">
            <a:extLst>
              <a:ext uri="{FF2B5EF4-FFF2-40B4-BE49-F238E27FC236}">
                <a16:creationId xmlns:a16="http://schemas.microsoft.com/office/drawing/2014/main" id="{6FAB7347-DAA0-A9E3-0B0E-49C2396299F7}"/>
              </a:ext>
            </a:extLst>
          </p:cNvPr>
          <p:cNvSpPr/>
          <p:nvPr userDrawn="1"/>
        </p:nvSpPr>
        <p:spPr>
          <a:xfrm>
            <a:off x="431855" y="914400"/>
            <a:ext cx="11328290" cy="596413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3BA8F-78C9-AE8E-DBC4-5929989E8FE5}"/>
              </a:ext>
            </a:extLst>
          </p:cNvPr>
          <p:cNvGrpSpPr/>
          <p:nvPr userDrawn="1"/>
        </p:nvGrpSpPr>
        <p:grpSpPr>
          <a:xfrm>
            <a:off x="743782" y="1113879"/>
            <a:ext cx="10655326" cy="1076963"/>
            <a:chOff x="743782" y="1113879"/>
            <a:chExt cx="10655326" cy="1076963"/>
          </a:xfrm>
        </p:grpSpPr>
        <p:pic>
          <p:nvPicPr>
            <p:cNvPr id="31" name="Right Upper Shadow">
              <a:extLst>
                <a:ext uri="{FF2B5EF4-FFF2-40B4-BE49-F238E27FC236}">
                  <a16:creationId xmlns:a16="http://schemas.microsoft.com/office/drawing/2014/main" id="{14A2F0AB-6AD5-CBBA-F259-9F79BC176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33252" y="1846601"/>
              <a:ext cx="2985121" cy="338145"/>
            </a:xfrm>
            <a:prstGeom prst="rect">
              <a:avLst/>
            </a:prstGeom>
          </p:spPr>
        </p:pic>
        <p:sp>
          <p:nvSpPr>
            <p:cNvPr id="30" name="Purple Box 2 Line">
              <a:extLst>
                <a:ext uri="{FF2B5EF4-FFF2-40B4-BE49-F238E27FC236}">
                  <a16:creationId xmlns:a16="http://schemas.microsoft.com/office/drawing/2014/main" id="{43AAC7B8-6E59-B86B-D372-1479904427AF}"/>
                </a:ext>
              </a:extLst>
            </p:cNvPr>
            <p:cNvSpPr/>
            <p:nvPr userDrawn="1"/>
          </p:nvSpPr>
          <p:spPr>
            <a:xfrm>
              <a:off x="6252519" y="1113879"/>
              <a:ext cx="514658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" name="Left Upper Shadow">
              <a:extLst>
                <a:ext uri="{FF2B5EF4-FFF2-40B4-BE49-F238E27FC236}">
                  <a16:creationId xmlns:a16="http://schemas.microsoft.com/office/drawing/2014/main" id="{40445993-B8FE-DED0-690A-6CD0A10A9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7124" y="1852697"/>
              <a:ext cx="2985121" cy="338145"/>
            </a:xfrm>
            <a:prstGeom prst="rect">
              <a:avLst/>
            </a:prstGeom>
          </p:spPr>
        </p:pic>
        <p:sp>
          <p:nvSpPr>
            <p:cNvPr id="22" name="Purple Box 1 Line">
              <a:extLst>
                <a:ext uri="{FF2B5EF4-FFF2-40B4-BE49-F238E27FC236}">
                  <a16:creationId xmlns:a16="http://schemas.microsoft.com/office/drawing/2014/main" id="{6379D47E-A448-561E-85FD-55F427088B00}"/>
                </a:ext>
              </a:extLst>
            </p:cNvPr>
            <p:cNvSpPr/>
            <p:nvPr userDrawn="1"/>
          </p:nvSpPr>
          <p:spPr>
            <a:xfrm>
              <a:off x="743782" y="1115589"/>
              <a:ext cx="514658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0" name="Lower Shadow">
            <a:extLst>
              <a:ext uri="{FF2B5EF4-FFF2-40B4-BE49-F238E27FC236}">
                <a16:creationId xmlns:a16="http://schemas.microsoft.com/office/drawing/2014/main" id="{B8534513-CAEB-57DE-9BC9-2D37EE422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3782" y="6031557"/>
            <a:ext cx="10454569" cy="375133"/>
          </a:xfrm>
          <a:prstGeom prst="rect">
            <a:avLst/>
          </a:prstGeom>
        </p:spPr>
      </p:pic>
      <p:sp>
        <p:nvSpPr>
          <p:cNvPr id="3" name="Left White Text box">
            <a:extLst>
              <a:ext uri="{FF2B5EF4-FFF2-40B4-BE49-F238E27FC236}">
                <a16:creationId xmlns:a16="http://schemas.microsoft.com/office/drawing/2014/main" id="{62C10EC4-6D0D-4B52-A586-9D61CA9DCF8E}"/>
              </a:ext>
            </a:extLst>
          </p:cNvPr>
          <p:cNvSpPr/>
          <p:nvPr userDrawn="1"/>
        </p:nvSpPr>
        <p:spPr>
          <a:xfrm>
            <a:off x="882235" y="1216377"/>
            <a:ext cx="4874515" cy="5121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ight White Text box">
            <a:extLst>
              <a:ext uri="{FF2B5EF4-FFF2-40B4-BE49-F238E27FC236}">
                <a16:creationId xmlns:a16="http://schemas.microsoft.com/office/drawing/2014/main" id="{00A6418E-1FAF-3ACB-C952-DF18C2BA2317}"/>
              </a:ext>
            </a:extLst>
          </p:cNvPr>
          <p:cNvSpPr/>
          <p:nvPr userDrawn="1"/>
        </p:nvSpPr>
        <p:spPr>
          <a:xfrm>
            <a:off x="6397390" y="1210626"/>
            <a:ext cx="4874515" cy="5121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4F59F-741F-FC31-EF4B-E1F170B83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5" name="Bottom White Retangle">
            <a:extLst>
              <a:ext uri="{FF2B5EF4-FFF2-40B4-BE49-F238E27FC236}">
                <a16:creationId xmlns:a16="http://schemas.microsoft.com/office/drawing/2014/main" id="{45FF0D2F-EFD4-142A-A009-DB1D64ACDCEC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0B9FA2-BCBB-4703-FF0C-0D2009ADB1C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767957" y="2110683"/>
            <a:ext cx="5629433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8C04B7-B8AF-29A9-179E-A411E7FE62DE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6342280" y="2110683"/>
            <a:ext cx="5629433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3511144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background&#10;&#10;Description automatically generated">
            <a:extLst>
              <a:ext uri="{FF2B5EF4-FFF2-40B4-BE49-F238E27FC236}">
                <a16:creationId xmlns:a16="http://schemas.microsoft.com/office/drawing/2014/main" id="{43C56E19-559B-8622-88D0-E0117B726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enter White Box">
            <a:extLst>
              <a:ext uri="{FF2B5EF4-FFF2-40B4-BE49-F238E27FC236}">
                <a16:creationId xmlns:a16="http://schemas.microsoft.com/office/drawing/2014/main" id="{628C9FD1-C903-AE68-04C2-C5BC179393A3}"/>
              </a:ext>
            </a:extLst>
          </p:cNvPr>
          <p:cNvSpPr/>
          <p:nvPr userDrawn="1"/>
        </p:nvSpPr>
        <p:spPr>
          <a:xfrm>
            <a:off x="431855" y="914400"/>
            <a:ext cx="11328290" cy="59641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Lower Shadow">
            <a:extLst>
              <a:ext uri="{FF2B5EF4-FFF2-40B4-BE49-F238E27FC236}">
                <a16:creationId xmlns:a16="http://schemas.microsoft.com/office/drawing/2014/main" id="{2F3ECA4C-63CF-2424-FA23-A1893A42B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09267" y="6031557"/>
            <a:ext cx="10454569" cy="375133"/>
          </a:xfrm>
          <a:prstGeom prst="rect">
            <a:avLst/>
          </a:prstGeom>
        </p:spPr>
      </p:pic>
      <p:pic>
        <p:nvPicPr>
          <p:cNvPr id="8" name="Vertical Shadow Right">
            <a:extLst>
              <a:ext uri="{FF2B5EF4-FFF2-40B4-BE49-F238E27FC236}">
                <a16:creationId xmlns:a16="http://schemas.microsoft.com/office/drawing/2014/main" id="{E39AA899-834B-E876-D4CC-4934F42123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142551" y="3802902"/>
            <a:ext cx="3890392" cy="375133"/>
          </a:xfrm>
          <a:prstGeom prst="rect">
            <a:avLst/>
          </a:prstGeom>
        </p:spPr>
      </p:pic>
      <p:pic>
        <p:nvPicPr>
          <p:cNvPr id="9" name="Vertical Shadow Left">
            <a:extLst>
              <a:ext uri="{FF2B5EF4-FFF2-40B4-BE49-F238E27FC236}">
                <a16:creationId xmlns:a16="http://schemas.microsoft.com/office/drawing/2014/main" id="{7C9B1B41-C018-1D3C-BF41-D62D5B4E7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315426" y="3679612"/>
            <a:ext cx="3890392" cy="3751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A9070C-FD2E-191D-4FF6-2BA87694EDBB}"/>
              </a:ext>
            </a:extLst>
          </p:cNvPr>
          <p:cNvGrpSpPr/>
          <p:nvPr userDrawn="1"/>
        </p:nvGrpSpPr>
        <p:grpSpPr>
          <a:xfrm>
            <a:off x="570215" y="1087244"/>
            <a:ext cx="11003622" cy="904017"/>
            <a:chOff x="554805" y="1087244"/>
            <a:chExt cx="11003622" cy="904017"/>
          </a:xfrm>
        </p:grpSpPr>
        <p:sp>
          <p:nvSpPr>
            <p:cNvPr id="19" name="Top White Text box">
              <a:extLst>
                <a:ext uri="{FF2B5EF4-FFF2-40B4-BE49-F238E27FC236}">
                  <a16:creationId xmlns:a16="http://schemas.microsoft.com/office/drawing/2014/main" id="{92244CFF-33E1-5C37-FAC7-12471FB7DDA2}"/>
                </a:ext>
              </a:extLst>
            </p:cNvPr>
            <p:cNvSpPr/>
            <p:nvPr/>
          </p:nvSpPr>
          <p:spPr>
            <a:xfrm>
              <a:off x="640720" y="1149285"/>
              <a:ext cx="10839611" cy="42127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B1C34E-1375-125C-4A5B-3E6624A772B1}"/>
                </a:ext>
              </a:extLst>
            </p:cNvPr>
            <p:cNvGrpSpPr/>
            <p:nvPr/>
          </p:nvGrpSpPr>
          <p:grpSpPr>
            <a:xfrm>
              <a:off x="554805" y="1087244"/>
              <a:ext cx="11003622" cy="904017"/>
              <a:chOff x="554805" y="1087244"/>
              <a:chExt cx="11003622" cy="904017"/>
            </a:xfrm>
          </p:grpSpPr>
          <p:pic>
            <p:nvPicPr>
              <p:cNvPr id="28" name="Horiz Top Shadow">
                <a:extLst>
                  <a:ext uri="{FF2B5EF4-FFF2-40B4-BE49-F238E27FC236}">
                    <a16:creationId xmlns:a16="http://schemas.microsoft.com/office/drawing/2014/main" id="{0C7DA267-523C-F01C-7E22-E4B33DD2C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97359" y="1653116"/>
                <a:ext cx="8447567" cy="338145"/>
              </a:xfrm>
              <a:prstGeom prst="rect">
                <a:avLst/>
              </a:prstGeom>
            </p:spPr>
          </p:pic>
          <p:sp>
            <p:nvSpPr>
              <p:cNvPr id="27" name="Purple Text Box Line">
                <a:extLst>
                  <a:ext uri="{FF2B5EF4-FFF2-40B4-BE49-F238E27FC236}">
                    <a16:creationId xmlns:a16="http://schemas.microsoft.com/office/drawing/2014/main" id="{A2326209-2C50-ABE2-66A9-BC3CB6D756A5}"/>
                  </a:ext>
                </a:extLst>
              </p:cNvPr>
              <p:cNvSpPr/>
              <p:nvPr/>
            </p:nvSpPr>
            <p:spPr>
              <a:xfrm>
                <a:off x="554805" y="1087244"/>
                <a:ext cx="11003622" cy="554998"/>
              </a:xfrm>
              <a:prstGeom prst="rect">
                <a:avLst/>
              </a:prstGeom>
              <a:noFill/>
              <a:ln w="38100">
                <a:solidFill>
                  <a:srgbClr val="A693F5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751794CD-CE93-4832-7D7D-24220CE0765B}"/>
              </a:ext>
            </a:extLst>
          </p:cNvPr>
          <p:cNvSpPr txBox="1">
            <a:spLocks/>
          </p:cNvSpPr>
          <p:nvPr userDrawn="1"/>
        </p:nvSpPr>
        <p:spPr>
          <a:xfrm>
            <a:off x="9387572" y="65037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F6812-F46D-52CD-1E1B-9165CB472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Bottom White Retangle">
            <a:extLst>
              <a:ext uri="{FF2B5EF4-FFF2-40B4-BE49-F238E27FC236}">
                <a16:creationId xmlns:a16="http://schemas.microsoft.com/office/drawing/2014/main" id="{CD276658-8A8C-E4D4-0CBA-DE431E73387D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F1CDB8-FEAE-C4AE-631C-D9C30892C36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21064" y="2002135"/>
            <a:ext cx="3101749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6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DEC0C8-CDA4-D47D-0A9A-8829A52E8F1C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4241709" y="2002135"/>
            <a:ext cx="3101749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6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646D68-D288-7469-C42A-7B1BB34BDF38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8045847" y="1996274"/>
            <a:ext cx="3101749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6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87338" indent="-230188">
              <a:buClr>
                <a:srgbClr val="203864"/>
              </a:buClr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866399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s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CD87AA1-EFEF-1C7F-0F46-70BBA69E6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hite Retangle Text Box 1">
            <a:extLst>
              <a:ext uri="{FF2B5EF4-FFF2-40B4-BE49-F238E27FC236}">
                <a16:creationId xmlns:a16="http://schemas.microsoft.com/office/drawing/2014/main" id="{984D2B97-3263-7495-D4D7-131D80C5CAB1}"/>
              </a:ext>
            </a:extLst>
          </p:cNvPr>
          <p:cNvSpPr/>
          <p:nvPr userDrawn="1"/>
        </p:nvSpPr>
        <p:spPr>
          <a:xfrm>
            <a:off x="555645" y="1160077"/>
            <a:ext cx="6600305" cy="503290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77973"/>
              <a:gd name="connsiteX1" fmla="*/ 3461988 w 3461988"/>
              <a:gd name="connsiteY1" fmla="*/ 0 h 577973"/>
              <a:gd name="connsiteX2" fmla="*/ 2942357 w 3461988"/>
              <a:gd name="connsiteY2" fmla="*/ 577973 h 577973"/>
              <a:gd name="connsiteX3" fmla="*/ 0 w 3461988"/>
              <a:gd name="connsiteY3" fmla="*/ 566250 h 577973"/>
              <a:gd name="connsiteX4" fmla="*/ 0 w 3461988"/>
              <a:gd name="connsiteY4" fmla="*/ 5862 h 577973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12658"/>
              <a:gd name="connsiteY0" fmla="*/ 11724 h 583835"/>
              <a:gd name="connsiteX1" fmla="*/ 3312658 w 3312658"/>
              <a:gd name="connsiteY1" fmla="*/ 0 h 583835"/>
              <a:gd name="connsiteX2" fmla="*/ 2942357 w 3312658"/>
              <a:gd name="connsiteY2" fmla="*/ 583835 h 583835"/>
              <a:gd name="connsiteX3" fmla="*/ 0 w 3312658"/>
              <a:gd name="connsiteY3" fmla="*/ 572112 h 583835"/>
              <a:gd name="connsiteX4" fmla="*/ 0 w 3312658"/>
              <a:gd name="connsiteY4" fmla="*/ 11724 h 583835"/>
              <a:gd name="connsiteX0" fmla="*/ 0 w 3074090"/>
              <a:gd name="connsiteY0" fmla="*/ 22741 h 594852"/>
              <a:gd name="connsiteX1" fmla="*/ 3074090 w 3074090"/>
              <a:gd name="connsiteY1" fmla="*/ 0 h 594852"/>
              <a:gd name="connsiteX2" fmla="*/ 2942357 w 3074090"/>
              <a:gd name="connsiteY2" fmla="*/ 594852 h 594852"/>
              <a:gd name="connsiteX3" fmla="*/ 0 w 3074090"/>
              <a:gd name="connsiteY3" fmla="*/ 583129 h 594852"/>
              <a:gd name="connsiteX4" fmla="*/ 0 w 3074090"/>
              <a:gd name="connsiteY4" fmla="*/ 22741 h 594852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74732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95371"/>
              <a:gd name="connsiteX1" fmla="*/ 3074090 w 3074090"/>
              <a:gd name="connsiteY1" fmla="*/ 0 h 595371"/>
              <a:gd name="connsiteX2" fmla="*/ 2757494 w 3074090"/>
              <a:gd name="connsiteY2" fmla="*/ 595371 h 595371"/>
              <a:gd name="connsiteX3" fmla="*/ 0 w 3074090"/>
              <a:gd name="connsiteY3" fmla="*/ 583129 h 595371"/>
              <a:gd name="connsiteX4" fmla="*/ 0 w 3074090"/>
              <a:gd name="connsiteY4" fmla="*/ 22741 h 595371"/>
              <a:gd name="connsiteX0" fmla="*/ 0 w 3074090"/>
              <a:gd name="connsiteY0" fmla="*/ 22741 h 595371"/>
              <a:gd name="connsiteX1" fmla="*/ 3074090 w 3074090"/>
              <a:gd name="connsiteY1" fmla="*/ 0 h 595371"/>
              <a:gd name="connsiteX2" fmla="*/ 2757494 w 3074090"/>
              <a:gd name="connsiteY2" fmla="*/ 595371 h 595371"/>
              <a:gd name="connsiteX3" fmla="*/ 0 w 3074090"/>
              <a:gd name="connsiteY3" fmla="*/ 583129 h 595371"/>
              <a:gd name="connsiteX4" fmla="*/ 0 w 3074090"/>
              <a:gd name="connsiteY4" fmla="*/ 22741 h 595371"/>
              <a:gd name="connsiteX0" fmla="*/ 0 w 3074090"/>
              <a:gd name="connsiteY0" fmla="*/ 10686 h 583316"/>
              <a:gd name="connsiteX1" fmla="*/ 3074090 w 3074090"/>
              <a:gd name="connsiteY1" fmla="*/ 0 h 583316"/>
              <a:gd name="connsiteX2" fmla="*/ 2757494 w 3074090"/>
              <a:gd name="connsiteY2" fmla="*/ 583316 h 583316"/>
              <a:gd name="connsiteX3" fmla="*/ 0 w 3074090"/>
              <a:gd name="connsiteY3" fmla="*/ 571074 h 583316"/>
              <a:gd name="connsiteX4" fmla="*/ 0 w 3074090"/>
              <a:gd name="connsiteY4" fmla="*/ 10686 h 583316"/>
              <a:gd name="connsiteX0" fmla="*/ 0 w 3074090"/>
              <a:gd name="connsiteY0" fmla="*/ 10686 h 577287"/>
              <a:gd name="connsiteX1" fmla="*/ 3074090 w 3074090"/>
              <a:gd name="connsiteY1" fmla="*/ 0 h 577287"/>
              <a:gd name="connsiteX2" fmla="*/ 2757494 w 3074090"/>
              <a:gd name="connsiteY2" fmla="*/ 577287 h 577287"/>
              <a:gd name="connsiteX3" fmla="*/ 0 w 3074090"/>
              <a:gd name="connsiteY3" fmla="*/ 571074 h 577287"/>
              <a:gd name="connsiteX4" fmla="*/ 0 w 3074090"/>
              <a:gd name="connsiteY4" fmla="*/ 10686 h 57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4090" h="577287">
                <a:moveTo>
                  <a:pt x="0" y="10686"/>
                </a:moveTo>
                <a:lnTo>
                  <a:pt x="3074090" y="0"/>
                </a:lnTo>
                <a:cubicBezTo>
                  <a:pt x="2986093" y="136351"/>
                  <a:pt x="2815556" y="347527"/>
                  <a:pt x="2757494" y="577287"/>
                </a:cubicBezTo>
                <a:lnTo>
                  <a:pt x="0" y="571074"/>
                </a:lnTo>
                <a:lnTo>
                  <a:pt x="0" y="10686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Purple Text Box Line">
            <a:extLst>
              <a:ext uri="{FF2B5EF4-FFF2-40B4-BE49-F238E27FC236}">
                <a16:creationId xmlns:a16="http://schemas.microsoft.com/office/drawing/2014/main" id="{2608EF39-C2EC-05A7-D48C-763D55B2B7D4}"/>
              </a:ext>
            </a:extLst>
          </p:cNvPr>
          <p:cNvSpPr/>
          <p:nvPr userDrawn="1"/>
        </p:nvSpPr>
        <p:spPr>
          <a:xfrm>
            <a:off x="449801" y="1058083"/>
            <a:ext cx="6927743" cy="4715022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Large White Center Box">
            <a:extLst>
              <a:ext uri="{FF2B5EF4-FFF2-40B4-BE49-F238E27FC236}">
                <a16:creationId xmlns:a16="http://schemas.microsoft.com/office/drawing/2014/main" id="{6A381A7B-91C7-8BF4-DA8F-E007E008DCEA}"/>
              </a:ext>
            </a:extLst>
          </p:cNvPr>
          <p:cNvSpPr/>
          <p:nvPr userDrawn="1"/>
        </p:nvSpPr>
        <p:spPr>
          <a:xfrm>
            <a:off x="555646" y="1167622"/>
            <a:ext cx="6743968" cy="450332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Large Picture Placeholder 1">
            <a:extLst>
              <a:ext uri="{FF2B5EF4-FFF2-40B4-BE49-F238E27FC236}">
                <a16:creationId xmlns:a16="http://schemas.microsoft.com/office/drawing/2014/main" id="{24DB6839-D47D-6B1B-3C1C-7BF8B9EB53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9793" y="817980"/>
            <a:ext cx="5142644" cy="516996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8" name="Large Circle Group">
            <a:extLst>
              <a:ext uri="{FF2B5EF4-FFF2-40B4-BE49-F238E27FC236}">
                <a16:creationId xmlns:a16="http://schemas.microsoft.com/office/drawing/2014/main" id="{E72CCBDD-4010-6A96-B3EA-EB02B0A18BC5}"/>
              </a:ext>
            </a:extLst>
          </p:cNvPr>
          <p:cNvGrpSpPr/>
          <p:nvPr userDrawn="1"/>
        </p:nvGrpSpPr>
        <p:grpSpPr>
          <a:xfrm>
            <a:off x="5490918" y="511511"/>
            <a:ext cx="5704340" cy="5771142"/>
            <a:chOff x="3805584" y="1111761"/>
            <a:chExt cx="4580833" cy="4634478"/>
          </a:xfrm>
        </p:grpSpPr>
        <p:sp>
          <p:nvSpPr>
            <p:cNvPr id="9" name="Inner Dashed Line Circle">
              <a:extLst>
                <a:ext uri="{FF2B5EF4-FFF2-40B4-BE49-F238E27FC236}">
                  <a16:creationId xmlns:a16="http://schemas.microsoft.com/office/drawing/2014/main" id="{BE5D7F6B-ECA5-4F16-130A-C241DA5D3FCB}"/>
                </a:ext>
              </a:extLst>
            </p:cNvPr>
            <p:cNvSpPr/>
            <p:nvPr/>
          </p:nvSpPr>
          <p:spPr>
            <a:xfrm>
              <a:off x="3805584" y="1111761"/>
              <a:ext cx="4580833" cy="4634478"/>
            </a:xfrm>
            <a:prstGeom prst="ellipse">
              <a:avLst/>
            </a:prstGeom>
            <a:noFill/>
            <a:ln w="9525">
              <a:solidFill>
                <a:schemeClr val="bg1">
                  <a:alpha val="68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Outer Dashed Line Circle">
              <a:extLst>
                <a:ext uri="{FF2B5EF4-FFF2-40B4-BE49-F238E27FC236}">
                  <a16:creationId xmlns:a16="http://schemas.microsoft.com/office/drawing/2014/main" id="{85FA8F3B-83C1-7BCB-1BC4-580998172563}"/>
                </a:ext>
              </a:extLst>
            </p:cNvPr>
            <p:cNvSpPr/>
            <p:nvPr/>
          </p:nvSpPr>
          <p:spPr>
            <a:xfrm>
              <a:off x="3954463" y="1267664"/>
              <a:ext cx="4272637" cy="4322672"/>
            </a:xfrm>
            <a:prstGeom prst="ellipse">
              <a:avLst/>
            </a:prstGeom>
            <a:noFill/>
            <a:ln w="6350">
              <a:solidFill>
                <a:schemeClr val="bg1">
                  <a:alpha val="96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Large Circle Gradient">
              <a:extLst>
                <a:ext uri="{FF2B5EF4-FFF2-40B4-BE49-F238E27FC236}">
                  <a16:creationId xmlns:a16="http://schemas.microsoft.com/office/drawing/2014/main" id="{1163CB47-273D-9E50-9515-E568C83B248A}"/>
                </a:ext>
              </a:extLst>
            </p:cNvPr>
            <p:cNvSpPr/>
            <p:nvPr userDrawn="1"/>
          </p:nvSpPr>
          <p:spPr>
            <a:xfrm>
              <a:off x="4031117" y="1349622"/>
              <a:ext cx="4129767" cy="4151704"/>
            </a:xfrm>
            <a:prstGeom prst="ellipse">
              <a:avLst/>
            </a:prstGeom>
            <a:gradFill>
              <a:gsLst>
                <a:gs pos="32000">
                  <a:schemeClr val="tx1">
                    <a:alpha val="0"/>
                  </a:schemeClr>
                </a:gs>
                <a:gs pos="96000">
                  <a:srgbClr val="665ED4">
                    <a:alpha val="44000"/>
                    <a:lumMod val="88000"/>
                  </a:srgbClr>
                </a:gs>
              </a:gsLst>
              <a:lin ang="5400000" scaled="1"/>
            </a:gradFill>
            <a:ln w="25400">
              <a:solidFill>
                <a:srgbClr val="9AD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" name="Horiz Shadow">
            <a:extLst>
              <a:ext uri="{FF2B5EF4-FFF2-40B4-BE49-F238E27FC236}">
                <a16:creationId xmlns:a16="http://schemas.microsoft.com/office/drawing/2014/main" id="{0DB74006-F1D4-FC1E-455F-38935E3CB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045" y="1668092"/>
            <a:ext cx="3476112" cy="338145"/>
          </a:xfrm>
          <a:prstGeom prst="rect">
            <a:avLst/>
          </a:prstGeom>
        </p:spPr>
      </p:pic>
      <p:sp>
        <p:nvSpPr>
          <p:cNvPr id="28" name="Circle Picture Placeholder 2">
            <a:extLst>
              <a:ext uri="{FF2B5EF4-FFF2-40B4-BE49-F238E27FC236}">
                <a16:creationId xmlns:a16="http://schemas.microsoft.com/office/drawing/2014/main" id="{6811862B-AD13-2F03-5D6F-462234FA32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42318" y="758477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urple Circle Outline">
            <a:extLst>
              <a:ext uri="{FF2B5EF4-FFF2-40B4-BE49-F238E27FC236}">
                <a16:creationId xmlns:a16="http://schemas.microsoft.com/office/drawing/2014/main" id="{20F81B43-9493-5776-37F6-2BA5DBFC307A}"/>
              </a:ext>
            </a:extLst>
          </p:cNvPr>
          <p:cNvSpPr/>
          <p:nvPr userDrawn="1"/>
        </p:nvSpPr>
        <p:spPr>
          <a:xfrm>
            <a:off x="9734291" y="748438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ircle Picture Placeholder 3">
            <a:extLst>
              <a:ext uri="{FF2B5EF4-FFF2-40B4-BE49-F238E27FC236}">
                <a16:creationId xmlns:a16="http://schemas.microsoft.com/office/drawing/2014/main" id="{A5162CB4-C4D1-FF44-3B92-C22FD5B567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8508" y="4289578"/>
            <a:ext cx="2232862" cy="22267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urple Circle Outline 2">
            <a:extLst>
              <a:ext uri="{FF2B5EF4-FFF2-40B4-BE49-F238E27FC236}">
                <a16:creationId xmlns:a16="http://schemas.microsoft.com/office/drawing/2014/main" id="{80356B18-C609-2C0C-5FBF-1416032EF3FE}"/>
              </a:ext>
            </a:extLst>
          </p:cNvPr>
          <p:cNvSpPr/>
          <p:nvPr userDrawn="1"/>
        </p:nvSpPr>
        <p:spPr>
          <a:xfrm>
            <a:off x="9048760" y="4270800"/>
            <a:ext cx="2242610" cy="224261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 hidden="1">
            <a:extLst>
              <a:ext uri="{FF2B5EF4-FFF2-40B4-BE49-F238E27FC236}">
                <a16:creationId xmlns:a16="http://schemas.microsoft.com/office/drawing/2014/main" id="{8D72DF86-F5A2-451D-7AD1-407B15B999F3}"/>
              </a:ext>
            </a:extLst>
          </p:cNvPr>
          <p:cNvSpPr txBox="1"/>
          <p:nvPr userDrawn="1"/>
        </p:nvSpPr>
        <p:spPr>
          <a:xfrm rot="2506580">
            <a:off x="5877693" y="4612659"/>
            <a:ext cx="1575686" cy="781476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3163144"/>
              </a:avLst>
            </a:prstTxWarp>
            <a:spAutoFit/>
          </a:bodyPr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</a:pPr>
            <a:r>
              <a:rPr lang="en-US" sz="469" dirty="0">
                <a:solidFill>
                  <a:srgbClr val="E7E6E6">
                    <a:lumMod val="50000"/>
                    <a:alpha val="58000"/>
                  </a:srgbClr>
                </a:solidFill>
                <a:latin typeface="Calibri" panose="020F0502020204030204"/>
                <a:ea typeface="+mn-ea"/>
              </a:rPr>
              <a:t>Robert </a:t>
            </a:r>
            <a:r>
              <a:rPr lang="en-US" sz="469" dirty="0">
                <a:solidFill>
                  <a:srgbClr val="E7E6E6">
                    <a:lumMod val="50000"/>
                    <a:alpha val="80000"/>
                  </a:srgbClr>
                </a:solidFill>
                <a:latin typeface="Calibri" panose="020F0502020204030204"/>
                <a:ea typeface="+mn-ea"/>
              </a:rPr>
              <a:t>Sweeney</a:t>
            </a:r>
            <a:r>
              <a:rPr lang="en-US" sz="469" dirty="0">
                <a:solidFill>
                  <a:srgbClr val="E7E6E6">
                    <a:lumMod val="50000"/>
                    <a:alpha val="58000"/>
                  </a:srgbClr>
                </a:solidFill>
                <a:latin typeface="Calibri" panose="020F0502020204030204"/>
                <a:ea typeface="+mn-ea"/>
              </a:rPr>
              <a:t>_AI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16C2727-B2CD-552E-6536-B81EB2C22B87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A64B5A1-378D-DB87-EF3C-444CAFD73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70324051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rry blue background&#10;&#10;Description automatically generated">
            <a:extLst>
              <a:ext uri="{FF2B5EF4-FFF2-40B4-BE49-F238E27FC236}">
                <a16:creationId xmlns:a16="http://schemas.microsoft.com/office/drawing/2014/main" id="{CF13D679-D2B2-FDCF-EFB8-0D5B154D2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ines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8F078E-9EDB-6D27-2AE1-29102C33D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89793" y="455795"/>
            <a:ext cx="6905583" cy="58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2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6F1A6D44-B1D8-AEFE-8E42-9AE287488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ackground Image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D027B4EF-8C79-EA4D-09EC-E408F1598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b="16642"/>
          <a:stretch/>
        </p:blipFill>
        <p:spPr>
          <a:xfrm>
            <a:off x="2346481" y="2390259"/>
            <a:ext cx="9844279" cy="4455289"/>
          </a:xfrm>
          <a:prstGeom prst="rect">
            <a:avLst/>
          </a:prstGeom>
        </p:spPr>
      </p:pic>
      <p:sp>
        <p:nvSpPr>
          <p:cNvPr id="5" name="Background Image Screen">
            <a:extLst>
              <a:ext uri="{FF2B5EF4-FFF2-40B4-BE49-F238E27FC236}">
                <a16:creationId xmlns:a16="http://schemas.microsoft.com/office/drawing/2014/main" id="{6F34DB99-F6C9-E770-C55F-E3DAE964FF51}"/>
              </a:ext>
            </a:extLst>
          </p:cNvPr>
          <p:cNvSpPr/>
          <p:nvPr userDrawn="1"/>
        </p:nvSpPr>
        <p:spPr>
          <a:xfrm>
            <a:off x="1357338" y="1143509"/>
            <a:ext cx="10855444" cy="5721497"/>
          </a:xfrm>
          <a:custGeom>
            <a:avLst/>
            <a:gdLst>
              <a:gd name="connsiteX0" fmla="*/ 9520518 w 9540077"/>
              <a:gd name="connsiteY0" fmla="*/ 5701553 h 5701553"/>
              <a:gd name="connsiteX1" fmla="*/ 0 w 9540077"/>
              <a:gd name="connsiteY1" fmla="*/ 5701553 h 5701553"/>
              <a:gd name="connsiteX2" fmla="*/ 1457173 w 9540077"/>
              <a:gd name="connsiteY2" fmla="*/ 0 h 5701553"/>
              <a:gd name="connsiteX3" fmla="*/ 9540077 w 9540077"/>
              <a:gd name="connsiteY3" fmla="*/ 0 h 5701553"/>
              <a:gd name="connsiteX4" fmla="*/ 9520518 w 9540077"/>
              <a:gd name="connsiteY4" fmla="*/ 5701553 h 5701553"/>
              <a:gd name="connsiteX0" fmla="*/ 9994831 w 10014390"/>
              <a:gd name="connsiteY0" fmla="*/ 5701553 h 5701553"/>
              <a:gd name="connsiteX1" fmla="*/ 474313 w 10014390"/>
              <a:gd name="connsiteY1" fmla="*/ 5701553 h 5701553"/>
              <a:gd name="connsiteX2" fmla="*/ 0 w 10014390"/>
              <a:gd name="connsiteY2" fmla="*/ 4890 h 5701553"/>
              <a:gd name="connsiteX3" fmla="*/ 10014390 w 10014390"/>
              <a:gd name="connsiteY3" fmla="*/ 0 h 5701553"/>
              <a:gd name="connsiteX4" fmla="*/ 9994831 w 10014390"/>
              <a:gd name="connsiteY4" fmla="*/ 5701553 h 5701553"/>
              <a:gd name="connsiteX0" fmla="*/ 9994831 w 10014390"/>
              <a:gd name="connsiteY0" fmla="*/ 5701553 h 5726002"/>
              <a:gd name="connsiteX1" fmla="*/ 141804 w 10014390"/>
              <a:gd name="connsiteY1" fmla="*/ 5726002 h 5726002"/>
              <a:gd name="connsiteX2" fmla="*/ 0 w 10014390"/>
              <a:gd name="connsiteY2" fmla="*/ 4890 h 5726002"/>
              <a:gd name="connsiteX3" fmla="*/ 10014390 w 10014390"/>
              <a:gd name="connsiteY3" fmla="*/ 0 h 5726002"/>
              <a:gd name="connsiteX4" fmla="*/ 9994831 w 10014390"/>
              <a:gd name="connsiteY4" fmla="*/ 5701553 h 5726002"/>
              <a:gd name="connsiteX0" fmla="*/ 9853027 w 9872586"/>
              <a:gd name="connsiteY0" fmla="*/ 5701553 h 5726002"/>
              <a:gd name="connsiteX1" fmla="*/ 0 w 9872586"/>
              <a:gd name="connsiteY1" fmla="*/ 5726002 h 5726002"/>
              <a:gd name="connsiteX2" fmla="*/ 44010 w 9872586"/>
              <a:gd name="connsiteY2" fmla="*/ 4890 h 5726002"/>
              <a:gd name="connsiteX3" fmla="*/ 9872586 w 9872586"/>
              <a:gd name="connsiteY3" fmla="*/ 0 h 5726002"/>
              <a:gd name="connsiteX4" fmla="*/ 9853027 w 9872586"/>
              <a:gd name="connsiteY4" fmla="*/ 5701553 h 5726002"/>
              <a:gd name="connsiteX0" fmla="*/ 10835885 w 10855444"/>
              <a:gd name="connsiteY0" fmla="*/ 5701553 h 5726002"/>
              <a:gd name="connsiteX1" fmla="*/ 0 w 10855444"/>
              <a:gd name="connsiteY1" fmla="*/ 5726002 h 5726002"/>
              <a:gd name="connsiteX2" fmla="*/ 1026868 w 10855444"/>
              <a:gd name="connsiteY2" fmla="*/ 4890 h 5726002"/>
              <a:gd name="connsiteX3" fmla="*/ 10855444 w 10855444"/>
              <a:gd name="connsiteY3" fmla="*/ 0 h 5726002"/>
              <a:gd name="connsiteX4" fmla="*/ 10835885 w 10855444"/>
              <a:gd name="connsiteY4" fmla="*/ 5701553 h 572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5444" h="5726002">
                <a:moveTo>
                  <a:pt x="10835885" y="5701553"/>
                </a:moveTo>
                <a:lnTo>
                  <a:pt x="0" y="5726002"/>
                </a:lnTo>
                <a:lnTo>
                  <a:pt x="1026868" y="4890"/>
                </a:lnTo>
                <a:lnTo>
                  <a:pt x="10855444" y="0"/>
                </a:lnTo>
                <a:cubicBezTo>
                  <a:pt x="10848924" y="1900518"/>
                  <a:pt x="10842405" y="3801035"/>
                  <a:pt x="10835885" y="5701553"/>
                </a:cubicBezTo>
                <a:close/>
              </a:path>
            </a:pathLst>
          </a:custGeom>
          <a:gradFill flip="none" rotWithShape="1">
            <a:gsLst>
              <a:gs pos="1000">
                <a:srgbClr val="516E95"/>
              </a:gs>
              <a:gs pos="41000">
                <a:srgbClr val="5C86B5">
                  <a:alpha val="42000"/>
                </a:srgbClr>
              </a:gs>
              <a:gs pos="91000">
                <a:srgbClr val="7EB0EC">
                  <a:alpha val="1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E33394E-6ECA-0812-DC3A-2F8E1D53FB1B}"/>
              </a:ext>
            </a:extLst>
          </p:cNvPr>
          <p:cNvSpPr/>
          <p:nvPr userDrawn="1"/>
        </p:nvSpPr>
        <p:spPr>
          <a:xfrm>
            <a:off x="1015205" y="1147102"/>
            <a:ext cx="2917372" cy="2982686"/>
          </a:xfrm>
          <a:custGeom>
            <a:avLst/>
            <a:gdLst>
              <a:gd name="connsiteX0" fmla="*/ 32657 w 2917372"/>
              <a:gd name="connsiteY0" fmla="*/ 0 h 2977243"/>
              <a:gd name="connsiteX1" fmla="*/ 2917372 w 2917372"/>
              <a:gd name="connsiteY1" fmla="*/ 0 h 2977243"/>
              <a:gd name="connsiteX2" fmla="*/ 2917372 w 2917372"/>
              <a:gd name="connsiteY2" fmla="*/ 1349829 h 2977243"/>
              <a:gd name="connsiteX3" fmla="*/ 1311729 w 2917372"/>
              <a:gd name="connsiteY3" fmla="*/ 2977243 h 2977243"/>
              <a:gd name="connsiteX4" fmla="*/ 0 w 2917372"/>
              <a:gd name="connsiteY4" fmla="*/ 1322615 h 2977243"/>
              <a:gd name="connsiteX5" fmla="*/ 32657 w 2917372"/>
              <a:gd name="connsiteY5" fmla="*/ 0 h 2977243"/>
              <a:gd name="connsiteX0" fmla="*/ 0 w 2917372"/>
              <a:gd name="connsiteY0" fmla="*/ 0 h 2982686"/>
              <a:gd name="connsiteX1" fmla="*/ 2917372 w 2917372"/>
              <a:gd name="connsiteY1" fmla="*/ 5443 h 2982686"/>
              <a:gd name="connsiteX2" fmla="*/ 2917372 w 2917372"/>
              <a:gd name="connsiteY2" fmla="*/ 1355272 h 2982686"/>
              <a:gd name="connsiteX3" fmla="*/ 1311729 w 2917372"/>
              <a:gd name="connsiteY3" fmla="*/ 2982686 h 2982686"/>
              <a:gd name="connsiteX4" fmla="*/ 0 w 2917372"/>
              <a:gd name="connsiteY4" fmla="*/ 1328058 h 2982686"/>
              <a:gd name="connsiteX5" fmla="*/ 0 w 2917372"/>
              <a:gd name="connsiteY5" fmla="*/ 0 h 2982686"/>
              <a:gd name="connsiteX0" fmla="*/ 0 w 2917372"/>
              <a:gd name="connsiteY0" fmla="*/ 0 h 2982686"/>
              <a:gd name="connsiteX1" fmla="*/ 2917372 w 2917372"/>
              <a:gd name="connsiteY1" fmla="*/ 5443 h 2982686"/>
              <a:gd name="connsiteX2" fmla="*/ 2917372 w 2917372"/>
              <a:gd name="connsiteY2" fmla="*/ 1159329 h 2982686"/>
              <a:gd name="connsiteX3" fmla="*/ 1311729 w 2917372"/>
              <a:gd name="connsiteY3" fmla="*/ 2982686 h 2982686"/>
              <a:gd name="connsiteX4" fmla="*/ 0 w 2917372"/>
              <a:gd name="connsiteY4" fmla="*/ 1328058 h 2982686"/>
              <a:gd name="connsiteX5" fmla="*/ 0 w 2917372"/>
              <a:gd name="connsiteY5" fmla="*/ 0 h 298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372" h="2982686">
                <a:moveTo>
                  <a:pt x="0" y="0"/>
                </a:moveTo>
                <a:lnTo>
                  <a:pt x="2917372" y="5443"/>
                </a:lnTo>
                <a:lnTo>
                  <a:pt x="2917372" y="1159329"/>
                </a:lnTo>
                <a:lnTo>
                  <a:pt x="1311729" y="2982686"/>
                </a:lnTo>
                <a:lnTo>
                  <a:pt x="0" y="13280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55600" dist="2540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#1">
            <a:extLst>
              <a:ext uri="{FF2B5EF4-FFF2-40B4-BE49-F238E27FC236}">
                <a16:creationId xmlns:a16="http://schemas.microsoft.com/office/drawing/2014/main" id="{EFCF5EB1-A694-B842-A732-7D802872C7C2}"/>
              </a:ext>
            </a:extLst>
          </p:cNvPr>
          <p:cNvSpPr txBox="1"/>
          <p:nvPr userDrawn="1"/>
        </p:nvSpPr>
        <p:spPr>
          <a:xfrm>
            <a:off x="625627" y="819804"/>
            <a:ext cx="811119" cy="1704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075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9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</a:t>
            </a:r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76BFAA1B-C677-07A6-1FF0-A13BBF57E67C}"/>
              </a:ext>
            </a:extLst>
          </p:cNvPr>
          <p:cNvSpPr/>
          <p:nvPr userDrawn="1"/>
        </p:nvSpPr>
        <p:spPr>
          <a:xfrm>
            <a:off x="2988035" y="1145078"/>
            <a:ext cx="2560943" cy="2992633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41122 w 2685117"/>
              <a:gd name="connsiteY6" fmla="*/ 661740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8941 w 2685117"/>
              <a:gd name="connsiteY6" fmla="*/ 480224 h 3230003"/>
              <a:gd name="connsiteX7" fmla="*/ 72363 w 2685117"/>
              <a:gd name="connsiteY7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2363 w 2685117"/>
              <a:gd name="connsiteY6" fmla="*/ 0 h 3230003"/>
              <a:gd name="connsiteX0" fmla="*/ 270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270 w 2685117"/>
              <a:gd name="connsiteY6" fmla="*/ 0 h 3230003"/>
              <a:gd name="connsiteX0" fmla="*/ 270 w 2685117"/>
              <a:gd name="connsiteY0" fmla="*/ 521 h 3230524"/>
              <a:gd name="connsiteX1" fmla="*/ 82461 w 2685117"/>
              <a:gd name="connsiteY1" fmla="*/ 5242 h 3230524"/>
              <a:gd name="connsiteX2" fmla="*/ 2684368 w 2685117"/>
              <a:gd name="connsiteY2" fmla="*/ 869 h 3230524"/>
              <a:gd name="connsiteX3" fmla="*/ 2677167 w 2685117"/>
              <a:gd name="connsiteY3" fmla="*/ 1820251 h 3230524"/>
              <a:gd name="connsiteX4" fmla="*/ 1328840 w 2685117"/>
              <a:gd name="connsiteY4" fmla="*/ 3230524 h 3230524"/>
              <a:gd name="connsiteX5" fmla="*/ 0 w 2685117"/>
              <a:gd name="connsiteY5" fmla="*/ 1706723 h 3230524"/>
              <a:gd name="connsiteX6" fmla="*/ 0 w 2685117"/>
              <a:gd name="connsiteY6" fmla="*/ 1026754 h 3230524"/>
              <a:gd name="connsiteX7" fmla="*/ 270 w 2685117"/>
              <a:gd name="connsiteY7" fmla="*/ 521 h 3230524"/>
              <a:gd name="connsiteX0" fmla="*/ 270 w 2685117"/>
              <a:gd name="connsiteY0" fmla="*/ 180978 h 3410981"/>
              <a:gd name="connsiteX1" fmla="*/ 2684368 w 2685117"/>
              <a:gd name="connsiteY1" fmla="*/ 181326 h 3410981"/>
              <a:gd name="connsiteX2" fmla="*/ 2677167 w 2685117"/>
              <a:gd name="connsiteY2" fmla="*/ 2000708 h 3410981"/>
              <a:gd name="connsiteX3" fmla="*/ 1328840 w 2685117"/>
              <a:gd name="connsiteY3" fmla="*/ 3410981 h 3410981"/>
              <a:gd name="connsiteX4" fmla="*/ 0 w 2685117"/>
              <a:gd name="connsiteY4" fmla="*/ 1887180 h 3410981"/>
              <a:gd name="connsiteX5" fmla="*/ 0 w 2685117"/>
              <a:gd name="connsiteY5" fmla="*/ 1207211 h 3410981"/>
              <a:gd name="connsiteX6" fmla="*/ 270 w 2685117"/>
              <a:gd name="connsiteY6" fmla="*/ 180978 h 3410981"/>
              <a:gd name="connsiteX0" fmla="*/ 270 w 2685117"/>
              <a:gd name="connsiteY0" fmla="*/ 137982 h 3367985"/>
              <a:gd name="connsiteX1" fmla="*/ 2684368 w 2685117"/>
              <a:gd name="connsiteY1" fmla="*/ 138330 h 3367985"/>
              <a:gd name="connsiteX2" fmla="*/ 2677167 w 2685117"/>
              <a:gd name="connsiteY2" fmla="*/ 1957712 h 3367985"/>
              <a:gd name="connsiteX3" fmla="*/ 1328840 w 2685117"/>
              <a:gd name="connsiteY3" fmla="*/ 3367985 h 3367985"/>
              <a:gd name="connsiteX4" fmla="*/ 0 w 2685117"/>
              <a:gd name="connsiteY4" fmla="*/ 1844184 h 3367985"/>
              <a:gd name="connsiteX5" fmla="*/ 0 w 2685117"/>
              <a:gd name="connsiteY5" fmla="*/ 1164215 h 3367985"/>
              <a:gd name="connsiteX6" fmla="*/ 270 w 2685117"/>
              <a:gd name="connsiteY6" fmla="*/ 137982 h 336798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270 w 2685117"/>
              <a:gd name="connsiteY6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90 w 2685117"/>
              <a:gd name="connsiteY6" fmla="*/ 104072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502946 w 2685117"/>
              <a:gd name="connsiteY6" fmla="*/ 396043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502946 w 2685117"/>
              <a:gd name="connsiteY6" fmla="*/ 396043 h 3235195"/>
              <a:gd name="connsiteX7" fmla="*/ 270 w 2685117"/>
              <a:gd name="connsiteY7" fmla="*/ 5192 h 3235195"/>
              <a:gd name="connsiteX0" fmla="*/ 270 w 2685117"/>
              <a:gd name="connsiteY0" fmla="*/ 25965 h 3255968"/>
              <a:gd name="connsiteX1" fmla="*/ 2684368 w 2685117"/>
              <a:gd name="connsiteY1" fmla="*/ 0 h 3255968"/>
              <a:gd name="connsiteX2" fmla="*/ 2677167 w 2685117"/>
              <a:gd name="connsiteY2" fmla="*/ 1845695 h 3255968"/>
              <a:gd name="connsiteX3" fmla="*/ 1328840 w 2685117"/>
              <a:gd name="connsiteY3" fmla="*/ 3255968 h 3255968"/>
              <a:gd name="connsiteX4" fmla="*/ 0 w 2685117"/>
              <a:gd name="connsiteY4" fmla="*/ 1732167 h 3255968"/>
              <a:gd name="connsiteX5" fmla="*/ 0 w 2685117"/>
              <a:gd name="connsiteY5" fmla="*/ 1052198 h 3255968"/>
              <a:gd name="connsiteX6" fmla="*/ 502946 w 2685117"/>
              <a:gd name="connsiteY6" fmla="*/ 416816 h 3255968"/>
              <a:gd name="connsiteX7" fmla="*/ 270 w 2685117"/>
              <a:gd name="connsiteY7" fmla="*/ 25965 h 3255968"/>
              <a:gd name="connsiteX0" fmla="*/ 270 w 2685117"/>
              <a:gd name="connsiteY0" fmla="*/ 12808 h 3242811"/>
              <a:gd name="connsiteX1" fmla="*/ 2684368 w 2685117"/>
              <a:gd name="connsiteY1" fmla="*/ 0 h 3242811"/>
              <a:gd name="connsiteX2" fmla="*/ 2677167 w 2685117"/>
              <a:gd name="connsiteY2" fmla="*/ 1832538 h 3242811"/>
              <a:gd name="connsiteX3" fmla="*/ 1328840 w 2685117"/>
              <a:gd name="connsiteY3" fmla="*/ 3242811 h 3242811"/>
              <a:gd name="connsiteX4" fmla="*/ 0 w 2685117"/>
              <a:gd name="connsiteY4" fmla="*/ 1719010 h 3242811"/>
              <a:gd name="connsiteX5" fmla="*/ 0 w 2685117"/>
              <a:gd name="connsiteY5" fmla="*/ 1039041 h 3242811"/>
              <a:gd name="connsiteX6" fmla="*/ 502946 w 2685117"/>
              <a:gd name="connsiteY6" fmla="*/ 403659 h 3242811"/>
              <a:gd name="connsiteX7" fmla="*/ 270 w 2685117"/>
              <a:gd name="connsiteY7" fmla="*/ 12808 h 324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117" h="3242811">
                <a:moveTo>
                  <a:pt x="270" y="12808"/>
                </a:moveTo>
                <a:cubicBezTo>
                  <a:pt x="244496" y="-2387"/>
                  <a:pt x="2526589" y="8285"/>
                  <a:pt x="2684368" y="0"/>
                </a:cubicBezTo>
                <a:cubicBezTo>
                  <a:pt x="2688671" y="608770"/>
                  <a:pt x="2672864" y="1223768"/>
                  <a:pt x="2677167" y="1832538"/>
                </a:cubicBezTo>
                <a:lnTo>
                  <a:pt x="1328840" y="3242811"/>
                </a:lnTo>
                <a:lnTo>
                  <a:pt x="0" y="1719010"/>
                </a:lnTo>
                <a:lnTo>
                  <a:pt x="0" y="1039041"/>
                </a:lnTo>
                <a:lnTo>
                  <a:pt x="502946" y="403659"/>
                </a:lnTo>
                <a:cubicBezTo>
                  <a:pt x="704573" y="-29233"/>
                  <a:pt x="167829" y="143092"/>
                  <a:pt x="270" y="12808"/>
                </a:cubicBezTo>
                <a:close/>
              </a:path>
            </a:pathLst>
          </a:custGeom>
          <a:gradFill flip="none" rotWithShape="1">
            <a:gsLst>
              <a:gs pos="62000">
                <a:srgbClr val="FFFFFF"/>
              </a:gs>
              <a:gs pos="93000">
                <a:srgbClr val="BFBFBF">
                  <a:lumMod val="20000"/>
                  <a:lumOff val="8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92100" dist="330200" dir="5400000" algn="tr" rotWithShape="0">
              <a:prstClr val="black">
                <a:alpha val="2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TextBox #2">
            <a:extLst>
              <a:ext uri="{FF2B5EF4-FFF2-40B4-BE49-F238E27FC236}">
                <a16:creationId xmlns:a16="http://schemas.microsoft.com/office/drawing/2014/main" id="{39547B84-5F5A-9E0C-214E-9D2C257FEED7}"/>
              </a:ext>
            </a:extLst>
          </p:cNvPr>
          <p:cNvSpPr/>
          <p:nvPr userDrawn="1"/>
        </p:nvSpPr>
        <p:spPr>
          <a:xfrm rot="3770510">
            <a:off x="2682801" y="1236707"/>
            <a:ext cx="1160977" cy="921875"/>
          </a:xfrm>
          <a:custGeom>
            <a:avLst/>
            <a:gdLst/>
            <a:ahLst/>
            <a:cxnLst/>
            <a:rect l="l" t="t" r="r" b="b"/>
            <a:pathLst>
              <a:path w="1814720" h="1416058">
                <a:moveTo>
                  <a:pt x="3871" y="574655"/>
                </a:moveTo>
                <a:lnTo>
                  <a:pt x="249981" y="94917"/>
                </a:lnTo>
                <a:lnTo>
                  <a:pt x="278812" y="71251"/>
                </a:lnTo>
                <a:cubicBezTo>
                  <a:pt x="304198" y="54322"/>
                  <a:pt x="330927" y="40199"/>
                  <a:pt x="359000" y="28884"/>
                </a:cubicBezTo>
                <a:cubicBezTo>
                  <a:pt x="471292" y="-16381"/>
                  <a:pt x="587027" y="-8443"/>
                  <a:pt x="706204" y="52696"/>
                </a:cubicBezTo>
                <a:cubicBezTo>
                  <a:pt x="771752" y="86322"/>
                  <a:pt x="827960" y="130002"/>
                  <a:pt x="874830" y="183737"/>
                </a:cubicBezTo>
                <a:cubicBezTo>
                  <a:pt x="921698" y="237471"/>
                  <a:pt x="963934" y="304720"/>
                  <a:pt x="1001538" y="385482"/>
                </a:cubicBezTo>
                <a:cubicBezTo>
                  <a:pt x="1039141" y="466244"/>
                  <a:pt x="1082200" y="590578"/>
                  <a:pt x="1130716" y="758483"/>
                </a:cubicBezTo>
                <a:lnTo>
                  <a:pt x="1245619" y="1136077"/>
                </a:lnTo>
                <a:lnTo>
                  <a:pt x="1255552" y="1141172"/>
                </a:lnTo>
                <a:lnTo>
                  <a:pt x="1609139" y="451927"/>
                </a:lnTo>
                <a:lnTo>
                  <a:pt x="1814720" y="557392"/>
                </a:lnTo>
                <a:lnTo>
                  <a:pt x="1374218" y="1416058"/>
                </a:lnTo>
                <a:lnTo>
                  <a:pt x="1071228" y="1260622"/>
                </a:lnTo>
                <a:lnTo>
                  <a:pt x="948709" y="883397"/>
                </a:lnTo>
                <a:cubicBezTo>
                  <a:pt x="892213" y="714745"/>
                  <a:pt x="849551" y="600233"/>
                  <a:pt x="820722" y="539863"/>
                </a:cubicBezTo>
                <a:cubicBezTo>
                  <a:pt x="791894" y="479493"/>
                  <a:pt x="760870" y="430332"/>
                  <a:pt x="727649" y="392381"/>
                </a:cubicBezTo>
                <a:cubicBezTo>
                  <a:pt x="694428" y="354430"/>
                  <a:pt x="653982" y="323227"/>
                  <a:pt x="606311" y="298771"/>
                </a:cubicBezTo>
                <a:cubicBezTo>
                  <a:pt x="540763" y="265145"/>
                  <a:pt x="479015" y="258349"/>
                  <a:pt x="421065" y="278382"/>
                </a:cubicBezTo>
                <a:cubicBezTo>
                  <a:pt x="363116" y="298416"/>
                  <a:pt x="316309" y="343194"/>
                  <a:pt x="280644" y="412715"/>
                </a:cubicBezTo>
                <a:cubicBezTo>
                  <a:pt x="252112" y="468331"/>
                  <a:pt x="234778" y="527391"/>
                  <a:pt x="228639" y="589895"/>
                </a:cubicBezTo>
                <a:cubicBezTo>
                  <a:pt x="222501" y="652400"/>
                  <a:pt x="228754" y="731506"/>
                  <a:pt x="247399" y="827215"/>
                </a:cubicBezTo>
                <a:lnTo>
                  <a:pt x="232609" y="830404"/>
                </a:lnTo>
                <a:lnTo>
                  <a:pt x="2920" y="712572"/>
                </a:lnTo>
                <a:lnTo>
                  <a:pt x="2625" y="710112"/>
                </a:lnTo>
                <a:cubicBezTo>
                  <a:pt x="604" y="684298"/>
                  <a:pt x="-250" y="659266"/>
                  <a:pt x="64" y="635016"/>
                </a:cubicBezTo>
                <a:lnTo>
                  <a:pt x="3871" y="574655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9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A1C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750E6890-B517-D535-AA27-ABBBDC3982F1}"/>
              </a:ext>
            </a:extLst>
          </p:cNvPr>
          <p:cNvSpPr/>
          <p:nvPr userDrawn="1"/>
        </p:nvSpPr>
        <p:spPr>
          <a:xfrm>
            <a:off x="5099398" y="1150751"/>
            <a:ext cx="2560943" cy="2985605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41122 w 2685117"/>
              <a:gd name="connsiteY6" fmla="*/ 661740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8941 w 2685117"/>
              <a:gd name="connsiteY6" fmla="*/ 480224 h 3230003"/>
              <a:gd name="connsiteX7" fmla="*/ 72363 w 2685117"/>
              <a:gd name="connsiteY7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2363 w 2685117"/>
              <a:gd name="connsiteY6" fmla="*/ 0 h 3230003"/>
              <a:gd name="connsiteX0" fmla="*/ 270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270 w 2685117"/>
              <a:gd name="connsiteY6" fmla="*/ 0 h 3230003"/>
              <a:gd name="connsiteX0" fmla="*/ 270 w 2685117"/>
              <a:gd name="connsiteY0" fmla="*/ 521 h 3230524"/>
              <a:gd name="connsiteX1" fmla="*/ 82461 w 2685117"/>
              <a:gd name="connsiteY1" fmla="*/ 5242 h 3230524"/>
              <a:gd name="connsiteX2" fmla="*/ 2684368 w 2685117"/>
              <a:gd name="connsiteY2" fmla="*/ 869 h 3230524"/>
              <a:gd name="connsiteX3" fmla="*/ 2677167 w 2685117"/>
              <a:gd name="connsiteY3" fmla="*/ 1820251 h 3230524"/>
              <a:gd name="connsiteX4" fmla="*/ 1328840 w 2685117"/>
              <a:gd name="connsiteY4" fmla="*/ 3230524 h 3230524"/>
              <a:gd name="connsiteX5" fmla="*/ 0 w 2685117"/>
              <a:gd name="connsiteY5" fmla="*/ 1706723 h 3230524"/>
              <a:gd name="connsiteX6" fmla="*/ 0 w 2685117"/>
              <a:gd name="connsiteY6" fmla="*/ 1026754 h 3230524"/>
              <a:gd name="connsiteX7" fmla="*/ 270 w 2685117"/>
              <a:gd name="connsiteY7" fmla="*/ 521 h 3230524"/>
              <a:gd name="connsiteX0" fmla="*/ 270 w 2685117"/>
              <a:gd name="connsiteY0" fmla="*/ 180978 h 3410981"/>
              <a:gd name="connsiteX1" fmla="*/ 2684368 w 2685117"/>
              <a:gd name="connsiteY1" fmla="*/ 181326 h 3410981"/>
              <a:gd name="connsiteX2" fmla="*/ 2677167 w 2685117"/>
              <a:gd name="connsiteY2" fmla="*/ 2000708 h 3410981"/>
              <a:gd name="connsiteX3" fmla="*/ 1328840 w 2685117"/>
              <a:gd name="connsiteY3" fmla="*/ 3410981 h 3410981"/>
              <a:gd name="connsiteX4" fmla="*/ 0 w 2685117"/>
              <a:gd name="connsiteY4" fmla="*/ 1887180 h 3410981"/>
              <a:gd name="connsiteX5" fmla="*/ 0 w 2685117"/>
              <a:gd name="connsiteY5" fmla="*/ 1207211 h 3410981"/>
              <a:gd name="connsiteX6" fmla="*/ 270 w 2685117"/>
              <a:gd name="connsiteY6" fmla="*/ 180978 h 3410981"/>
              <a:gd name="connsiteX0" fmla="*/ 270 w 2685117"/>
              <a:gd name="connsiteY0" fmla="*/ 137982 h 3367985"/>
              <a:gd name="connsiteX1" fmla="*/ 2684368 w 2685117"/>
              <a:gd name="connsiteY1" fmla="*/ 138330 h 3367985"/>
              <a:gd name="connsiteX2" fmla="*/ 2677167 w 2685117"/>
              <a:gd name="connsiteY2" fmla="*/ 1957712 h 3367985"/>
              <a:gd name="connsiteX3" fmla="*/ 1328840 w 2685117"/>
              <a:gd name="connsiteY3" fmla="*/ 3367985 h 3367985"/>
              <a:gd name="connsiteX4" fmla="*/ 0 w 2685117"/>
              <a:gd name="connsiteY4" fmla="*/ 1844184 h 3367985"/>
              <a:gd name="connsiteX5" fmla="*/ 0 w 2685117"/>
              <a:gd name="connsiteY5" fmla="*/ 1164215 h 3367985"/>
              <a:gd name="connsiteX6" fmla="*/ 270 w 2685117"/>
              <a:gd name="connsiteY6" fmla="*/ 137982 h 336798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270 w 2685117"/>
              <a:gd name="connsiteY6" fmla="*/ 5192 h 3235195"/>
              <a:gd name="connsiteX0" fmla="*/ 6640 w 2691487"/>
              <a:gd name="connsiteY0" fmla="*/ 5192 h 3235195"/>
              <a:gd name="connsiteX1" fmla="*/ 2690738 w 2691487"/>
              <a:gd name="connsiteY1" fmla="*/ 5540 h 3235195"/>
              <a:gd name="connsiteX2" fmla="*/ 2683537 w 2691487"/>
              <a:gd name="connsiteY2" fmla="*/ 1824922 h 3235195"/>
              <a:gd name="connsiteX3" fmla="*/ 1335210 w 2691487"/>
              <a:gd name="connsiteY3" fmla="*/ 3235195 h 3235195"/>
              <a:gd name="connsiteX4" fmla="*/ 6370 w 2691487"/>
              <a:gd name="connsiteY4" fmla="*/ 1711394 h 3235195"/>
              <a:gd name="connsiteX5" fmla="*/ 6370 w 2691487"/>
              <a:gd name="connsiteY5" fmla="*/ 1031425 h 3235195"/>
              <a:gd name="connsiteX6" fmla="*/ 0 w 2691487"/>
              <a:gd name="connsiteY6" fmla="*/ 1041508 h 3235195"/>
              <a:gd name="connsiteX7" fmla="*/ 6640 w 269148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108215 w 2793062"/>
              <a:gd name="connsiteY0" fmla="*/ 5192 h 3235195"/>
              <a:gd name="connsiteX1" fmla="*/ 2792313 w 2793062"/>
              <a:gd name="connsiteY1" fmla="*/ 5540 h 3235195"/>
              <a:gd name="connsiteX2" fmla="*/ 2785112 w 2793062"/>
              <a:gd name="connsiteY2" fmla="*/ 1824922 h 3235195"/>
              <a:gd name="connsiteX3" fmla="*/ 1436785 w 2793062"/>
              <a:gd name="connsiteY3" fmla="*/ 3235195 h 3235195"/>
              <a:gd name="connsiteX4" fmla="*/ 107945 w 2793062"/>
              <a:gd name="connsiteY4" fmla="*/ 1711394 h 3235195"/>
              <a:gd name="connsiteX5" fmla="*/ 107945 w 2793062"/>
              <a:gd name="connsiteY5" fmla="*/ 1031425 h 3235195"/>
              <a:gd name="connsiteX6" fmla="*/ 540778 w 2793062"/>
              <a:gd name="connsiteY6" fmla="*/ 1002038 h 3235195"/>
              <a:gd name="connsiteX7" fmla="*/ 528047 w 2793062"/>
              <a:gd name="connsiteY7" fmla="*/ 975723 h 3235195"/>
              <a:gd name="connsiteX8" fmla="*/ 108215 w 2793062"/>
              <a:gd name="connsiteY8" fmla="*/ 5192 h 3235195"/>
              <a:gd name="connsiteX0" fmla="*/ 128635 w 2813482"/>
              <a:gd name="connsiteY0" fmla="*/ 5192 h 3235195"/>
              <a:gd name="connsiteX1" fmla="*/ 2812733 w 2813482"/>
              <a:gd name="connsiteY1" fmla="*/ 5540 h 3235195"/>
              <a:gd name="connsiteX2" fmla="*/ 2805532 w 2813482"/>
              <a:gd name="connsiteY2" fmla="*/ 1824922 h 3235195"/>
              <a:gd name="connsiteX3" fmla="*/ 1457205 w 2813482"/>
              <a:gd name="connsiteY3" fmla="*/ 3235195 h 3235195"/>
              <a:gd name="connsiteX4" fmla="*/ 128365 w 2813482"/>
              <a:gd name="connsiteY4" fmla="*/ 1711394 h 3235195"/>
              <a:gd name="connsiteX5" fmla="*/ 128365 w 2813482"/>
              <a:gd name="connsiteY5" fmla="*/ 1031425 h 3235195"/>
              <a:gd name="connsiteX6" fmla="*/ 561198 w 2813482"/>
              <a:gd name="connsiteY6" fmla="*/ 1002038 h 3235195"/>
              <a:gd name="connsiteX7" fmla="*/ 389335 w 2813482"/>
              <a:gd name="connsiteY7" fmla="*/ 561283 h 3235195"/>
              <a:gd name="connsiteX8" fmla="*/ 128635 w 2813482"/>
              <a:gd name="connsiteY8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60970 w 2685117"/>
              <a:gd name="connsiteY7" fmla="*/ 561283 h 3235195"/>
              <a:gd name="connsiteX8" fmla="*/ 270 w 2685117"/>
              <a:gd name="connsiteY8" fmla="*/ 5192 h 323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5117" h="3235195">
                <a:moveTo>
                  <a:pt x="270" y="5192"/>
                </a:moveTo>
                <a:cubicBezTo>
                  <a:pt x="244496" y="-10003"/>
                  <a:pt x="2526589" y="13825"/>
                  <a:pt x="2684368" y="5540"/>
                </a:cubicBezTo>
                <a:cubicBezTo>
                  <a:pt x="2688671" y="614310"/>
                  <a:pt x="2672864" y="1216152"/>
                  <a:pt x="2677167" y="1824922"/>
                </a:cubicBezTo>
                <a:lnTo>
                  <a:pt x="1328840" y="3235195"/>
                </a:lnTo>
                <a:lnTo>
                  <a:pt x="0" y="1711394"/>
                </a:lnTo>
                <a:lnTo>
                  <a:pt x="0" y="1031425"/>
                </a:lnTo>
                <a:lnTo>
                  <a:pt x="432833" y="1002038"/>
                </a:lnTo>
                <a:cubicBezTo>
                  <a:pt x="502850" y="992754"/>
                  <a:pt x="333064" y="727424"/>
                  <a:pt x="260970" y="561283"/>
                </a:cubicBezTo>
                <a:cubicBezTo>
                  <a:pt x="188876" y="395142"/>
                  <a:pt x="755909" y="147154"/>
                  <a:pt x="270" y="5192"/>
                </a:cubicBezTo>
                <a:close/>
              </a:path>
            </a:pathLst>
          </a:custGeom>
          <a:gradFill>
            <a:gsLst>
              <a:gs pos="62000">
                <a:srgbClr val="FFFFFF"/>
              </a:gs>
              <a:gs pos="94000">
                <a:srgbClr val="BFBFBF">
                  <a:lumMod val="20000"/>
                  <a:lumOff val="8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TextBox #3">
            <a:extLst>
              <a:ext uri="{FF2B5EF4-FFF2-40B4-BE49-F238E27FC236}">
                <a16:creationId xmlns:a16="http://schemas.microsoft.com/office/drawing/2014/main" id="{4223094E-B84C-AFED-E7A2-18E4E4D05C33}"/>
              </a:ext>
            </a:extLst>
          </p:cNvPr>
          <p:cNvSpPr/>
          <p:nvPr userDrawn="1"/>
        </p:nvSpPr>
        <p:spPr>
          <a:xfrm rot="3770510">
            <a:off x="4737147" y="1215921"/>
            <a:ext cx="1072208" cy="842759"/>
          </a:xfrm>
          <a:custGeom>
            <a:avLst/>
            <a:gdLst/>
            <a:ahLst/>
            <a:cxnLst/>
            <a:rect l="l" t="t" r="r" b="b"/>
            <a:pathLst>
              <a:path w="1641354" h="1314456">
                <a:moveTo>
                  <a:pt x="0" y="578416"/>
                </a:moveTo>
                <a:lnTo>
                  <a:pt x="247364" y="96231"/>
                </a:lnTo>
                <a:lnTo>
                  <a:pt x="263559" y="81378"/>
                </a:lnTo>
                <a:cubicBezTo>
                  <a:pt x="287942" y="62889"/>
                  <a:pt x="313260" y="47415"/>
                  <a:pt x="339514" y="34958"/>
                </a:cubicBezTo>
                <a:cubicBezTo>
                  <a:pt x="444532" y="-14875"/>
                  <a:pt x="552326" y="-11430"/>
                  <a:pt x="662897" y="45294"/>
                </a:cubicBezTo>
                <a:cubicBezTo>
                  <a:pt x="754928" y="92507"/>
                  <a:pt x="817810" y="158638"/>
                  <a:pt x="851541" y="243687"/>
                </a:cubicBezTo>
                <a:cubicBezTo>
                  <a:pt x="885273" y="328735"/>
                  <a:pt x="887767" y="425359"/>
                  <a:pt x="859024" y="533557"/>
                </a:cubicBezTo>
                <a:lnTo>
                  <a:pt x="866969" y="537632"/>
                </a:lnTo>
                <a:cubicBezTo>
                  <a:pt x="941315" y="428575"/>
                  <a:pt x="1022401" y="359774"/>
                  <a:pt x="1110225" y="331230"/>
                </a:cubicBezTo>
                <a:cubicBezTo>
                  <a:pt x="1198049" y="302687"/>
                  <a:pt x="1289963" y="313039"/>
                  <a:pt x="1385968" y="362290"/>
                </a:cubicBezTo>
                <a:cubicBezTo>
                  <a:pt x="1525670" y="433959"/>
                  <a:pt x="1608122" y="538566"/>
                  <a:pt x="1633323" y="676110"/>
                </a:cubicBezTo>
                <a:cubicBezTo>
                  <a:pt x="1658523" y="813654"/>
                  <a:pt x="1624420" y="973464"/>
                  <a:pt x="1531013" y="1155541"/>
                </a:cubicBezTo>
                <a:cubicBezTo>
                  <a:pt x="1510379" y="1195764"/>
                  <a:pt x="1488917" y="1233575"/>
                  <a:pt x="1466626" y="1268976"/>
                </a:cubicBezTo>
                <a:lnTo>
                  <a:pt x="1434755" y="1314456"/>
                </a:lnTo>
                <a:lnTo>
                  <a:pt x="1239480" y="1214279"/>
                </a:lnTo>
                <a:lnTo>
                  <a:pt x="1277569" y="1164774"/>
                </a:lnTo>
                <a:cubicBezTo>
                  <a:pt x="1298690" y="1133791"/>
                  <a:pt x="1317402" y="1102410"/>
                  <a:pt x="1333706" y="1070630"/>
                </a:cubicBezTo>
                <a:cubicBezTo>
                  <a:pt x="1391448" y="958073"/>
                  <a:pt x="1413729" y="863287"/>
                  <a:pt x="1400549" y="786272"/>
                </a:cubicBezTo>
                <a:cubicBezTo>
                  <a:pt x="1387368" y="709257"/>
                  <a:pt x="1337079" y="648332"/>
                  <a:pt x="1249681" y="603497"/>
                </a:cubicBezTo>
                <a:cubicBezTo>
                  <a:pt x="1172216" y="563756"/>
                  <a:pt x="1099482" y="565333"/>
                  <a:pt x="1031477" y="608226"/>
                </a:cubicBezTo>
                <a:cubicBezTo>
                  <a:pt x="963473" y="651120"/>
                  <a:pt x="895675" y="738446"/>
                  <a:pt x="828082" y="870204"/>
                </a:cubicBezTo>
                <a:lnTo>
                  <a:pt x="774057" y="975514"/>
                </a:lnTo>
                <a:lnTo>
                  <a:pt x="584366" y="878201"/>
                </a:lnTo>
                <a:lnTo>
                  <a:pt x="639410" y="770904"/>
                </a:lnTo>
                <a:cubicBezTo>
                  <a:pt x="758292" y="539169"/>
                  <a:pt x="737618" y="382204"/>
                  <a:pt x="577390" y="300005"/>
                </a:cubicBezTo>
                <a:cubicBezTo>
                  <a:pt x="515153" y="268077"/>
                  <a:pt x="456792" y="263646"/>
                  <a:pt x="402305" y="286711"/>
                </a:cubicBezTo>
                <a:cubicBezTo>
                  <a:pt x="347819" y="309776"/>
                  <a:pt x="300365" y="360704"/>
                  <a:pt x="259946" y="439493"/>
                </a:cubicBezTo>
                <a:cubicBezTo>
                  <a:pt x="231754" y="494448"/>
                  <a:pt x="212361" y="551406"/>
                  <a:pt x="201766" y="610370"/>
                </a:cubicBezTo>
                <a:lnTo>
                  <a:pt x="196056" y="678995"/>
                </a:lnTo>
                <a:lnTo>
                  <a:pt x="0" y="578416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505548DF-BD1E-D975-0BF5-083775E0EF90}"/>
              </a:ext>
            </a:extLst>
          </p:cNvPr>
          <p:cNvSpPr>
            <a:spLocks/>
          </p:cNvSpPr>
          <p:nvPr userDrawn="1"/>
        </p:nvSpPr>
        <p:spPr>
          <a:xfrm>
            <a:off x="7287229" y="1143509"/>
            <a:ext cx="2809644" cy="2980493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06661 w 2685117"/>
              <a:gd name="connsiteY6" fmla="*/ 86425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92025 w 2704779"/>
              <a:gd name="connsiteY0" fmla="*/ 0 h 3230003"/>
              <a:gd name="connsiteX1" fmla="*/ 2704030 w 2704779"/>
              <a:gd name="connsiteY1" fmla="*/ 348 h 3230003"/>
              <a:gd name="connsiteX2" fmla="*/ 2696829 w 2704779"/>
              <a:gd name="connsiteY2" fmla="*/ 1819730 h 3230003"/>
              <a:gd name="connsiteX3" fmla="*/ 1348502 w 2704779"/>
              <a:gd name="connsiteY3" fmla="*/ 3230003 h 3230003"/>
              <a:gd name="connsiteX4" fmla="*/ 19662 w 2704779"/>
              <a:gd name="connsiteY4" fmla="*/ 1706202 h 3230003"/>
              <a:gd name="connsiteX5" fmla="*/ 0 w 2704779"/>
              <a:gd name="connsiteY5" fmla="*/ 856899 h 3230003"/>
              <a:gd name="connsiteX6" fmla="*/ 526323 w 2704779"/>
              <a:gd name="connsiteY6" fmla="*/ 864258 h 3230003"/>
              <a:gd name="connsiteX7" fmla="*/ 559092 w 2704779"/>
              <a:gd name="connsiteY7" fmla="*/ 526273 h 3230003"/>
              <a:gd name="connsiteX8" fmla="*/ 98603 w 2704779"/>
              <a:gd name="connsiteY8" fmla="*/ 480224 h 3230003"/>
              <a:gd name="connsiteX9" fmla="*/ 92025 w 2704779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856899 h 3230003"/>
              <a:gd name="connsiteX6" fmla="*/ 506661 w 2685117"/>
              <a:gd name="connsiteY6" fmla="*/ 86425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327964 w 2685117"/>
              <a:gd name="connsiteY0" fmla="*/ 6426 h 3229655"/>
              <a:gd name="connsiteX1" fmla="*/ 2684368 w 2685117"/>
              <a:gd name="connsiteY1" fmla="*/ 0 h 3229655"/>
              <a:gd name="connsiteX2" fmla="*/ 2677167 w 2685117"/>
              <a:gd name="connsiteY2" fmla="*/ 1819382 h 3229655"/>
              <a:gd name="connsiteX3" fmla="*/ 1328840 w 2685117"/>
              <a:gd name="connsiteY3" fmla="*/ 3229655 h 3229655"/>
              <a:gd name="connsiteX4" fmla="*/ 0 w 2685117"/>
              <a:gd name="connsiteY4" fmla="*/ 1705854 h 3229655"/>
              <a:gd name="connsiteX5" fmla="*/ 0 w 2685117"/>
              <a:gd name="connsiteY5" fmla="*/ 856551 h 3229655"/>
              <a:gd name="connsiteX6" fmla="*/ 506661 w 2685117"/>
              <a:gd name="connsiteY6" fmla="*/ 863910 h 3229655"/>
              <a:gd name="connsiteX7" fmla="*/ 539430 w 2685117"/>
              <a:gd name="connsiteY7" fmla="*/ 525925 h 3229655"/>
              <a:gd name="connsiteX8" fmla="*/ 78941 w 2685117"/>
              <a:gd name="connsiteY8" fmla="*/ 479876 h 3229655"/>
              <a:gd name="connsiteX9" fmla="*/ 327964 w 2685117"/>
              <a:gd name="connsiteY9" fmla="*/ 6426 h 3229655"/>
              <a:gd name="connsiteX0" fmla="*/ 334518 w 2691671"/>
              <a:gd name="connsiteY0" fmla="*/ 6426 h 3229655"/>
              <a:gd name="connsiteX1" fmla="*/ 2690922 w 2691671"/>
              <a:gd name="connsiteY1" fmla="*/ 0 h 3229655"/>
              <a:gd name="connsiteX2" fmla="*/ 2683721 w 2691671"/>
              <a:gd name="connsiteY2" fmla="*/ 1819382 h 3229655"/>
              <a:gd name="connsiteX3" fmla="*/ 1335394 w 2691671"/>
              <a:gd name="connsiteY3" fmla="*/ 3229655 h 3229655"/>
              <a:gd name="connsiteX4" fmla="*/ 0 w 2691671"/>
              <a:gd name="connsiteY4" fmla="*/ 1536520 h 3229655"/>
              <a:gd name="connsiteX5" fmla="*/ 6554 w 2691671"/>
              <a:gd name="connsiteY5" fmla="*/ 856551 h 3229655"/>
              <a:gd name="connsiteX6" fmla="*/ 513215 w 2691671"/>
              <a:gd name="connsiteY6" fmla="*/ 863910 h 3229655"/>
              <a:gd name="connsiteX7" fmla="*/ 545984 w 2691671"/>
              <a:gd name="connsiteY7" fmla="*/ 525925 h 3229655"/>
              <a:gd name="connsiteX8" fmla="*/ 85495 w 2691671"/>
              <a:gd name="connsiteY8" fmla="*/ 479876 h 3229655"/>
              <a:gd name="connsiteX9" fmla="*/ 334518 w 2691671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2650057 w 2691360"/>
              <a:gd name="connsiteY3" fmla="*/ 1697880 h 3229655"/>
              <a:gd name="connsiteX4" fmla="*/ 1335394 w 2691360"/>
              <a:gd name="connsiteY4" fmla="*/ 3229655 h 3229655"/>
              <a:gd name="connsiteX5" fmla="*/ 0 w 2691360"/>
              <a:gd name="connsiteY5" fmla="*/ 1536520 h 3229655"/>
              <a:gd name="connsiteX6" fmla="*/ 6554 w 2691360"/>
              <a:gd name="connsiteY6" fmla="*/ 856551 h 3229655"/>
              <a:gd name="connsiteX7" fmla="*/ 513215 w 2691360"/>
              <a:gd name="connsiteY7" fmla="*/ 863910 h 3229655"/>
              <a:gd name="connsiteX8" fmla="*/ 545984 w 2691360"/>
              <a:gd name="connsiteY8" fmla="*/ 525925 h 3229655"/>
              <a:gd name="connsiteX9" fmla="*/ 85495 w 2691360"/>
              <a:gd name="connsiteY9" fmla="*/ 479876 h 3229655"/>
              <a:gd name="connsiteX10" fmla="*/ 334518 w 2691360"/>
              <a:gd name="connsiteY10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2636949 w 2691360"/>
              <a:gd name="connsiteY3" fmla="*/ 1779160 h 3229655"/>
              <a:gd name="connsiteX4" fmla="*/ 1335394 w 2691360"/>
              <a:gd name="connsiteY4" fmla="*/ 3229655 h 3229655"/>
              <a:gd name="connsiteX5" fmla="*/ 0 w 2691360"/>
              <a:gd name="connsiteY5" fmla="*/ 1536520 h 3229655"/>
              <a:gd name="connsiteX6" fmla="*/ 6554 w 2691360"/>
              <a:gd name="connsiteY6" fmla="*/ 856551 h 3229655"/>
              <a:gd name="connsiteX7" fmla="*/ 513215 w 2691360"/>
              <a:gd name="connsiteY7" fmla="*/ 863910 h 3229655"/>
              <a:gd name="connsiteX8" fmla="*/ 545984 w 2691360"/>
              <a:gd name="connsiteY8" fmla="*/ 525925 h 3229655"/>
              <a:gd name="connsiteX9" fmla="*/ 85495 w 2691360"/>
              <a:gd name="connsiteY9" fmla="*/ 479876 h 3229655"/>
              <a:gd name="connsiteX10" fmla="*/ 334518 w 2691360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36949 w 2691231"/>
              <a:gd name="connsiteY3" fmla="*/ 1779160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36949 w 2691231"/>
              <a:gd name="connsiteY3" fmla="*/ 1779160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56610 w 2691231"/>
              <a:gd name="connsiteY3" fmla="*/ 1765613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746151"/>
              <a:gd name="connsiteY0" fmla="*/ 6426 h 3229655"/>
              <a:gd name="connsiteX1" fmla="*/ 2690922 w 2746151"/>
              <a:gd name="connsiteY1" fmla="*/ 0 h 3229655"/>
              <a:gd name="connsiteX2" fmla="*/ 2657505 w 2746151"/>
              <a:gd name="connsiteY2" fmla="*/ 1047223 h 3229655"/>
              <a:gd name="connsiteX3" fmla="*/ 2630395 w 2746151"/>
              <a:gd name="connsiteY3" fmla="*/ 1040866 h 3229655"/>
              <a:gd name="connsiteX4" fmla="*/ 2656610 w 2746151"/>
              <a:gd name="connsiteY4" fmla="*/ 1765613 h 3229655"/>
              <a:gd name="connsiteX5" fmla="*/ 1335394 w 2746151"/>
              <a:gd name="connsiteY5" fmla="*/ 3229655 h 3229655"/>
              <a:gd name="connsiteX6" fmla="*/ 0 w 2746151"/>
              <a:gd name="connsiteY6" fmla="*/ 1536520 h 3229655"/>
              <a:gd name="connsiteX7" fmla="*/ 6554 w 2746151"/>
              <a:gd name="connsiteY7" fmla="*/ 856551 h 3229655"/>
              <a:gd name="connsiteX8" fmla="*/ 513215 w 2746151"/>
              <a:gd name="connsiteY8" fmla="*/ 863910 h 3229655"/>
              <a:gd name="connsiteX9" fmla="*/ 545984 w 2746151"/>
              <a:gd name="connsiteY9" fmla="*/ 525925 h 3229655"/>
              <a:gd name="connsiteX10" fmla="*/ 85495 w 2746151"/>
              <a:gd name="connsiteY10" fmla="*/ 479876 h 3229655"/>
              <a:gd name="connsiteX11" fmla="*/ 334518 w 2746151"/>
              <a:gd name="connsiteY11" fmla="*/ 6426 h 3229655"/>
              <a:gd name="connsiteX0" fmla="*/ 334518 w 2886891"/>
              <a:gd name="connsiteY0" fmla="*/ 6426 h 3229655"/>
              <a:gd name="connsiteX1" fmla="*/ 2690922 w 2886891"/>
              <a:gd name="connsiteY1" fmla="*/ 0 h 3229655"/>
              <a:gd name="connsiteX2" fmla="*/ 2886891 w 2886891"/>
              <a:gd name="connsiteY2" fmla="*/ 1026903 h 3229655"/>
              <a:gd name="connsiteX3" fmla="*/ 2630395 w 2886891"/>
              <a:gd name="connsiteY3" fmla="*/ 1040866 h 3229655"/>
              <a:gd name="connsiteX4" fmla="*/ 2656610 w 2886891"/>
              <a:gd name="connsiteY4" fmla="*/ 1765613 h 3229655"/>
              <a:gd name="connsiteX5" fmla="*/ 1335394 w 2886891"/>
              <a:gd name="connsiteY5" fmla="*/ 3229655 h 3229655"/>
              <a:gd name="connsiteX6" fmla="*/ 0 w 2886891"/>
              <a:gd name="connsiteY6" fmla="*/ 1536520 h 3229655"/>
              <a:gd name="connsiteX7" fmla="*/ 6554 w 2886891"/>
              <a:gd name="connsiteY7" fmla="*/ 856551 h 3229655"/>
              <a:gd name="connsiteX8" fmla="*/ 513215 w 2886891"/>
              <a:gd name="connsiteY8" fmla="*/ 863910 h 3229655"/>
              <a:gd name="connsiteX9" fmla="*/ 545984 w 2886891"/>
              <a:gd name="connsiteY9" fmla="*/ 525925 h 3229655"/>
              <a:gd name="connsiteX10" fmla="*/ 85495 w 2886891"/>
              <a:gd name="connsiteY10" fmla="*/ 479876 h 3229655"/>
              <a:gd name="connsiteX11" fmla="*/ 334518 w 2886891"/>
              <a:gd name="connsiteY11" fmla="*/ 6426 h 3229655"/>
              <a:gd name="connsiteX0" fmla="*/ 334518 w 2880337"/>
              <a:gd name="connsiteY0" fmla="*/ 6426 h 3229655"/>
              <a:gd name="connsiteX1" fmla="*/ 2690922 w 2880337"/>
              <a:gd name="connsiteY1" fmla="*/ 0 h 3229655"/>
              <a:gd name="connsiteX2" fmla="*/ 2880337 w 2880337"/>
              <a:gd name="connsiteY2" fmla="*/ 986263 h 3229655"/>
              <a:gd name="connsiteX3" fmla="*/ 2630395 w 2880337"/>
              <a:gd name="connsiteY3" fmla="*/ 1040866 h 3229655"/>
              <a:gd name="connsiteX4" fmla="*/ 2656610 w 2880337"/>
              <a:gd name="connsiteY4" fmla="*/ 1765613 h 3229655"/>
              <a:gd name="connsiteX5" fmla="*/ 1335394 w 2880337"/>
              <a:gd name="connsiteY5" fmla="*/ 3229655 h 3229655"/>
              <a:gd name="connsiteX6" fmla="*/ 0 w 2880337"/>
              <a:gd name="connsiteY6" fmla="*/ 1536520 h 3229655"/>
              <a:gd name="connsiteX7" fmla="*/ 6554 w 2880337"/>
              <a:gd name="connsiteY7" fmla="*/ 856551 h 3229655"/>
              <a:gd name="connsiteX8" fmla="*/ 513215 w 2880337"/>
              <a:gd name="connsiteY8" fmla="*/ 863910 h 3229655"/>
              <a:gd name="connsiteX9" fmla="*/ 545984 w 2880337"/>
              <a:gd name="connsiteY9" fmla="*/ 525925 h 3229655"/>
              <a:gd name="connsiteX10" fmla="*/ 85495 w 2880337"/>
              <a:gd name="connsiteY10" fmla="*/ 479876 h 3229655"/>
              <a:gd name="connsiteX11" fmla="*/ 334518 w 2880337"/>
              <a:gd name="connsiteY11" fmla="*/ 6426 h 3229655"/>
              <a:gd name="connsiteX0" fmla="*/ 334518 w 2880337"/>
              <a:gd name="connsiteY0" fmla="*/ 6426 h 3229655"/>
              <a:gd name="connsiteX1" fmla="*/ 2690922 w 2880337"/>
              <a:gd name="connsiteY1" fmla="*/ 0 h 3229655"/>
              <a:gd name="connsiteX2" fmla="*/ 2880337 w 2880337"/>
              <a:gd name="connsiteY2" fmla="*/ 986263 h 3229655"/>
              <a:gd name="connsiteX3" fmla="*/ 2630395 w 2880337"/>
              <a:gd name="connsiteY3" fmla="*/ 1040866 h 3229655"/>
              <a:gd name="connsiteX4" fmla="*/ 2656610 w 2880337"/>
              <a:gd name="connsiteY4" fmla="*/ 1765613 h 3229655"/>
              <a:gd name="connsiteX5" fmla="*/ 1335394 w 2880337"/>
              <a:gd name="connsiteY5" fmla="*/ 3229655 h 3229655"/>
              <a:gd name="connsiteX6" fmla="*/ 0 w 2880337"/>
              <a:gd name="connsiteY6" fmla="*/ 1536520 h 3229655"/>
              <a:gd name="connsiteX7" fmla="*/ 6554 w 2880337"/>
              <a:gd name="connsiteY7" fmla="*/ 856551 h 3229655"/>
              <a:gd name="connsiteX8" fmla="*/ 513215 w 2880337"/>
              <a:gd name="connsiteY8" fmla="*/ 863910 h 3229655"/>
              <a:gd name="connsiteX9" fmla="*/ 545984 w 2880337"/>
              <a:gd name="connsiteY9" fmla="*/ 525925 h 3229655"/>
              <a:gd name="connsiteX10" fmla="*/ 85495 w 2880337"/>
              <a:gd name="connsiteY10" fmla="*/ 479876 h 3229655"/>
              <a:gd name="connsiteX11" fmla="*/ 334518 w 2880337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85495 w 2945876"/>
              <a:gd name="connsiteY9" fmla="*/ 479876 h 3229655"/>
              <a:gd name="connsiteX10" fmla="*/ 334518 w 2945876"/>
              <a:gd name="connsiteY10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8567 w 2945876"/>
              <a:gd name="connsiteY8" fmla="*/ 687803 h 3229655"/>
              <a:gd name="connsiteX9" fmla="*/ 85495 w 2945876"/>
              <a:gd name="connsiteY9" fmla="*/ 479876 h 3229655"/>
              <a:gd name="connsiteX10" fmla="*/ 334518 w 2945876"/>
              <a:gd name="connsiteY10" fmla="*/ 6426 h 322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5876" h="3229655">
                <a:moveTo>
                  <a:pt x="334518" y="6426"/>
                </a:moveTo>
                <a:lnTo>
                  <a:pt x="2690922" y="0"/>
                </a:lnTo>
                <a:cubicBezTo>
                  <a:pt x="2695225" y="608770"/>
                  <a:pt x="2941573" y="153973"/>
                  <a:pt x="2945876" y="762743"/>
                </a:cubicBezTo>
                <a:cubicBezTo>
                  <a:pt x="2935788" y="834621"/>
                  <a:pt x="2709191" y="1015961"/>
                  <a:pt x="2630395" y="1040866"/>
                </a:cubicBezTo>
                <a:cubicBezTo>
                  <a:pt x="2630246" y="1160598"/>
                  <a:pt x="2872443" y="1400815"/>
                  <a:pt x="2656610" y="1765613"/>
                </a:cubicBezTo>
                <a:lnTo>
                  <a:pt x="1335394" y="3229655"/>
                </a:lnTo>
                <a:lnTo>
                  <a:pt x="0" y="1536520"/>
                </a:lnTo>
                <a:cubicBezTo>
                  <a:pt x="2185" y="1309864"/>
                  <a:pt x="4369" y="1083207"/>
                  <a:pt x="6554" y="856551"/>
                </a:cubicBezTo>
                <a:lnTo>
                  <a:pt x="8567" y="687803"/>
                </a:lnTo>
                <a:lnTo>
                  <a:pt x="85495" y="479876"/>
                </a:lnTo>
                <a:cubicBezTo>
                  <a:pt x="83302" y="319801"/>
                  <a:pt x="336711" y="166501"/>
                  <a:pt x="334518" y="6426"/>
                </a:cubicBezTo>
                <a:close/>
              </a:path>
            </a:pathLst>
          </a:custGeom>
          <a:gradFill>
            <a:gsLst>
              <a:gs pos="62000">
                <a:srgbClr val="FFFFFF"/>
              </a:gs>
              <a:gs pos="100000">
                <a:srgbClr val="BFBFBF">
                  <a:lumMod val="20000"/>
                  <a:lumOff val="8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TextBox #4">
            <a:extLst>
              <a:ext uri="{FF2B5EF4-FFF2-40B4-BE49-F238E27FC236}">
                <a16:creationId xmlns:a16="http://schemas.microsoft.com/office/drawing/2014/main" id="{793F6760-D976-2442-7CED-403C4DBE66B1}"/>
              </a:ext>
            </a:extLst>
          </p:cNvPr>
          <p:cNvSpPr/>
          <p:nvPr userDrawn="1"/>
        </p:nvSpPr>
        <p:spPr>
          <a:xfrm rot="3770510">
            <a:off x="7078424" y="1255670"/>
            <a:ext cx="995363" cy="926689"/>
          </a:xfrm>
          <a:custGeom>
            <a:avLst/>
            <a:gdLst>
              <a:gd name="connsiteX0" fmla="*/ 0 w 1552354"/>
              <a:gd name="connsiteY0" fmla="*/ 245217 h 1445251"/>
              <a:gd name="connsiteX1" fmla="*/ 125798 w 1552354"/>
              <a:gd name="connsiteY1" fmla="*/ 0 h 1445251"/>
              <a:gd name="connsiteX2" fmla="*/ 1041876 w 1552354"/>
              <a:gd name="connsiteY2" fmla="*/ 469955 h 1445251"/>
              <a:gd name="connsiteX3" fmla="*/ 1142246 w 1552354"/>
              <a:gd name="connsiteY3" fmla="*/ 274305 h 1445251"/>
              <a:gd name="connsiteX4" fmla="*/ 1335911 w 1552354"/>
              <a:gd name="connsiteY4" fmla="*/ 373656 h 1445251"/>
              <a:gd name="connsiteX5" fmla="*/ 1236846 w 1552354"/>
              <a:gd name="connsiteY5" fmla="*/ 566759 h 1445251"/>
              <a:gd name="connsiteX6" fmla="*/ 1236845 w 1552354"/>
              <a:gd name="connsiteY6" fmla="*/ 566759 h 1445251"/>
              <a:gd name="connsiteX7" fmla="*/ 1236843 w 1552354"/>
              <a:gd name="connsiteY7" fmla="*/ 566761 h 1445251"/>
              <a:gd name="connsiteX8" fmla="*/ 1236844 w 1552354"/>
              <a:gd name="connsiteY8" fmla="*/ 566762 h 1445251"/>
              <a:gd name="connsiteX9" fmla="*/ 1235539 w 1552354"/>
              <a:gd name="connsiteY9" fmla="*/ 569306 h 1445251"/>
              <a:gd name="connsiteX10" fmla="*/ 1552354 w 1552354"/>
              <a:gd name="connsiteY10" fmla="*/ 731834 h 1445251"/>
              <a:gd name="connsiteX11" fmla="*/ 1435681 w 1552354"/>
              <a:gd name="connsiteY11" fmla="*/ 959265 h 1445251"/>
              <a:gd name="connsiteX12" fmla="*/ 1118867 w 1552354"/>
              <a:gd name="connsiteY12" fmla="*/ 796737 h 1445251"/>
              <a:gd name="connsiteX13" fmla="*/ 786174 w 1552354"/>
              <a:gd name="connsiteY13" fmla="*/ 1445251 h 1445251"/>
              <a:gd name="connsiteX14" fmla="*/ 786172 w 1552354"/>
              <a:gd name="connsiteY14" fmla="*/ 1445250 h 1445251"/>
              <a:gd name="connsiteX15" fmla="*/ 786171 w 1552354"/>
              <a:gd name="connsiteY15" fmla="*/ 1445250 h 1445251"/>
              <a:gd name="connsiteX16" fmla="*/ 588534 w 1552354"/>
              <a:gd name="connsiteY16" fmla="*/ 1343862 h 1445251"/>
              <a:gd name="connsiteX17" fmla="*/ 234626 w 1552354"/>
              <a:gd name="connsiteY17" fmla="*/ 683204 h 1445251"/>
              <a:gd name="connsiteX18" fmla="*/ 230946 w 1552354"/>
              <a:gd name="connsiteY18" fmla="*/ 681316 h 1445251"/>
              <a:gd name="connsiteX19" fmla="*/ 555 w 1552354"/>
              <a:gd name="connsiteY19" fmla="*/ 251235 h 1445251"/>
              <a:gd name="connsiteX20" fmla="*/ 1861 w 1552354"/>
              <a:gd name="connsiteY20" fmla="*/ 248690 h 1445251"/>
              <a:gd name="connsiteX21" fmla="*/ 0 w 1552354"/>
              <a:gd name="connsiteY21" fmla="*/ 245217 h 1445251"/>
              <a:gd name="connsiteX22" fmla="*/ 242935 w 1552354"/>
              <a:gd name="connsiteY22" fmla="*/ 344869 h 1445251"/>
              <a:gd name="connsiteX23" fmla="*/ 357003 w 1552354"/>
              <a:gd name="connsiteY23" fmla="*/ 513784 h 1445251"/>
              <a:gd name="connsiteX24" fmla="*/ 696441 w 1552354"/>
              <a:gd name="connsiteY24" fmla="*/ 1143309 h 1445251"/>
              <a:gd name="connsiteX25" fmla="*/ 925203 w 1552354"/>
              <a:gd name="connsiteY25" fmla="*/ 697386 h 1445251"/>
              <a:gd name="connsiteX26" fmla="*/ 560717 w 1552354"/>
              <a:gd name="connsiteY26" fmla="*/ 510402 h 1445251"/>
              <a:gd name="connsiteX27" fmla="*/ 247012 w 1552354"/>
              <a:gd name="connsiteY27" fmla="*/ 336924 h 1445251"/>
              <a:gd name="connsiteX28" fmla="*/ 242935 w 1552354"/>
              <a:gd name="connsiteY28" fmla="*/ 344869 h 144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52354" h="1445251">
                <a:moveTo>
                  <a:pt x="0" y="245217"/>
                </a:moveTo>
                <a:lnTo>
                  <a:pt x="125798" y="0"/>
                </a:lnTo>
                <a:lnTo>
                  <a:pt x="1041876" y="469955"/>
                </a:lnTo>
                <a:lnTo>
                  <a:pt x="1142246" y="274305"/>
                </a:lnTo>
                <a:lnTo>
                  <a:pt x="1335911" y="373656"/>
                </a:lnTo>
                <a:lnTo>
                  <a:pt x="1236846" y="566759"/>
                </a:lnTo>
                <a:lnTo>
                  <a:pt x="1236845" y="566759"/>
                </a:lnTo>
                <a:lnTo>
                  <a:pt x="1236843" y="566761"/>
                </a:lnTo>
                <a:lnTo>
                  <a:pt x="1236844" y="566762"/>
                </a:lnTo>
                <a:lnTo>
                  <a:pt x="1235539" y="569306"/>
                </a:lnTo>
                <a:lnTo>
                  <a:pt x="1552354" y="731834"/>
                </a:lnTo>
                <a:lnTo>
                  <a:pt x="1435681" y="959265"/>
                </a:lnTo>
                <a:lnTo>
                  <a:pt x="1118867" y="796737"/>
                </a:lnTo>
                <a:lnTo>
                  <a:pt x="786174" y="1445251"/>
                </a:lnTo>
                <a:lnTo>
                  <a:pt x="786172" y="1445250"/>
                </a:lnTo>
                <a:lnTo>
                  <a:pt x="786171" y="1445250"/>
                </a:lnTo>
                <a:lnTo>
                  <a:pt x="588534" y="1343862"/>
                </a:lnTo>
                <a:lnTo>
                  <a:pt x="234626" y="683204"/>
                </a:lnTo>
                <a:lnTo>
                  <a:pt x="230946" y="681316"/>
                </a:lnTo>
                <a:lnTo>
                  <a:pt x="555" y="251235"/>
                </a:lnTo>
                <a:lnTo>
                  <a:pt x="1861" y="248690"/>
                </a:lnTo>
                <a:lnTo>
                  <a:pt x="0" y="245217"/>
                </a:lnTo>
                <a:close/>
                <a:moveTo>
                  <a:pt x="242935" y="344869"/>
                </a:moveTo>
                <a:cubicBezTo>
                  <a:pt x="277124" y="385825"/>
                  <a:pt x="315146" y="442130"/>
                  <a:pt x="357003" y="513784"/>
                </a:cubicBezTo>
                <a:lnTo>
                  <a:pt x="696441" y="1143309"/>
                </a:lnTo>
                <a:lnTo>
                  <a:pt x="925203" y="697386"/>
                </a:lnTo>
                <a:lnTo>
                  <a:pt x="560717" y="510402"/>
                </a:lnTo>
                <a:cubicBezTo>
                  <a:pt x="430945" y="443829"/>
                  <a:pt x="326377" y="386003"/>
                  <a:pt x="247012" y="336924"/>
                </a:cubicBezTo>
                <a:lnTo>
                  <a:pt x="242935" y="344869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A1C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89661B89-3712-5342-C724-F5BCC9C7D965}"/>
              </a:ext>
            </a:extLst>
          </p:cNvPr>
          <p:cNvSpPr/>
          <p:nvPr userDrawn="1"/>
        </p:nvSpPr>
        <p:spPr>
          <a:xfrm>
            <a:off x="9631056" y="1148973"/>
            <a:ext cx="2573613" cy="2952455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482603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376814 w 2685117"/>
              <a:gd name="connsiteY6" fmla="*/ 841667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03498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5117" h="3230003">
                <a:moveTo>
                  <a:pt x="72363" y="0"/>
                </a:moveTo>
                <a:lnTo>
                  <a:pt x="2684368" y="348"/>
                </a:lnTo>
                <a:cubicBezTo>
                  <a:pt x="2688671" y="609118"/>
                  <a:pt x="2672864" y="1210960"/>
                  <a:pt x="2677167" y="1819730"/>
                </a:cubicBezTo>
                <a:lnTo>
                  <a:pt x="1328840" y="3230003"/>
                </a:lnTo>
                <a:lnTo>
                  <a:pt x="0" y="1740838"/>
                </a:lnTo>
                <a:lnTo>
                  <a:pt x="0" y="1003498"/>
                </a:lnTo>
                <a:cubicBezTo>
                  <a:pt x="304482" y="990309"/>
                  <a:pt x="430086" y="965752"/>
                  <a:pt x="512326" y="531957"/>
                </a:cubicBezTo>
                <a:lnTo>
                  <a:pt x="78941" y="480224"/>
                </a:lnTo>
                <a:cubicBezTo>
                  <a:pt x="76748" y="320149"/>
                  <a:pt x="74556" y="160075"/>
                  <a:pt x="72363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#5">
            <a:extLst>
              <a:ext uri="{FF2B5EF4-FFF2-40B4-BE49-F238E27FC236}">
                <a16:creationId xmlns:a16="http://schemas.microsoft.com/office/drawing/2014/main" id="{B2DE0836-D954-2CC0-BA4B-E8E8BB3AA82D}"/>
              </a:ext>
            </a:extLst>
          </p:cNvPr>
          <p:cNvSpPr txBox="1"/>
          <p:nvPr userDrawn="1"/>
        </p:nvSpPr>
        <p:spPr>
          <a:xfrm>
            <a:off x="9494245" y="826025"/>
            <a:ext cx="811119" cy="17043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7000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vi-VN" sz="110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27000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4F44-D4FB-39D1-AF38-9E622D3C31F9}"/>
              </a:ext>
            </a:extLst>
          </p:cNvPr>
          <p:cNvSpPr txBox="1"/>
          <p:nvPr userDrawn="1"/>
        </p:nvSpPr>
        <p:spPr>
          <a:xfrm>
            <a:off x="3173361" y="6037617"/>
            <a:ext cx="6397097" cy="629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2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100+</a:t>
            </a:r>
            <a:r>
              <a:rPr lang="en-US" sz="348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Missions currently supported by SCaN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C8A13-4C36-FFE0-F1BC-4ED210EA2D8A}"/>
              </a:ext>
            </a:extLst>
          </p:cNvPr>
          <p:cNvSpPr txBox="1"/>
          <p:nvPr userDrawn="1"/>
        </p:nvSpPr>
        <p:spPr>
          <a:xfrm flipH="1">
            <a:off x="341982" y="5579878"/>
            <a:ext cx="2415483" cy="1141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Space Communications and Navigation (SCaN) </a:t>
            </a:r>
            <a:r>
              <a:rPr lang="en-US" sz="147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serves as the Program Office for all of NASA’s space communications activities</a:t>
            </a:r>
          </a:p>
        </p:txBody>
      </p:sp>
      <p:sp>
        <p:nvSpPr>
          <p:cNvPr id="9" name="Shadoiw 5">
            <a:extLst>
              <a:ext uri="{FF2B5EF4-FFF2-40B4-BE49-F238E27FC236}">
                <a16:creationId xmlns:a16="http://schemas.microsoft.com/office/drawing/2014/main" id="{929C36B6-CDF3-46A8-74D8-28E38607EC93}"/>
              </a:ext>
            </a:extLst>
          </p:cNvPr>
          <p:cNvSpPr txBox="1"/>
          <p:nvPr userDrawn="1"/>
        </p:nvSpPr>
        <p:spPr>
          <a:xfrm flipH="1">
            <a:off x="3271564" y="5490586"/>
            <a:ext cx="8927494" cy="575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2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24/7</a:t>
            </a:r>
            <a:r>
              <a:rPr lang="en-US" sz="116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Near Earth and Deep Space Communications and Navigation Services</a:t>
            </a:r>
          </a:p>
        </p:txBody>
      </p:sp>
      <p:pic>
        <p:nvPicPr>
          <p:cNvPr id="20" name="Picture 345" descr="shadow_1_m">
            <a:extLst>
              <a:ext uri="{FF2B5EF4-FFF2-40B4-BE49-F238E27FC236}">
                <a16:creationId xmlns:a16="http://schemas.microsoft.com/office/drawing/2014/main" id="{F4C95DBF-822F-C6CA-3703-F5D54C14B4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052102" flipH="1">
            <a:off x="9560370" y="2604959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Shadow 4" descr="shadow_1_m">
            <a:extLst>
              <a:ext uri="{FF2B5EF4-FFF2-40B4-BE49-F238E27FC236}">
                <a16:creationId xmlns:a16="http://schemas.microsoft.com/office/drawing/2014/main" id="{AD3AD2B4-54A4-044E-82BF-B875F4B3E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266133" flipH="1">
            <a:off x="7285508" y="2572925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Shadow 3" descr="shadow_1_m">
            <a:extLst>
              <a:ext uri="{FF2B5EF4-FFF2-40B4-BE49-F238E27FC236}">
                <a16:creationId xmlns:a16="http://schemas.microsoft.com/office/drawing/2014/main" id="{ECAB45FD-F8C4-90DC-2FF9-DC16AECAB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104377" flipH="1">
            <a:off x="5052026" y="2619753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A picture containing text, satellite, night sky&#10;&#10;Description automatically generated">
            <a:extLst>
              <a:ext uri="{FF2B5EF4-FFF2-40B4-BE49-F238E27FC236}">
                <a16:creationId xmlns:a16="http://schemas.microsoft.com/office/drawing/2014/main" id="{A92E596C-BAB2-AB9A-1E9E-D310EBFAA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6"/>
          <a:stretch/>
        </p:blipFill>
        <p:spPr>
          <a:xfrm>
            <a:off x="10101289" y="3662046"/>
            <a:ext cx="1599655" cy="1603324"/>
          </a:xfrm>
          <a:prstGeom prst="flowChartConnector">
            <a:avLst/>
          </a:prstGeom>
          <a:ln w="19050">
            <a:solidFill>
              <a:srgbClr val="928CE0"/>
            </a:solidFill>
          </a:ln>
          <a:effectLst>
            <a:outerShdw blurRad="76200" dist="12700" sx="102000" sy="102000" algn="ctr" rotWithShape="0">
              <a:prstClr val="black">
                <a:alpha val="51000"/>
              </a:prstClr>
            </a:outerShdw>
          </a:effec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3E166E76-C258-2EA0-C8EA-408B11A42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228" y="3687990"/>
            <a:ext cx="1613442" cy="1622846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88900" dist="12700" sx="103000" sy="103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40" name="Picture 3" descr="A picture containing dark, outdoor object, light&#10;&#10;Description automatically generated">
            <a:extLst>
              <a:ext uri="{FF2B5EF4-FFF2-40B4-BE49-F238E27FC236}">
                <a16:creationId xmlns:a16="http://schemas.microsoft.com/office/drawing/2014/main" id="{17ECEE3D-7C04-512E-9F29-ABADF0D2C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798" y="3722512"/>
            <a:ext cx="1619194" cy="1603324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101600" dist="12700" sx="102000" sy="102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38" name="Picture 2" descr="A space shuttle in space&#10;&#10;Description automatically generated with low confidence">
            <a:extLst>
              <a:ext uri="{FF2B5EF4-FFF2-40B4-BE49-F238E27FC236}">
                <a16:creationId xmlns:a16="http://schemas.microsoft.com/office/drawing/2014/main" id="{F61A6CAF-7632-B7F2-8CE6-2B3126D68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896" y="3660328"/>
            <a:ext cx="1607361" cy="1631444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88900" dist="127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39" name="Picture 1" descr="A picture containing sky&#10;&#10;Description automatically generated">
            <a:extLst>
              <a:ext uri="{FF2B5EF4-FFF2-40B4-BE49-F238E27FC236}">
                <a16:creationId xmlns:a16="http://schemas.microsoft.com/office/drawing/2014/main" id="{3F2D7369-AEDB-0FDC-0D00-AB63DEFD5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732" y="3682718"/>
            <a:ext cx="1612247" cy="1575726"/>
          </a:xfrm>
          <a:prstGeom prst="flowChartConnector">
            <a:avLst/>
          </a:prstGeom>
          <a:ln w="25400">
            <a:solidFill>
              <a:srgbClr val="928CE0"/>
            </a:solidFill>
          </a:ln>
          <a:effectLst>
            <a:outerShdw blurRad="63500" dist="12700" sx="104000" sy="104000" algn="ctr" rotWithShape="0">
              <a:prstClr val="black">
                <a:alpha val="56000"/>
              </a:prstClr>
            </a:outerShdw>
          </a:effectLst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5BF4AC57-88E6-73FD-BCEB-4AFCA7D99D6A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7FEA1E54-B338-EB0D-80EE-C0BE74A42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ADDEA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785673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219240B1-784C-BCC8-CCCD-AE22DA52B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7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28407316-B056-E587-55EB-EAFAC3E0F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81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97D07056-C5B5-BB6B-3787-F2E071D67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6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a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A2997AB7-661A-C9E6-D3F0-1423CEDEC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F6C6B2-CB66-6314-C9A5-9B93C325E0AD}"/>
              </a:ext>
            </a:extLst>
          </p:cNvPr>
          <p:cNvGrpSpPr/>
          <p:nvPr userDrawn="1"/>
        </p:nvGrpSpPr>
        <p:grpSpPr>
          <a:xfrm>
            <a:off x="609600" y="2880409"/>
            <a:ext cx="7862807" cy="1567533"/>
            <a:chOff x="2598498" y="2905992"/>
            <a:chExt cx="6669776" cy="1567533"/>
          </a:xfrm>
        </p:grpSpPr>
        <p:pic>
          <p:nvPicPr>
            <p:cNvPr id="9" name="Horiz Shadow">
              <a:extLst>
                <a:ext uri="{FF2B5EF4-FFF2-40B4-BE49-F238E27FC236}">
                  <a16:creationId xmlns:a16="http://schemas.microsoft.com/office/drawing/2014/main" id="{543989D4-6563-549D-65F8-2E01A00F89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0711" y="4072835"/>
              <a:ext cx="4321898" cy="400690"/>
            </a:xfrm>
            <a:prstGeom prst="rect">
              <a:avLst/>
            </a:prstGeom>
          </p:spPr>
        </p:pic>
        <p:sp>
          <p:nvSpPr>
            <p:cNvPr id="4" name="Purple Text Box Line 1">
              <a:extLst>
                <a:ext uri="{FF2B5EF4-FFF2-40B4-BE49-F238E27FC236}">
                  <a16:creationId xmlns:a16="http://schemas.microsoft.com/office/drawing/2014/main" id="{5D503B03-2F8C-B372-4323-32CF9D7338D2}"/>
                </a:ext>
              </a:extLst>
            </p:cNvPr>
            <p:cNvSpPr/>
            <p:nvPr userDrawn="1"/>
          </p:nvSpPr>
          <p:spPr>
            <a:xfrm>
              <a:off x="2598498" y="2905992"/>
              <a:ext cx="6669776" cy="1145994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White Text Box">
              <a:extLst>
                <a:ext uri="{FF2B5EF4-FFF2-40B4-BE49-F238E27FC236}">
                  <a16:creationId xmlns:a16="http://schemas.microsoft.com/office/drawing/2014/main" id="{31A5FAE4-4B9E-636D-1EAB-EBB1F853D1C1}"/>
                </a:ext>
              </a:extLst>
            </p:cNvPr>
            <p:cNvSpPr/>
            <p:nvPr userDrawn="1"/>
          </p:nvSpPr>
          <p:spPr>
            <a:xfrm>
              <a:off x="2796425" y="3104366"/>
              <a:ext cx="6273921" cy="749246"/>
            </a:xfrm>
            <a:prstGeom prst="rect">
              <a:avLst/>
            </a:prstGeom>
            <a:solidFill>
              <a:schemeClr val="bg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2933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a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36765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satellite on the moon&#10;&#10;Description automatically generated">
            <a:extLst>
              <a:ext uri="{FF2B5EF4-FFF2-40B4-BE49-F238E27FC236}">
                <a16:creationId xmlns:a16="http://schemas.microsoft.com/office/drawing/2014/main" id="{5B474785-35F6-5C55-212B-83529F899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B9CC8-32D4-3ED1-3EFB-D0CF811CA03B}"/>
              </a:ext>
            </a:extLst>
          </p:cNvPr>
          <p:cNvSpPr txBox="1">
            <a:spLocks/>
          </p:cNvSpPr>
          <p:nvPr userDrawn="1"/>
        </p:nvSpPr>
        <p:spPr>
          <a:xfrm>
            <a:off x="464487" y="985965"/>
            <a:ext cx="11074299" cy="10011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3" b="1" i="0" u="none" strike="noStrike" kern="1200" cap="none" spc="295" normalizeH="0" baseline="0" noProof="0" dirty="0">
                <a:ln>
                  <a:noFill/>
                </a:ln>
                <a:solidFill>
                  <a:srgbClr val="9AD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50" charset="0"/>
                <a:ea typeface="Roboto" panose="02000000000000000000" pitchFamily="2" charset="0"/>
                <a:cs typeface="Open Sans Light" panose="020B0306030504020204" pitchFamily="34" charset="0"/>
              </a:rPr>
              <a:t>Space Communications </a:t>
            </a:r>
          </a:p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3" b="0" i="0" u="none" strike="noStrike" kern="1200" cap="none" spc="295" normalizeH="0" baseline="0" noProof="0" dirty="0">
                <a:ln>
                  <a:noFill/>
                </a:ln>
                <a:solidFill>
                  <a:srgbClr val="9ADD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50" charset="0"/>
                <a:ea typeface="Roboto" panose="02000000000000000000" pitchFamily="2" charset="0"/>
                <a:cs typeface="Open Sans Light" panose="020B0306030504020204" pitchFamily="34" charset="0"/>
              </a:rPr>
              <a:t>and Navigation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F3FAB-FCD5-15CD-A7B5-D6D1765B38DF}"/>
              </a:ext>
            </a:extLst>
          </p:cNvPr>
          <p:cNvSpPr txBox="1">
            <a:spLocks/>
          </p:cNvSpPr>
          <p:nvPr userDrawn="1"/>
        </p:nvSpPr>
        <p:spPr>
          <a:xfrm>
            <a:off x="572016" y="337761"/>
            <a:ext cx="228279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Open Sans SemiBold" charset="0"/>
                <a:cs typeface="Open Sans SemiBold" charset="0"/>
              </a:rPr>
              <a:t>SCaN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32CBB-2DDD-3E6B-97EC-9C7535B2D9AA}"/>
              </a:ext>
            </a:extLst>
          </p:cNvPr>
          <p:cNvSpPr txBox="1">
            <a:spLocks/>
          </p:cNvSpPr>
          <p:nvPr userDrawn="1"/>
        </p:nvSpPr>
        <p:spPr>
          <a:xfrm>
            <a:off x="9361358" y="544141"/>
            <a:ext cx="1510189" cy="32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72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National Aeronautics and</a:t>
            </a:r>
            <a:br>
              <a:rPr kumimoji="0" lang="en-US" sz="7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kumimoji="0" lang="en-US" sz="7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Space Administration</a:t>
            </a:r>
            <a:endParaRPr kumimoji="0" lang="en-US" sz="7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1F307F-68B8-8832-656A-CC34E3EDD2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5724" y="330892"/>
            <a:ext cx="916511" cy="7603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01E6AC-E89E-558F-DE7C-ACC85C96769C}"/>
              </a:ext>
            </a:extLst>
          </p:cNvPr>
          <p:cNvCxnSpPr>
            <a:cxnSpLocks/>
          </p:cNvCxnSpPr>
          <p:nvPr userDrawn="1"/>
        </p:nvCxnSpPr>
        <p:spPr>
          <a:xfrm>
            <a:off x="10899603" y="300206"/>
            <a:ext cx="0" cy="832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284015-9644-1DB9-C1E2-957FC7D9A71E}"/>
              </a:ext>
            </a:extLst>
          </p:cNvPr>
          <p:cNvSpPr txBox="1">
            <a:spLocks/>
          </p:cNvSpPr>
          <p:nvPr userDrawn="1"/>
        </p:nvSpPr>
        <p:spPr>
          <a:xfrm>
            <a:off x="396170" y="1899338"/>
            <a:ext cx="11234532" cy="7587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8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 panose="020B0604020202020204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Exploration, enabled</a:t>
            </a:r>
            <a:r>
              <a:rPr kumimoji="0" lang="en-US" sz="4331" b="1" i="0" u="none" strike="noStrike" kern="1200" cap="none" spc="58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Light" panose="020B0604020202020204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0B861-EDE5-8A9E-00AF-13795F13CC57}"/>
              </a:ext>
            </a:extLst>
          </p:cNvPr>
          <p:cNvSpPr txBox="1">
            <a:spLocks/>
          </p:cNvSpPr>
          <p:nvPr userDrawn="1"/>
        </p:nvSpPr>
        <p:spPr>
          <a:xfrm>
            <a:off x="10240629" y="6304251"/>
            <a:ext cx="1510189" cy="20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72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www.nasa.gov</a:t>
            </a:r>
            <a:endParaRPr kumimoji="0" lang="en-US" sz="7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6D5E9DE-7BB5-2EA8-E243-3590271FA1DD}"/>
              </a:ext>
            </a:extLst>
          </p:cNvPr>
          <p:cNvSpPr txBox="1">
            <a:spLocks/>
          </p:cNvSpPr>
          <p:nvPr userDrawn="1"/>
        </p:nvSpPr>
        <p:spPr>
          <a:xfrm>
            <a:off x="9361358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298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4D01-906C-4301-982E-F852ED821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"/>
            <a:ext cx="12191997" cy="86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84" y="14702"/>
            <a:ext cx="11421776" cy="848716"/>
          </a:xfrm>
          <a:ln>
            <a:noFill/>
          </a:ln>
        </p:spPr>
        <p:txBody>
          <a:bodyPr anchor="ctr" anchorCtr="0">
            <a:normAutofit/>
          </a:bodyPr>
          <a:lstStyle>
            <a:lvl1pPr>
              <a:defRPr sz="3375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6484" y="1022351"/>
            <a:ext cx="11421775" cy="5489401"/>
          </a:xfrm>
        </p:spPr>
        <p:txBody>
          <a:bodyPr/>
          <a:lstStyle>
            <a:lvl3pPr marL="517525" indent="-165100">
              <a:defRPr/>
            </a:lvl3pPr>
            <a:lvl4pPr marL="741363" indent="-171450">
              <a:defRPr/>
            </a:lvl4pPr>
            <a:lvl5pPr marL="854075" indent="-16351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543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CaN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BA675-2CE1-4B17-BB04-4AE2E8322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46" cy="6858000"/>
          </a:xfrm>
          <a:prstGeom prst="rect">
            <a:avLst/>
          </a:prstGeom>
        </p:spPr>
      </p:pic>
      <p:sp>
        <p:nvSpPr>
          <p:cNvPr id="19" name="Прямоугольник 6">
            <a:extLst>
              <a:ext uri="{FF2B5EF4-FFF2-40B4-BE49-F238E27FC236}">
                <a16:creationId xmlns:a16="http://schemas.microsoft.com/office/drawing/2014/main" id="{C6224D10-C035-4DD2-BB41-31582CA557E6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gradFill flip="none" rotWithShape="1">
            <a:gsLst>
              <a:gs pos="48000">
                <a:srgbClr val="909CB2">
                  <a:alpha val="60000"/>
                </a:srgbClr>
              </a:gs>
              <a:gs pos="76000">
                <a:schemeClr val="accent5">
                  <a:lumMod val="50000"/>
                  <a:alpha val="75000"/>
                </a:schemeClr>
              </a:gs>
              <a:gs pos="27000">
                <a:schemeClr val="tx2">
                  <a:lumMod val="50000"/>
                  <a:alpha val="8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69B3F-9A7E-491E-9C01-9BB6FA3AAC66}"/>
              </a:ext>
            </a:extLst>
          </p:cNvPr>
          <p:cNvSpPr txBox="1"/>
          <p:nvPr userDrawn="1"/>
        </p:nvSpPr>
        <p:spPr>
          <a:xfrm>
            <a:off x="9731261" y="6511751"/>
            <a:ext cx="2460739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B6DCD13-45F5-4879-9DCC-75FC92199358}" type="slidenum">
              <a:rPr lang="en-US" sz="1688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688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8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;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99" y="1066799"/>
            <a:ext cx="11582400" cy="5241925"/>
          </a:xfrm>
        </p:spPr>
        <p:txBody>
          <a:bodyPr/>
          <a:lstStyle>
            <a:lvl1pPr>
              <a:buClrTx/>
              <a:defRPr sz="2400"/>
            </a:lvl1pPr>
            <a:lvl2pPr>
              <a:buClrTx/>
              <a:defRPr sz="2000"/>
            </a:lvl2pPr>
            <a:lvl3pPr>
              <a:buClrTx/>
              <a:defRPr sz="18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2142710" y="174451"/>
            <a:ext cx="9521212" cy="469900"/>
          </a:xfrm>
        </p:spPr>
        <p:txBody>
          <a:bodyPr lIns="0" anchor="ctr" anchorCtr="0">
            <a:normAutofit/>
          </a:bodyPr>
          <a:lstStyle>
            <a:lvl1pPr marL="0" indent="0">
              <a:buNone/>
              <a:defRPr sz="24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320039" y="6543997"/>
            <a:ext cx="2743200" cy="28335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7409" y="6543997"/>
            <a:ext cx="9130259" cy="28335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6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359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322699" y="271807"/>
            <a:ext cx="9521212" cy="46990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>
              <a:buNone/>
              <a:defRPr sz="24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22699" y="870088"/>
            <a:ext cx="11582400" cy="0"/>
          </a:xfrm>
          <a:prstGeom prst="line">
            <a:avLst/>
          </a:prstGeom>
          <a:ln w="38100">
            <a:solidFill>
              <a:srgbClr val="F7B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7408" y="6543997"/>
            <a:ext cx="9130259" cy="28335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The technical data in this document is controlled under the U.S. Export Regulations; release to foreign persons may require an export authorization.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580E2-5910-7740-94E7-FFA44D73FC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911" y="-1832"/>
            <a:ext cx="2336800" cy="87191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2742" y="6683721"/>
            <a:ext cx="482357" cy="14363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CF764FB1-74C5-44BB-97B9-0616BEE744F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7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A6D85-5F42-1987-1F99-CC595541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061" y="6356349"/>
            <a:ext cx="2743200" cy="365125"/>
          </a:xfrm>
        </p:spPr>
        <p:txBody>
          <a:bodyPr/>
          <a:lstStyle/>
          <a:p>
            <a:fld id="{5F119F05-E584-4212-A4BE-393031A672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2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 descr="A close-up of a blue and white banner&#10;&#10;Description automatically generated">
            <a:extLst>
              <a:ext uri="{FF2B5EF4-FFF2-40B4-BE49-F238E27FC236}">
                <a16:creationId xmlns:a16="http://schemas.microsoft.com/office/drawing/2014/main" id="{7F036ED9-6246-1AD9-53DB-450927B62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C72D5-A07A-22FA-901B-90CF5439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199391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 descr="A satellite dish in the sky&#10;&#10;Description automatically generated">
            <a:extLst>
              <a:ext uri="{FF2B5EF4-FFF2-40B4-BE49-F238E27FC236}">
                <a16:creationId xmlns:a16="http://schemas.microsoft.com/office/drawing/2014/main" id="{25F3A835-B2D5-65F9-794D-4CDAB6BEA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34" y="-91440"/>
            <a:ext cx="12416068" cy="6949440"/>
          </a:xfrm>
          <a:prstGeom prst="rect">
            <a:avLst/>
          </a:prstGeom>
        </p:spPr>
      </p:pic>
      <p:sp>
        <p:nvSpPr>
          <p:cNvPr id="24" name="SCaN Title">
            <a:extLst>
              <a:ext uri="{FF2B5EF4-FFF2-40B4-BE49-F238E27FC236}">
                <a16:creationId xmlns:a16="http://schemas.microsoft.com/office/drawing/2014/main" id="{72B4FEC3-A60E-865D-8052-BD63F7F835D8}"/>
              </a:ext>
            </a:extLst>
          </p:cNvPr>
          <p:cNvSpPr txBox="1"/>
          <p:nvPr userDrawn="1"/>
        </p:nvSpPr>
        <p:spPr>
          <a:xfrm>
            <a:off x="4455981" y="4503448"/>
            <a:ext cx="3030405" cy="971740"/>
          </a:xfrm>
          <a:prstGeom prst="rect">
            <a:avLst/>
          </a:prstGeom>
          <a:effectLst>
            <a:outerShdw blurRad="254000" dist="88900" dir="5400000" algn="t" rotWithShape="0">
              <a:prstClr val="black">
                <a:alpha val="40000"/>
              </a:prstClr>
            </a:outerShdw>
          </a:effectLst>
        </p:spPr>
        <p:txBody>
          <a:bodyPr vert="horz" lIns="75640" tIns="37820" rIns="75640" bIns="37820" rtlCol="0" anchor="t">
            <a:noAutofit/>
          </a:bodyPr>
          <a:lstStyle/>
          <a:p>
            <a:pPr indent="81040" defTabSz="756437" fontAlgn="auto">
              <a:lnSpc>
                <a:spcPct val="90000"/>
              </a:lnSpc>
              <a:spcAft>
                <a:spcPts val="497"/>
              </a:spcAft>
            </a:pPr>
            <a:r>
              <a:rPr lang="en-US" sz="7800" kern="0">
                <a:solidFill>
                  <a:srgbClr val="99E8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50" charset="0"/>
                <a:sym typeface="Avenir Next"/>
              </a:rPr>
              <a:t>SCaN</a:t>
            </a:r>
          </a:p>
        </p:txBody>
      </p:sp>
      <p:sp>
        <p:nvSpPr>
          <p:cNvPr id="6" name="Space Comm and Nav">
            <a:extLst>
              <a:ext uri="{FF2B5EF4-FFF2-40B4-BE49-F238E27FC236}">
                <a16:creationId xmlns:a16="http://schemas.microsoft.com/office/drawing/2014/main" id="{908523F4-F456-D7FA-9FBE-0CF7FA3709DB}"/>
              </a:ext>
            </a:extLst>
          </p:cNvPr>
          <p:cNvSpPr/>
          <p:nvPr userDrawn="1"/>
        </p:nvSpPr>
        <p:spPr>
          <a:xfrm>
            <a:off x="7421986" y="4648808"/>
            <a:ext cx="4895113" cy="826380"/>
          </a:xfrm>
          <a:prstGeom prst="rect">
            <a:avLst/>
          </a:prstGeom>
          <a:ln w="19050">
            <a:noFill/>
            <a:miter lim="400000"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254000" marR="254000" indent="0">
              <a:defRPr sz="13000"/>
            </a:lvl1pPr>
          </a:lstStyle>
          <a:p>
            <a:pPr marL="58349" marR="224130" defTabSz="465980" fontAlgn="auto">
              <a:lnSpc>
                <a:spcPct val="80000"/>
              </a:lnSpc>
              <a:spcBef>
                <a:spcPts val="0"/>
              </a:spcBef>
              <a:spcAft>
                <a:spcPts val="265"/>
              </a:spcAft>
              <a:defRPr sz="1800">
                <a:solidFill>
                  <a:srgbClr val="000000"/>
                </a:solidFill>
              </a:defRPr>
            </a:pPr>
            <a:r>
              <a:rPr lang="en-US" sz="3200" kern="0">
                <a:solidFill>
                  <a:srgbClr val="FFFFFF"/>
                </a:solidFill>
                <a:latin typeface="Arial Nova" panose="020B0504020202020204" pitchFamily="34" charset="0"/>
                <a:sym typeface="Avenir Next"/>
              </a:rPr>
              <a:t>Space Communications </a:t>
            </a:r>
          </a:p>
          <a:p>
            <a:pPr marL="58349" marR="224130" defTabSz="465980" fontAlgn="auto">
              <a:lnSpc>
                <a:spcPct val="80000"/>
              </a:lnSpc>
              <a:spcBef>
                <a:spcPts val="0"/>
              </a:spcBef>
              <a:spcAft>
                <a:spcPts val="265"/>
              </a:spcAft>
              <a:defRPr sz="1800">
                <a:solidFill>
                  <a:srgbClr val="000000"/>
                </a:solidFill>
              </a:defRPr>
            </a:pPr>
            <a:r>
              <a:rPr lang="en-US" sz="3200" kern="0">
                <a:solidFill>
                  <a:srgbClr val="FFFFFF"/>
                </a:solidFill>
                <a:latin typeface="Arial Nova" panose="020B0504020202020204" pitchFamily="34" charset="0"/>
                <a:sym typeface="Avenir Next"/>
              </a:rPr>
              <a:t>and Navigation</a:t>
            </a:r>
            <a:endParaRPr sz="3200" kern="0">
              <a:solidFill>
                <a:srgbClr val="FFFFFF"/>
              </a:solidFill>
              <a:latin typeface="Arial Nova" panose="020B0504020202020204" pitchFamily="34" charset="0"/>
              <a:sym typeface="Avenir Next"/>
            </a:endParaRPr>
          </a:p>
        </p:txBody>
      </p:sp>
      <p:sp>
        <p:nvSpPr>
          <p:cNvPr id="7" name="Exploration Enabled">
            <a:extLst>
              <a:ext uri="{FF2B5EF4-FFF2-40B4-BE49-F238E27FC236}">
                <a16:creationId xmlns:a16="http://schemas.microsoft.com/office/drawing/2014/main" id="{45105803-F4D6-E3AB-551C-E52F17199DF0}"/>
              </a:ext>
            </a:extLst>
          </p:cNvPr>
          <p:cNvSpPr>
            <a:spLocks noGrp="1"/>
          </p:cNvSpPr>
          <p:nvPr userDrawn="1"/>
        </p:nvSpPr>
        <p:spPr bwMode="auto">
          <a:xfrm>
            <a:off x="7421986" y="5590204"/>
            <a:ext cx="5599104" cy="4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40339" rIns="80677" bIns="40339" numCol="1" anchor="t" anchorCtr="0" compatLnSpc="1">
            <a:prstTxWarp prst="textNoShape">
              <a:avLst/>
            </a:prstTxWarp>
          </a:bodyPr>
          <a:lstStyle/>
          <a:p>
            <a:pPr indent="81040" defTabSz="46598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>
                <a:solidFill>
                  <a:srgbClr val="FFFFFF"/>
                </a:solidFill>
                <a:latin typeface="Arial Nova Light" panose="020B0304020202020204" pitchFamily="34" charset="0"/>
                <a:ea typeface="ＭＳ Ｐゴシック" pitchFamily="34" charset="-128"/>
                <a:sym typeface="Avenir Next"/>
              </a:rPr>
              <a:t>Exploration, </a:t>
            </a:r>
            <a:r>
              <a:rPr lang="en-US" sz="2800" kern="0">
                <a:solidFill>
                  <a:srgbClr val="99E8FE"/>
                </a:solidFill>
                <a:latin typeface="Arial Nova Light" panose="020B0304020202020204" pitchFamily="34" charset="0"/>
                <a:ea typeface="ＭＳ Ｐゴシック" pitchFamily="34" charset="-128"/>
                <a:sym typeface="Avenir Next"/>
              </a:rPr>
              <a:t>enabled</a:t>
            </a:r>
            <a:r>
              <a:rPr lang="en-US" sz="2800" kern="0">
                <a:solidFill>
                  <a:srgbClr val="99E8FE"/>
                </a:solidFill>
                <a:latin typeface="Arial Nova" panose="020B0504020202020204" pitchFamily="34" charset="0"/>
                <a:ea typeface="ＭＳ Ｐゴシック" pitchFamily="34" charset="-128"/>
                <a:sym typeface="Avenir Next"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36107E-D62F-E054-6EA2-E193F4AA5C4A}"/>
              </a:ext>
            </a:extLst>
          </p:cNvPr>
          <p:cNvCxnSpPr>
            <a:cxnSpLocks/>
          </p:cNvCxnSpPr>
          <p:nvPr userDrawn="1"/>
        </p:nvCxnSpPr>
        <p:spPr>
          <a:xfrm>
            <a:off x="7031421" y="3970962"/>
            <a:ext cx="5338413" cy="0"/>
          </a:xfrm>
          <a:prstGeom prst="line">
            <a:avLst/>
          </a:prstGeom>
          <a:ln w="12700" cap="flat">
            <a:solidFill>
              <a:srgbClr val="9ADDEA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62F081-9AA6-0D25-0285-11FC84289E5A}"/>
              </a:ext>
            </a:extLst>
          </p:cNvPr>
          <p:cNvCxnSpPr>
            <a:cxnSpLocks/>
          </p:cNvCxnSpPr>
          <p:nvPr userDrawn="1"/>
        </p:nvCxnSpPr>
        <p:spPr>
          <a:xfrm>
            <a:off x="-46234" y="3970962"/>
            <a:ext cx="1423207" cy="0"/>
          </a:xfrm>
          <a:prstGeom prst="line">
            <a:avLst/>
          </a:prstGeom>
          <a:ln w="12700" cap="flat">
            <a:solidFill>
              <a:srgbClr val="9ADDEA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ASA Text">
            <a:extLst>
              <a:ext uri="{FF2B5EF4-FFF2-40B4-BE49-F238E27FC236}">
                <a16:creationId xmlns:a16="http://schemas.microsoft.com/office/drawing/2014/main" id="{8293AB18-0E17-866A-B748-C20A345DFA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01255" y="539076"/>
            <a:ext cx="25955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900" b="0">
                <a:solidFill>
                  <a:schemeClr val="bg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8" name="NASA Logo">
            <a:extLst>
              <a:ext uri="{FF2B5EF4-FFF2-40B4-BE49-F238E27FC236}">
                <a16:creationId xmlns:a16="http://schemas.microsoft.com/office/drawing/2014/main" id="{5EFDEB6E-F5EB-D100-FCA8-59D04E89F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8597" y="274331"/>
            <a:ext cx="916511" cy="760322"/>
          </a:xfrm>
          <a:prstGeom prst="rect">
            <a:avLst/>
          </a:prstGeom>
        </p:spPr>
      </p:pic>
      <p:pic>
        <p:nvPicPr>
          <p:cNvPr id="2" name="Picture 1" descr="A picture containing screenshot, graphic design&#10;&#10;Description automatically generated">
            <a:extLst>
              <a:ext uri="{FF2B5EF4-FFF2-40B4-BE49-F238E27FC236}">
                <a16:creationId xmlns:a16="http://schemas.microsoft.com/office/drawing/2014/main" id="{2EFD5D4F-A835-F368-71B2-EB65E0428D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" y="208150"/>
            <a:ext cx="1514109" cy="94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1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296C4E48-B347-43EF-7106-3EFCC5718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"/>
            <a:ext cx="12354560" cy="6949440"/>
          </a:xfrm>
          <a:prstGeom prst="rect">
            <a:avLst/>
          </a:prstGeom>
        </p:spPr>
      </p:pic>
      <p:pic>
        <p:nvPicPr>
          <p:cNvPr id="4" name="Background Image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D027B4EF-8C79-EA4D-09EC-E408F1598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b="16642"/>
          <a:stretch/>
        </p:blipFill>
        <p:spPr>
          <a:xfrm>
            <a:off x="2346481" y="2390259"/>
            <a:ext cx="9844279" cy="4455289"/>
          </a:xfrm>
          <a:prstGeom prst="rect">
            <a:avLst/>
          </a:prstGeom>
        </p:spPr>
      </p:pic>
      <p:sp>
        <p:nvSpPr>
          <p:cNvPr id="5" name="Background Image Screen">
            <a:extLst>
              <a:ext uri="{FF2B5EF4-FFF2-40B4-BE49-F238E27FC236}">
                <a16:creationId xmlns:a16="http://schemas.microsoft.com/office/drawing/2014/main" id="{6F34DB99-F6C9-E770-C55F-E3DAE964FF51}"/>
              </a:ext>
            </a:extLst>
          </p:cNvPr>
          <p:cNvSpPr/>
          <p:nvPr userDrawn="1"/>
        </p:nvSpPr>
        <p:spPr>
          <a:xfrm>
            <a:off x="1357338" y="1143509"/>
            <a:ext cx="10855444" cy="5721497"/>
          </a:xfrm>
          <a:custGeom>
            <a:avLst/>
            <a:gdLst>
              <a:gd name="connsiteX0" fmla="*/ 9520518 w 9540077"/>
              <a:gd name="connsiteY0" fmla="*/ 5701553 h 5701553"/>
              <a:gd name="connsiteX1" fmla="*/ 0 w 9540077"/>
              <a:gd name="connsiteY1" fmla="*/ 5701553 h 5701553"/>
              <a:gd name="connsiteX2" fmla="*/ 1457173 w 9540077"/>
              <a:gd name="connsiteY2" fmla="*/ 0 h 5701553"/>
              <a:gd name="connsiteX3" fmla="*/ 9540077 w 9540077"/>
              <a:gd name="connsiteY3" fmla="*/ 0 h 5701553"/>
              <a:gd name="connsiteX4" fmla="*/ 9520518 w 9540077"/>
              <a:gd name="connsiteY4" fmla="*/ 5701553 h 5701553"/>
              <a:gd name="connsiteX0" fmla="*/ 9994831 w 10014390"/>
              <a:gd name="connsiteY0" fmla="*/ 5701553 h 5701553"/>
              <a:gd name="connsiteX1" fmla="*/ 474313 w 10014390"/>
              <a:gd name="connsiteY1" fmla="*/ 5701553 h 5701553"/>
              <a:gd name="connsiteX2" fmla="*/ 0 w 10014390"/>
              <a:gd name="connsiteY2" fmla="*/ 4890 h 5701553"/>
              <a:gd name="connsiteX3" fmla="*/ 10014390 w 10014390"/>
              <a:gd name="connsiteY3" fmla="*/ 0 h 5701553"/>
              <a:gd name="connsiteX4" fmla="*/ 9994831 w 10014390"/>
              <a:gd name="connsiteY4" fmla="*/ 5701553 h 5701553"/>
              <a:gd name="connsiteX0" fmla="*/ 9994831 w 10014390"/>
              <a:gd name="connsiteY0" fmla="*/ 5701553 h 5726002"/>
              <a:gd name="connsiteX1" fmla="*/ 141804 w 10014390"/>
              <a:gd name="connsiteY1" fmla="*/ 5726002 h 5726002"/>
              <a:gd name="connsiteX2" fmla="*/ 0 w 10014390"/>
              <a:gd name="connsiteY2" fmla="*/ 4890 h 5726002"/>
              <a:gd name="connsiteX3" fmla="*/ 10014390 w 10014390"/>
              <a:gd name="connsiteY3" fmla="*/ 0 h 5726002"/>
              <a:gd name="connsiteX4" fmla="*/ 9994831 w 10014390"/>
              <a:gd name="connsiteY4" fmla="*/ 5701553 h 5726002"/>
              <a:gd name="connsiteX0" fmla="*/ 9853027 w 9872586"/>
              <a:gd name="connsiteY0" fmla="*/ 5701553 h 5726002"/>
              <a:gd name="connsiteX1" fmla="*/ 0 w 9872586"/>
              <a:gd name="connsiteY1" fmla="*/ 5726002 h 5726002"/>
              <a:gd name="connsiteX2" fmla="*/ 44010 w 9872586"/>
              <a:gd name="connsiteY2" fmla="*/ 4890 h 5726002"/>
              <a:gd name="connsiteX3" fmla="*/ 9872586 w 9872586"/>
              <a:gd name="connsiteY3" fmla="*/ 0 h 5726002"/>
              <a:gd name="connsiteX4" fmla="*/ 9853027 w 9872586"/>
              <a:gd name="connsiteY4" fmla="*/ 5701553 h 5726002"/>
              <a:gd name="connsiteX0" fmla="*/ 10835885 w 10855444"/>
              <a:gd name="connsiteY0" fmla="*/ 5701553 h 5726002"/>
              <a:gd name="connsiteX1" fmla="*/ 0 w 10855444"/>
              <a:gd name="connsiteY1" fmla="*/ 5726002 h 5726002"/>
              <a:gd name="connsiteX2" fmla="*/ 1026868 w 10855444"/>
              <a:gd name="connsiteY2" fmla="*/ 4890 h 5726002"/>
              <a:gd name="connsiteX3" fmla="*/ 10855444 w 10855444"/>
              <a:gd name="connsiteY3" fmla="*/ 0 h 5726002"/>
              <a:gd name="connsiteX4" fmla="*/ 10835885 w 10855444"/>
              <a:gd name="connsiteY4" fmla="*/ 5701553 h 572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5444" h="5726002">
                <a:moveTo>
                  <a:pt x="10835885" y="5701553"/>
                </a:moveTo>
                <a:lnTo>
                  <a:pt x="0" y="5726002"/>
                </a:lnTo>
                <a:lnTo>
                  <a:pt x="1026868" y="4890"/>
                </a:lnTo>
                <a:lnTo>
                  <a:pt x="10855444" y="0"/>
                </a:lnTo>
                <a:cubicBezTo>
                  <a:pt x="10848924" y="1900518"/>
                  <a:pt x="10842405" y="3801035"/>
                  <a:pt x="10835885" y="5701553"/>
                </a:cubicBezTo>
                <a:close/>
              </a:path>
            </a:pathLst>
          </a:custGeom>
          <a:gradFill flip="none" rotWithShape="1">
            <a:gsLst>
              <a:gs pos="1000">
                <a:srgbClr val="516E95"/>
              </a:gs>
              <a:gs pos="41000">
                <a:srgbClr val="5C86B5">
                  <a:alpha val="42000"/>
                </a:srgbClr>
              </a:gs>
              <a:gs pos="91000">
                <a:srgbClr val="7EB0EC">
                  <a:alpha val="1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E33394E-6ECA-0812-DC3A-2F8E1D53FB1B}"/>
              </a:ext>
            </a:extLst>
          </p:cNvPr>
          <p:cNvSpPr/>
          <p:nvPr userDrawn="1"/>
        </p:nvSpPr>
        <p:spPr>
          <a:xfrm>
            <a:off x="1015205" y="1147102"/>
            <a:ext cx="2917372" cy="2982686"/>
          </a:xfrm>
          <a:custGeom>
            <a:avLst/>
            <a:gdLst>
              <a:gd name="connsiteX0" fmla="*/ 32657 w 2917372"/>
              <a:gd name="connsiteY0" fmla="*/ 0 h 2977243"/>
              <a:gd name="connsiteX1" fmla="*/ 2917372 w 2917372"/>
              <a:gd name="connsiteY1" fmla="*/ 0 h 2977243"/>
              <a:gd name="connsiteX2" fmla="*/ 2917372 w 2917372"/>
              <a:gd name="connsiteY2" fmla="*/ 1349829 h 2977243"/>
              <a:gd name="connsiteX3" fmla="*/ 1311729 w 2917372"/>
              <a:gd name="connsiteY3" fmla="*/ 2977243 h 2977243"/>
              <a:gd name="connsiteX4" fmla="*/ 0 w 2917372"/>
              <a:gd name="connsiteY4" fmla="*/ 1322615 h 2977243"/>
              <a:gd name="connsiteX5" fmla="*/ 32657 w 2917372"/>
              <a:gd name="connsiteY5" fmla="*/ 0 h 2977243"/>
              <a:gd name="connsiteX0" fmla="*/ 0 w 2917372"/>
              <a:gd name="connsiteY0" fmla="*/ 0 h 2982686"/>
              <a:gd name="connsiteX1" fmla="*/ 2917372 w 2917372"/>
              <a:gd name="connsiteY1" fmla="*/ 5443 h 2982686"/>
              <a:gd name="connsiteX2" fmla="*/ 2917372 w 2917372"/>
              <a:gd name="connsiteY2" fmla="*/ 1355272 h 2982686"/>
              <a:gd name="connsiteX3" fmla="*/ 1311729 w 2917372"/>
              <a:gd name="connsiteY3" fmla="*/ 2982686 h 2982686"/>
              <a:gd name="connsiteX4" fmla="*/ 0 w 2917372"/>
              <a:gd name="connsiteY4" fmla="*/ 1328058 h 2982686"/>
              <a:gd name="connsiteX5" fmla="*/ 0 w 2917372"/>
              <a:gd name="connsiteY5" fmla="*/ 0 h 2982686"/>
              <a:gd name="connsiteX0" fmla="*/ 0 w 2917372"/>
              <a:gd name="connsiteY0" fmla="*/ 0 h 2982686"/>
              <a:gd name="connsiteX1" fmla="*/ 2917372 w 2917372"/>
              <a:gd name="connsiteY1" fmla="*/ 5443 h 2982686"/>
              <a:gd name="connsiteX2" fmla="*/ 2917372 w 2917372"/>
              <a:gd name="connsiteY2" fmla="*/ 1159329 h 2982686"/>
              <a:gd name="connsiteX3" fmla="*/ 1311729 w 2917372"/>
              <a:gd name="connsiteY3" fmla="*/ 2982686 h 2982686"/>
              <a:gd name="connsiteX4" fmla="*/ 0 w 2917372"/>
              <a:gd name="connsiteY4" fmla="*/ 1328058 h 2982686"/>
              <a:gd name="connsiteX5" fmla="*/ 0 w 2917372"/>
              <a:gd name="connsiteY5" fmla="*/ 0 h 298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7372" h="2982686">
                <a:moveTo>
                  <a:pt x="0" y="0"/>
                </a:moveTo>
                <a:lnTo>
                  <a:pt x="2917372" y="5443"/>
                </a:lnTo>
                <a:lnTo>
                  <a:pt x="2917372" y="1159329"/>
                </a:lnTo>
                <a:lnTo>
                  <a:pt x="1311729" y="2982686"/>
                </a:lnTo>
                <a:lnTo>
                  <a:pt x="0" y="13280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55600" dist="2540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#1">
            <a:extLst>
              <a:ext uri="{FF2B5EF4-FFF2-40B4-BE49-F238E27FC236}">
                <a16:creationId xmlns:a16="http://schemas.microsoft.com/office/drawing/2014/main" id="{EFCF5EB1-A694-B842-A732-7D802872C7C2}"/>
              </a:ext>
            </a:extLst>
          </p:cNvPr>
          <p:cNvSpPr txBox="1"/>
          <p:nvPr userDrawn="1"/>
        </p:nvSpPr>
        <p:spPr>
          <a:xfrm>
            <a:off x="625627" y="819804"/>
            <a:ext cx="811119" cy="1704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075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9000"/>
                    </a:srgbClr>
                  </a:outerShdw>
                </a:effectLst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</a:t>
            </a:r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76BFAA1B-C677-07A6-1FF0-A13BBF57E67C}"/>
              </a:ext>
            </a:extLst>
          </p:cNvPr>
          <p:cNvSpPr/>
          <p:nvPr userDrawn="1"/>
        </p:nvSpPr>
        <p:spPr>
          <a:xfrm>
            <a:off x="2988035" y="1145078"/>
            <a:ext cx="2560943" cy="2992633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41122 w 2685117"/>
              <a:gd name="connsiteY6" fmla="*/ 661740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8941 w 2685117"/>
              <a:gd name="connsiteY6" fmla="*/ 480224 h 3230003"/>
              <a:gd name="connsiteX7" fmla="*/ 72363 w 2685117"/>
              <a:gd name="connsiteY7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2363 w 2685117"/>
              <a:gd name="connsiteY6" fmla="*/ 0 h 3230003"/>
              <a:gd name="connsiteX0" fmla="*/ 270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270 w 2685117"/>
              <a:gd name="connsiteY6" fmla="*/ 0 h 3230003"/>
              <a:gd name="connsiteX0" fmla="*/ 270 w 2685117"/>
              <a:gd name="connsiteY0" fmla="*/ 521 h 3230524"/>
              <a:gd name="connsiteX1" fmla="*/ 82461 w 2685117"/>
              <a:gd name="connsiteY1" fmla="*/ 5242 h 3230524"/>
              <a:gd name="connsiteX2" fmla="*/ 2684368 w 2685117"/>
              <a:gd name="connsiteY2" fmla="*/ 869 h 3230524"/>
              <a:gd name="connsiteX3" fmla="*/ 2677167 w 2685117"/>
              <a:gd name="connsiteY3" fmla="*/ 1820251 h 3230524"/>
              <a:gd name="connsiteX4" fmla="*/ 1328840 w 2685117"/>
              <a:gd name="connsiteY4" fmla="*/ 3230524 h 3230524"/>
              <a:gd name="connsiteX5" fmla="*/ 0 w 2685117"/>
              <a:gd name="connsiteY5" fmla="*/ 1706723 h 3230524"/>
              <a:gd name="connsiteX6" fmla="*/ 0 w 2685117"/>
              <a:gd name="connsiteY6" fmla="*/ 1026754 h 3230524"/>
              <a:gd name="connsiteX7" fmla="*/ 270 w 2685117"/>
              <a:gd name="connsiteY7" fmla="*/ 521 h 3230524"/>
              <a:gd name="connsiteX0" fmla="*/ 270 w 2685117"/>
              <a:gd name="connsiteY0" fmla="*/ 180978 h 3410981"/>
              <a:gd name="connsiteX1" fmla="*/ 2684368 w 2685117"/>
              <a:gd name="connsiteY1" fmla="*/ 181326 h 3410981"/>
              <a:gd name="connsiteX2" fmla="*/ 2677167 w 2685117"/>
              <a:gd name="connsiteY2" fmla="*/ 2000708 h 3410981"/>
              <a:gd name="connsiteX3" fmla="*/ 1328840 w 2685117"/>
              <a:gd name="connsiteY3" fmla="*/ 3410981 h 3410981"/>
              <a:gd name="connsiteX4" fmla="*/ 0 w 2685117"/>
              <a:gd name="connsiteY4" fmla="*/ 1887180 h 3410981"/>
              <a:gd name="connsiteX5" fmla="*/ 0 w 2685117"/>
              <a:gd name="connsiteY5" fmla="*/ 1207211 h 3410981"/>
              <a:gd name="connsiteX6" fmla="*/ 270 w 2685117"/>
              <a:gd name="connsiteY6" fmla="*/ 180978 h 3410981"/>
              <a:gd name="connsiteX0" fmla="*/ 270 w 2685117"/>
              <a:gd name="connsiteY0" fmla="*/ 137982 h 3367985"/>
              <a:gd name="connsiteX1" fmla="*/ 2684368 w 2685117"/>
              <a:gd name="connsiteY1" fmla="*/ 138330 h 3367985"/>
              <a:gd name="connsiteX2" fmla="*/ 2677167 w 2685117"/>
              <a:gd name="connsiteY2" fmla="*/ 1957712 h 3367985"/>
              <a:gd name="connsiteX3" fmla="*/ 1328840 w 2685117"/>
              <a:gd name="connsiteY3" fmla="*/ 3367985 h 3367985"/>
              <a:gd name="connsiteX4" fmla="*/ 0 w 2685117"/>
              <a:gd name="connsiteY4" fmla="*/ 1844184 h 3367985"/>
              <a:gd name="connsiteX5" fmla="*/ 0 w 2685117"/>
              <a:gd name="connsiteY5" fmla="*/ 1164215 h 3367985"/>
              <a:gd name="connsiteX6" fmla="*/ 270 w 2685117"/>
              <a:gd name="connsiteY6" fmla="*/ 137982 h 336798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270 w 2685117"/>
              <a:gd name="connsiteY6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90 w 2685117"/>
              <a:gd name="connsiteY6" fmla="*/ 104072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502946 w 2685117"/>
              <a:gd name="connsiteY6" fmla="*/ 396043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502946 w 2685117"/>
              <a:gd name="connsiteY6" fmla="*/ 396043 h 3235195"/>
              <a:gd name="connsiteX7" fmla="*/ 270 w 2685117"/>
              <a:gd name="connsiteY7" fmla="*/ 5192 h 3235195"/>
              <a:gd name="connsiteX0" fmla="*/ 270 w 2685117"/>
              <a:gd name="connsiteY0" fmla="*/ 25965 h 3255968"/>
              <a:gd name="connsiteX1" fmla="*/ 2684368 w 2685117"/>
              <a:gd name="connsiteY1" fmla="*/ 0 h 3255968"/>
              <a:gd name="connsiteX2" fmla="*/ 2677167 w 2685117"/>
              <a:gd name="connsiteY2" fmla="*/ 1845695 h 3255968"/>
              <a:gd name="connsiteX3" fmla="*/ 1328840 w 2685117"/>
              <a:gd name="connsiteY3" fmla="*/ 3255968 h 3255968"/>
              <a:gd name="connsiteX4" fmla="*/ 0 w 2685117"/>
              <a:gd name="connsiteY4" fmla="*/ 1732167 h 3255968"/>
              <a:gd name="connsiteX5" fmla="*/ 0 w 2685117"/>
              <a:gd name="connsiteY5" fmla="*/ 1052198 h 3255968"/>
              <a:gd name="connsiteX6" fmla="*/ 502946 w 2685117"/>
              <a:gd name="connsiteY6" fmla="*/ 416816 h 3255968"/>
              <a:gd name="connsiteX7" fmla="*/ 270 w 2685117"/>
              <a:gd name="connsiteY7" fmla="*/ 25965 h 3255968"/>
              <a:gd name="connsiteX0" fmla="*/ 270 w 2685117"/>
              <a:gd name="connsiteY0" fmla="*/ 12808 h 3242811"/>
              <a:gd name="connsiteX1" fmla="*/ 2684368 w 2685117"/>
              <a:gd name="connsiteY1" fmla="*/ 0 h 3242811"/>
              <a:gd name="connsiteX2" fmla="*/ 2677167 w 2685117"/>
              <a:gd name="connsiteY2" fmla="*/ 1832538 h 3242811"/>
              <a:gd name="connsiteX3" fmla="*/ 1328840 w 2685117"/>
              <a:gd name="connsiteY3" fmla="*/ 3242811 h 3242811"/>
              <a:gd name="connsiteX4" fmla="*/ 0 w 2685117"/>
              <a:gd name="connsiteY4" fmla="*/ 1719010 h 3242811"/>
              <a:gd name="connsiteX5" fmla="*/ 0 w 2685117"/>
              <a:gd name="connsiteY5" fmla="*/ 1039041 h 3242811"/>
              <a:gd name="connsiteX6" fmla="*/ 502946 w 2685117"/>
              <a:gd name="connsiteY6" fmla="*/ 403659 h 3242811"/>
              <a:gd name="connsiteX7" fmla="*/ 270 w 2685117"/>
              <a:gd name="connsiteY7" fmla="*/ 12808 h 324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117" h="3242811">
                <a:moveTo>
                  <a:pt x="270" y="12808"/>
                </a:moveTo>
                <a:cubicBezTo>
                  <a:pt x="244496" y="-2387"/>
                  <a:pt x="2526589" y="8285"/>
                  <a:pt x="2684368" y="0"/>
                </a:cubicBezTo>
                <a:cubicBezTo>
                  <a:pt x="2688671" y="608770"/>
                  <a:pt x="2672864" y="1223768"/>
                  <a:pt x="2677167" y="1832538"/>
                </a:cubicBezTo>
                <a:lnTo>
                  <a:pt x="1328840" y="3242811"/>
                </a:lnTo>
                <a:lnTo>
                  <a:pt x="0" y="1719010"/>
                </a:lnTo>
                <a:lnTo>
                  <a:pt x="0" y="1039041"/>
                </a:lnTo>
                <a:lnTo>
                  <a:pt x="502946" y="403659"/>
                </a:lnTo>
                <a:cubicBezTo>
                  <a:pt x="704573" y="-29233"/>
                  <a:pt x="167829" y="143092"/>
                  <a:pt x="270" y="12808"/>
                </a:cubicBezTo>
                <a:close/>
              </a:path>
            </a:pathLst>
          </a:custGeom>
          <a:gradFill flip="none" rotWithShape="1">
            <a:gsLst>
              <a:gs pos="62000">
                <a:srgbClr val="FFFFFF"/>
              </a:gs>
              <a:gs pos="93000">
                <a:srgbClr val="BFBFBF">
                  <a:lumMod val="20000"/>
                  <a:lumOff val="8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92100" dist="330200" dir="5400000" algn="tr" rotWithShape="0">
              <a:prstClr val="black">
                <a:alpha val="2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TextBox #2">
            <a:extLst>
              <a:ext uri="{FF2B5EF4-FFF2-40B4-BE49-F238E27FC236}">
                <a16:creationId xmlns:a16="http://schemas.microsoft.com/office/drawing/2014/main" id="{39547B84-5F5A-9E0C-214E-9D2C257FEED7}"/>
              </a:ext>
            </a:extLst>
          </p:cNvPr>
          <p:cNvSpPr/>
          <p:nvPr userDrawn="1"/>
        </p:nvSpPr>
        <p:spPr>
          <a:xfrm rot="3770510">
            <a:off x="2682801" y="1236707"/>
            <a:ext cx="1160977" cy="921875"/>
          </a:xfrm>
          <a:custGeom>
            <a:avLst/>
            <a:gdLst/>
            <a:ahLst/>
            <a:cxnLst/>
            <a:rect l="l" t="t" r="r" b="b"/>
            <a:pathLst>
              <a:path w="1814720" h="1416058">
                <a:moveTo>
                  <a:pt x="3871" y="574655"/>
                </a:moveTo>
                <a:lnTo>
                  <a:pt x="249981" y="94917"/>
                </a:lnTo>
                <a:lnTo>
                  <a:pt x="278812" y="71251"/>
                </a:lnTo>
                <a:cubicBezTo>
                  <a:pt x="304198" y="54322"/>
                  <a:pt x="330927" y="40199"/>
                  <a:pt x="359000" y="28884"/>
                </a:cubicBezTo>
                <a:cubicBezTo>
                  <a:pt x="471292" y="-16381"/>
                  <a:pt x="587027" y="-8443"/>
                  <a:pt x="706204" y="52696"/>
                </a:cubicBezTo>
                <a:cubicBezTo>
                  <a:pt x="771752" y="86322"/>
                  <a:pt x="827960" y="130002"/>
                  <a:pt x="874830" y="183737"/>
                </a:cubicBezTo>
                <a:cubicBezTo>
                  <a:pt x="921698" y="237471"/>
                  <a:pt x="963934" y="304720"/>
                  <a:pt x="1001538" y="385482"/>
                </a:cubicBezTo>
                <a:cubicBezTo>
                  <a:pt x="1039141" y="466244"/>
                  <a:pt x="1082200" y="590578"/>
                  <a:pt x="1130716" y="758483"/>
                </a:cubicBezTo>
                <a:lnTo>
                  <a:pt x="1245619" y="1136077"/>
                </a:lnTo>
                <a:lnTo>
                  <a:pt x="1255552" y="1141172"/>
                </a:lnTo>
                <a:lnTo>
                  <a:pt x="1609139" y="451927"/>
                </a:lnTo>
                <a:lnTo>
                  <a:pt x="1814720" y="557392"/>
                </a:lnTo>
                <a:lnTo>
                  <a:pt x="1374218" y="1416058"/>
                </a:lnTo>
                <a:lnTo>
                  <a:pt x="1071228" y="1260622"/>
                </a:lnTo>
                <a:lnTo>
                  <a:pt x="948709" y="883397"/>
                </a:lnTo>
                <a:cubicBezTo>
                  <a:pt x="892213" y="714745"/>
                  <a:pt x="849551" y="600233"/>
                  <a:pt x="820722" y="539863"/>
                </a:cubicBezTo>
                <a:cubicBezTo>
                  <a:pt x="791894" y="479493"/>
                  <a:pt x="760870" y="430332"/>
                  <a:pt x="727649" y="392381"/>
                </a:cubicBezTo>
                <a:cubicBezTo>
                  <a:pt x="694428" y="354430"/>
                  <a:pt x="653982" y="323227"/>
                  <a:pt x="606311" y="298771"/>
                </a:cubicBezTo>
                <a:cubicBezTo>
                  <a:pt x="540763" y="265145"/>
                  <a:pt x="479015" y="258349"/>
                  <a:pt x="421065" y="278382"/>
                </a:cubicBezTo>
                <a:cubicBezTo>
                  <a:pt x="363116" y="298416"/>
                  <a:pt x="316309" y="343194"/>
                  <a:pt x="280644" y="412715"/>
                </a:cubicBezTo>
                <a:cubicBezTo>
                  <a:pt x="252112" y="468331"/>
                  <a:pt x="234778" y="527391"/>
                  <a:pt x="228639" y="589895"/>
                </a:cubicBezTo>
                <a:cubicBezTo>
                  <a:pt x="222501" y="652400"/>
                  <a:pt x="228754" y="731506"/>
                  <a:pt x="247399" y="827215"/>
                </a:cubicBezTo>
                <a:lnTo>
                  <a:pt x="232609" y="830404"/>
                </a:lnTo>
                <a:lnTo>
                  <a:pt x="2920" y="712572"/>
                </a:lnTo>
                <a:lnTo>
                  <a:pt x="2625" y="710112"/>
                </a:lnTo>
                <a:cubicBezTo>
                  <a:pt x="604" y="684298"/>
                  <a:pt x="-250" y="659266"/>
                  <a:pt x="64" y="635016"/>
                </a:cubicBezTo>
                <a:lnTo>
                  <a:pt x="3871" y="574655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9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A1C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3">
            <a:extLst>
              <a:ext uri="{FF2B5EF4-FFF2-40B4-BE49-F238E27FC236}">
                <a16:creationId xmlns:a16="http://schemas.microsoft.com/office/drawing/2014/main" id="{750E6890-B517-D535-AA27-ABBBDC3982F1}"/>
              </a:ext>
            </a:extLst>
          </p:cNvPr>
          <p:cNvSpPr/>
          <p:nvPr userDrawn="1"/>
        </p:nvSpPr>
        <p:spPr>
          <a:xfrm>
            <a:off x="5099398" y="1150751"/>
            <a:ext cx="2560943" cy="2985605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28014 w 2685117"/>
              <a:gd name="connsiteY6" fmla="*/ 1020044 h 3230003"/>
              <a:gd name="connsiteX7" fmla="*/ 441122 w 2685117"/>
              <a:gd name="connsiteY7" fmla="*/ 661740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441122 w 2685117"/>
              <a:gd name="connsiteY6" fmla="*/ 661740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8941 w 2685117"/>
              <a:gd name="connsiteY6" fmla="*/ 480224 h 3230003"/>
              <a:gd name="connsiteX7" fmla="*/ 72363 w 2685117"/>
              <a:gd name="connsiteY7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72363 w 2685117"/>
              <a:gd name="connsiteY6" fmla="*/ 0 h 3230003"/>
              <a:gd name="connsiteX0" fmla="*/ 270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270 w 2685117"/>
              <a:gd name="connsiteY6" fmla="*/ 0 h 3230003"/>
              <a:gd name="connsiteX0" fmla="*/ 270 w 2685117"/>
              <a:gd name="connsiteY0" fmla="*/ 521 h 3230524"/>
              <a:gd name="connsiteX1" fmla="*/ 82461 w 2685117"/>
              <a:gd name="connsiteY1" fmla="*/ 5242 h 3230524"/>
              <a:gd name="connsiteX2" fmla="*/ 2684368 w 2685117"/>
              <a:gd name="connsiteY2" fmla="*/ 869 h 3230524"/>
              <a:gd name="connsiteX3" fmla="*/ 2677167 w 2685117"/>
              <a:gd name="connsiteY3" fmla="*/ 1820251 h 3230524"/>
              <a:gd name="connsiteX4" fmla="*/ 1328840 w 2685117"/>
              <a:gd name="connsiteY4" fmla="*/ 3230524 h 3230524"/>
              <a:gd name="connsiteX5" fmla="*/ 0 w 2685117"/>
              <a:gd name="connsiteY5" fmla="*/ 1706723 h 3230524"/>
              <a:gd name="connsiteX6" fmla="*/ 0 w 2685117"/>
              <a:gd name="connsiteY6" fmla="*/ 1026754 h 3230524"/>
              <a:gd name="connsiteX7" fmla="*/ 270 w 2685117"/>
              <a:gd name="connsiteY7" fmla="*/ 521 h 3230524"/>
              <a:gd name="connsiteX0" fmla="*/ 270 w 2685117"/>
              <a:gd name="connsiteY0" fmla="*/ 180978 h 3410981"/>
              <a:gd name="connsiteX1" fmla="*/ 2684368 w 2685117"/>
              <a:gd name="connsiteY1" fmla="*/ 181326 h 3410981"/>
              <a:gd name="connsiteX2" fmla="*/ 2677167 w 2685117"/>
              <a:gd name="connsiteY2" fmla="*/ 2000708 h 3410981"/>
              <a:gd name="connsiteX3" fmla="*/ 1328840 w 2685117"/>
              <a:gd name="connsiteY3" fmla="*/ 3410981 h 3410981"/>
              <a:gd name="connsiteX4" fmla="*/ 0 w 2685117"/>
              <a:gd name="connsiteY4" fmla="*/ 1887180 h 3410981"/>
              <a:gd name="connsiteX5" fmla="*/ 0 w 2685117"/>
              <a:gd name="connsiteY5" fmla="*/ 1207211 h 3410981"/>
              <a:gd name="connsiteX6" fmla="*/ 270 w 2685117"/>
              <a:gd name="connsiteY6" fmla="*/ 180978 h 3410981"/>
              <a:gd name="connsiteX0" fmla="*/ 270 w 2685117"/>
              <a:gd name="connsiteY0" fmla="*/ 137982 h 3367985"/>
              <a:gd name="connsiteX1" fmla="*/ 2684368 w 2685117"/>
              <a:gd name="connsiteY1" fmla="*/ 138330 h 3367985"/>
              <a:gd name="connsiteX2" fmla="*/ 2677167 w 2685117"/>
              <a:gd name="connsiteY2" fmla="*/ 1957712 h 3367985"/>
              <a:gd name="connsiteX3" fmla="*/ 1328840 w 2685117"/>
              <a:gd name="connsiteY3" fmla="*/ 3367985 h 3367985"/>
              <a:gd name="connsiteX4" fmla="*/ 0 w 2685117"/>
              <a:gd name="connsiteY4" fmla="*/ 1844184 h 3367985"/>
              <a:gd name="connsiteX5" fmla="*/ 0 w 2685117"/>
              <a:gd name="connsiteY5" fmla="*/ 1164215 h 3367985"/>
              <a:gd name="connsiteX6" fmla="*/ 270 w 2685117"/>
              <a:gd name="connsiteY6" fmla="*/ 137982 h 336798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270 w 2685117"/>
              <a:gd name="connsiteY6" fmla="*/ 5192 h 3235195"/>
              <a:gd name="connsiteX0" fmla="*/ 6640 w 2691487"/>
              <a:gd name="connsiteY0" fmla="*/ 5192 h 3235195"/>
              <a:gd name="connsiteX1" fmla="*/ 2690738 w 2691487"/>
              <a:gd name="connsiteY1" fmla="*/ 5540 h 3235195"/>
              <a:gd name="connsiteX2" fmla="*/ 2683537 w 2691487"/>
              <a:gd name="connsiteY2" fmla="*/ 1824922 h 3235195"/>
              <a:gd name="connsiteX3" fmla="*/ 1335210 w 2691487"/>
              <a:gd name="connsiteY3" fmla="*/ 3235195 h 3235195"/>
              <a:gd name="connsiteX4" fmla="*/ 6370 w 2691487"/>
              <a:gd name="connsiteY4" fmla="*/ 1711394 h 3235195"/>
              <a:gd name="connsiteX5" fmla="*/ 6370 w 2691487"/>
              <a:gd name="connsiteY5" fmla="*/ 1031425 h 3235195"/>
              <a:gd name="connsiteX6" fmla="*/ 0 w 2691487"/>
              <a:gd name="connsiteY6" fmla="*/ 1041508 h 3235195"/>
              <a:gd name="connsiteX7" fmla="*/ 6640 w 269148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70 w 2685117"/>
              <a:gd name="connsiteY7" fmla="*/ 5192 h 3235195"/>
              <a:gd name="connsiteX0" fmla="*/ 108215 w 2793062"/>
              <a:gd name="connsiteY0" fmla="*/ 5192 h 3235195"/>
              <a:gd name="connsiteX1" fmla="*/ 2792313 w 2793062"/>
              <a:gd name="connsiteY1" fmla="*/ 5540 h 3235195"/>
              <a:gd name="connsiteX2" fmla="*/ 2785112 w 2793062"/>
              <a:gd name="connsiteY2" fmla="*/ 1824922 h 3235195"/>
              <a:gd name="connsiteX3" fmla="*/ 1436785 w 2793062"/>
              <a:gd name="connsiteY3" fmla="*/ 3235195 h 3235195"/>
              <a:gd name="connsiteX4" fmla="*/ 107945 w 2793062"/>
              <a:gd name="connsiteY4" fmla="*/ 1711394 h 3235195"/>
              <a:gd name="connsiteX5" fmla="*/ 107945 w 2793062"/>
              <a:gd name="connsiteY5" fmla="*/ 1031425 h 3235195"/>
              <a:gd name="connsiteX6" fmla="*/ 540778 w 2793062"/>
              <a:gd name="connsiteY6" fmla="*/ 1002038 h 3235195"/>
              <a:gd name="connsiteX7" fmla="*/ 528047 w 2793062"/>
              <a:gd name="connsiteY7" fmla="*/ 975723 h 3235195"/>
              <a:gd name="connsiteX8" fmla="*/ 108215 w 2793062"/>
              <a:gd name="connsiteY8" fmla="*/ 5192 h 3235195"/>
              <a:gd name="connsiteX0" fmla="*/ 128635 w 2813482"/>
              <a:gd name="connsiteY0" fmla="*/ 5192 h 3235195"/>
              <a:gd name="connsiteX1" fmla="*/ 2812733 w 2813482"/>
              <a:gd name="connsiteY1" fmla="*/ 5540 h 3235195"/>
              <a:gd name="connsiteX2" fmla="*/ 2805532 w 2813482"/>
              <a:gd name="connsiteY2" fmla="*/ 1824922 h 3235195"/>
              <a:gd name="connsiteX3" fmla="*/ 1457205 w 2813482"/>
              <a:gd name="connsiteY3" fmla="*/ 3235195 h 3235195"/>
              <a:gd name="connsiteX4" fmla="*/ 128365 w 2813482"/>
              <a:gd name="connsiteY4" fmla="*/ 1711394 h 3235195"/>
              <a:gd name="connsiteX5" fmla="*/ 128365 w 2813482"/>
              <a:gd name="connsiteY5" fmla="*/ 1031425 h 3235195"/>
              <a:gd name="connsiteX6" fmla="*/ 561198 w 2813482"/>
              <a:gd name="connsiteY6" fmla="*/ 1002038 h 3235195"/>
              <a:gd name="connsiteX7" fmla="*/ 389335 w 2813482"/>
              <a:gd name="connsiteY7" fmla="*/ 561283 h 3235195"/>
              <a:gd name="connsiteX8" fmla="*/ 128635 w 2813482"/>
              <a:gd name="connsiteY8" fmla="*/ 5192 h 3235195"/>
              <a:gd name="connsiteX0" fmla="*/ 270 w 2685117"/>
              <a:gd name="connsiteY0" fmla="*/ 5192 h 3235195"/>
              <a:gd name="connsiteX1" fmla="*/ 2684368 w 2685117"/>
              <a:gd name="connsiteY1" fmla="*/ 5540 h 3235195"/>
              <a:gd name="connsiteX2" fmla="*/ 2677167 w 2685117"/>
              <a:gd name="connsiteY2" fmla="*/ 1824922 h 3235195"/>
              <a:gd name="connsiteX3" fmla="*/ 1328840 w 2685117"/>
              <a:gd name="connsiteY3" fmla="*/ 3235195 h 3235195"/>
              <a:gd name="connsiteX4" fmla="*/ 0 w 2685117"/>
              <a:gd name="connsiteY4" fmla="*/ 1711394 h 3235195"/>
              <a:gd name="connsiteX5" fmla="*/ 0 w 2685117"/>
              <a:gd name="connsiteY5" fmla="*/ 1031425 h 3235195"/>
              <a:gd name="connsiteX6" fmla="*/ 432833 w 2685117"/>
              <a:gd name="connsiteY6" fmla="*/ 1002038 h 3235195"/>
              <a:gd name="connsiteX7" fmla="*/ 260970 w 2685117"/>
              <a:gd name="connsiteY7" fmla="*/ 561283 h 3235195"/>
              <a:gd name="connsiteX8" fmla="*/ 270 w 2685117"/>
              <a:gd name="connsiteY8" fmla="*/ 5192 h 323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5117" h="3235195">
                <a:moveTo>
                  <a:pt x="270" y="5192"/>
                </a:moveTo>
                <a:cubicBezTo>
                  <a:pt x="244496" y="-10003"/>
                  <a:pt x="2526589" y="13825"/>
                  <a:pt x="2684368" y="5540"/>
                </a:cubicBezTo>
                <a:cubicBezTo>
                  <a:pt x="2688671" y="614310"/>
                  <a:pt x="2672864" y="1216152"/>
                  <a:pt x="2677167" y="1824922"/>
                </a:cubicBezTo>
                <a:lnTo>
                  <a:pt x="1328840" y="3235195"/>
                </a:lnTo>
                <a:lnTo>
                  <a:pt x="0" y="1711394"/>
                </a:lnTo>
                <a:lnTo>
                  <a:pt x="0" y="1031425"/>
                </a:lnTo>
                <a:lnTo>
                  <a:pt x="432833" y="1002038"/>
                </a:lnTo>
                <a:cubicBezTo>
                  <a:pt x="502850" y="992754"/>
                  <a:pt x="333064" y="727424"/>
                  <a:pt x="260970" y="561283"/>
                </a:cubicBezTo>
                <a:cubicBezTo>
                  <a:pt x="188876" y="395142"/>
                  <a:pt x="755909" y="147154"/>
                  <a:pt x="270" y="5192"/>
                </a:cubicBezTo>
                <a:close/>
              </a:path>
            </a:pathLst>
          </a:custGeom>
          <a:gradFill>
            <a:gsLst>
              <a:gs pos="62000">
                <a:srgbClr val="FFFFFF"/>
              </a:gs>
              <a:gs pos="94000">
                <a:srgbClr val="BFBFBF">
                  <a:lumMod val="20000"/>
                  <a:lumOff val="8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TextBox #3">
            <a:extLst>
              <a:ext uri="{FF2B5EF4-FFF2-40B4-BE49-F238E27FC236}">
                <a16:creationId xmlns:a16="http://schemas.microsoft.com/office/drawing/2014/main" id="{4223094E-B84C-AFED-E7A2-18E4E4D05C33}"/>
              </a:ext>
            </a:extLst>
          </p:cNvPr>
          <p:cNvSpPr/>
          <p:nvPr userDrawn="1"/>
        </p:nvSpPr>
        <p:spPr>
          <a:xfrm rot="3770510">
            <a:off x="4737147" y="1215921"/>
            <a:ext cx="1072208" cy="842759"/>
          </a:xfrm>
          <a:custGeom>
            <a:avLst/>
            <a:gdLst/>
            <a:ahLst/>
            <a:cxnLst/>
            <a:rect l="l" t="t" r="r" b="b"/>
            <a:pathLst>
              <a:path w="1641354" h="1314456">
                <a:moveTo>
                  <a:pt x="0" y="578416"/>
                </a:moveTo>
                <a:lnTo>
                  <a:pt x="247364" y="96231"/>
                </a:lnTo>
                <a:lnTo>
                  <a:pt x="263559" y="81378"/>
                </a:lnTo>
                <a:cubicBezTo>
                  <a:pt x="287942" y="62889"/>
                  <a:pt x="313260" y="47415"/>
                  <a:pt x="339514" y="34958"/>
                </a:cubicBezTo>
                <a:cubicBezTo>
                  <a:pt x="444532" y="-14875"/>
                  <a:pt x="552326" y="-11430"/>
                  <a:pt x="662897" y="45294"/>
                </a:cubicBezTo>
                <a:cubicBezTo>
                  <a:pt x="754928" y="92507"/>
                  <a:pt x="817810" y="158638"/>
                  <a:pt x="851541" y="243687"/>
                </a:cubicBezTo>
                <a:cubicBezTo>
                  <a:pt x="885273" y="328735"/>
                  <a:pt x="887767" y="425359"/>
                  <a:pt x="859024" y="533557"/>
                </a:cubicBezTo>
                <a:lnTo>
                  <a:pt x="866969" y="537632"/>
                </a:lnTo>
                <a:cubicBezTo>
                  <a:pt x="941315" y="428575"/>
                  <a:pt x="1022401" y="359774"/>
                  <a:pt x="1110225" y="331230"/>
                </a:cubicBezTo>
                <a:cubicBezTo>
                  <a:pt x="1198049" y="302687"/>
                  <a:pt x="1289963" y="313039"/>
                  <a:pt x="1385968" y="362290"/>
                </a:cubicBezTo>
                <a:cubicBezTo>
                  <a:pt x="1525670" y="433959"/>
                  <a:pt x="1608122" y="538566"/>
                  <a:pt x="1633323" y="676110"/>
                </a:cubicBezTo>
                <a:cubicBezTo>
                  <a:pt x="1658523" y="813654"/>
                  <a:pt x="1624420" y="973464"/>
                  <a:pt x="1531013" y="1155541"/>
                </a:cubicBezTo>
                <a:cubicBezTo>
                  <a:pt x="1510379" y="1195764"/>
                  <a:pt x="1488917" y="1233575"/>
                  <a:pt x="1466626" y="1268976"/>
                </a:cubicBezTo>
                <a:lnTo>
                  <a:pt x="1434755" y="1314456"/>
                </a:lnTo>
                <a:lnTo>
                  <a:pt x="1239480" y="1214279"/>
                </a:lnTo>
                <a:lnTo>
                  <a:pt x="1277569" y="1164774"/>
                </a:lnTo>
                <a:cubicBezTo>
                  <a:pt x="1298690" y="1133791"/>
                  <a:pt x="1317402" y="1102410"/>
                  <a:pt x="1333706" y="1070630"/>
                </a:cubicBezTo>
                <a:cubicBezTo>
                  <a:pt x="1391448" y="958073"/>
                  <a:pt x="1413729" y="863287"/>
                  <a:pt x="1400549" y="786272"/>
                </a:cubicBezTo>
                <a:cubicBezTo>
                  <a:pt x="1387368" y="709257"/>
                  <a:pt x="1337079" y="648332"/>
                  <a:pt x="1249681" y="603497"/>
                </a:cubicBezTo>
                <a:cubicBezTo>
                  <a:pt x="1172216" y="563756"/>
                  <a:pt x="1099482" y="565333"/>
                  <a:pt x="1031477" y="608226"/>
                </a:cubicBezTo>
                <a:cubicBezTo>
                  <a:pt x="963473" y="651120"/>
                  <a:pt x="895675" y="738446"/>
                  <a:pt x="828082" y="870204"/>
                </a:cubicBezTo>
                <a:lnTo>
                  <a:pt x="774057" y="975514"/>
                </a:lnTo>
                <a:lnTo>
                  <a:pt x="584366" y="878201"/>
                </a:lnTo>
                <a:lnTo>
                  <a:pt x="639410" y="770904"/>
                </a:lnTo>
                <a:cubicBezTo>
                  <a:pt x="758292" y="539169"/>
                  <a:pt x="737618" y="382204"/>
                  <a:pt x="577390" y="300005"/>
                </a:cubicBezTo>
                <a:cubicBezTo>
                  <a:pt x="515153" y="268077"/>
                  <a:pt x="456792" y="263646"/>
                  <a:pt x="402305" y="286711"/>
                </a:cubicBezTo>
                <a:cubicBezTo>
                  <a:pt x="347819" y="309776"/>
                  <a:pt x="300365" y="360704"/>
                  <a:pt x="259946" y="439493"/>
                </a:cubicBezTo>
                <a:cubicBezTo>
                  <a:pt x="231754" y="494448"/>
                  <a:pt x="212361" y="551406"/>
                  <a:pt x="201766" y="610370"/>
                </a:cubicBezTo>
                <a:lnTo>
                  <a:pt x="196056" y="678995"/>
                </a:lnTo>
                <a:lnTo>
                  <a:pt x="0" y="578416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505548DF-BD1E-D975-0BF5-083775E0EF90}"/>
              </a:ext>
            </a:extLst>
          </p:cNvPr>
          <p:cNvSpPr>
            <a:spLocks/>
          </p:cNvSpPr>
          <p:nvPr userDrawn="1"/>
        </p:nvSpPr>
        <p:spPr>
          <a:xfrm>
            <a:off x="7287229" y="1143509"/>
            <a:ext cx="2809644" cy="2980493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06661 w 2685117"/>
              <a:gd name="connsiteY6" fmla="*/ 86425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92025 w 2704779"/>
              <a:gd name="connsiteY0" fmla="*/ 0 h 3230003"/>
              <a:gd name="connsiteX1" fmla="*/ 2704030 w 2704779"/>
              <a:gd name="connsiteY1" fmla="*/ 348 h 3230003"/>
              <a:gd name="connsiteX2" fmla="*/ 2696829 w 2704779"/>
              <a:gd name="connsiteY2" fmla="*/ 1819730 h 3230003"/>
              <a:gd name="connsiteX3" fmla="*/ 1348502 w 2704779"/>
              <a:gd name="connsiteY3" fmla="*/ 3230003 h 3230003"/>
              <a:gd name="connsiteX4" fmla="*/ 19662 w 2704779"/>
              <a:gd name="connsiteY4" fmla="*/ 1706202 h 3230003"/>
              <a:gd name="connsiteX5" fmla="*/ 0 w 2704779"/>
              <a:gd name="connsiteY5" fmla="*/ 856899 h 3230003"/>
              <a:gd name="connsiteX6" fmla="*/ 526323 w 2704779"/>
              <a:gd name="connsiteY6" fmla="*/ 864258 h 3230003"/>
              <a:gd name="connsiteX7" fmla="*/ 559092 w 2704779"/>
              <a:gd name="connsiteY7" fmla="*/ 526273 h 3230003"/>
              <a:gd name="connsiteX8" fmla="*/ 98603 w 2704779"/>
              <a:gd name="connsiteY8" fmla="*/ 480224 h 3230003"/>
              <a:gd name="connsiteX9" fmla="*/ 92025 w 2704779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856899 h 3230003"/>
              <a:gd name="connsiteX6" fmla="*/ 506661 w 2685117"/>
              <a:gd name="connsiteY6" fmla="*/ 86425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327964 w 2685117"/>
              <a:gd name="connsiteY0" fmla="*/ 6426 h 3229655"/>
              <a:gd name="connsiteX1" fmla="*/ 2684368 w 2685117"/>
              <a:gd name="connsiteY1" fmla="*/ 0 h 3229655"/>
              <a:gd name="connsiteX2" fmla="*/ 2677167 w 2685117"/>
              <a:gd name="connsiteY2" fmla="*/ 1819382 h 3229655"/>
              <a:gd name="connsiteX3" fmla="*/ 1328840 w 2685117"/>
              <a:gd name="connsiteY3" fmla="*/ 3229655 h 3229655"/>
              <a:gd name="connsiteX4" fmla="*/ 0 w 2685117"/>
              <a:gd name="connsiteY4" fmla="*/ 1705854 h 3229655"/>
              <a:gd name="connsiteX5" fmla="*/ 0 w 2685117"/>
              <a:gd name="connsiteY5" fmla="*/ 856551 h 3229655"/>
              <a:gd name="connsiteX6" fmla="*/ 506661 w 2685117"/>
              <a:gd name="connsiteY6" fmla="*/ 863910 h 3229655"/>
              <a:gd name="connsiteX7" fmla="*/ 539430 w 2685117"/>
              <a:gd name="connsiteY7" fmla="*/ 525925 h 3229655"/>
              <a:gd name="connsiteX8" fmla="*/ 78941 w 2685117"/>
              <a:gd name="connsiteY8" fmla="*/ 479876 h 3229655"/>
              <a:gd name="connsiteX9" fmla="*/ 327964 w 2685117"/>
              <a:gd name="connsiteY9" fmla="*/ 6426 h 3229655"/>
              <a:gd name="connsiteX0" fmla="*/ 334518 w 2691671"/>
              <a:gd name="connsiteY0" fmla="*/ 6426 h 3229655"/>
              <a:gd name="connsiteX1" fmla="*/ 2690922 w 2691671"/>
              <a:gd name="connsiteY1" fmla="*/ 0 h 3229655"/>
              <a:gd name="connsiteX2" fmla="*/ 2683721 w 2691671"/>
              <a:gd name="connsiteY2" fmla="*/ 1819382 h 3229655"/>
              <a:gd name="connsiteX3" fmla="*/ 1335394 w 2691671"/>
              <a:gd name="connsiteY3" fmla="*/ 3229655 h 3229655"/>
              <a:gd name="connsiteX4" fmla="*/ 0 w 2691671"/>
              <a:gd name="connsiteY4" fmla="*/ 1536520 h 3229655"/>
              <a:gd name="connsiteX5" fmla="*/ 6554 w 2691671"/>
              <a:gd name="connsiteY5" fmla="*/ 856551 h 3229655"/>
              <a:gd name="connsiteX6" fmla="*/ 513215 w 2691671"/>
              <a:gd name="connsiteY6" fmla="*/ 863910 h 3229655"/>
              <a:gd name="connsiteX7" fmla="*/ 545984 w 2691671"/>
              <a:gd name="connsiteY7" fmla="*/ 525925 h 3229655"/>
              <a:gd name="connsiteX8" fmla="*/ 85495 w 2691671"/>
              <a:gd name="connsiteY8" fmla="*/ 479876 h 3229655"/>
              <a:gd name="connsiteX9" fmla="*/ 334518 w 2691671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1335394 w 2691360"/>
              <a:gd name="connsiteY3" fmla="*/ 3229655 h 3229655"/>
              <a:gd name="connsiteX4" fmla="*/ 0 w 2691360"/>
              <a:gd name="connsiteY4" fmla="*/ 1536520 h 3229655"/>
              <a:gd name="connsiteX5" fmla="*/ 6554 w 2691360"/>
              <a:gd name="connsiteY5" fmla="*/ 856551 h 3229655"/>
              <a:gd name="connsiteX6" fmla="*/ 513215 w 2691360"/>
              <a:gd name="connsiteY6" fmla="*/ 863910 h 3229655"/>
              <a:gd name="connsiteX7" fmla="*/ 545984 w 2691360"/>
              <a:gd name="connsiteY7" fmla="*/ 525925 h 3229655"/>
              <a:gd name="connsiteX8" fmla="*/ 85495 w 2691360"/>
              <a:gd name="connsiteY8" fmla="*/ 479876 h 3229655"/>
              <a:gd name="connsiteX9" fmla="*/ 334518 w 2691360"/>
              <a:gd name="connsiteY9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2650057 w 2691360"/>
              <a:gd name="connsiteY3" fmla="*/ 1697880 h 3229655"/>
              <a:gd name="connsiteX4" fmla="*/ 1335394 w 2691360"/>
              <a:gd name="connsiteY4" fmla="*/ 3229655 h 3229655"/>
              <a:gd name="connsiteX5" fmla="*/ 0 w 2691360"/>
              <a:gd name="connsiteY5" fmla="*/ 1536520 h 3229655"/>
              <a:gd name="connsiteX6" fmla="*/ 6554 w 2691360"/>
              <a:gd name="connsiteY6" fmla="*/ 856551 h 3229655"/>
              <a:gd name="connsiteX7" fmla="*/ 513215 w 2691360"/>
              <a:gd name="connsiteY7" fmla="*/ 863910 h 3229655"/>
              <a:gd name="connsiteX8" fmla="*/ 545984 w 2691360"/>
              <a:gd name="connsiteY8" fmla="*/ 525925 h 3229655"/>
              <a:gd name="connsiteX9" fmla="*/ 85495 w 2691360"/>
              <a:gd name="connsiteY9" fmla="*/ 479876 h 3229655"/>
              <a:gd name="connsiteX10" fmla="*/ 334518 w 2691360"/>
              <a:gd name="connsiteY10" fmla="*/ 6426 h 3229655"/>
              <a:gd name="connsiteX0" fmla="*/ 334518 w 2691360"/>
              <a:gd name="connsiteY0" fmla="*/ 6426 h 3229655"/>
              <a:gd name="connsiteX1" fmla="*/ 2690922 w 2691360"/>
              <a:gd name="connsiteY1" fmla="*/ 0 h 3229655"/>
              <a:gd name="connsiteX2" fmla="*/ 2670613 w 2691360"/>
              <a:gd name="connsiteY2" fmla="*/ 1683916 h 3229655"/>
              <a:gd name="connsiteX3" fmla="*/ 2636949 w 2691360"/>
              <a:gd name="connsiteY3" fmla="*/ 1779160 h 3229655"/>
              <a:gd name="connsiteX4" fmla="*/ 1335394 w 2691360"/>
              <a:gd name="connsiteY4" fmla="*/ 3229655 h 3229655"/>
              <a:gd name="connsiteX5" fmla="*/ 0 w 2691360"/>
              <a:gd name="connsiteY5" fmla="*/ 1536520 h 3229655"/>
              <a:gd name="connsiteX6" fmla="*/ 6554 w 2691360"/>
              <a:gd name="connsiteY6" fmla="*/ 856551 h 3229655"/>
              <a:gd name="connsiteX7" fmla="*/ 513215 w 2691360"/>
              <a:gd name="connsiteY7" fmla="*/ 863910 h 3229655"/>
              <a:gd name="connsiteX8" fmla="*/ 545984 w 2691360"/>
              <a:gd name="connsiteY8" fmla="*/ 525925 h 3229655"/>
              <a:gd name="connsiteX9" fmla="*/ 85495 w 2691360"/>
              <a:gd name="connsiteY9" fmla="*/ 479876 h 3229655"/>
              <a:gd name="connsiteX10" fmla="*/ 334518 w 2691360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36949 w 2691231"/>
              <a:gd name="connsiteY3" fmla="*/ 1779160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36949 w 2691231"/>
              <a:gd name="connsiteY3" fmla="*/ 1779160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691231"/>
              <a:gd name="connsiteY0" fmla="*/ 6426 h 3229655"/>
              <a:gd name="connsiteX1" fmla="*/ 2690922 w 2691231"/>
              <a:gd name="connsiteY1" fmla="*/ 0 h 3229655"/>
              <a:gd name="connsiteX2" fmla="*/ 2657505 w 2691231"/>
              <a:gd name="connsiteY2" fmla="*/ 1047223 h 3229655"/>
              <a:gd name="connsiteX3" fmla="*/ 2656610 w 2691231"/>
              <a:gd name="connsiteY3" fmla="*/ 1765613 h 3229655"/>
              <a:gd name="connsiteX4" fmla="*/ 1335394 w 2691231"/>
              <a:gd name="connsiteY4" fmla="*/ 3229655 h 3229655"/>
              <a:gd name="connsiteX5" fmla="*/ 0 w 2691231"/>
              <a:gd name="connsiteY5" fmla="*/ 1536520 h 3229655"/>
              <a:gd name="connsiteX6" fmla="*/ 6554 w 2691231"/>
              <a:gd name="connsiteY6" fmla="*/ 856551 h 3229655"/>
              <a:gd name="connsiteX7" fmla="*/ 513215 w 2691231"/>
              <a:gd name="connsiteY7" fmla="*/ 863910 h 3229655"/>
              <a:gd name="connsiteX8" fmla="*/ 545984 w 2691231"/>
              <a:gd name="connsiteY8" fmla="*/ 525925 h 3229655"/>
              <a:gd name="connsiteX9" fmla="*/ 85495 w 2691231"/>
              <a:gd name="connsiteY9" fmla="*/ 479876 h 3229655"/>
              <a:gd name="connsiteX10" fmla="*/ 334518 w 2691231"/>
              <a:gd name="connsiteY10" fmla="*/ 6426 h 3229655"/>
              <a:gd name="connsiteX0" fmla="*/ 334518 w 2746151"/>
              <a:gd name="connsiteY0" fmla="*/ 6426 h 3229655"/>
              <a:gd name="connsiteX1" fmla="*/ 2690922 w 2746151"/>
              <a:gd name="connsiteY1" fmla="*/ 0 h 3229655"/>
              <a:gd name="connsiteX2" fmla="*/ 2657505 w 2746151"/>
              <a:gd name="connsiteY2" fmla="*/ 1047223 h 3229655"/>
              <a:gd name="connsiteX3" fmla="*/ 2630395 w 2746151"/>
              <a:gd name="connsiteY3" fmla="*/ 1040866 h 3229655"/>
              <a:gd name="connsiteX4" fmla="*/ 2656610 w 2746151"/>
              <a:gd name="connsiteY4" fmla="*/ 1765613 h 3229655"/>
              <a:gd name="connsiteX5" fmla="*/ 1335394 w 2746151"/>
              <a:gd name="connsiteY5" fmla="*/ 3229655 h 3229655"/>
              <a:gd name="connsiteX6" fmla="*/ 0 w 2746151"/>
              <a:gd name="connsiteY6" fmla="*/ 1536520 h 3229655"/>
              <a:gd name="connsiteX7" fmla="*/ 6554 w 2746151"/>
              <a:gd name="connsiteY7" fmla="*/ 856551 h 3229655"/>
              <a:gd name="connsiteX8" fmla="*/ 513215 w 2746151"/>
              <a:gd name="connsiteY8" fmla="*/ 863910 h 3229655"/>
              <a:gd name="connsiteX9" fmla="*/ 545984 w 2746151"/>
              <a:gd name="connsiteY9" fmla="*/ 525925 h 3229655"/>
              <a:gd name="connsiteX10" fmla="*/ 85495 w 2746151"/>
              <a:gd name="connsiteY10" fmla="*/ 479876 h 3229655"/>
              <a:gd name="connsiteX11" fmla="*/ 334518 w 2746151"/>
              <a:gd name="connsiteY11" fmla="*/ 6426 h 3229655"/>
              <a:gd name="connsiteX0" fmla="*/ 334518 w 2886891"/>
              <a:gd name="connsiteY0" fmla="*/ 6426 h 3229655"/>
              <a:gd name="connsiteX1" fmla="*/ 2690922 w 2886891"/>
              <a:gd name="connsiteY1" fmla="*/ 0 h 3229655"/>
              <a:gd name="connsiteX2" fmla="*/ 2886891 w 2886891"/>
              <a:gd name="connsiteY2" fmla="*/ 1026903 h 3229655"/>
              <a:gd name="connsiteX3" fmla="*/ 2630395 w 2886891"/>
              <a:gd name="connsiteY3" fmla="*/ 1040866 h 3229655"/>
              <a:gd name="connsiteX4" fmla="*/ 2656610 w 2886891"/>
              <a:gd name="connsiteY4" fmla="*/ 1765613 h 3229655"/>
              <a:gd name="connsiteX5" fmla="*/ 1335394 w 2886891"/>
              <a:gd name="connsiteY5" fmla="*/ 3229655 h 3229655"/>
              <a:gd name="connsiteX6" fmla="*/ 0 w 2886891"/>
              <a:gd name="connsiteY6" fmla="*/ 1536520 h 3229655"/>
              <a:gd name="connsiteX7" fmla="*/ 6554 w 2886891"/>
              <a:gd name="connsiteY7" fmla="*/ 856551 h 3229655"/>
              <a:gd name="connsiteX8" fmla="*/ 513215 w 2886891"/>
              <a:gd name="connsiteY8" fmla="*/ 863910 h 3229655"/>
              <a:gd name="connsiteX9" fmla="*/ 545984 w 2886891"/>
              <a:gd name="connsiteY9" fmla="*/ 525925 h 3229655"/>
              <a:gd name="connsiteX10" fmla="*/ 85495 w 2886891"/>
              <a:gd name="connsiteY10" fmla="*/ 479876 h 3229655"/>
              <a:gd name="connsiteX11" fmla="*/ 334518 w 2886891"/>
              <a:gd name="connsiteY11" fmla="*/ 6426 h 3229655"/>
              <a:gd name="connsiteX0" fmla="*/ 334518 w 2880337"/>
              <a:gd name="connsiteY0" fmla="*/ 6426 h 3229655"/>
              <a:gd name="connsiteX1" fmla="*/ 2690922 w 2880337"/>
              <a:gd name="connsiteY1" fmla="*/ 0 h 3229655"/>
              <a:gd name="connsiteX2" fmla="*/ 2880337 w 2880337"/>
              <a:gd name="connsiteY2" fmla="*/ 986263 h 3229655"/>
              <a:gd name="connsiteX3" fmla="*/ 2630395 w 2880337"/>
              <a:gd name="connsiteY3" fmla="*/ 1040866 h 3229655"/>
              <a:gd name="connsiteX4" fmla="*/ 2656610 w 2880337"/>
              <a:gd name="connsiteY4" fmla="*/ 1765613 h 3229655"/>
              <a:gd name="connsiteX5" fmla="*/ 1335394 w 2880337"/>
              <a:gd name="connsiteY5" fmla="*/ 3229655 h 3229655"/>
              <a:gd name="connsiteX6" fmla="*/ 0 w 2880337"/>
              <a:gd name="connsiteY6" fmla="*/ 1536520 h 3229655"/>
              <a:gd name="connsiteX7" fmla="*/ 6554 w 2880337"/>
              <a:gd name="connsiteY7" fmla="*/ 856551 h 3229655"/>
              <a:gd name="connsiteX8" fmla="*/ 513215 w 2880337"/>
              <a:gd name="connsiteY8" fmla="*/ 863910 h 3229655"/>
              <a:gd name="connsiteX9" fmla="*/ 545984 w 2880337"/>
              <a:gd name="connsiteY9" fmla="*/ 525925 h 3229655"/>
              <a:gd name="connsiteX10" fmla="*/ 85495 w 2880337"/>
              <a:gd name="connsiteY10" fmla="*/ 479876 h 3229655"/>
              <a:gd name="connsiteX11" fmla="*/ 334518 w 2880337"/>
              <a:gd name="connsiteY11" fmla="*/ 6426 h 3229655"/>
              <a:gd name="connsiteX0" fmla="*/ 334518 w 2880337"/>
              <a:gd name="connsiteY0" fmla="*/ 6426 h 3229655"/>
              <a:gd name="connsiteX1" fmla="*/ 2690922 w 2880337"/>
              <a:gd name="connsiteY1" fmla="*/ 0 h 3229655"/>
              <a:gd name="connsiteX2" fmla="*/ 2880337 w 2880337"/>
              <a:gd name="connsiteY2" fmla="*/ 986263 h 3229655"/>
              <a:gd name="connsiteX3" fmla="*/ 2630395 w 2880337"/>
              <a:gd name="connsiteY3" fmla="*/ 1040866 h 3229655"/>
              <a:gd name="connsiteX4" fmla="*/ 2656610 w 2880337"/>
              <a:gd name="connsiteY4" fmla="*/ 1765613 h 3229655"/>
              <a:gd name="connsiteX5" fmla="*/ 1335394 w 2880337"/>
              <a:gd name="connsiteY5" fmla="*/ 3229655 h 3229655"/>
              <a:gd name="connsiteX6" fmla="*/ 0 w 2880337"/>
              <a:gd name="connsiteY6" fmla="*/ 1536520 h 3229655"/>
              <a:gd name="connsiteX7" fmla="*/ 6554 w 2880337"/>
              <a:gd name="connsiteY7" fmla="*/ 856551 h 3229655"/>
              <a:gd name="connsiteX8" fmla="*/ 513215 w 2880337"/>
              <a:gd name="connsiteY8" fmla="*/ 863910 h 3229655"/>
              <a:gd name="connsiteX9" fmla="*/ 545984 w 2880337"/>
              <a:gd name="connsiteY9" fmla="*/ 525925 h 3229655"/>
              <a:gd name="connsiteX10" fmla="*/ 85495 w 2880337"/>
              <a:gd name="connsiteY10" fmla="*/ 479876 h 3229655"/>
              <a:gd name="connsiteX11" fmla="*/ 334518 w 2880337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545984 w 2945876"/>
              <a:gd name="connsiteY9" fmla="*/ 525925 h 3229655"/>
              <a:gd name="connsiteX10" fmla="*/ 85495 w 2945876"/>
              <a:gd name="connsiteY10" fmla="*/ 479876 h 3229655"/>
              <a:gd name="connsiteX11" fmla="*/ 334518 w 2945876"/>
              <a:gd name="connsiteY11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513215 w 2945876"/>
              <a:gd name="connsiteY8" fmla="*/ 863910 h 3229655"/>
              <a:gd name="connsiteX9" fmla="*/ 85495 w 2945876"/>
              <a:gd name="connsiteY9" fmla="*/ 479876 h 3229655"/>
              <a:gd name="connsiteX10" fmla="*/ 334518 w 2945876"/>
              <a:gd name="connsiteY10" fmla="*/ 6426 h 3229655"/>
              <a:gd name="connsiteX0" fmla="*/ 334518 w 2945876"/>
              <a:gd name="connsiteY0" fmla="*/ 6426 h 3229655"/>
              <a:gd name="connsiteX1" fmla="*/ 2690922 w 2945876"/>
              <a:gd name="connsiteY1" fmla="*/ 0 h 3229655"/>
              <a:gd name="connsiteX2" fmla="*/ 2945876 w 2945876"/>
              <a:gd name="connsiteY2" fmla="*/ 762743 h 3229655"/>
              <a:gd name="connsiteX3" fmla="*/ 2630395 w 2945876"/>
              <a:gd name="connsiteY3" fmla="*/ 1040866 h 3229655"/>
              <a:gd name="connsiteX4" fmla="*/ 2656610 w 2945876"/>
              <a:gd name="connsiteY4" fmla="*/ 1765613 h 3229655"/>
              <a:gd name="connsiteX5" fmla="*/ 1335394 w 2945876"/>
              <a:gd name="connsiteY5" fmla="*/ 3229655 h 3229655"/>
              <a:gd name="connsiteX6" fmla="*/ 0 w 2945876"/>
              <a:gd name="connsiteY6" fmla="*/ 1536520 h 3229655"/>
              <a:gd name="connsiteX7" fmla="*/ 6554 w 2945876"/>
              <a:gd name="connsiteY7" fmla="*/ 856551 h 3229655"/>
              <a:gd name="connsiteX8" fmla="*/ 8567 w 2945876"/>
              <a:gd name="connsiteY8" fmla="*/ 687803 h 3229655"/>
              <a:gd name="connsiteX9" fmla="*/ 85495 w 2945876"/>
              <a:gd name="connsiteY9" fmla="*/ 479876 h 3229655"/>
              <a:gd name="connsiteX10" fmla="*/ 334518 w 2945876"/>
              <a:gd name="connsiteY10" fmla="*/ 6426 h 322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5876" h="3229655">
                <a:moveTo>
                  <a:pt x="334518" y="6426"/>
                </a:moveTo>
                <a:lnTo>
                  <a:pt x="2690922" y="0"/>
                </a:lnTo>
                <a:cubicBezTo>
                  <a:pt x="2695225" y="608770"/>
                  <a:pt x="2941573" y="153973"/>
                  <a:pt x="2945876" y="762743"/>
                </a:cubicBezTo>
                <a:cubicBezTo>
                  <a:pt x="2935788" y="834621"/>
                  <a:pt x="2709191" y="1015961"/>
                  <a:pt x="2630395" y="1040866"/>
                </a:cubicBezTo>
                <a:cubicBezTo>
                  <a:pt x="2630246" y="1160598"/>
                  <a:pt x="2872443" y="1400815"/>
                  <a:pt x="2656610" y="1765613"/>
                </a:cubicBezTo>
                <a:lnTo>
                  <a:pt x="1335394" y="3229655"/>
                </a:lnTo>
                <a:lnTo>
                  <a:pt x="0" y="1536520"/>
                </a:lnTo>
                <a:cubicBezTo>
                  <a:pt x="2185" y="1309864"/>
                  <a:pt x="4369" y="1083207"/>
                  <a:pt x="6554" y="856551"/>
                </a:cubicBezTo>
                <a:lnTo>
                  <a:pt x="8567" y="687803"/>
                </a:lnTo>
                <a:lnTo>
                  <a:pt x="85495" y="479876"/>
                </a:lnTo>
                <a:cubicBezTo>
                  <a:pt x="83302" y="319801"/>
                  <a:pt x="336711" y="166501"/>
                  <a:pt x="334518" y="6426"/>
                </a:cubicBezTo>
                <a:close/>
              </a:path>
            </a:pathLst>
          </a:custGeom>
          <a:gradFill>
            <a:gsLst>
              <a:gs pos="62000">
                <a:srgbClr val="FFFFFF"/>
              </a:gs>
              <a:gs pos="100000">
                <a:srgbClr val="BFBFBF">
                  <a:lumMod val="20000"/>
                  <a:lumOff val="80000"/>
                </a:srgbClr>
              </a:gs>
            </a:gsLst>
            <a:lin ang="189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TextBox #4">
            <a:extLst>
              <a:ext uri="{FF2B5EF4-FFF2-40B4-BE49-F238E27FC236}">
                <a16:creationId xmlns:a16="http://schemas.microsoft.com/office/drawing/2014/main" id="{793F6760-D976-2442-7CED-403C4DBE66B1}"/>
              </a:ext>
            </a:extLst>
          </p:cNvPr>
          <p:cNvSpPr/>
          <p:nvPr userDrawn="1"/>
        </p:nvSpPr>
        <p:spPr>
          <a:xfrm rot="3770510">
            <a:off x="7078424" y="1255670"/>
            <a:ext cx="995363" cy="926689"/>
          </a:xfrm>
          <a:custGeom>
            <a:avLst/>
            <a:gdLst>
              <a:gd name="connsiteX0" fmla="*/ 0 w 1552354"/>
              <a:gd name="connsiteY0" fmla="*/ 245217 h 1445251"/>
              <a:gd name="connsiteX1" fmla="*/ 125798 w 1552354"/>
              <a:gd name="connsiteY1" fmla="*/ 0 h 1445251"/>
              <a:gd name="connsiteX2" fmla="*/ 1041876 w 1552354"/>
              <a:gd name="connsiteY2" fmla="*/ 469955 h 1445251"/>
              <a:gd name="connsiteX3" fmla="*/ 1142246 w 1552354"/>
              <a:gd name="connsiteY3" fmla="*/ 274305 h 1445251"/>
              <a:gd name="connsiteX4" fmla="*/ 1335911 w 1552354"/>
              <a:gd name="connsiteY4" fmla="*/ 373656 h 1445251"/>
              <a:gd name="connsiteX5" fmla="*/ 1236846 w 1552354"/>
              <a:gd name="connsiteY5" fmla="*/ 566759 h 1445251"/>
              <a:gd name="connsiteX6" fmla="*/ 1236845 w 1552354"/>
              <a:gd name="connsiteY6" fmla="*/ 566759 h 1445251"/>
              <a:gd name="connsiteX7" fmla="*/ 1236843 w 1552354"/>
              <a:gd name="connsiteY7" fmla="*/ 566761 h 1445251"/>
              <a:gd name="connsiteX8" fmla="*/ 1236844 w 1552354"/>
              <a:gd name="connsiteY8" fmla="*/ 566762 h 1445251"/>
              <a:gd name="connsiteX9" fmla="*/ 1235539 w 1552354"/>
              <a:gd name="connsiteY9" fmla="*/ 569306 h 1445251"/>
              <a:gd name="connsiteX10" fmla="*/ 1552354 w 1552354"/>
              <a:gd name="connsiteY10" fmla="*/ 731834 h 1445251"/>
              <a:gd name="connsiteX11" fmla="*/ 1435681 w 1552354"/>
              <a:gd name="connsiteY11" fmla="*/ 959265 h 1445251"/>
              <a:gd name="connsiteX12" fmla="*/ 1118867 w 1552354"/>
              <a:gd name="connsiteY12" fmla="*/ 796737 h 1445251"/>
              <a:gd name="connsiteX13" fmla="*/ 786174 w 1552354"/>
              <a:gd name="connsiteY13" fmla="*/ 1445251 h 1445251"/>
              <a:gd name="connsiteX14" fmla="*/ 786172 w 1552354"/>
              <a:gd name="connsiteY14" fmla="*/ 1445250 h 1445251"/>
              <a:gd name="connsiteX15" fmla="*/ 786171 w 1552354"/>
              <a:gd name="connsiteY15" fmla="*/ 1445250 h 1445251"/>
              <a:gd name="connsiteX16" fmla="*/ 588534 w 1552354"/>
              <a:gd name="connsiteY16" fmla="*/ 1343862 h 1445251"/>
              <a:gd name="connsiteX17" fmla="*/ 234626 w 1552354"/>
              <a:gd name="connsiteY17" fmla="*/ 683204 h 1445251"/>
              <a:gd name="connsiteX18" fmla="*/ 230946 w 1552354"/>
              <a:gd name="connsiteY18" fmla="*/ 681316 h 1445251"/>
              <a:gd name="connsiteX19" fmla="*/ 555 w 1552354"/>
              <a:gd name="connsiteY19" fmla="*/ 251235 h 1445251"/>
              <a:gd name="connsiteX20" fmla="*/ 1861 w 1552354"/>
              <a:gd name="connsiteY20" fmla="*/ 248690 h 1445251"/>
              <a:gd name="connsiteX21" fmla="*/ 0 w 1552354"/>
              <a:gd name="connsiteY21" fmla="*/ 245217 h 1445251"/>
              <a:gd name="connsiteX22" fmla="*/ 242935 w 1552354"/>
              <a:gd name="connsiteY22" fmla="*/ 344869 h 1445251"/>
              <a:gd name="connsiteX23" fmla="*/ 357003 w 1552354"/>
              <a:gd name="connsiteY23" fmla="*/ 513784 h 1445251"/>
              <a:gd name="connsiteX24" fmla="*/ 696441 w 1552354"/>
              <a:gd name="connsiteY24" fmla="*/ 1143309 h 1445251"/>
              <a:gd name="connsiteX25" fmla="*/ 925203 w 1552354"/>
              <a:gd name="connsiteY25" fmla="*/ 697386 h 1445251"/>
              <a:gd name="connsiteX26" fmla="*/ 560717 w 1552354"/>
              <a:gd name="connsiteY26" fmla="*/ 510402 h 1445251"/>
              <a:gd name="connsiteX27" fmla="*/ 247012 w 1552354"/>
              <a:gd name="connsiteY27" fmla="*/ 336924 h 1445251"/>
              <a:gd name="connsiteX28" fmla="*/ 242935 w 1552354"/>
              <a:gd name="connsiteY28" fmla="*/ 344869 h 144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52354" h="1445251">
                <a:moveTo>
                  <a:pt x="0" y="245217"/>
                </a:moveTo>
                <a:lnTo>
                  <a:pt x="125798" y="0"/>
                </a:lnTo>
                <a:lnTo>
                  <a:pt x="1041876" y="469955"/>
                </a:lnTo>
                <a:lnTo>
                  <a:pt x="1142246" y="274305"/>
                </a:lnTo>
                <a:lnTo>
                  <a:pt x="1335911" y="373656"/>
                </a:lnTo>
                <a:lnTo>
                  <a:pt x="1236846" y="566759"/>
                </a:lnTo>
                <a:lnTo>
                  <a:pt x="1236845" y="566759"/>
                </a:lnTo>
                <a:lnTo>
                  <a:pt x="1236843" y="566761"/>
                </a:lnTo>
                <a:lnTo>
                  <a:pt x="1236844" y="566762"/>
                </a:lnTo>
                <a:lnTo>
                  <a:pt x="1235539" y="569306"/>
                </a:lnTo>
                <a:lnTo>
                  <a:pt x="1552354" y="731834"/>
                </a:lnTo>
                <a:lnTo>
                  <a:pt x="1435681" y="959265"/>
                </a:lnTo>
                <a:lnTo>
                  <a:pt x="1118867" y="796737"/>
                </a:lnTo>
                <a:lnTo>
                  <a:pt x="786174" y="1445251"/>
                </a:lnTo>
                <a:lnTo>
                  <a:pt x="786172" y="1445250"/>
                </a:lnTo>
                <a:lnTo>
                  <a:pt x="786171" y="1445250"/>
                </a:lnTo>
                <a:lnTo>
                  <a:pt x="588534" y="1343862"/>
                </a:lnTo>
                <a:lnTo>
                  <a:pt x="234626" y="683204"/>
                </a:lnTo>
                <a:lnTo>
                  <a:pt x="230946" y="681316"/>
                </a:lnTo>
                <a:lnTo>
                  <a:pt x="555" y="251235"/>
                </a:lnTo>
                <a:lnTo>
                  <a:pt x="1861" y="248690"/>
                </a:lnTo>
                <a:lnTo>
                  <a:pt x="0" y="245217"/>
                </a:lnTo>
                <a:close/>
                <a:moveTo>
                  <a:pt x="242935" y="344869"/>
                </a:moveTo>
                <a:cubicBezTo>
                  <a:pt x="277124" y="385825"/>
                  <a:pt x="315146" y="442130"/>
                  <a:pt x="357003" y="513784"/>
                </a:cubicBezTo>
                <a:lnTo>
                  <a:pt x="696441" y="1143309"/>
                </a:lnTo>
                <a:lnTo>
                  <a:pt x="925203" y="697386"/>
                </a:lnTo>
                <a:lnTo>
                  <a:pt x="560717" y="510402"/>
                </a:lnTo>
                <a:cubicBezTo>
                  <a:pt x="430945" y="443829"/>
                  <a:pt x="326377" y="386003"/>
                  <a:pt x="247012" y="336924"/>
                </a:cubicBezTo>
                <a:lnTo>
                  <a:pt x="242935" y="344869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 rot="0" spcFirstLastPara="0" vertOverflow="overflow" horzOverflow="overflow" vert="horz" wrap="square" lIns="88605" tIns="44303" rIns="88605" bIns="443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860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45" b="0" i="0" u="none" strike="noStrike" kern="0" cap="none" spc="0" normalizeH="0" baseline="0" noProof="0">
              <a:ln>
                <a:noFill/>
              </a:ln>
              <a:solidFill>
                <a:srgbClr val="A1C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89661B89-3712-5342-C724-F5BCC9C7D965}"/>
              </a:ext>
            </a:extLst>
          </p:cNvPr>
          <p:cNvSpPr/>
          <p:nvPr userDrawn="1"/>
        </p:nvSpPr>
        <p:spPr>
          <a:xfrm>
            <a:off x="9631056" y="1148973"/>
            <a:ext cx="2573613" cy="2952455"/>
          </a:xfrm>
          <a:custGeom>
            <a:avLst/>
            <a:gdLst>
              <a:gd name="connsiteX0" fmla="*/ 72363 w 2690573"/>
              <a:gd name="connsiteY0" fmla="*/ 6579 h 3236582"/>
              <a:gd name="connsiteX1" fmla="*/ 2664259 w 2690573"/>
              <a:gd name="connsiteY1" fmla="*/ 0 h 3236582"/>
              <a:gd name="connsiteX2" fmla="*/ 2690573 w 2690573"/>
              <a:gd name="connsiteY2" fmla="*/ 2006418 h 3236582"/>
              <a:gd name="connsiteX3" fmla="*/ 1328840 w 2690573"/>
              <a:gd name="connsiteY3" fmla="*/ 3236582 h 3236582"/>
              <a:gd name="connsiteX4" fmla="*/ 0 w 2690573"/>
              <a:gd name="connsiteY4" fmla="*/ 1795908 h 3236582"/>
              <a:gd name="connsiteX5" fmla="*/ 0 w 2690573"/>
              <a:gd name="connsiteY5" fmla="*/ 1032812 h 3236582"/>
              <a:gd name="connsiteX6" fmla="*/ 539430 w 2690573"/>
              <a:gd name="connsiteY6" fmla="*/ 1013077 h 3236582"/>
              <a:gd name="connsiteX7" fmla="*/ 539430 w 2690573"/>
              <a:gd name="connsiteY7" fmla="*/ 532852 h 3236582"/>
              <a:gd name="connsiteX8" fmla="*/ 78941 w 2690573"/>
              <a:gd name="connsiteY8" fmla="*/ 486803 h 3236582"/>
              <a:gd name="connsiteX9" fmla="*/ 72363 w 2690573"/>
              <a:gd name="connsiteY9" fmla="*/ 6579 h 3236582"/>
              <a:gd name="connsiteX0" fmla="*/ 72363 w 2677167"/>
              <a:gd name="connsiteY0" fmla="*/ 6579 h 3236582"/>
              <a:gd name="connsiteX1" fmla="*/ 2664259 w 2677167"/>
              <a:gd name="connsiteY1" fmla="*/ 0 h 3236582"/>
              <a:gd name="connsiteX2" fmla="*/ 2677167 w 2677167"/>
              <a:gd name="connsiteY2" fmla="*/ 1826309 h 3236582"/>
              <a:gd name="connsiteX3" fmla="*/ 1328840 w 2677167"/>
              <a:gd name="connsiteY3" fmla="*/ 3236582 h 3236582"/>
              <a:gd name="connsiteX4" fmla="*/ 0 w 2677167"/>
              <a:gd name="connsiteY4" fmla="*/ 1795908 h 3236582"/>
              <a:gd name="connsiteX5" fmla="*/ 0 w 2677167"/>
              <a:gd name="connsiteY5" fmla="*/ 1032812 h 3236582"/>
              <a:gd name="connsiteX6" fmla="*/ 539430 w 2677167"/>
              <a:gd name="connsiteY6" fmla="*/ 1013077 h 3236582"/>
              <a:gd name="connsiteX7" fmla="*/ 539430 w 2677167"/>
              <a:gd name="connsiteY7" fmla="*/ 532852 h 3236582"/>
              <a:gd name="connsiteX8" fmla="*/ 78941 w 2677167"/>
              <a:gd name="connsiteY8" fmla="*/ 486803 h 3236582"/>
              <a:gd name="connsiteX9" fmla="*/ 72363 w 2677167"/>
              <a:gd name="connsiteY9" fmla="*/ 6579 h 3236582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89329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06202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482603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1006498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376814 w 2685117"/>
              <a:gd name="connsiteY6" fmla="*/ 841667 h 3230003"/>
              <a:gd name="connsiteX7" fmla="*/ 539430 w 2685117"/>
              <a:gd name="connsiteY7" fmla="*/ 526273 h 3230003"/>
              <a:gd name="connsiteX8" fmla="*/ 78941 w 2685117"/>
              <a:gd name="connsiteY8" fmla="*/ 480224 h 3230003"/>
              <a:gd name="connsiteX9" fmla="*/ 72363 w 2685117"/>
              <a:gd name="connsiteY9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39430 w 2685117"/>
              <a:gd name="connsiteY6" fmla="*/ 526273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26233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  <a:gd name="connsiteX0" fmla="*/ 72363 w 2685117"/>
              <a:gd name="connsiteY0" fmla="*/ 0 h 3230003"/>
              <a:gd name="connsiteX1" fmla="*/ 2684368 w 2685117"/>
              <a:gd name="connsiteY1" fmla="*/ 348 h 3230003"/>
              <a:gd name="connsiteX2" fmla="*/ 2677167 w 2685117"/>
              <a:gd name="connsiteY2" fmla="*/ 1819730 h 3230003"/>
              <a:gd name="connsiteX3" fmla="*/ 1328840 w 2685117"/>
              <a:gd name="connsiteY3" fmla="*/ 3230003 h 3230003"/>
              <a:gd name="connsiteX4" fmla="*/ 0 w 2685117"/>
              <a:gd name="connsiteY4" fmla="*/ 1740838 h 3230003"/>
              <a:gd name="connsiteX5" fmla="*/ 0 w 2685117"/>
              <a:gd name="connsiteY5" fmla="*/ 1003498 h 3230003"/>
              <a:gd name="connsiteX6" fmla="*/ 512326 w 2685117"/>
              <a:gd name="connsiteY6" fmla="*/ 531957 h 3230003"/>
              <a:gd name="connsiteX7" fmla="*/ 78941 w 2685117"/>
              <a:gd name="connsiteY7" fmla="*/ 480224 h 3230003"/>
              <a:gd name="connsiteX8" fmla="*/ 72363 w 2685117"/>
              <a:gd name="connsiteY8" fmla="*/ 0 h 323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5117" h="3230003">
                <a:moveTo>
                  <a:pt x="72363" y="0"/>
                </a:moveTo>
                <a:lnTo>
                  <a:pt x="2684368" y="348"/>
                </a:lnTo>
                <a:cubicBezTo>
                  <a:pt x="2688671" y="609118"/>
                  <a:pt x="2672864" y="1210960"/>
                  <a:pt x="2677167" y="1819730"/>
                </a:cubicBezTo>
                <a:lnTo>
                  <a:pt x="1328840" y="3230003"/>
                </a:lnTo>
                <a:lnTo>
                  <a:pt x="0" y="1740838"/>
                </a:lnTo>
                <a:lnTo>
                  <a:pt x="0" y="1003498"/>
                </a:lnTo>
                <a:cubicBezTo>
                  <a:pt x="304482" y="990309"/>
                  <a:pt x="430086" y="965752"/>
                  <a:pt x="512326" y="531957"/>
                </a:cubicBezTo>
                <a:lnTo>
                  <a:pt x="78941" y="480224"/>
                </a:lnTo>
                <a:cubicBezTo>
                  <a:pt x="76748" y="320149"/>
                  <a:pt x="74556" y="160075"/>
                  <a:pt x="72363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21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#5">
            <a:extLst>
              <a:ext uri="{FF2B5EF4-FFF2-40B4-BE49-F238E27FC236}">
                <a16:creationId xmlns:a16="http://schemas.microsoft.com/office/drawing/2014/main" id="{B2DE0836-D954-2CC0-BA4B-E8E8BB3AA82D}"/>
              </a:ext>
            </a:extLst>
          </p:cNvPr>
          <p:cNvSpPr txBox="1"/>
          <p:nvPr userDrawn="1"/>
        </p:nvSpPr>
        <p:spPr>
          <a:xfrm>
            <a:off x="9494245" y="820859"/>
            <a:ext cx="811119" cy="170431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27000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vi-VN" sz="110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27000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64F44-D4FB-39D1-AF38-9E622D3C31F9}"/>
              </a:ext>
            </a:extLst>
          </p:cNvPr>
          <p:cNvSpPr txBox="1"/>
          <p:nvPr userDrawn="1"/>
        </p:nvSpPr>
        <p:spPr>
          <a:xfrm>
            <a:off x="3173361" y="6037617"/>
            <a:ext cx="6397097" cy="629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60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2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100+</a:t>
            </a:r>
            <a:r>
              <a:rPr lang="en-US" sz="348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Missions currently supported by SCaN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C8A13-4C36-FFE0-F1BC-4ED210EA2D8A}"/>
              </a:ext>
            </a:extLst>
          </p:cNvPr>
          <p:cNvSpPr txBox="1"/>
          <p:nvPr userDrawn="1"/>
        </p:nvSpPr>
        <p:spPr>
          <a:xfrm flipH="1">
            <a:off x="341982" y="5579878"/>
            <a:ext cx="2415483" cy="1141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Space Communications and Navigation (SCaN) </a:t>
            </a:r>
            <a:r>
              <a:rPr lang="en-US" sz="147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serves as the Program Office for all of NASA’s space communications activities</a:t>
            </a:r>
          </a:p>
        </p:txBody>
      </p:sp>
      <p:sp>
        <p:nvSpPr>
          <p:cNvPr id="9" name="Shadoiw 5">
            <a:extLst>
              <a:ext uri="{FF2B5EF4-FFF2-40B4-BE49-F238E27FC236}">
                <a16:creationId xmlns:a16="http://schemas.microsoft.com/office/drawing/2014/main" id="{929C36B6-CDF3-46A8-74D8-28E38607EC93}"/>
              </a:ext>
            </a:extLst>
          </p:cNvPr>
          <p:cNvSpPr txBox="1"/>
          <p:nvPr userDrawn="1"/>
        </p:nvSpPr>
        <p:spPr>
          <a:xfrm flipH="1">
            <a:off x="3271564" y="5490586"/>
            <a:ext cx="8927494" cy="575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2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24/7</a:t>
            </a:r>
            <a:r>
              <a:rPr lang="en-US" sz="116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Near Earth and Deep Space Communications and Navigation Services</a:t>
            </a:r>
          </a:p>
        </p:txBody>
      </p:sp>
      <p:pic>
        <p:nvPicPr>
          <p:cNvPr id="20" name="Picture 345" descr="shadow_1_m">
            <a:extLst>
              <a:ext uri="{FF2B5EF4-FFF2-40B4-BE49-F238E27FC236}">
                <a16:creationId xmlns:a16="http://schemas.microsoft.com/office/drawing/2014/main" id="{F4C95DBF-822F-C6CA-3703-F5D54C14B4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052102" flipH="1">
            <a:off x="9560370" y="2604959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Shadow 4" descr="shadow_1_m">
            <a:extLst>
              <a:ext uri="{FF2B5EF4-FFF2-40B4-BE49-F238E27FC236}">
                <a16:creationId xmlns:a16="http://schemas.microsoft.com/office/drawing/2014/main" id="{AD3AD2B4-54A4-044E-82BF-B875F4B3E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266133" flipH="1">
            <a:off x="7285508" y="2572925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Shadow 3" descr="shadow_1_m">
            <a:extLst>
              <a:ext uri="{FF2B5EF4-FFF2-40B4-BE49-F238E27FC236}">
                <a16:creationId xmlns:a16="http://schemas.microsoft.com/office/drawing/2014/main" id="{ECAB45FD-F8C4-90DC-2FF9-DC16AECAB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9104377" flipH="1">
            <a:off x="5052026" y="2619753"/>
            <a:ext cx="608907" cy="16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A picture containing text, satellite, night sky&#10;&#10;Description automatically generated">
            <a:extLst>
              <a:ext uri="{FF2B5EF4-FFF2-40B4-BE49-F238E27FC236}">
                <a16:creationId xmlns:a16="http://schemas.microsoft.com/office/drawing/2014/main" id="{A92E596C-BAB2-AB9A-1E9E-D310EBFAA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6"/>
          <a:stretch/>
        </p:blipFill>
        <p:spPr>
          <a:xfrm>
            <a:off x="10101289" y="3662046"/>
            <a:ext cx="1599655" cy="1603324"/>
          </a:xfrm>
          <a:prstGeom prst="flowChartConnector">
            <a:avLst/>
          </a:prstGeom>
          <a:ln w="19050">
            <a:solidFill>
              <a:srgbClr val="928CE0"/>
            </a:solidFill>
          </a:ln>
          <a:effectLst>
            <a:outerShdw blurRad="76200" dist="12700" sx="102000" sy="102000" algn="ctr" rotWithShape="0">
              <a:prstClr val="black">
                <a:alpha val="51000"/>
              </a:prstClr>
            </a:outerShdw>
          </a:effec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3E166E76-C258-2EA0-C8EA-408B11A42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228" y="3687990"/>
            <a:ext cx="1613442" cy="1622846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88900" dist="12700" sx="103000" sy="103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40" name="Picture 3" descr="A picture containing dark, outdoor object, light&#10;&#10;Description automatically generated">
            <a:extLst>
              <a:ext uri="{FF2B5EF4-FFF2-40B4-BE49-F238E27FC236}">
                <a16:creationId xmlns:a16="http://schemas.microsoft.com/office/drawing/2014/main" id="{17ECEE3D-7C04-512E-9F29-ABADF0D2C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798" y="3722512"/>
            <a:ext cx="1619194" cy="1603324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101600" dist="12700" sx="102000" sy="102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38" name="Picture 2" descr="A space shuttle in space&#10;&#10;Description automatically generated with low confidence">
            <a:extLst>
              <a:ext uri="{FF2B5EF4-FFF2-40B4-BE49-F238E27FC236}">
                <a16:creationId xmlns:a16="http://schemas.microsoft.com/office/drawing/2014/main" id="{F61A6CAF-7632-B7F2-8CE6-2B3126D68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896" y="3660328"/>
            <a:ext cx="1607361" cy="1631444"/>
          </a:xfrm>
          <a:prstGeom prst="flowChartConnector">
            <a:avLst/>
          </a:prstGeom>
          <a:ln w="22225">
            <a:solidFill>
              <a:srgbClr val="928CE0"/>
            </a:solidFill>
          </a:ln>
          <a:effectLst>
            <a:outerShdw blurRad="88900" dist="127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39" name="Picture 1" descr="A picture containing sky&#10;&#10;Description automatically generated">
            <a:extLst>
              <a:ext uri="{FF2B5EF4-FFF2-40B4-BE49-F238E27FC236}">
                <a16:creationId xmlns:a16="http://schemas.microsoft.com/office/drawing/2014/main" id="{3F2D7369-AEDB-0FDC-0D00-AB63DEFD5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732" y="3682718"/>
            <a:ext cx="1612247" cy="1575726"/>
          </a:xfrm>
          <a:prstGeom prst="flowChartConnector">
            <a:avLst/>
          </a:prstGeom>
          <a:ln w="25400">
            <a:solidFill>
              <a:srgbClr val="928CE0"/>
            </a:solidFill>
          </a:ln>
          <a:effectLst>
            <a:outerShdw blurRad="63500" dist="12700" sx="104000" sy="104000" algn="ctr" rotWithShape="0">
              <a:prstClr val="black">
                <a:alpha val="56000"/>
              </a:prstClr>
            </a:outerShdw>
          </a:effectLst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5BF4AC57-88E6-73FD-BCEB-4AFCA7D99D6A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7FEA1E54-B338-EB0D-80EE-C0BE74A42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78287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 descr="A close-up of a blue and white banner&#10;&#10;Description automatically generated">
            <a:extLst>
              <a:ext uri="{FF2B5EF4-FFF2-40B4-BE49-F238E27FC236}">
                <a16:creationId xmlns:a16="http://schemas.microsoft.com/office/drawing/2014/main" id="{7F036ED9-6246-1AD9-53DB-450927B62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6734E6E-7E34-1CBC-31FF-B4598EA69876}"/>
              </a:ext>
            </a:extLst>
          </p:cNvPr>
          <p:cNvSpPr txBox="1">
            <a:spLocks/>
          </p:cNvSpPr>
          <p:nvPr userDrawn="1"/>
        </p:nvSpPr>
        <p:spPr>
          <a:xfrm>
            <a:off x="415961" y="-176228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Agenda Title</a:t>
            </a:r>
          </a:p>
        </p:txBody>
      </p:sp>
    </p:spTree>
    <p:extLst>
      <p:ext uri="{BB962C8B-B14F-4D97-AF65-F5344CB8AC3E}">
        <p14:creationId xmlns:p14="http://schemas.microsoft.com/office/powerpoint/2010/main" val="3187295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84B39868-D907-870D-27FA-584847CB5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1CBAFF81-C711-F9C3-477A-202D58BBB1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7852" y="70816"/>
            <a:ext cx="7318942" cy="7468486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Large Circle">
            <a:extLst>
              <a:ext uri="{FF2B5EF4-FFF2-40B4-BE49-F238E27FC236}">
                <a16:creationId xmlns:a16="http://schemas.microsoft.com/office/drawing/2014/main" id="{01F472DE-EC42-29E8-FCC3-176729E54587}"/>
              </a:ext>
            </a:extLst>
          </p:cNvPr>
          <p:cNvSpPr/>
          <p:nvPr userDrawn="1"/>
        </p:nvSpPr>
        <p:spPr>
          <a:xfrm rot="1369757">
            <a:off x="8118065" y="-122618"/>
            <a:ext cx="7875670" cy="7875670"/>
          </a:xfrm>
          <a:prstGeom prst="chord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D111D-9F7A-856A-2B12-14A52FB08341}"/>
              </a:ext>
            </a:extLst>
          </p:cNvPr>
          <p:cNvSpPr/>
          <p:nvPr userDrawn="1"/>
        </p:nvSpPr>
        <p:spPr>
          <a:xfrm>
            <a:off x="12192000" y="-261990"/>
            <a:ext cx="4290711" cy="80187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B3DC49-D640-C80D-A48B-90D7D4774A0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2pPr>
            <a:lvl3pPr marL="231775" indent="-231775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 dirty="0"/>
              <a:t>Click to edit master body text</a:t>
            </a:r>
          </a:p>
          <a:p>
            <a:pPr lvl="2"/>
            <a:r>
              <a:rPr lang="en-US" altLang="x-none" dirty="0"/>
              <a:t>Second Level text</a:t>
            </a:r>
          </a:p>
          <a:p>
            <a:pPr lvl="2"/>
            <a:endParaRPr lang="en-US" altLang="x-none" dirty="0"/>
          </a:p>
          <a:p>
            <a:pPr lvl="2"/>
            <a:endParaRPr lang="en-US" altLang="x-non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39C76B5-30CB-C973-2845-EC2B6CA13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58228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7ED34C0D-3D2D-D769-AEAA-405CDF69D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8" y="-5137"/>
            <a:ext cx="12239022" cy="6865852"/>
          </a:xfrm>
          <a:prstGeom prst="rect">
            <a:avLst/>
          </a:prstGeom>
        </p:spPr>
      </p:pic>
      <p:sp>
        <p:nvSpPr>
          <p:cNvPr id="21" name="Center White Box">
            <a:extLst>
              <a:ext uri="{FF2B5EF4-FFF2-40B4-BE49-F238E27FC236}">
                <a16:creationId xmlns:a16="http://schemas.microsoft.com/office/drawing/2014/main" id="{6FAB7347-DAA0-A9E3-0B0E-49C2396299F7}"/>
              </a:ext>
            </a:extLst>
          </p:cNvPr>
          <p:cNvSpPr/>
          <p:nvPr userDrawn="1"/>
        </p:nvSpPr>
        <p:spPr>
          <a:xfrm>
            <a:off x="431855" y="914399"/>
            <a:ext cx="11328290" cy="594360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E19E6F-FBAD-0D6B-2783-F6937BB27EC2}"/>
              </a:ext>
            </a:extLst>
          </p:cNvPr>
          <p:cNvSpPr txBox="1">
            <a:spLocks/>
          </p:cNvSpPr>
          <p:nvPr userDrawn="1"/>
        </p:nvSpPr>
        <p:spPr>
          <a:xfrm>
            <a:off x="9424929" y="64850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Horiz Shadow">
            <a:extLst>
              <a:ext uri="{FF2B5EF4-FFF2-40B4-BE49-F238E27FC236}">
                <a16:creationId xmlns:a16="http://schemas.microsoft.com/office/drawing/2014/main" id="{B8534513-CAEB-57DE-9BC9-2D37EE422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75360" y="6043681"/>
            <a:ext cx="10454569" cy="375133"/>
          </a:xfrm>
          <a:prstGeom prst="rect">
            <a:avLst/>
          </a:prstGeom>
        </p:spPr>
      </p:pic>
      <p:pic>
        <p:nvPicPr>
          <p:cNvPr id="9" name="Vertical Shadow 2">
            <a:extLst>
              <a:ext uri="{FF2B5EF4-FFF2-40B4-BE49-F238E27FC236}">
                <a16:creationId xmlns:a16="http://schemas.microsoft.com/office/drawing/2014/main" id="{64229AA6-558D-20D4-AB2D-36F0DBA9D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60743" y="3542954"/>
            <a:ext cx="4419506" cy="338145"/>
          </a:xfrm>
          <a:prstGeom prst="rect">
            <a:avLst/>
          </a:prstGeom>
        </p:spPr>
      </p:pic>
      <p:pic>
        <p:nvPicPr>
          <p:cNvPr id="24" name="Vertical Shadow 1">
            <a:extLst>
              <a:ext uri="{FF2B5EF4-FFF2-40B4-BE49-F238E27FC236}">
                <a16:creationId xmlns:a16="http://schemas.microsoft.com/office/drawing/2014/main" id="{936674B6-3A8E-041C-1335-0D0AF8DEC4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333575" y="3604968"/>
            <a:ext cx="4419506" cy="338145"/>
          </a:xfrm>
          <a:prstGeom prst="rect">
            <a:avLst/>
          </a:prstGeom>
        </p:spPr>
      </p:pic>
      <p:sp>
        <p:nvSpPr>
          <p:cNvPr id="41" name="Bottom White Retangle">
            <a:extLst>
              <a:ext uri="{FF2B5EF4-FFF2-40B4-BE49-F238E27FC236}">
                <a16:creationId xmlns:a16="http://schemas.microsoft.com/office/drawing/2014/main" id="{D2402BBF-C22E-FAEE-188E-559F30D6AAEE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all Square">
            <a:extLst>
              <a:ext uri="{FF2B5EF4-FFF2-40B4-BE49-F238E27FC236}">
                <a16:creationId xmlns:a16="http://schemas.microsoft.com/office/drawing/2014/main" id="{BF6A0111-0FCF-80AB-3CF6-02684B8FC5EE}"/>
              </a:ext>
            </a:extLst>
          </p:cNvPr>
          <p:cNvSpPr/>
          <p:nvPr userDrawn="1"/>
        </p:nvSpPr>
        <p:spPr>
          <a:xfrm>
            <a:off x="7194689" y="967787"/>
            <a:ext cx="584215" cy="5965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sert Picture Here Box">
            <a:extLst>
              <a:ext uri="{FF2B5EF4-FFF2-40B4-BE49-F238E27FC236}">
                <a16:creationId xmlns:a16="http://schemas.microsoft.com/office/drawing/2014/main" id="{839C4647-01B7-4C97-D296-9A9190FFB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9162" y="1276373"/>
            <a:ext cx="3909683" cy="484435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969"/>
            </a:lvl1pPr>
          </a:lstStyle>
          <a:p>
            <a:endParaRPr lang="en-US" dirty="0"/>
          </a:p>
        </p:txBody>
      </p:sp>
      <p:sp>
        <p:nvSpPr>
          <p:cNvPr id="8" name="Purple Box Trim">
            <a:extLst>
              <a:ext uri="{FF2B5EF4-FFF2-40B4-BE49-F238E27FC236}">
                <a16:creationId xmlns:a16="http://schemas.microsoft.com/office/drawing/2014/main" id="{B5E0FD6D-B9CF-43DC-6316-6999B3A5C44C}"/>
              </a:ext>
            </a:extLst>
          </p:cNvPr>
          <p:cNvSpPr/>
          <p:nvPr userDrawn="1"/>
        </p:nvSpPr>
        <p:spPr>
          <a:xfrm>
            <a:off x="7454298" y="1266140"/>
            <a:ext cx="3930123" cy="4849008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B3DC49-D640-C80D-A48B-90D7D4774A0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5629433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2pPr>
            <a:lvl3pPr marL="231775" indent="-174625"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 dirty="0"/>
              <a:t>Click to edit master body text</a:t>
            </a:r>
          </a:p>
          <a:p>
            <a:pPr lvl="2"/>
            <a:r>
              <a:rPr lang="en-US" altLang="x-none" dirty="0"/>
              <a:t>Second Level text</a:t>
            </a:r>
          </a:p>
          <a:p>
            <a:pPr lvl="2"/>
            <a:endParaRPr lang="en-US" altLang="x-none" dirty="0"/>
          </a:p>
          <a:p>
            <a:pPr lvl="2"/>
            <a:endParaRPr lang="en-US" altLang="x-non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4F59F-741F-FC31-EF4B-E1F170B83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945125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156AB63E-D836-B23A-FAC4-EAB44C5C3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AE19E6F-FBAD-0D6B-2783-F6937BB27EC2}"/>
              </a:ext>
            </a:extLst>
          </p:cNvPr>
          <p:cNvSpPr txBox="1">
            <a:spLocks/>
          </p:cNvSpPr>
          <p:nvPr userDrawn="1"/>
        </p:nvSpPr>
        <p:spPr>
          <a:xfrm>
            <a:off x="9424929" y="653338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enter White Box">
            <a:extLst>
              <a:ext uri="{FF2B5EF4-FFF2-40B4-BE49-F238E27FC236}">
                <a16:creationId xmlns:a16="http://schemas.microsoft.com/office/drawing/2014/main" id="{6FAB7347-DAA0-A9E3-0B0E-49C2396299F7}"/>
              </a:ext>
            </a:extLst>
          </p:cNvPr>
          <p:cNvSpPr/>
          <p:nvPr userDrawn="1"/>
        </p:nvSpPr>
        <p:spPr>
          <a:xfrm>
            <a:off x="431855" y="914400"/>
            <a:ext cx="11328290" cy="596413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3BA8F-78C9-AE8E-DBC4-5929989E8FE5}"/>
              </a:ext>
            </a:extLst>
          </p:cNvPr>
          <p:cNvGrpSpPr/>
          <p:nvPr userDrawn="1"/>
        </p:nvGrpSpPr>
        <p:grpSpPr>
          <a:xfrm>
            <a:off x="743782" y="1113879"/>
            <a:ext cx="10655326" cy="1076963"/>
            <a:chOff x="743782" y="1113879"/>
            <a:chExt cx="10655326" cy="1076963"/>
          </a:xfrm>
        </p:grpSpPr>
        <p:pic>
          <p:nvPicPr>
            <p:cNvPr id="31" name="Right Upper Shadow">
              <a:extLst>
                <a:ext uri="{FF2B5EF4-FFF2-40B4-BE49-F238E27FC236}">
                  <a16:creationId xmlns:a16="http://schemas.microsoft.com/office/drawing/2014/main" id="{14A2F0AB-6AD5-CBBA-F259-9F79BC1760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33252" y="1846601"/>
              <a:ext cx="2985121" cy="338145"/>
            </a:xfrm>
            <a:prstGeom prst="rect">
              <a:avLst/>
            </a:prstGeom>
          </p:spPr>
        </p:pic>
        <p:sp>
          <p:nvSpPr>
            <p:cNvPr id="30" name="Purple Box 2 Line">
              <a:extLst>
                <a:ext uri="{FF2B5EF4-FFF2-40B4-BE49-F238E27FC236}">
                  <a16:creationId xmlns:a16="http://schemas.microsoft.com/office/drawing/2014/main" id="{43AAC7B8-6E59-B86B-D372-1479904427AF}"/>
                </a:ext>
              </a:extLst>
            </p:cNvPr>
            <p:cNvSpPr/>
            <p:nvPr userDrawn="1"/>
          </p:nvSpPr>
          <p:spPr>
            <a:xfrm>
              <a:off x="6252519" y="1113879"/>
              <a:ext cx="514658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" name="Left Upper Shadow">
              <a:extLst>
                <a:ext uri="{FF2B5EF4-FFF2-40B4-BE49-F238E27FC236}">
                  <a16:creationId xmlns:a16="http://schemas.microsoft.com/office/drawing/2014/main" id="{40445993-B8FE-DED0-690A-6CD0A10A9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7124" y="1852697"/>
              <a:ext cx="2985121" cy="338145"/>
            </a:xfrm>
            <a:prstGeom prst="rect">
              <a:avLst/>
            </a:prstGeom>
          </p:spPr>
        </p:pic>
        <p:sp>
          <p:nvSpPr>
            <p:cNvPr id="22" name="Purple Box 1 Line">
              <a:extLst>
                <a:ext uri="{FF2B5EF4-FFF2-40B4-BE49-F238E27FC236}">
                  <a16:creationId xmlns:a16="http://schemas.microsoft.com/office/drawing/2014/main" id="{6379D47E-A448-561E-85FD-55F427088B00}"/>
                </a:ext>
              </a:extLst>
            </p:cNvPr>
            <p:cNvSpPr/>
            <p:nvPr userDrawn="1"/>
          </p:nvSpPr>
          <p:spPr>
            <a:xfrm>
              <a:off x="743782" y="1115589"/>
              <a:ext cx="514658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0" name="Lower Shadow">
            <a:extLst>
              <a:ext uri="{FF2B5EF4-FFF2-40B4-BE49-F238E27FC236}">
                <a16:creationId xmlns:a16="http://schemas.microsoft.com/office/drawing/2014/main" id="{B8534513-CAEB-57DE-9BC9-2D37EE422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43782" y="6031557"/>
            <a:ext cx="10454569" cy="375133"/>
          </a:xfrm>
          <a:prstGeom prst="rect">
            <a:avLst/>
          </a:prstGeom>
        </p:spPr>
      </p:pic>
      <p:sp>
        <p:nvSpPr>
          <p:cNvPr id="3" name="Left White Text box">
            <a:extLst>
              <a:ext uri="{FF2B5EF4-FFF2-40B4-BE49-F238E27FC236}">
                <a16:creationId xmlns:a16="http://schemas.microsoft.com/office/drawing/2014/main" id="{62C10EC4-6D0D-4B52-A586-9D61CA9DCF8E}"/>
              </a:ext>
            </a:extLst>
          </p:cNvPr>
          <p:cNvSpPr/>
          <p:nvPr userDrawn="1"/>
        </p:nvSpPr>
        <p:spPr>
          <a:xfrm>
            <a:off x="882235" y="1216377"/>
            <a:ext cx="4874515" cy="5121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ight White Text box">
            <a:extLst>
              <a:ext uri="{FF2B5EF4-FFF2-40B4-BE49-F238E27FC236}">
                <a16:creationId xmlns:a16="http://schemas.microsoft.com/office/drawing/2014/main" id="{00A6418E-1FAF-3ACB-C952-DF18C2BA2317}"/>
              </a:ext>
            </a:extLst>
          </p:cNvPr>
          <p:cNvSpPr/>
          <p:nvPr userDrawn="1"/>
        </p:nvSpPr>
        <p:spPr>
          <a:xfrm>
            <a:off x="6397390" y="1210626"/>
            <a:ext cx="4874515" cy="5121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2B3DC49-D640-C80D-A48B-90D7D4774A0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96336" y="2097762"/>
            <a:ext cx="5377022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2pPr>
            <a:lvl3pPr marL="231775" indent="-174625"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 dirty="0"/>
              <a:t>Click to edit master body text</a:t>
            </a:r>
          </a:p>
          <a:p>
            <a:pPr lvl="2"/>
            <a:r>
              <a:rPr lang="en-US" altLang="x-none" dirty="0"/>
              <a:t>Second Level text</a:t>
            </a:r>
          </a:p>
          <a:p>
            <a:pPr lvl="2"/>
            <a:endParaRPr lang="en-US" altLang="x-none" dirty="0"/>
          </a:p>
          <a:p>
            <a:pPr lvl="2"/>
            <a:endParaRPr lang="en-US" alt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40D2F1-A1CE-A832-55B5-DDA03D3B7B48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6304696" y="2097762"/>
            <a:ext cx="5377022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2pPr>
            <a:lvl3pPr marL="231775" indent="-174625"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 dirty="0"/>
              <a:t>Click to edit master body text</a:t>
            </a:r>
          </a:p>
          <a:p>
            <a:pPr lvl="2"/>
            <a:r>
              <a:rPr lang="en-US" altLang="x-none" dirty="0"/>
              <a:t>Second Level text</a:t>
            </a:r>
          </a:p>
          <a:p>
            <a:pPr lvl="2"/>
            <a:endParaRPr lang="en-US" altLang="x-none" dirty="0"/>
          </a:p>
          <a:p>
            <a:pPr lvl="2"/>
            <a:endParaRPr lang="en-US" altLang="x-non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4F59F-741F-FC31-EF4B-E1F170B83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5" name="Bottom White Retangle">
            <a:extLst>
              <a:ext uri="{FF2B5EF4-FFF2-40B4-BE49-F238E27FC236}">
                <a16:creationId xmlns:a16="http://schemas.microsoft.com/office/drawing/2014/main" id="{45FF0D2F-EFD4-142A-A009-DB1D64ACDCEC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0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C3E1AA43-A023-3A15-5564-B6409A25C0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enter White Box">
            <a:extLst>
              <a:ext uri="{FF2B5EF4-FFF2-40B4-BE49-F238E27FC236}">
                <a16:creationId xmlns:a16="http://schemas.microsoft.com/office/drawing/2014/main" id="{628C9FD1-C903-AE68-04C2-C5BC179393A3}"/>
              </a:ext>
            </a:extLst>
          </p:cNvPr>
          <p:cNvSpPr/>
          <p:nvPr userDrawn="1"/>
        </p:nvSpPr>
        <p:spPr>
          <a:xfrm>
            <a:off x="431855" y="914400"/>
            <a:ext cx="11328290" cy="596413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Lower Shadow">
            <a:extLst>
              <a:ext uri="{FF2B5EF4-FFF2-40B4-BE49-F238E27FC236}">
                <a16:creationId xmlns:a16="http://schemas.microsoft.com/office/drawing/2014/main" id="{2F3ECA4C-63CF-2424-FA23-A1893A42B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09267" y="6031557"/>
            <a:ext cx="10454569" cy="375133"/>
          </a:xfrm>
          <a:prstGeom prst="rect">
            <a:avLst/>
          </a:prstGeom>
        </p:spPr>
      </p:pic>
      <p:pic>
        <p:nvPicPr>
          <p:cNvPr id="8" name="Vertical Shadow Right">
            <a:extLst>
              <a:ext uri="{FF2B5EF4-FFF2-40B4-BE49-F238E27FC236}">
                <a16:creationId xmlns:a16="http://schemas.microsoft.com/office/drawing/2014/main" id="{E39AA899-834B-E876-D4CC-4934F42123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142551" y="3802902"/>
            <a:ext cx="3890392" cy="375133"/>
          </a:xfrm>
          <a:prstGeom prst="rect">
            <a:avLst/>
          </a:prstGeom>
        </p:spPr>
      </p:pic>
      <p:pic>
        <p:nvPicPr>
          <p:cNvPr id="9" name="Vertical Shadow Left">
            <a:extLst>
              <a:ext uri="{FF2B5EF4-FFF2-40B4-BE49-F238E27FC236}">
                <a16:creationId xmlns:a16="http://schemas.microsoft.com/office/drawing/2014/main" id="{7C9B1B41-C018-1D3C-BF41-D62D5B4E7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315426" y="3679612"/>
            <a:ext cx="3890392" cy="3751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A9070C-FD2E-191D-4FF6-2BA87694EDBB}"/>
              </a:ext>
            </a:extLst>
          </p:cNvPr>
          <p:cNvGrpSpPr/>
          <p:nvPr userDrawn="1"/>
        </p:nvGrpSpPr>
        <p:grpSpPr>
          <a:xfrm>
            <a:off x="570215" y="1087244"/>
            <a:ext cx="11003622" cy="904017"/>
            <a:chOff x="554805" y="1087244"/>
            <a:chExt cx="11003622" cy="904017"/>
          </a:xfrm>
        </p:grpSpPr>
        <p:sp>
          <p:nvSpPr>
            <p:cNvPr id="19" name="Top White Text box">
              <a:extLst>
                <a:ext uri="{FF2B5EF4-FFF2-40B4-BE49-F238E27FC236}">
                  <a16:creationId xmlns:a16="http://schemas.microsoft.com/office/drawing/2014/main" id="{92244CFF-33E1-5C37-FAC7-12471FB7DDA2}"/>
                </a:ext>
              </a:extLst>
            </p:cNvPr>
            <p:cNvSpPr/>
            <p:nvPr/>
          </p:nvSpPr>
          <p:spPr>
            <a:xfrm>
              <a:off x="640720" y="1149285"/>
              <a:ext cx="10839611" cy="42127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B1C34E-1375-125C-4A5B-3E6624A772B1}"/>
                </a:ext>
              </a:extLst>
            </p:cNvPr>
            <p:cNvGrpSpPr/>
            <p:nvPr/>
          </p:nvGrpSpPr>
          <p:grpSpPr>
            <a:xfrm>
              <a:off x="554805" y="1087244"/>
              <a:ext cx="11003622" cy="904017"/>
              <a:chOff x="554805" y="1087244"/>
              <a:chExt cx="11003622" cy="904017"/>
            </a:xfrm>
          </p:grpSpPr>
          <p:pic>
            <p:nvPicPr>
              <p:cNvPr id="28" name="Horiz Top Shadow">
                <a:extLst>
                  <a:ext uri="{FF2B5EF4-FFF2-40B4-BE49-F238E27FC236}">
                    <a16:creationId xmlns:a16="http://schemas.microsoft.com/office/drawing/2014/main" id="{0C7DA267-523C-F01C-7E22-E4B33DD2C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alphaModFix am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97359" y="1653116"/>
                <a:ext cx="8447567" cy="338145"/>
              </a:xfrm>
              <a:prstGeom prst="rect">
                <a:avLst/>
              </a:prstGeom>
            </p:spPr>
          </p:pic>
          <p:sp>
            <p:nvSpPr>
              <p:cNvPr id="27" name="Purple Text Box Line">
                <a:extLst>
                  <a:ext uri="{FF2B5EF4-FFF2-40B4-BE49-F238E27FC236}">
                    <a16:creationId xmlns:a16="http://schemas.microsoft.com/office/drawing/2014/main" id="{A2326209-2C50-ABE2-66A9-BC3CB6D756A5}"/>
                  </a:ext>
                </a:extLst>
              </p:cNvPr>
              <p:cNvSpPr/>
              <p:nvPr/>
            </p:nvSpPr>
            <p:spPr>
              <a:xfrm>
                <a:off x="554805" y="1087244"/>
                <a:ext cx="11003622" cy="554998"/>
              </a:xfrm>
              <a:prstGeom prst="rect">
                <a:avLst/>
              </a:prstGeom>
              <a:noFill/>
              <a:ln w="38100">
                <a:solidFill>
                  <a:srgbClr val="A693F5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751794CD-CE93-4832-7D7D-24220CE0765B}"/>
              </a:ext>
            </a:extLst>
          </p:cNvPr>
          <p:cNvSpPr txBox="1">
            <a:spLocks/>
          </p:cNvSpPr>
          <p:nvPr userDrawn="1"/>
        </p:nvSpPr>
        <p:spPr>
          <a:xfrm>
            <a:off x="9387572" y="65037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F6812-F46D-52CD-1E1B-9165CB472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Bottom White Retangle">
            <a:extLst>
              <a:ext uri="{FF2B5EF4-FFF2-40B4-BE49-F238E27FC236}">
                <a16:creationId xmlns:a16="http://schemas.microsoft.com/office/drawing/2014/main" id="{CD276658-8A8C-E4D4-0CBA-DE431E73387D}"/>
              </a:ext>
            </a:extLst>
          </p:cNvPr>
          <p:cNvSpPr/>
          <p:nvPr userDrawn="1"/>
        </p:nvSpPr>
        <p:spPr>
          <a:xfrm>
            <a:off x="438499" y="6410742"/>
            <a:ext cx="11310000" cy="451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0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s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4A18ABA4-4568-09FB-E82E-04B85B8CE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60"/>
            <a:ext cx="12231384" cy="6893960"/>
          </a:xfrm>
          <a:prstGeom prst="rect">
            <a:avLst/>
          </a:prstGeom>
        </p:spPr>
      </p:pic>
      <p:sp>
        <p:nvSpPr>
          <p:cNvPr id="7" name="White Retangle Text Box 1">
            <a:extLst>
              <a:ext uri="{FF2B5EF4-FFF2-40B4-BE49-F238E27FC236}">
                <a16:creationId xmlns:a16="http://schemas.microsoft.com/office/drawing/2014/main" id="{984D2B97-3263-7495-D4D7-131D80C5CAB1}"/>
              </a:ext>
            </a:extLst>
          </p:cNvPr>
          <p:cNvSpPr/>
          <p:nvPr userDrawn="1"/>
        </p:nvSpPr>
        <p:spPr>
          <a:xfrm>
            <a:off x="555645" y="1160077"/>
            <a:ext cx="6600305" cy="503290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77973"/>
              <a:gd name="connsiteX1" fmla="*/ 3461988 w 3461988"/>
              <a:gd name="connsiteY1" fmla="*/ 0 h 577973"/>
              <a:gd name="connsiteX2" fmla="*/ 2942357 w 3461988"/>
              <a:gd name="connsiteY2" fmla="*/ 577973 h 577973"/>
              <a:gd name="connsiteX3" fmla="*/ 0 w 3461988"/>
              <a:gd name="connsiteY3" fmla="*/ 566250 h 577973"/>
              <a:gd name="connsiteX4" fmla="*/ 0 w 3461988"/>
              <a:gd name="connsiteY4" fmla="*/ 5862 h 577973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72390"/>
              <a:gd name="connsiteY0" fmla="*/ 11724 h 583835"/>
              <a:gd name="connsiteX1" fmla="*/ 3372390 w 3372390"/>
              <a:gd name="connsiteY1" fmla="*/ 0 h 583835"/>
              <a:gd name="connsiteX2" fmla="*/ 2942357 w 3372390"/>
              <a:gd name="connsiteY2" fmla="*/ 583835 h 583835"/>
              <a:gd name="connsiteX3" fmla="*/ 0 w 3372390"/>
              <a:gd name="connsiteY3" fmla="*/ 572112 h 583835"/>
              <a:gd name="connsiteX4" fmla="*/ 0 w 3372390"/>
              <a:gd name="connsiteY4" fmla="*/ 11724 h 583835"/>
              <a:gd name="connsiteX0" fmla="*/ 0 w 3312658"/>
              <a:gd name="connsiteY0" fmla="*/ 11724 h 583835"/>
              <a:gd name="connsiteX1" fmla="*/ 3312658 w 3312658"/>
              <a:gd name="connsiteY1" fmla="*/ 0 h 583835"/>
              <a:gd name="connsiteX2" fmla="*/ 2942357 w 3312658"/>
              <a:gd name="connsiteY2" fmla="*/ 583835 h 583835"/>
              <a:gd name="connsiteX3" fmla="*/ 0 w 3312658"/>
              <a:gd name="connsiteY3" fmla="*/ 572112 h 583835"/>
              <a:gd name="connsiteX4" fmla="*/ 0 w 3312658"/>
              <a:gd name="connsiteY4" fmla="*/ 11724 h 583835"/>
              <a:gd name="connsiteX0" fmla="*/ 0 w 3074090"/>
              <a:gd name="connsiteY0" fmla="*/ 22741 h 594852"/>
              <a:gd name="connsiteX1" fmla="*/ 3074090 w 3074090"/>
              <a:gd name="connsiteY1" fmla="*/ 0 h 594852"/>
              <a:gd name="connsiteX2" fmla="*/ 2942357 w 3074090"/>
              <a:gd name="connsiteY2" fmla="*/ 594852 h 594852"/>
              <a:gd name="connsiteX3" fmla="*/ 0 w 3074090"/>
              <a:gd name="connsiteY3" fmla="*/ 583129 h 594852"/>
              <a:gd name="connsiteX4" fmla="*/ 0 w 3074090"/>
              <a:gd name="connsiteY4" fmla="*/ 22741 h 594852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90493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89343"/>
              <a:gd name="connsiteX1" fmla="*/ 3074090 w 3074090"/>
              <a:gd name="connsiteY1" fmla="*/ 0 h 589343"/>
              <a:gd name="connsiteX2" fmla="*/ 2747325 w 3074090"/>
              <a:gd name="connsiteY2" fmla="*/ 589343 h 589343"/>
              <a:gd name="connsiteX3" fmla="*/ 0 w 3074090"/>
              <a:gd name="connsiteY3" fmla="*/ 583129 h 589343"/>
              <a:gd name="connsiteX4" fmla="*/ 0 w 3074090"/>
              <a:gd name="connsiteY4" fmla="*/ 22741 h 589343"/>
              <a:gd name="connsiteX0" fmla="*/ 0 w 3074090"/>
              <a:gd name="connsiteY0" fmla="*/ 22741 h 595371"/>
              <a:gd name="connsiteX1" fmla="*/ 3074090 w 3074090"/>
              <a:gd name="connsiteY1" fmla="*/ 0 h 595371"/>
              <a:gd name="connsiteX2" fmla="*/ 2757494 w 3074090"/>
              <a:gd name="connsiteY2" fmla="*/ 595371 h 595371"/>
              <a:gd name="connsiteX3" fmla="*/ 0 w 3074090"/>
              <a:gd name="connsiteY3" fmla="*/ 583129 h 595371"/>
              <a:gd name="connsiteX4" fmla="*/ 0 w 3074090"/>
              <a:gd name="connsiteY4" fmla="*/ 22741 h 595371"/>
              <a:gd name="connsiteX0" fmla="*/ 0 w 3074090"/>
              <a:gd name="connsiteY0" fmla="*/ 22741 h 595371"/>
              <a:gd name="connsiteX1" fmla="*/ 3074090 w 3074090"/>
              <a:gd name="connsiteY1" fmla="*/ 0 h 595371"/>
              <a:gd name="connsiteX2" fmla="*/ 2757494 w 3074090"/>
              <a:gd name="connsiteY2" fmla="*/ 595371 h 595371"/>
              <a:gd name="connsiteX3" fmla="*/ 0 w 3074090"/>
              <a:gd name="connsiteY3" fmla="*/ 583129 h 595371"/>
              <a:gd name="connsiteX4" fmla="*/ 0 w 3074090"/>
              <a:gd name="connsiteY4" fmla="*/ 22741 h 595371"/>
              <a:gd name="connsiteX0" fmla="*/ 0 w 3074090"/>
              <a:gd name="connsiteY0" fmla="*/ 10686 h 583316"/>
              <a:gd name="connsiteX1" fmla="*/ 3074090 w 3074090"/>
              <a:gd name="connsiteY1" fmla="*/ 0 h 583316"/>
              <a:gd name="connsiteX2" fmla="*/ 2757494 w 3074090"/>
              <a:gd name="connsiteY2" fmla="*/ 583316 h 583316"/>
              <a:gd name="connsiteX3" fmla="*/ 0 w 3074090"/>
              <a:gd name="connsiteY3" fmla="*/ 571074 h 583316"/>
              <a:gd name="connsiteX4" fmla="*/ 0 w 3074090"/>
              <a:gd name="connsiteY4" fmla="*/ 10686 h 583316"/>
              <a:gd name="connsiteX0" fmla="*/ 0 w 3074090"/>
              <a:gd name="connsiteY0" fmla="*/ 10686 h 577287"/>
              <a:gd name="connsiteX1" fmla="*/ 3074090 w 3074090"/>
              <a:gd name="connsiteY1" fmla="*/ 0 h 577287"/>
              <a:gd name="connsiteX2" fmla="*/ 2757494 w 3074090"/>
              <a:gd name="connsiteY2" fmla="*/ 577287 h 577287"/>
              <a:gd name="connsiteX3" fmla="*/ 0 w 3074090"/>
              <a:gd name="connsiteY3" fmla="*/ 571074 h 577287"/>
              <a:gd name="connsiteX4" fmla="*/ 0 w 3074090"/>
              <a:gd name="connsiteY4" fmla="*/ 10686 h 57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4090" h="577287">
                <a:moveTo>
                  <a:pt x="0" y="10686"/>
                </a:moveTo>
                <a:lnTo>
                  <a:pt x="3074090" y="0"/>
                </a:lnTo>
                <a:cubicBezTo>
                  <a:pt x="2986093" y="136351"/>
                  <a:pt x="2815556" y="347527"/>
                  <a:pt x="2757494" y="577287"/>
                </a:cubicBezTo>
                <a:lnTo>
                  <a:pt x="0" y="571074"/>
                </a:lnTo>
                <a:lnTo>
                  <a:pt x="0" y="10686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Purple Text Box Line">
            <a:extLst>
              <a:ext uri="{FF2B5EF4-FFF2-40B4-BE49-F238E27FC236}">
                <a16:creationId xmlns:a16="http://schemas.microsoft.com/office/drawing/2014/main" id="{2608EF39-C2EC-05A7-D48C-763D55B2B7D4}"/>
              </a:ext>
            </a:extLst>
          </p:cNvPr>
          <p:cNvSpPr/>
          <p:nvPr userDrawn="1"/>
        </p:nvSpPr>
        <p:spPr>
          <a:xfrm>
            <a:off x="449801" y="1058083"/>
            <a:ext cx="6927743" cy="4715022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Large White Center Box">
            <a:extLst>
              <a:ext uri="{FF2B5EF4-FFF2-40B4-BE49-F238E27FC236}">
                <a16:creationId xmlns:a16="http://schemas.microsoft.com/office/drawing/2014/main" id="{6A381A7B-91C7-8BF4-DA8F-E007E008DCEA}"/>
              </a:ext>
            </a:extLst>
          </p:cNvPr>
          <p:cNvSpPr/>
          <p:nvPr userDrawn="1"/>
        </p:nvSpPr>
        <p:spPr>
          <a:xfrm>
            <a:off x="555646" y="1167622"/>
            <a:ext cx="6743968" cy="450332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Large Picture Placeholder 1">
            <a:extLst>
              <a:ext uri="{FF2B5EF4-FFF2-40B4-BE49-F238E27FC236}">
                <a16:creationId xmlns:a16="http://schemas.microsoft.com/office/drawing/2014/main" id="{24DB6839-D47D-6B1B-3C1C-7BF8B9EB53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9793" y="817980"/>
            <a:ext cx="5142644" cy="516996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8" name="Large Circle Group">
            <a:extLst>
              <a:ext uri="{FF2B5EF4-FFF2-40B4-BE49-F238E27FC236}">
                <a16:creationId xmlns:a16="http://schemas.microsoft.com/office/drawing/2014/main" id="{E72CCBDD-4010-6A96-B3EA-EB02B0A18BC5}"/>
              </a:ext>
            </a:extLst>
          </p:cNvPr>
          <p:cNvGrpSpPr/>
          <p:nvPr userDrawn="1"/>
        </p:nvGrpSpPr>
        <p:grpSpPr>
          <a:xfrm>
            <a:off x="5490918" y="511511"/>
            <a:ext cx="5704340" cy="5771142"/>
            <a:chOff x="3805584" y="1111761"/>
            <a:chExt cx="4580833" cy="4634478"/>
          </a:xfrm>
        </p:grpSpPr>
        <p:sp>
          <p:nvSpPr>
            <p:cNvPr id="9" name="Inner Dashed Line Circle">
              <a:extLst>
                <a:ext uri="{FF2B5EF4-FFF2-40B4-BE49-F238E27FC236}">
                  <a16:creationId xmlns:a16="http://schemas.microsoft.com/office/drawing/2014/main" id="{BE5D7F6B-ECA5-4F16-130A-C241DA5D3FCB}"/>
                </a:ext>
              </a:extLst>
            </p:cNvPr>
            <p:cNvSpPr/>
            <p:nvPr/>
          </p:nvSpPr>
          <p:spPr>
            <a:xfrm>
              <a:off x="3805584" y="1111761"/>
              <a:ext cx="4580833" cy="4634478"/>
            </a:xfrm>
            <a:prstGeom prst="ellipse">
              <a:avLst/>
            </a:prstGeom>
            <a:noFill/>
            <a:ln w="9525">
              <a:solidFill>
                <a:schemeClr val="bg1">
                  <a:alpha val="68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Outer Dashed Line Circle">
              <a:extLst>
                <a:ext uri="{FF2B5EF4-FFF2-40B4-BE49-F238E27FC236}">
                  <a16:creationId xmlns:a16="http://schemas.microsoft.com/office/drawing/2014/main" id="{85FA8F3B-83C1-7BCB-1BC4-580998172563}"/>
                </a:ext>
              </a:extLst>
            </p:cNvPr>
            <p:cNvSpPr/>
            <p:nvPr/>
          </p:nvSpPr>
          <p:spPr>
            <a:xfrm>
              <a:off x="3954463" y="1267664"/>
              <a:ext cx="4272637" cy="4322672"/>
            </a:xfrm>
            <a:prstGeom prst="ellipse">
              <a:avLst/>
            </a:prstGeom>
            <a:noFill/>
            <a:ln w="6350">
              <a:solidFill>
                <a:schemeClr val="bg1">
                  <a:alpha val="96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Large Circle Gradient">
              <a:extLst>
                <a:ext uri="{FF2B5EF4-FFF2-40B4-BE49-F238E27FC236}">
                  <a16:creationId xmlns:a16="http://schemas.microsoft.com/office/drawing/2014/main" id="{1163CB47-273D-9E50-9515-E568C83B248A}"/>
                </a:ext>
              </a:extLst>
            </p:cNvPr>
            <p:cNvSpPr/>
            <p:nvPr userDrawn="1"/>
          </p:nvSpPr>
          <p:spPr>
            <a:xfrm>
              <a:off x="4031117" y="1349622"/>
              <a:ext cx="4129767" cy="4151704"/>
            </a:xfrm>
            <a:prstGeom prst="ellipse">
              <a:avLst/>
            </a:prstGeom>
            <a:gradFill>
              <a:gsLst>
                <a:gs pos="32000">
                  <a:schemeClr val="tx1">
                    <a:alpha val="0"/>
                  </a:schemeClr>
                </a:gs>
                <a:gs pos="96000">
                  <a:srgbClr val="665ED4">
                    <a:alpha val="44000"/>
                    <a:lumMod val="88000"/>
                  </a:srgbClr>
                </a:gs>
              </a:gsLst>
              <a:lin ang="5400000" scaled="1"/>
            </a:gradFill>
            <a:ln w="25400">
              <a:solidFill>
                <a:srgbClr val="9AD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3" name="Horiz Shadow">
            <a:extLst>
              <a:ext uri="{FF2B5EF4-FFF2-40B4-BE49-F238E27FC236}">
                <a16:creationId xmlns:a16="http://schemas.microsoft.com/office/drawing/2014/main" id="{0DB74006-F1D4-FC1E-455F-38935E3CB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045" y="1668092"/>
            <a:ext cx="3476112" cy="338145"/>
          </a:xfrm>
          <a:prstGeom prst="rect">
            <a:avLst/>
          </a:prstGeom>
        </p:spPr>
      </p:pic>
      <p:sp>
        <p:nvSpPr>
          <p:cNvPr id="28" name="Circle Picture Placeholder 2">
            <a:extLst>
              <a:ext uri="{FF2B5EF4-FFF2-40B4-BE49-F238E27FC236}">
                <a16:creationId xmlns:a16="http://schemas.microsoft.com/office/drawing/2014/main" id="{6811862B-AD13-2F03-5D6F-462234FA32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42318" y="758477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urple Circle Outline">
            <a:extLst>
              <a:ext uri="{FF2B5EF4-FFF2-40B4-BE49-F238E27FC236}">
                <a16:creationId xmlns:a16="http://schemas.microsoft.com/office/drawing/2014/main" id="{20F81B43-9493-5776-37F6-2BA5DBFC307A}"/>
              </a:ext>
            </a:extLst>
          </p:cNvPr>
          <p:cNvSpPr/>
          <p:nvPr userDrawn="1"/>
        </p:nvSpPr>
        <p:spPr>
          <a:xfrm>
            <a:off x="9734291" y="748438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ircle Picture Placeholder 3">
            <a:extLst>
              <a:ext uri="{FF2B5EF4-FFF2-40B4-BE49-F238E27FC236}">
                <a16:creationId xmlns:a16="http://schemas.microsoft.com/office/drawing/2014/main" id="{A5162CB4-C4D1-FF44-3B92-C22FD5B567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8508" y="4289578"/>
            <a:ext cx="2232862" cy="22267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urple Circle Outline 2">
            <a:extLst>
              <a:ext uri="{FF2B5EF4-FFF2-40B4-BE49-F238E27FC236}">
                <a16:creationId xmlns:a16="http://schemas.microsoft.com/office/drawing/2014/main" id="{80356B18-C609-2C0C-5FBF-1416032EF3FE}"/>
              </a:ext>
            </a:extLst>
          </p:cNvPr>
          <p:cNvSpPr/>
          <p:nvPr userDrawn="1"/>
        </p:nvSpPr>
        <p:spPr>
          <a:xfrm>
            <a:off x="9048760" y="4270800"/>
            <a:ext cx="2242610" cy="224261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 hidden="1">
            <a:extLst>
              <a:ext uri="{FF2B5EF4-FFF2-40B4-BE49-F238E27FC236}">
                <a16:creationId xmlns:a16="http://schemas.microsoft.com/office/drawing/2014/main" id="{8D72DF86-F5A2-451D-7AD1-407B15B999F3}"/>
              </a:ext>
            </a:extLst>
          </p:cNvPr>
          <p:cNvSpPr txBox="1"/>
          <p:nvPr userDrawn="1"/>
        </p:nvSpPr>
        <p:spPr>
          <a:xfrm rot="2506580">
            <a:off x="5877693" y="4612659"/>
            <a:ext cx="1575686" cy="781476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3163144"/>
              </a:avLst>
            </a:prstTxWarp>
            <a:spAutoFit/>
          </a:bodyPr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</a:pPr>
            <a:r>
              <a:rPr lang="en-US" sz="469" dirty="0">
                <a:solidFill>
                  <a:srgbClr val="E7E6E6">
                    <a:lumMod val="50000"/>
                    <a:alpha val="58000"/>
                  </a:srgbClr>
                </a:solidFill>
                <a:latin typeface="Calibri" panose="020F0502020204030204"/>
                <a:ea typeface="+mn-ea"/>
              </a:rPr>
              <a:t>Robert </a:t>
            </a:r>
            <a:r>
              <a:rPr lang="en-US" sz="469" dirty="0">
                <a:solidFill>
                  <a:srgbClr val="E7E6E6">
                    <a:lumMod val="50000"/>
                    <a:alpha val="80000"/>
                  </a:srgbClr>
                </a:solidFill>
                <a:latin typeface="Calibri" panose="020F0502020204030204"/>
                <a:ea typeface="+mn-ea"/>
              </a:rPr>
              <a:t>Sweeney</a:t>
            </a:r>
            <a:r>
              <a:rPr lang="en-US" sz="469" dirty="0">
                <a:solidFill>
                  <a:srgbClr val="E7E6E6">
                    <a:lumMod val="50000"/>
                    <a:alpha val="58000"/>
                  </a:srgbClr>
                </a:solidFill>
                <a:latin typeface="Calibri" panose="020F0502020204030204"/>
                <a:ea typeface="+mn-ea"/>
              </a:rPr>
              <a:t>_AI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16C2727-B2CD-552E-6536-B81EB2C22B87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A64B5A1-378D-DB87-EF3C-444CAFD73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53636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1A439208-E6A9-C49E-3B9E-D025AECB8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8" y="0"/>
            <a:ext cx="12236521" cy="6858000"/>
          </a:xfrm>
          <a:prstGeom prst="rect">
            <a:avLst/>
          </a:prstGeom>
        </p:spPr>
      </p:pic>
      <p:sp>
        <p:nvSpPr>
          <p:cNvPr id="22" name="Dotted Line 2">
            <a:extLst>
              <a:ext uri="{FF2B5EF4-FFF2-40B4-BE49-F238E27FC236}">
                <a16:creationId xmlns:a16="http://schemas.microsoft.com/office/drawing/2014/main" id="{5956E844-10A0-9004-A19F-7BD4C5A67E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4761062" y="3677152"/>
            <a:ext cx="2600331" cy="0"/>
          </a:xfrm>
          <a:prstGeom prst="line">
            <a:avLst/>
          </a:prstGeom>
          <a:noFill/>
          <a:ln w="19050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25400" dir="5400000" sx="102000" sy="102000" algn="t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6DBFA6DD-6C60-4EA5-AEB5-20C8EC927139}"/>
              </a:ext>
            </a:extLst>
          </p:cNvPr>
          <p:cNvGrpSpPr/>
          <p:nvPr userDrawn="1"/>
        </p:nvGrpSpPr>
        <p:grpSpPr>
          <a:xfrm>
            <a:off x="952593" y="3676143"/>
            <a:ext cx="2343896" cy="878168"/>
            <a:chOff x="912882" y="3937205"/>
            <a:chExt cx="2500156" cy="9367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F73D4D-961D-594D-507E-F5B1B652A8DE}"/>
                </a:ext>
              </a:extLst>
            </p:cNvPr>
            <p:cNvSpPr txBox="1"/>
            <p:nvPr/>
          </p:nvSpPr>
          <p:spPr>
            <a:xfrm>
              <a:off x="912882" y="4590763"/>
              <a:ext cx="2500156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6A2E5-1861-9818-9FFD-53BFE0C723F2}"/>
                </a:ext>
              </a:extLst>
            </p:cNvPr>
            <p:cNvSpPr txBox="1"/>
            <p:nvPr/>
          </p:nvSpPr>
          <p:spPr>
            <a:xfrm>
              <a:off x="917769" y="3937205"/>
              <a:ext cx="2383805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Small Blue Accent Square">
            <a:extLst>
              <a:ext uri="{FF2B5EF4-FFF2-40B4-BE49-F238E27FC236}">
                <a16:creationId xmlns:a16="http://schemas.microsoft.com/office/drawing/2014/main" id="{CAFCE15D-5F35-BAA1-6DAA-155E32EDE5F5}"/>
              </a:ext>
            </a:extLst>
          </p:cNvPr>
          <p:cNvSpPr/>
          <p:nvPr userDrawn="1"/>
        </p:nvSpPr>
        <p:spPr>
          <a:xfrm>
            <a:off x="7125135" y="948411"/>
            <a:ext cx="584215" cy="5965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Vertical Shadow Left Side">
            <a:extLst>
              <a:ext uri="{FF2B5EF4-FFF2-40B4-BE49-F238E27FC236}">
                <a16:creationId xmlns:a16="http://schemas.microsoft.com/office/drawing/2014/main" id="{D7B4078B-E200-7F3A-3DA3-E6AFBAF2F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800459" y="3429055"/>
            <a:ext cx="4321898" cy="400690"/>
          </a:xfrm>
          <a:prstGeom prst="rect">
            <a:avLst/>
          </a:prstGeom>
        </p:spPr>
      </p:pic>
      <p:pic>
        <p:nvPicPr>
          <p:cNvPr id="20" name="Vertical Shadow Right Side">
            <a:extLst>
              <a:ext uri="{FF2B5EF4-FFF2-40B4-BE49-F238E27FC236}">
                <a16:creationId xmlns:a16="http://schemas.microsoft.com/office/drawing/2014/main" id="{D01BFFB6-FDB0-4919-E72D-15A508EC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13770" y="3665302"/>
            <a:ext cx="4321898" cy="400690"/>
          </a:xfrm>
          <a:prstGeom prst="rect">
            <a:avLst/>
          </a:prstGeom>
        </p:spPr>
      </p:pic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7EAD02BA-EE54-F208-EB93-8565F21FDC6F}"/>
              </a:ext>
            </a:extLst>
          </p:cNvPr>
          <p:cNvSpPr/>
          <p:nvPr userDrawn="1"/>
        </p:nvSpPr>
        <p:spPr>
          <a:xfrm>
            <a:off x="12184941" y="-287987"/>
            <a:ext cx="4290711" cy="797788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urpleText Block Line 1">
            <a:extLst>
              <a:ext uri="{FF2B5EF4-FFF2-40B4-BE49-F238E27FC236}">
                <a16:creationId xmlns:a16="http://schemas.microsoft.com/office/drawing/2014/main" id="{ACC7DEEF-E050-EC00-99E7-316CE35E3585}"/>
              </a:ext>
            </a:extLst>
          </p:cNvPr>
          <p:cNvSpPr/>
          <p:nvPr userDrawn="1"/>
        </p:nvSpPr>
        <p:spPr>
          <a:xfrm>
            <a:off x="739206" y="1274312"/>
            <a:ext cx="4001558" cy="4896990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B26CDC3-062B-3AE7-79C1-DC005693B0F2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D537002-61F7-5683-6587-BAEC4CE1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4409379-39BC-2EBE-7104-347696B334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1394" y="1295751"/>
            <a:ext cx="3931239" cy="4854112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urple Text Block Line 2">
            <a:extLst>
              <a:ext uri="{FF2B5EF4-FFF2-40B4-BE49-F238E27FC236}">
                <a16:creationId xmlns:a16="http://schemas.microsoft.com/office/drawing/2014/main" id="{CF9E1E41-48E7-7A92-87BF-F765FF9F01BA}"/>
              </a:ext>
            </a:extLst>
          </p:cNvPr>
          <p:cNvSpPr/>
          <p:nvPr userDrawn="1"/>
        </p:nvSpPr>
        <p:spPr>
          <a:xfrm>
            <a:off x="7361394" y="1274308"/>
            <a:ext cx="3931239" cy="4896990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Quad and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ackground" descr="A blurry blue background&#10;&#10;Description automatically generated">
            <a:extLst>
              <a:ext uri="{FF2B5EF4-FFF2-40B4-BE49-F238E27FC236}">
                <a16:creationId xmlns:a16="http://schemas.microsoft.com/office/drawing/2014/main" id="{98CDF598-EF3D-A2AE-0DF0-67C60AC8B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53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B979A9-9DC6-E5BB-9505-B2EB5A2B86CF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Lower Right Content">
            <a:extLst>
              <a:ext uri="{FF2B5EF4-FFF2-40B4-BE49-F238E27FC236}">
                <a16:creationId xmlns:a16="http://schemas.microsoft.com/office/drawing/2014/main" id="{CB79F0DA-6A3A-C6B9-FF0B-3C168B099C88}"/>
              </a:ext>
            </a:extLst>
          </p:cNvPr>
          <p:cNvGrpSpPr/>
          <p:nvPr userDrawn="1"/>
        </p:nvGrpSpPr>
        <p:grpSpPr>
          <a:xfrm>
            <a:off x="6403038" y="3551162"/>
            <a:ext cx="5378409" cy="2161587"/>
            <a:chOff x="6407262" y="3907652"/>
            <a:chExt cx="5378409" cy="2161587"/>
          </a:xfrm>
        </p:grpSpPr>
        <p:pic>
          <p:nvPicPr>
            <p:cNvPr id="19" name="Drop Shadow">
              <a:extLst>
                <a:ext uri="{FF2B5EF4-FFF2-40B4-BE49-F238E27FC236}">
                  <a16:creationId xmlns:a16="http://schemas.microsoft.com/office/drawing/2014/main" id="{730510F4-B3CF-A79F-F6FB-AE920367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8092" y="5011727"/>
              <a:ext cx="2985121" cy="338145"/>
            </a:xfrm>
            <a:prstGeom prst="rect">
              <a:avLst/>
            </a:prstGeom>
          </p:spPr>
        </p:pic>
        <p:sp>
          <p:nvSpPr>
            <p:cNvPr id="16" name="Purple Text Box Line 4">
              <a:extLst>
                <a:ext uri="{FF2B5EF4-FFF2-40B4-BE49-F238E27FC236}">
                  <a16:creationId xmlns:a16="http://schemas.microsoft.com/office/drawing/2014/main" id="{0A614790-162C-93CF-C22F-42CA84F129FB}"/>
                </a:ext>
              </a:extLst>
            </p:cNvPr>
            <p:cNvSpPr/>
            <p:nvPr/>
          </p:nvSpPr>
          <p:spPr>
            <a:xfrm>
              <a:off x="8083994" y="4267188"/>
              <a:ext cx="3701677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White Text Box Lower Right">
              <a:extLst>
                <a:ext uri="{FF2B5EF4-FFF2-40B4-BE49-F238E27FC236}">
                  <a16:creationId xmlns:a16="http://schemas.microsoft.com/office/drawing/2014/main" id="{A2DB4FB4-0233-7757-0308-7030576ECE01}"/>
                </a:ext>
              </a:extLst>
            </p:cNvPr>
            <p:cNvSpPr/>
            <p:nvPr/>
          </p:nvSpPr>
          <p:spPr>
            <a:xfrm flipH="1">
              <a:off x="8137285" y="4347529"/>
              <a:ext cx="3537621" cy="56038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619404"/>
                <a:gd name="connsiteY0" fmla="*/ 0 h 560388"/>
                <a:gd name="connsiteX1" fmla="*/ 3619404 w 3619404"/>
                <a:gd name="connsiteY1" fmla="*/ 11723 h 560388"/>
                <a:gd name="connsiteX2" fmla="*/ 3250972 w 3619404"/>
                <a:gd name="connsiteY2" fmla="*/ 560388 h 560388"/>
                <a:gd name="connsiteX3" fmla="*/ 0 w 3619404"/>
                <a:gd name="connsiteY3" fmla="*/ 560388 h 560388"/>
                <a:gd name="connsiteX4" fmla="*/ 0 w 3619404"/>
                <a:gd name="connsiteY4" fmla="*/ 0 h 5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404" h="560388">
                  <a:moveTo>
                    <a:pt x="0" y="0"/>
                  </a:moveTo>
                  <a:lnTo>
                    <a:pt x="3619404" y="11723"/>
                  </a:lnTo>
                  <a:cubicBezTo>
                    <a:pt x="3483624" y="141858"/>
                    <a:pt x="3262696" y="324746"/>
                    <a:pt x="3250972" y="560388"/>
                  </a:cubicBezTo>
                  <a:lnTo>
                    <a:pt x="0" y="56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White Outer Line Lower Right">
              <a:extLst>
                <a:ext uri="{FF2B5EF4-FFF2-40B4-BE49-F238E27FC236}">
                  <a16:creationId xmlns:a16="http://schemas.microsoft.com/office/drawing/2014/main" id="{8F613327-D75C-28A6-78B4-FECA339A4337}"/>
                </a:ext>
              </a:extLst>
            </p:cNvPr>
            <p:cNvSpPr/>
            <p:nvPr/>
          </p:nvSpPr>
          <p:spPr>
            <a:xfrm rot="16200000">
              <a:off x="6407262" y="3907652"/>
              <a:ext cx="2161587" cy="2161587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Picture Placeholder Lower Right">
            <a:extLst>
              <a:ext uri="{FF2B5EF4-FFF2-40B4-BE49-F238E27FC236}">
                <a16:creationId xmlns:a16="http://schemas.microsoft.com/office/drawing/2014/main" id="{DC61A122-CEF7-F4DB-0121-30D8EE17E08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10423" y="3641266"/>
            <a:ext cx="1962844" cy="1990925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43" name="Purple Circle Lower Right">
            <a:extLst>
              <a:ext uri="{FF2B5EF4-FFF2-40B4-BE49-F238E27FC236}">
                <a16:creationId xmlns:a16="http://schemas.microsoft.com/office/drawing/2014/main" id="{99BFDEFC-46AD-BDF0-9D08-1F2C7A37233C}"/>
              </a:ext>
            </a:extLst>
          </p:cNvPr>
          <p:cNvSpPr/>
          <p:nvPr userDrawn="1"/>
        </p:nvSpPr>
        <p:spPr>
          <a:xfrm>
            <a:off x="6485622" y="3631582"/>
            <a:ext cx="1990925" cy="1990925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Upper Right Content">
            <a:extLst>
              <a:ext uri="{FF2B5EF4-FFF2-40B4-BE49-F238E27FC236}">
                <a16:creationId xmlns:a16="http://schemas.microsoft.com/office/drawing/2014/main" id="{B0B32CAA-BE19-354A-79AC-F942F122CF81}"/>
              </a:ext>
            </a:extLst>
          </p:cNvPr>
          <p:cNvGrpSpPr/>
          <p:nvPr userDrawn="1"/>
        </p:nvGrpSpPr>
        <p:grpSpPr>
          <a:xfrm>
            <a:off x="6388750" y="1220236"/>
            <a:ext cx="5464039" cy="2255565"/>
            <a:chOff x="6392974" y="1587000"/>
            <a:chExt cx="5464039" cy="2255565"/>
          </a:xfrm>
        </p:grpSpPr>
        <p:pic>
          <p:nvPicPr>
            <p:cNvPr id="14" name="Drop Shadow">
              <a:extLst>
                <a:ext uri="{FF2B5EF4-FFF2-40B4-BE49-F238E27FC236}">
                  <a16:creationId xmlns:a16="http://schemas.microsoft.com/office/drawing/2014/main" id="{56893C83-3A39-30BC-0C66-1DE11EC3C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68849" y="2404258"/>
              <a:ext cx="2985121" cy="338145"/>
            </a:xfrm>
            <a:prstGeom prst="rect">
              <a:avLst/>
            </a:prstGeom>
          </p:spPr>
        </p:pic>
        <p:sp>
          <p:nvSpPr>
            <p:cNvPr id="11" name="Purple Text Box Line 3">
              <a:extLst>
                <a:ext uri="{FF2B5EF4-FFF2-40B4-BE49-F238E27FC236}">
                  <a16:creationId xmlns:a16="http://schemas.microsoft.com/office/drawing/2014/main" id="{D8843BA3-6579-3718-52A3-0B2DC58CB150}"/>
                </a:ext>
              </a:extLst>
            </p:cNvPr>
            <p:cNvSpPr/>
            <p:nvPr/>
          </p:nvSpPr>
          <p:spPr>
            <a:xfrm>
              <a:off x="7488948" y="1692326"/>
              <a:ext cx="4368065" cy="702177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White Text Box Uppe Right">
              <a:extLst>
                <a:ext uri="{FF2B5EF4-FFF2-40B4-BE49-F238E27FC236}">
                  <a16:creationId xmlns:a16="http://schemas.microsoft.com/office/drawing/2014/main" id="{D464B290-8F10-259B-133F-B9A2AE88548A}"/>
                </a:ext>
              </a:extLst>
            </p:cNvPr>
            <p:cNvSpPr/>
            <p:nvPr/>
          </p:nvSpPr>
          <p:spPr>
            <a:xfrm flipH="1">
              <a:off x="7900025" y="1766408"/>
              <a:ext cx="3849950" cy="56038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619404"/>
                <a:gd name="connsiteY0" fmla="*/ 0 h 560388"/>
                <a:gd name="connsiteX1" fmla="*/ 3619404 w 3619404"/>
                <a:gd name="connsiteY1" fmla="*/ 11723 h 560388"/>
                <a:gd name="connsiteX2" fmla="*/ 3250972 w 3619404"/>
                <a:gd name="connsiteY2" fmla="*/ 560388 h 560388"/>
                <a:gd name="connsiteX3" fmla="*/ 0 w 3619404"/>
                <a:gd name="connsiteY3" fmla="*/ 560388 h 560388"/>
                <a:gd name="connsiteX4" fmla="*/ 0 w 3619404"/>
                <a:gd name="connsiteY4" fmla="*/ 0 h 5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404" h="560388">
                  <a:moveTo>
                    <a:pt x="0" y="0"/>
                  </a:moveTo>
                  <a:lnTo>
                    <a:pt x="3619404" y="11723"/>
                  </a:lnTo>
                  <a:cubicBezTo>
                    <a:pt x="3483624" y="141858"/>
                    <a:pt x="3262696" y="324746"/>
                    <a:pt x="3250972" y="560388"/>
                  </a:cubicBezTo>
                  <a:lnTo>
                    <a:pt x="0" y="56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White Outer Line Upper Right">
              <a:extLst>
                <a:ext uri="{FF2B5EF4-FFF2-40B4-BE49-F238E27FC236}">
                  <a16:creationId xmlns:a16="http://schemas.microsoft.com/office/drawing/2014/main" id="{C129821C-0640-0A3E-29B0-05BD2A79329F}"/>
                </a:ext>
              </a:extLst>
            </p:cNvPr>
            <p:cNvSpPr/>
            <p:nvPr/>
          </p:nvSpPr>
          <p:spPr>
            <a:xfrm rot="10800000">
              <a:off x="6392974" y="1587000"/>
              <a:ext cx="2175875" cy="2255565"/>
            </a:xfrm>
            <a:prstGeom prst="teardrop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Picture Placeholder Upper Right">
            <a:extLst>
              <a:ext uri="{FF2B5EF4-FFF2-40B4-BE49-F238E27FC236}">
                <a16:creationId xmlns:a16="http://schemas.microsoft.com/office/drawing/2014/main" id="{983D467F-2859-9D2F-2B43-9C44EC1674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0452" y="1327271"/>
            <a:ext cx="2025374" cy="2054350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46" name="Purple Circle Upper Right">
            <a:extLst>
              <a:ext uri="{FF2B5EF4-FFF2-40B4-BE49-F238E27FC236}">
                <a16:creationId xmlns:a16="http://schemas.microsoft.com/office/drawing/2014/main" id="{ADEAA129-D4F8-07F7-B464-33EA38AF06A3}"/>
              </a:ext>
            </a:extLst>
          </p:cNvPr>
          <p:cNvSpPr/>
          <p:nvPr userDrawn="1"/>
        </p:nvSpPr>
        <p:spPr>
          <a:xfrm>
            <a:off x="6469066" y="1310554"/>
            <a:ext cx="2025374" cy="2071067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Lower Left Content">
            <a:extLst>
              <a:ext uri="{FF2B5EF4-FFF2-40B4-BE49-F238E27FC236}">
                <a16:creationId xmlns:a16="http://schemas.microsoft.com/office/drawing/2014/main" id="{A6712C5D-AB2C-FB8F-53B7-E30292A9BEA3}"/>
              </a:ext>
            </a:extLst>
          </p:cNvPr>
          <p:cNvGrpSpPr/>
          <p:nvPr userDrawn="1"/>
        </p:nvGrpSpPr>
        <p:grpSpPr>
          <a:xfrm>
            <a:off x="733027" y="3540888"/>
            <a:ext cx="5571587" cy="1999285"/>
            <a:chOff x="737251" y="3907652"/>
            <a:chExt cx="5571587" cy="1999285"/>
          </a:xfrm>
        </p:grpSpPr>
        <p:pic>
          <p:nvPicPr>
            <p:cNvPr id="24" name="Drop Shadow">
              <a:extLst>
                <a:ext uri="{FF2B5EF4-FFF2-40B4-BE49-F238E27FC236}">
                  <a16:creationId xmlns:a16="http://schemas.microsoft.com/office/drawing/2014/main" id="{671ABEDB-31F0-B4F3-4257-E55ED032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413" y="4814290"/>
              <a:ext cx="3647279" cy="338145"/>
            </a:xfrm>
            <a:prstGeom prst="rect">
              <a:avLst/>
            </a:prstGeom>
          </p:spPr>
        </p:pic>
        <p:sp>
          <p:nvSpPr>
            <p:cNvPr id="21" name="Purple Text Box Line 2">
              <a:extLst>
                <a:ext uri="{FF2B5EF4-FFF2-40B4-BE49-F238E27FC236}">
                  <a16:creationId xmlns:a16="http://schemas.microsoft.com/office/drawing/2014/main" id="{CE31539B-2C40-3E0F-CD17-DB304FBC7CBF}"/>
                </a:ext>
              </a:extLst>
            </p:cNvPr>
            <p:cNvSpPr/>
            <p:nvPr/>
          </p:nvSpPr>
          <p:spPr>
            <a:xfrm>
              <a:off x="737251" y="4075607"/>
              <a:ext cx="442539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White Text Box Lower Left">
              <a:extLst>
                <a:ext uri="{FF2B5EF4-FFF2-40B4-BE49-F238E27FC236}">
                  <a16:creationId xmlns:a16="http://schemas.microsoft.com/office/drawing/2014/main" id="{969755DE-E650-4E0D-2D58-CC993866CF90}"/>
                </a:ext>
              </a:extLst>
            </p:cNvPr>
            <p:cNvSpPr/>
            <p:nvPr/>
          </p:nvSpPr>
          <p:spPr>
            <a:xfrm>
              <a:off x="844288" y="4149781"/>
              <a:ext cx="3916098" cy="57175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251724"/>
                <a:gd name="connsiteY0" fmla="*/ 11370 h 571758"/>
                <a:gd name="connsiteX1" fmla="*/ 3237454 w 3251724"/>
                <a:gd name="connsiteY1" fmla="*/ 0 h 571758"/>
                <a:gd name="connsiteX2" fmla="*/ 3250972 w 3251724"/>
                <a:gd name="connsiteY2" fmla="*/ 571758 h 571758"/>
                <a:gd name="connsiteX3" fmla="*/ 0 w 3251724"/>
                <a:gd name="connsiteY3" fmla="*/ 571758 h 571758"/>
                <a:gd name="connsiteX4" fmla="*/ 0 w 325172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7454" h="571758">
                  <a:moveTo>
                    <a:pt x="0" y="11370"/>
                  </a:moveTo>
                  <a:lnTo>
                    <a:pt x="3237454" y="0"/>
                  </a:lnTo>
                  <a:cubicBezTo>
                    <a:pt x="3131946" y="114669"/>
                    <a:pt x="2982028" y="341624"/>
                    <a:pt x="2960948" y="566249"/>
                  </a:cubicBezTo>
                  <a:lnTo>
                    <a:pt x="0" y="571758"/>
                  </a:lnTo>
                  <a:lnTo>
                    <a:pt x="0" y="1137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White Outer Line Lower Left">
              <a:extLst>
                <a:ext uri="{FF2B5EF4-FFF2-40B4-BE49-F238E27FC236}">
                  <a16:creationId xmlns:a16="http://schemas.microsoft.com/office/drawing/2014/main" id="{1F4E70FE-35CC-EB2C-B57B-B466855A8B18}"/>
                </a:ext>
              </a:extLst>
            </p:cNvPr>
            <p:cNvSpPr/>
            <p:nvPr/>
          </p:nvSpPr>
          <p:spPr>
            <a:xfrm>
              <a:off x="4309553" y="3907652"/>
              <a:ext cx="1999285" cy="1999285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4" name="Pruple Circle Lower Left">
            <a:extLst>
              <a:ext uri="{FF2B5EF4-FFF2-40B4-BE49-F238E27FC236}">
                <a16:creationId xmlns:a16="http://schemas.microsoft.com/office/drawing/2014/main" id="{947E59C5-F0A9-9F27-F7A4-32EB350F261B}"/>
              </a:ext>
            </a:extLst>
          </p:cNvPr>
          <p:cNvSpPr/>
          <p:nvPr userDrawn="1"/>
        </p:nvSpPr>
        <p:spPr>
          <a:xfrm>
            <a:off x="4391345" y="3611034"/>
            <a:ext cx="1827330" cy="182733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icture Placeholder Lower Left">
            <a:extLst>
              <a:ext uri="{FF2B5EF4-FFF2-40B4-BE49-F238E27FC236}">
                <a16:creationId xmlns:a16="http://schemas.microsoft.com/office/drawing/2014/main" id="{0AC25923-E6C3-7EEA-7319-91A14D7B35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01076" y="3621892"/>
            <a:ext cx="1827330" cy="1806675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grpSp>
        <p:nvGrpSpPr>
          <p:cNvPr id="25" name="Upper Left Content">
            <a:extLst>
              <a:ext uri="{FF2B5EF4-FFF2-40B4-BE49-F238E27FC236}">
                <a16:creationId xmlns:a16="http://schemas.microsoft.com/office/drawing/2014/main" id="{81AD3DC3-E575-FFB0-D990-A1CB7449C791}"/>
              </a:ext>
            </a:extLst>
          </p:cNvPr>
          <p:cNvGrpSpPr/>
          <p:nvPr userDrawn="1"/>
        </p:nvGrpSpPr>
        <p:grpSpPr>
          <a:xfrm>
            <a:off x="330763" y="988895"/>
            <a:ext cx="5991314" cy="2486025"/>
            <a:chOff x="334987" y="1361303"/>
            <a:chExt cx="5991314" cy="2486025"/>
          </a:xfrm>
        </p:grpSpPr>
        <p:pic>
          <p:nvPicPr>
            <p:cNvPr id="29" name="Drop Shadow">
              <a:extLst>
                <a:ext uri="{FF2B5EF4-FFF2-40B4-BE49-F238E27FC236}">
                  <a16:creationId xmlns:a16="http://schemas.microsoft.com/office/drawing/2014/main" id="{7F4DB23C-6E50-749E-31AE-ABC301A0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98" y="2600224"/>
              <a:ext cx="3647279" cy="338145"/>
            </a:xfrm>
            <a:prstGeom prst="rect">
              <a:avLst/>
            </a:prstGeom>
          </p:spPr>
        </p:pic>
        <p:sp>
          <p:nvSpPr>
            <p:cNvPr id="26" name="Purple Text Box Line 1">
              <a:extLst>
                <a:ext uri="{FF2B5EF4-FFF2-40B4-BE49-F238E27FC236}">
                  <a16:creationId xmlns:a16="http://schemas.microsoft.com/office/drawing/2014/main" id="{992CB859-0C42-1227-123E-FD1706E4EB68}"/>
                </a:ext>
              </a:extLst>
            </p:cNvPr>
            <p:cNvSpPr/>
            <p:nvPr/>
          </p:nvSpPr>
          <p:spPr>
            <a:xfrm>
              <a:off x="334987" y="1856694"/>
              <a:ext cx="442539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White Text Box Upper Left">
              <a:extLst>
                <a:ext uri="{FF2B5EF4-FFF2-40B4-BE49-F238E27FC236}">
                  <a16:creationId xmlns:a16="http://schemas.microsoft.com/office/drawing/2014/main" id="{031806CE-B5D7-8E63-7042-70ED37F9FF55}"/>
                </a:ext>
              </a:extLst>
            </p:cNvPr>
            <p:cNvSpPr/>
            <p:nvPr/>
          </p:nvSpPr>
          <p:spPr>
            <a:xfrm>
              <a:off x="442024" y="1916581"/>
              <a:ext cx="3712960" cy="589343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77973"/>
                <a:gd name="connsiteX1" fmla="*/ 3461988 w 3461988"/>
                <a:gd name="connsiteY1" fmla="*/ 0 h 577973"/>
                <a:gd name="connsiteX2" fmla="*/ 2942357 w 3461988"/>
                <a:gd name="connsiteY2" fmla="*/ 577973 h 577973"/>
                <a:gd name="connsiteX3" fmla="*/ 0 w 3461988"/>
                <a:gd name="connsiteY3" fmla="*/ 566250 h 577973"/>
                <a:gd name="connsiteX4" fmla="*/ 0 w 3461988"/>
                <a:gd name="connsiteY4" fmla="*/ 5862 h 577973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12658"/>
                <a:gd name="connsiteY0" fmla="*/ 11724 h 583835"/>
                <a:gd name="connsiteX1" fmla="*/ 3312658 w 3312658"/>
                <a:gd name="connsiteY1" fmla="*/ 0 h 583835"/>
                <a:gd name="connsiteX2" fmla="*/ 2942357 w 3312658"/>
                <a:gd name="connsiteY2" fmla="*/ 583835 h 583835"/>
                <a:gd name="connsiteX3" fmla="*/ 0 w 3312658"/>
                <a:gd name="connsiteY3" fmla="*/ 572112 h 583835"/>
                <a:gd name="connsiteX4" fmla="*/ 0 w 3312658"/>
                <a:gd name="connsiteY4" fmla="*/ 11724 h 583835"/>
                <a:gd name="connsiteX0" fmla="*/ 0 w 3074090"/>
                <a:gd name="connsiteY0" fmla="*/ 22741 h 594852"/>
                <a:gd name="connsiteX1" fmla="*/ 3074090 w 3074090"/>
                <a:gd name="connsiteY1" fmla="*/ 0 h 594852"/>
                <a:gd name="connsiteX2" fmla="*/ 2942357 w 3074090"/>
                <a:gd name="connsiteY2" fmla="*/ 594852 h 594852"/>
                <a:gd name="connsiteX3" fmla="*/ 0 w 3074090"/>
                <a:gd name="connsiteY3" fmla="*/ 583129 h 594852"/>
                <a:gd name="connsiteX4" fmla="*/ 0 w 3074090"/>
                <a:gd name="connsiteY4" fmla="*/ 22741 h 594852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090" h="589343">
                  <a:moveTo>
                    <a:pt x="0" y="22741"/>
                  </a:moveTo>
                  <a:lnTo>
                    <a:pt x="3074090" y="0"/>
                  </a:lnTo>
                  <a:cubicBezTo>
                    <a:pt x="2986093" y="136351"/>
                    <a:pt x="2932492" y="371639"/>
                    <a:pt x="2904935" y="589343"/>
                  </a:cubicBezTo>
                  <a:lnTo>
                    <a:pt x="0" y="583129"/>
                  </a:lnTo>
                  <a:lnTo>
                    <a:pt x="0" y="22741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White Outer Line Upper Left">
              <a:extLst>
                <a:ext uri="{FF2B5EF4-FFF2-40B4-BE49-F238E27FC236}">
                  <a16:creationId xmlns:a16="http://schemas.microsoft.com/office/drawing/2014/main" id="{14F1E17A-64BC-B238-E65D-8776580F61BF}"/>
                </a:ext>
              </a:extLst>
            </p:cNvPr>
            <p:cNvSpPr/>
            <p:nvPr/>
          </p:nvSpPr>
          <p:spPr>
            <a:xfrm rot="5400000">
              <a:off x="3840276" y="1361303"/>
              <a:ext cx="2486025" cy="2486025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Purple Circle Upper Left">
            <a:extLst>
              <a:ext uri="{FF2B5EF4-FFF2-40B4-BE49-F238E27FC236}">
                <a16:creationId xmlns:a16="http://schemas.microsoft.com/office/drawing/2014/main" id="{EC244202-A103-7E75-3D70-570DCF2CBFE6}"/>
              </a:ext>
            </a:extLst>
          </p:cNvPr>
          <p:cNvSpPr/>
          <p:nvPr userDrawn="1"/>
        </p:nvSpPr>
        <p:spPr>
          <a:xfrm>
            <a:off x="3923671" y="1073542"/>
            <a:ext cx="2318822" cy="2318822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icture Placeholder Upper Left">
            <a:extLst>
              <a:ext uri="{FF2B5EF4-FFF2-40B4-BE49-F238E27FC236}">
                <a16:creationId xmlns:a16="http://schemas.microsoft.com/office/drawing/2014/main" id="{F8A9A842-119B-9793-A262-6FAD7266F3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3654" y="1058401"/>
            <a:ext cx="2306249" cy="2339244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F1B82B-6596-70B2-09E5-FBA83DA685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4868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0EFBEA1D-86DD-658A-D74D-7C2B595D3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1CBAFF81-C711-F9C3-477A-202D58BBB1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7852" y="70816"/>
            <a:ext cx="7318942" cy="7468486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Large Circle">
            <a:extLst>
              <a:ext uri="{FF2B5EF4-FFF2-40B4-BE49-F238E27FC236}">
                <a16:creationId xmlns:a16="http://schemas.microsoft.com/office/drawing/2014/main" id="{01F472DE-EC42-29E8-FCC3-176729E54587}"/>
              </a:ext>
            </a:extLst>
          </p:cNvPr>
          <p:cNvSpPr/>
          <p:nvPr userDrawn="1"/>
        </p:nvSpPr>
        <p:spPr>
          <a:xfrm rot="1369757">
            <a:off x="8118065" y="-122618"/>
            <a:ext cx="7875670" cy="7875670"/>
          </a:xfrm>
          <a:prstGeom prst="chord">
            <a:avLst/>
          </a:prstGeom>
          <a:solidFill>
            <a:schemeClr val="accent1">
              <a:alpha val="37000"/>
            </a:schemeClr>
          </a:solidFill>
          <a:ln>
            <a:solidFill>
              <a:schemeClr val="bg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D111D-9F7A-856A-2B12-14A52FB08341}"/>
              </a:ext>
            </a:extLst>
          </p:cNvPr>
          <p:cNvSpPr/>
          <p:nvPr userDrawn="1"/>
        </p:nvSpPr>
        <p:spPr>
          <a:xfrm>
            <a:off x="12192000" y="-261990"/>
            <a:ext cx="4290711" cy="80187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B3DC49-D640-C80D-A48B-90D7D4774A0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2pPr>
            <a:lvl3pPr marL="231775" indent="-231775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/>
              <a:t>Click to edit master body text</a:t>
            </a:r>
          </a:p>
          <a:p>
            <a:pPr lvl="2"/>
            <a:r>
              <a:rPr lang="en-US" altLang="x-none"/>
              <a:t>Second Level text</a:t>
            </a:r>
          </a:p>
          <a:p>
            <a:pPr lvl="2"/>
            <a:endParaRPr lang="en-US" altLang="x-none"/>
          </a:p>
          <a:p>
            <a:pPr lvl="2"/>
            <a:endParaRPr lang="en-US" altLang="x-non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39C76B5-30CB-C973-2845-EC2B6CA13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ADDEA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03778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 descr="A blurry blue background&#10;&#10;Description automatically generated">
            <a:extLst>
              <a:ext uri="{FF2B5EF4-FFF2-40B4-BE49-F238E27FC236}">
                <a16:creationId xmlns:a16="http://schemas.microsoft.com/office/drawing/2014/main" id="{481B4822-A57F-3F43-D1EA-311605BEA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60"/>
            <a:ext cx="12192000" cy="6899097"/>
          </a:xfrm>
          <a:prstGeom prst="rect">
            <a:avLst/>
          </a:prstGeom>
        </p:spPr>
      </p:pic>
      <p:sp>
        <p:nvSpPr>
          <p:cNvPr id="17" name="Slide Number Placeholder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Drop Shadow">
            <a:extLst>
              <a:ext uri="{FF2B5EF4-FFF2-40B4-BE49-F238E27FC236}">
                <a16:creationId xmlns:a16="http://schemas.microsoft.com/office/drawing/2014/main" id="{5A5480D0-CD35-C78A-4D37-670BBF531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5072" y="1950151"/>
            <a:ext cx="3476112" cy="338145"/>
          </a:xfrm>
          <a:prstGeom prst="rect">
            <a:avLst/>
          </a:prstGeom>
        </p:spPr>
      </p:pic>
      <p:sp>
        <p:nvSpPr>
          <p:cNvPr id="13" name="White Text Box">
            <a:extLst>
              <a:ext uri="{FF2B5EF4-FFF2-40B4-BE49-F238E27FC236}">
                <a16:creationId xmlns:a16="http://schemas.microsoft.com/office/drawing/2014/main" id="{06EB58F6-1F2E-A1FA-A2AF-A80A4F6712B2}"/>
              </a:ext>
            </a:extLst>
          </p:cNvPr>
          <p:cNvSpPr/>
          <p:nvPr userDrawn="1"/>
        </p:nvSpPr>
        <p:spPr>
          <a:xfrm flipV="1">
            <a:off x="422454" y="1263946"/>
            <a:ext cx="6135659" cy="577058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4132770"/>
              <a:gd name="connsiteY0" fmla="*/ 5862 h 566250"/>
              <a:gd name="connsiteX1" fmla="*/ 3461988 w 4132770"/>
              <a:gd name="connsiteY1" fmla="*/ 0 h 566250"/>
              <a:gd name="connsiteX2" fmla="*/ 4132641 w 4132770"/>
              <a:gd name="connsiteY2" fmla="*/ 561488 h 566250"/>
              <a:gd name="connsiteX3" fmla="*/ 0 w 4132770"/>
              <a:gd name="connsiteY3" fmla="*/ 566250 h 566250"/>
              <a:gd name="connsiteX4" fmla="*/ 0 w 4132770"/>
              <a:gd name="connsiteY4" fmla="*/ 5862 h 566250"/>
              <a:gd name="connsiteX0" fmla="*/ 0 w 4132817"/>
              <a:gd name="connsiteY0" fmla="*/ 3481 h 563869"/>
              <a:gd name="connsiteX1" fmla="*/ 3674317 w 4132817"/>
              <a:gd name="connsiteY1" fmla="*/ 0 h 563869"/>
              <a:gd name="connsiteX2" fmla="*/ 4132641 w 4132817"/>
              <a:gd name="connsiteY2" fmla="*/ 559107 h 563869"/>
              <a:gd name="connsiteX3" fmla="*/ 0 w 4132817"/>
              <a:gd name="connsiteY3" fmla="*/ 563869 h 563869"/>
              <a:gd name="connsiteX4" fmla="*/ 0 w 4132817"/>
              <a:gd name="connsiteY4" fmla="*/ 3481 h 563869"/>
              <a:gd name="connsiteX0" fmla="*/ 0 w 4132911"/>
              <a:gd name="connsiteY0" fmla="*/ 3481 h 563869"/>
              <a:gd name="connsiteX1" fmla="*/ 3674317 w 4132911"/>
              <a:gd name="connsiteY1" fmla="*/ 0 h 563869"/>
              <a:gd name="connsiteX2" fmla="*/ 4132641 w 4132911"/>
              <a:gd name="connsiteY2" fmla="*/ 559107 h 563869"/>
              <a:gd name="connsiteX3" fmla="*/ 0 w 4132911"/>
              <a:gd name="connsiteY3" fmla="*/ 563869 h 563869"/>
              <a:gd name="connsiteX4" fmla="*/ 0 w 413291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67287"/>
              <a:gd name="connsiteY0" fmla="*/ 0 h 577058"/>
              <a:gd name="connsiteX1" fmla="*/ 3744769 w 4167287"/>
              <a:gd name="connsiteY1" fmla="*/ 6044 h 577058"/>
              <a:gd name="connsiteX2" fmla="*/ 4167287 w 4167287"/>
              <a:gd name="connsiteY2" fmla="*/ 577058 h 577058"/>
              <a:gd name="connsiteX3" fmla="*/ 0 w 4167287"/>
              <a:gd name="connsiteY3" fmla="*/ 560388 h 577058"/>
              <a:gd name="connsiteX4" fmla="*/ 0 w 4167287"/>
              <a:gd name="connsiteY4" fmla="*/ 0 h 57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287" h="577058">
                <a:moveTo>
                  <a:pt x="0" y="0"/>
                </a:moveTo>
                <a:lnTo>
                  <a:pt x="3744769" y="6044"/>
                </a:lnTo>
                <a:cubicBezTo>
                  <a:pt x="3868931" y="201388"/>
                  <a:pt x="4032876" y="424760"/>
                  <a:pt x="4167287" y="577058"/>
                </a:cubicBez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Purple Text Box Line">
            <a:extLst>
              <a:ext uri="{FF2B5EF4-FFF2-40B4-BE49-F238E27FC236}">
                <a16:creationId xmlns:a16="http://schemas.microsoft.com/office/drawing/2014/main" id="{E5288C24-FA40-AED1-C779-5543A8F4B06F}"/>
              </a:ext>
            </a:extLst>
          </p:cNvPr>
          <p:cNvSpPr/>
          <p:nvPr userDrawn="1"/>
        </p:nvSpPr>
        <p:spPr>
          <a:xfrm>
            <a:off x="332625" y="1186665"/>
            <a:ext cx="6572755" cy="734602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Large Picture Placeholder">
            <a:extLst>
              <a:ext uri="{FF2B5EF4-FFF2-40B4-BE49-F238E27FC236}">
                <a16:creationId xmlns:a16="http://schemas.microsoft.com/office/drawing/2014/main" id="{9FA497F9-F71F-879A-065A-1DFBA65906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4401" y="838629"/>
            <a:ext cx="5142644" cy="516996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1" name="Large Circle Group">
            <a:extLst>
              <a:ext uri="{FF2B5EF4-FFF2-40B4-BE49-F238E27FC236}">
                <a16:creationId xmlns:a16="http://schemas.microsoft.com/office/drawing/2014/main" id="{7DD6FEE9-3916-77DD-B4ED-F7A0BE66AD65}"/>
              </a:ext>
            </a:extLst>
          </p:cNvPr>
          <p:cNvGrpSpPr/>
          <p:nvPr userDrawn="1"/>
        </p:nvGrpSpPr>
        <p:grpSpPr>
          <a:xfrm>
            <a:off x="5108890" y="533648"/>
            <a:ext cx="5704340" cy="5771142"/>
            <a:chOff x="3805584" y="1111761"/>
            <a:chExt cx="4580833" cy="4634478"/>
          </a:xfrm>
        </p:grpSpPr>
        <p:sp>
          <p:nvSpPr>
            <p:cNvPr id="52" name="Inner Circle Lines">
              <a:extLst>
                <a:ext uri="{FF2B5EF4-FFF2-40B4-BE49-F238E27FC236}">
                  <a16:creationId xmlns:a16="http://schemas.microsoft.com/office/drawing/2014/main" id="{8DE304C7-E89B-0819-2BB6-3503841EB4B9}"/>
                </a:ext>
              </a:extLst>
            </p:cNvPr>
            <p:cNvSpPr/>
            <p:nvPr/>
          </p:nvSpPr>
          <p:spPr>
            <a:xfrm>
              <a:off x="3805584" y="1111761"/>
              <a:ext cx="4580833" cy="4634478"/>
            </a:xfrm>
            <a:prstGeom prst="ellipse">
              <a:avLst/>
            </a:prstGeom>
            <a:noFill/>
            <a:ln w="9525">
              <a:solidFill>
                <a:schemeClr val="bg1">
                  <a:alpha val="68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uter Circle Lines">
              <a:extLst>
                <a:ext uri="{FF2B5EF4-FFF2-40B4-BE49-F238E27FC236}">
                  <a16:creationId xmlns:a16="http://schemas.microsoft.com/office/drawing/2014/main" id="{C8028D59-68E2-8B9C-FCB4-15CB393DE34D}"/>
                </a:ext>
              </a:extLst>
            </p:cNvPr>
            <p:cNvSpPr/>
            <p:nvPr/>
          </p:nvSpPr>
          <p:spPr>
            <a:xfrm>
              <a:off x="3954463" y="1267664"/>
              <a:ext cx="4272637" cy="4322672"/>
            </a:xfrm>
            <a:prstGeom prst="ellipse">
              <a:avLst/>
            </a:prstGeom>
            <a:noFill/>
            <a:ln w="6350">
              <a:solidFill>
                <a:schemeClr val="bg1">
                  <a:alpha val="96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Circle Gradient">
              <a:extLst>
                <a:ext uri="{FF2B5EF4-FFF2-40B4-BE49-F238E27FC236}">
                  <a16:creationId xmlns:a16="http://schemas.microsoft.com/office/drawing/2014/main" id="{3D8AFC09-156E-70E3-B921-47C6B439A45F}"/>
                </a:ext>
              </a:extLst>
            </p:cNvPr>
            <p:cNvSpPr/>
            <p:nvPr userDrawn="1"/>
          </p:nvSpPr>
          <p:spPr>
            <a:xfrm>
              <a:off x="4025898" y="1349618"/>
              <a:ext cx="4129767" cy="4151704"/>
            </a:xfrm>
            <a:prstGeom prst="ellipse">
              <a:avLst/>
            </a:prstGeom>
            <a:gradFill>
              <a:gsLst>
                <a:gs pos="32000">
                  <a:schemeClr val="tx1">
                    <a:alpha val="0"/>
                  </a:schemeClr>
                </a:gs>
                <a:gs pos="96000">
                  <a:srgbClr val="665ED4">
                    <a:alpha val="44000"/>
                    <a:lumMod val="88000"/>
                  </a:srgbClr>
                </a:gs>
              </a:gsLst>
              <a:lin ang="5400000" scaled="1"/>
            </a:gradFill>
            <a:ln w="25400">
              <a:solidFill>
                <a:srgbClr val="9AD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8" name="Picture Placeholder Lower Right">
            <a:extLst>
              <a:ext uri="{FF2B5EF4-FFF2-40B4-BE49-F238E27FC236}">
                <a16:creationId xmlns:a16="http://schemas.microsoft.com/office/drawing/2014/main" id="{9566614A-26C7-B4B2-2CE1-DE88365B8B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1962" y="4245136"/>
            <a:ext cx="2232862" cy="22267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9" name="Purple Circle Line Lower Right">
            <a:extLst>
              <a:ext uri="{FF2B5EF4-FFF2-40B4-BE49-F238E27FC236}">
                <a16:creationId xmlns:a16="http://schemas.microsoft.com/office/drawing/2014/main" id="{C69BB3F2-03A5-AC56-3936-1BE153F8230C}"/>
              </a:ext>
            </a:extLst>
          </p:cNvPr>
          <p:cNvSpPr/>
          <p:nvPr userDrawn="1"/>
        </p:nvSpPr>
        <p:spPr>
          <a:xfrm>
            <a:off x="8426454" y="4228541"/>
            <a:ext cx="2242610" cy="224261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icture Placeholder Upper Right">
            <a:extLst>
              <a:ext uri="{FF2B5EF4-FFF2-40B4-BE49-F238E27FC236}">
                <a16:creationId xmlns:a16="http://schemas.microsoft.com/office/drawing/2014/main" id="{851739AD-5505-B8F5-C55F-FAA81AF58B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08771" y="883882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7" name="Purple Circle Line Upper Right">
            <a:extLst>
              <a:ext uri="{FF2B5EF4-FFF2-40B4-BE49-F238E27FC236}">
                <a16:creationId xmlns:a16="http://schemas.microsoft.com/office/drawing/2014/main" id="{CBD544C7-56A0-C9DA-436B-28811F243253}"/>
              </a:ext>
            </a:extLst>
          </p:cNvPr>
          <p:cNvSpPr/>
          <p:nvPr userDrawn="1"/>
        </p:nvSpPr>
        <p:spPr>
          <a:xfrm>
            <a:off x="9600744" y="873843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Picture Placeholder Lower Left">
            <a:extLst>
              <a:ext uri="{FF2B5EF4-FFF2-40B4-BE49-F238E27FC236}">
                <a16:creationId xmlns:a16="http://schemas.microsoft.com/office/drawing/2014/main" id="{EA6869A5-8495-D355-9FDC-27828D3C5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6878" y="3076098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2" name="Purple Circle Line Lower Left">
            <a:extLst>
              <a:ext uri="{FF2B5EF4-FFF2-40B4-BE49-F238E27FC236}">
                <a16:creationId xmlns:a16="http://schemas.microsoft.com/office/drawing/2014/main" id="{77784717-6732-8BE7-1FFF-F5656768A53F}"/>
              </a:ext>
            </a:extLst>
          </p:cNvPr>
          <p:cNvSpPr/>
          <p:nvPr userDrawn="1"/>
        </p:nvSpPr>
        <p:spPr>
          <a:xfrm>
            <a:off x="3838851" y="3066059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784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lue sky&#10;&#10;Description automatically generated">
            <a:extLst>
              <a:ext uri="{FF2B5EF4-FFF2-40B4-BE49-F238E27FC236}">
                <a16:creationId xmlns:a16="http://schemas.microsoft.com/office/drawing/2014/main" id="{FB1FB490-96B6-2188-53CC-84755E280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66FBEA-CCE6-0D57-0693-0E361C3E5B3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600679" y="1264310"/>
            <a:ext cx="3745637" cy="42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marL="457200" indent="-457200">
              <a:buFontTx/>
              <a:buNone/>
              <a:defRPr sz="1800" b="1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2pPr>
            <a:lvl3pPr marL="231775" indent="-231775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>
                <a:solidFill>
                  <a:srgbClr val="203864"/>
                </a:solidFill>
                <a:effectLst/>
                <a:latin typeface="Arial Nova" panose="020B0504020202020204" pitchFamily="34" charset="0"/>
              </a:defRPr>
            </a:lvl3pPr>
          </a:lstStyle>
          <a:p>
            <a:pPr lvl="1"/>
            <a:r>
              <a:rPr lang="en-US" altLang="x-none" dirty="0"/>
              <a:t>Click to edit master body text</a:t>
            </a:r>
          </a:p>
          <a:p>
            <a:pPr lvl="2"/>
            <a:r>
              <a:rPr lang="en-US" altLang="x-none" dirty="0"/>
              <a:t>Second Level text</a:t>
            </a:r>
          </a:p>
          <a:p>
            <a:pPr lvl="2"/>
            <a:endParaRPr lang="en-US" altLang="x-none" dirty="0"/>
          </a:p>
          <a:p>
            <a:pPr lvl="2"/>
            <a:endParaRPr lang="en-US" altLang="x-non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3675A1C-4CF5-8B92-A9A3-3494B601E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B540C078-37D7-7D65-F9B4-E60A15E722CB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1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a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ckground" descr="A blue and white background&#10;&#10;Description automatically generated">
            <a:extLst>
              <a:ext uri="{FF2B5EF4-FFF2-40B4-BE49-F238E27FC236}">
                <a16:creationId xmlns:a16="http://schemas.microsoft.com/office/drawing/2014/main" id="{EF315D30-5732-59EA-AFC8-37DD124C5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97"/>
            <a:ext cx="12192000" cy="69042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F6C6B2-CB66-6314-C9A5-9B93C325E0AD}"/>
              </a:ext>
            </a:extLst>
          </p:cNvPr>
          <p:cNvGrpSpPr/>
          <p:nvPr userDrawn="1"/>
        </p:nvGrpSpPr>
        <p:grpSpPr>
          <a:xfrm>
            <a:off x="2834226" y="2864911"/>
            <a:ext cx="6669776" cy="1567533"/>
            <a:chOff x="2598498" y="2905992"/>
            <a:chExt cx="6669776" cy="1567533"/>
          </a:xfrm>
        </p:grpSpPr>
        <p:pic>
          <p:nvPicPr>
            <p:cNvPr id="9" name="Horiz Shadow">
              <a:extLst>
                <a:ext uri="{FF2B5EF4-FFF2-40B4-BE49-F238E27FC236}">
                  <a16:creationId xmlns:a16="http://schemas.microsoft.com/office/drawing/2014/main" id="{543989D4-6563-549D-65F8-2E01A00F89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0711" y="4072835"/>
              <a:ext cx="4321898" cy="400690"/>
            </a:xfrm>
            <a:prstGeom prst="rect">
              <a:avLst/>
            </a:prstGeom>
          </p:spPr>
        </p:pic>
        <p:sp>
          <p:nvSpPr>
            <p:cNvPr id="4" name="Purple Text Box Line 1">
              <a:extLst>
                <a:ext uri="{FF2B5EF4-FFF2-40B4-BE49-F238E27FC236}">
                  <a16:creationId xmlns:a16="http://schemas.microsoft.com/office/drawing/2014/main" id="{5D503B03-2F8C-B372-4323-32CF9D7338D2}"/>
                </a:ext>
              </a:extLst>
            </p:cNvPr>
            <p:cNvSpPr/>
            <p:nvPr userDrawn="1"/>
          </p:nvSpPr>
          <p:spPr>
            <a:xfrm>
              <a:off x="2598498" y="2905992"/>
              <a:ext cx="6669776" cy="1145994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White Text Box">
              <a:extLst>
                <a:ext uri="{FF2B5EF4-FFF2-40B4-BE49-F238E27FC236}">
                  <a16:creationId xmlns:a16="http://schemas.microsoft.com/office/drawing/2014/main" id="{31A5FAE4-4B9E-636D-1EAB-EBB1F853D1C1}"/>
                </a:ext>
              </a:extLst>
            </p:cNvPr>
            <p:cNvSpPr/>
            <p:nvPr userDrawn="1"/>
          </p:nvSpPr>
          <p:spPr>
            <a:xfrm>
              <a:off x="2796425" y="3104366"/>
              <a:ext cx="6273921" cy="749246"/>
            </a:xfrm>
            <a:prstGeom prst="rect">
              <a:avLst/>
            </a:prstGeom>
            <a:solidFill>
              <a:schemeClr val="bg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1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lue sky&#10;&#10;Description automatically generated">
            <a:extLst>
              <a:ext uri="{FF2B5EF4-FFF2-40B4-BE49-F238E27FC236}">
                <a16:creationId xmlns:a16="http://schemas.microsoft.com/office/drawing/2014/main" id="{391FC2DF-75DA-908F-3F40-D943B726A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D639655B-16EF-0BED-3269-2DAE221BF5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9217" y="-5151"/>
            <a:ext cx="5709842" cy="6871497"/>
          </a:xfrm>
          <a:prstGeom prst="rect">
            <a:avLst/>
          </a:prstGeom>
          <a:solidFill>
            <a:srgbClr val="516E95">
              <a:alpha val="47000"/>
            </a:srgbClr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1A85CF6-E21C-06D7-FB4F-D088D32A5C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2039" y="-4043"/>
            <a:ext cx="2730163" cy="687128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1969"/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9DEAD-2444-B8AC-5E73-397488ED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55" y="-154612"/>
            <a:ext cx="4531988" cy="1179576"/>
          </a:xfrm>
          <a:prstGeom prst="rect">
            <a:avLst/>
          </a:prstGeom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>
              <a:lnSpc>
                <a:spcPts val="3938"/>
              </a:lnSpc>
              <a:defRPr sz="3600">
                <a:solidFill>
                  <a:srgbClr val="9ADDEA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8D9EDF-55A2-0F6F-A5EF-5C90B3536A88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65137-B9EE-4026-C055-FF017D1241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8618" y="3169385"/>
            <a:ext cx="5984429" cy="44323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AB6DDF9-72EC-F484-9F18-FC19CD516F10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07643" y="1482955"/>
            <a:ext cx="4025797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master body 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0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and white background&#10;&#10;Description automatically generated">
            <a:extLst>
              <a:ext uri="{FF2B5EF4-FFF2-40B4-BE49-F238E27FC236}">
                <a16:creationId xmlns:a16="http://schemas.microsoft.com/office/drawing/2014/main" id="{45A50AF6-5439-365B-6C2F-BDA3F5364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 Box 2">
            <a:extLst>
              <a:ext uri="{FF2B5EF4-FFF2-40B4-BE49-F238E27FC236}">
                <a16:creationId xmlns:a16="http://schemas.microsoft.com/office/drawing/2014/main" id="{DA0E53DA-F456-DABD-27FC-F4939986A302}"/>
              </a:ext>
            </a:extLst>
          </p:cNvPr>
          <p:cNvSpPr/>
          <p:nvPr userDrawn="1"/>
        </p:nvSpPr>
        <p:spPr>
          <a:xfrm flipV="1">
            <a:off x="-4" y="1198425"/>
            <a:ext cx="5372919" cy="458983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4132770"/>
              <a:gd name="connsiteY0" fmla="*/ 5862 h 566250"/>
              <a:gd name="connsiteX1" fmla="*/ 3461988 w 4132770"/>
              <a:gd name="connsiteY1" fmla="*/ 0 h 566250"/>
              <a:gd name="connsiteX2" fmla="*/ 4132641 w 4132770"/>
              <a:gd name="connsiteY2" fmla="*/ 561488 h 566250"/>
              <a:gd name="connsiteX3" fmla="*/ 0 w 4132770"/>
              <a:gd name="connsiteY3" fmla="*/ 566250 h 566250"/>
              <a:gd name="connsiteX4" fmla="*/ 0 w 4132770"/>
              <a:gd name="connsiteY4" fmla="*/ 5862 h 566250"/>
              <a:gd name="connsiteX0" fmla="*/ 0 w 4132817"/>
              <a:gd name="connsiteY0" fmla="*/ 3481 h 563869"/>
              <a:gd name="connsiteX1" fmla="*/ 3674317 w 4132817"/>
              <a:gd name="connsiteY1" fmla="*/ 0 h 563869"/>
              <a:gd name="connsiteX2" fmla="*/ 4132641 w 4132817"/>
              <a:gd name="connsiteY2" fmla="*/ 559107 h 563869"/>
              <a:gd name="connsiteX3" fmla="*/ 0 w 4132817"/>
              <a:gd name="connsiteY3" fmla="*/ 563869 h 563869"/>
              <a:gd name="connsiteX4" fmla="*/ 0 w 4132817"/>
              <a:gd name="connsiteY4" fmla="*/ 3481 h 563869"/>
              <a:gd name="connsiteX0" fmla="*/ 0 w 4132911"/>
              <a:gd name="connsiteY0" fmla="*/ 3481 h 563869"/>
              <a:gd name="connsiteX1" fmla="*/ 3674317 w 4132911"/>
              <a:gd name="connsiteY1" fmla="*/ 0 h 563869"/>
              <a:gd name="connsiteX2" fmla="*/ 4132641 w 4132911"/>
              <a:gd name="connsiteY2" fmla="*/ 559107 h 563869"/>
              <a:gd name="connsiteX3" fmla="*/ 0 w 4132911"/>
              <a:gd name="connsiteY3" fmla="*/ 563869 h 563869"/>
              <a:gd name="connsiteX4" fmla="*/ 0 w 413291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67287"/>
              <a:gd name="connsiteY0" fmla="*/ 0 h 577058"/>
              <a:gd name="connsiteX1" fmla="*/ 3744769 w 4167287"/>
              <a:gd name="connsiteY1" fmla="*/ 6044 h 577058"/>
              <a:gd name="connsiteX2" fmla="*/ 4167287 w 4167287"/>
              <a:gd name="connsiteY2" fmla="*/ 577058 h 577058"/>
              <a:gd name="connsiteX3" fmla="*/ 0 w 4167287"/>
              <a:gd name="connsiteY3" fmla="*/ 560388 h 577058"/>
              <a:gd name="connsiteX4" fmla="*/ 0 w 4167287"/>
              <a:gd name="connsiteY4" fmla="*/ 0 h 577058"/>
              <a:gd name="connsiteX0" fmla="*/ 0 w 4167287"/>
              <a:gd name="connsiteY0" fmla="*/ 13516 h 590574"/>
              <a:gd name="connsiteX1" fmla="*/ 3246758 w 4167287"/>
              <a:gd name="connsiteY1" fmla="*/ 0 h 590574"/>
              <a:gd name="connsiteX2" fmla="*/ 4167287 w 4167287"/>
              <a:gd name="connsiteY2" fmla="*/ 590574 h 590574"/>
              <a:gd name="connsiteX3" fmla="*/ 0 w 4167287"/>
              <a:gd name="connsiteY3" fmla="*/ 573904 h 590574"/>
              <a:gd name="connsiteX4" fmla="*/ 0 w 4167287"/>
              <a:gd name="connsiteY4" fmla="*/ 13516 h 590574"/>
              <a:gd name="connsiteX0" fmla="*/ 0 w 4167287"/>
              <a:gd name="connsiteY0" fmla="*/ 3736 h 580794"/>
              <a:gd name="connsiteX1" fmla="*/ 3268102 w 4167287"/>
              <a:gd name="connsiteY1" fmla="*/ 0 h 580794"/>
              <a:gd name="connsiteX2" fmla="*/ 4167287 w 4167287"/>
              <a:gd name="connsiteY2" fmla="*/ 580794 h 580794"/>
              <a:gd name="connsiteX3" fmla="*/ 0 w 4167287"/>
              <a:gd name="connsiteY3" fmla="*/ 564124 h 580794"/>
              <a:gd name="connsiteX4" fmla="*/ 0 w 4167287"/>
              <a:gd name="connsiteY4" fmla="*/ 3736 h 580794"/>
              <a:gd name="connsiteX0" fmla="*/ 0 w 4167287"/>
              <a:gd name="connsiteY0" fmla="*/ 3736 h 580794"/>
              <a:gd name="connsiteX1" fmla="*/ 3268102 w 4167287"/>
              <a:gd name="connsiteY1" fmla="*/ 0 h 580794"/>
              <a:gd name="connsiteX2" fmla="*/ 4167287 w 4167287"/>
              <a:gd name="connsiteY2" fmla="*/ 580794 h 580794"/>
              <a:gd name="connsiteX3" fmla="*/ 0 w 4167287"/>
              <a:gd name="connsiteY3" fmla="*/ 564124 h 580794"/>
              <a:gd name="connsiteX4" fmla="*/ 0 w 4167287"/>
              <a:gd name="connsiteY4" fmla="*/ 3736 h 580794"/>
              <a:gd name="connsiteX0" fmla="*/ 0 w 4167287"/>
              <a:gd name="connsiteY0" fmla="*/ 6949 h 584007"/>
              <a:gd name="connsiteX1" fmla="*/ 3268102 w 4167287"/>
              <a:gd name="connsiteY1" fmla="*/ 3213 h 584007"/>
              <a:gd name="connsiteX2" fmla="*/ 4167287 w 4167287"/>
              <a:gd name="connsiteY2" fmla="*/ 584007 h 584007"/>
              <a:gd name="connsiteX3" fmla="*/ 0 w 4167287"/>
              <a:gd name="connsiteY3" fmla="*/ 567337 h 584007"/>
              <a:gd name="connsiteX4" fmla="*/ 0 w 4167287"/>
              <a:gd name="connsiteY4" fmla="*/ 6949 h 584007"/>
              <a:gd name="connsiteX0" fmla="*/ 0 w 4167287"/>
              <a:gd name="connsiteY0" fmla="*/ 3736 h 580794"/>
              <a:gd name="connsiteX1" fmla="*/ 3268102 w 4167287"/>
              <a:gd name="connsiteY1" fmla="*/ 0 h 580794"/>
              <a:gd name="connsiteX2" fmla="*/ 4167287 w 4167287"/>
              <a:gd name="connsiteY2" fmla="*/ 580794 h 580794"/>
              <a:gd name="connsiteX3" fmla="*/ 0 w 4167287"/>
              <a:gd name="connsiteY3" fmla="*/ 564124 h 580794"/>
              <a:gd name="connsiteX4" fmla="*/ 0 w 4167287"/>
              <a:gd name="connsiteY4" fmla="*/ 3736 h 580794"/>
              <a:gd name="connsiteX0" fmla="*/ 0 w 3786664"/>
              <a:gd name="connsiteY0" fmla="*/ 3736 h 580794"/>
              <a:gd name="connsiteX1" fmla="*/ 3268102 w 3786664"/>
              <a:gd name="connsiteY1" fmla="*/ 0 h 580794"/>
              <a:gd name="connsiteX2" fmla="*/ 3786664 w 3786664"/>
              <a:gd name="connsiteY2" fmla="*/ 580794 h 580794"/>
              <a:gd name="connsiteX3" fmla="*/ 0 w 3786664"/>
              <a:gd name="connsiteY3" fmla="*/ 564124 h 580794"/>
              <a:gd name="connsiteX4" fmla="*/ 0 w 3786664"/>
              <a:gd name="connsiteY4" fmla="*/ 3736 h 580794"/>
              <a:gd name="connsiteX0" fmla="*/ 0 w 3786664"/>
              <a:gd name="connsiteY0" fmla="*/ 3736 h 580794"/>
              <a:gd name="connsiteX1" fmla="*/ 3268102 w 3786664"/>
              <a:gd name="connsiteY1" fmla="*/ 0 h 580794"/>
              <a:gd name="connsiteX2" fmla="*/ 3786664 w 3786664"/>
              <a:gd name="connsiteY2" fmla="*/ 580794 h 580794"/>
              <a:gd name="connsiteX3" fmla="*/ 0 w 3786664"/>
              <a:gd name="connsiteY3" fmla="*/ 564124 h 580794"/>
              <a:gd name="connsiteX4" fmla="*/ 0 w 3786664"/>
              <a:gd name="connsiteY4" fmla="*/ 3736 h 580794"/>
              <a:gd name="connsiteX0" fmla="*/ 0 w 3793779"/>
              <a:gd name="connsiteY0" fmla="*/ 3736 h 580794"/>
              <a:gd name="connsiteX1" fmla="*/ 3268102 w 3793779"/>
              <a:gd name="connsiteY1" fmla="*/ 0 h 580794"/>
              <a:gd name="connsiteX2" fmla="*/ 3793779 w 3793779"/>
              <a:gd name="connsiteY2" fmla="*/ 580794 h 580794"/>
              <a:gd name="connsiteX3" fmla="*/ 0 w 3793779"/>
              <a:gd name="connsiteY3" fmla="*/ 564124 h 580794"/>
              <a:gd name="connsiteX4" fmla="*/ 0 w 3793779"/>
              <a:gd name="connsiteY4" fmla="*/ 3736 h 580794"/>
              <a:gd name="connsiteX0" fmla="*/ 0 w 3931858"/>
              <a:gd name="connsiteY0" fmla="*/ 3736 h 580794"/>
              <a:gd name="connsiteX1" fmla="*/ 3268102 w 3931858"/>
              <a:gd name="connsiteY1" fmla="*/ 0 h 580794"/>
              <a:gd name="connsiteX2" fmla="*/ 3931858 w 3931858"/>
              <a:gd name="connsiteY2" fmla="*/ 580794 h 580794"/>
              <a:gd name="connsiteX3" fmla="*/ 0 w 3931858"/>
              <a:gd name="connsiteY3" fmla="*/ 564124 h 580794"/>
              <a:gd name="connsiteX4" fmla="*/ 0 w 3931858"/>
              <a:gd name="connsiteY4" fmla="*/ 3736 h 580794"/>
              <a:gd name="connsiteX0" fmla="*/ 0 w 3931858"/>
              <a:gd name="connsiteY0" fmla="*/ 99 h 577157"/>
              <a:gd name="connsiteX1" fmla="*/ 3466369 w 3931858"/>
              <a:gd name="connsiteY1" fmla="*/ 8544 h 577157"/>
              <a:gd name="connsiteX2" fmla="*/ 3931858 w 3931858"/>
              <a:gd name="connsiteY2" fmla="*/ 577157 h 577157"/>
              <a:gd name="connsiteX3" fmla="*/ 0 w 3931858"/>
              <a:gd name="connsiteY3" fmla="*/ 560487 h 577157"/>
              <a:gd name="connsiteX4" fmla="*/ 0 w 3931858"/>
              <a:gd name="connsiteY4" fmla="*/ 99 h 577157"/>
              <a:gd name="connsiteX0" fmla="*/ 0 w 3931858"/>
              <a:gd name="connsiteY0" fmla="*/ 99 h 577157"/>
              <a:gd name="connsiteX1" fmla="*/ 3466369 w 3931858"/>
              <a:gd name="connsiteY1" fmla="*/ 8544 h 577157"/>
              <a:gd name="connsiteX2" fmla="*/ 3931858 w 3931858"/>
              <a:gd name="connsiteY2" fmla="*/ 577157 h 577157"/>
              <a:gd name="connsiteX3" fmla="*/ 0 w 3931858"/>
              <a:gd name="connsiteY3" fmla="*/ 560487 h 577157"/>
              <a:gd name="connsiteX4" fmla="*/ 0 w 3931858"/>
              <a:gd name="connsiteY4" fmla="*/ 99 h 577157"/>
              <a:gd name="connsiteX0" fmla="*/ 0 w 3931858"/>
              <a:gd name="connsiteY0" fmla="*/ 99 h 577157"/>
              <a:gd name="connsiteX1" fmla="*/ 3466369 w 3931858"/>
              <a:gd name="connsiteY1" fmla="*/ 8544 h 577157"/>
              <a:gd name="connsiteX2" fmla="*/ 3931858 w 3931858"/>
              <a:gd name="connsiteY2" fmla="*/ 577157 h 577157"/>
              <a:gd name="connsiteX3" fmla="*/ 0 w 3931858"/>
              <a:gd name="connsiteY3" fmla="*/ 560487 h 577157"/>
              <a:gd name="connsiteX4" fmla="*/ 0 w 3931858"/>
              <a:gd name="connsiteY4" fmla="*/ 99 h 577157"/>
              <a:gd name="connsiteX0" fmla="*/ 0 w 3931858"/>
              <a:gd name="connsiteY0" fmla="*/ 99 h 577157"/>
              <a:gd name="connsiteX1" fmla="*/ 3466369 w 3931858"/>
              <a:gd name="connsiteY1" fmla="*/ 8544 h 577157"/>
              <a:gd name="connsiteX2" fmla="*/ 3931858 w 3931858"/>
              <a:gd name="connsiteY2" fmla="*/ 577157 h 577157"/>
              <a:gd name="connsiteX3" fmla="*/ 0 w 3931858"/>
              <a:gd name="connsiteY3" fmla="*/ 560487 h 577157"/>
              <a:gd name="connsiteX4" fmla="*/ 0 w 3931858"/>
              <a:gd name="connsiteY4" fmla="*/ 99 h 577157"/>
              <a:gd name="connsiteX0" fmla="*/ 0 w 3931858"/>
              <a:gd name="connsiteY0" fmla="*/ 0 h 577058"/>
              <a:gd name="connsiteX1" fmla="*/ 3466369 w 3931858"/>
              <a:gd name="connsiteY1" fmla="*/ 8445 h 577058"/>
              <a:gd name="connsiteX2" fmla="*/ 3931858 w 3931858"/>
              <a:gd name="connsiteY2" fmla="*/ 577058 h 577058"/>
              <a:gd name="connsiteX3" fmla="*/ 0 w 3931858"/>
              <a:gd name="connsiteY3" fmla="*/ 560388 h 577058"/>
              <a:gd name="connsiteX4" fmla="*/ 0 w 3931858"/>
              <a:gd name="connsiteY4" fmla="*/ 0 h 577058"/>
              <a:gd name="connsiteX0" fmla="*/ 0 w 3931858"/>
              <a:gd name="connsiteY0" fmla="*/ 712 h 577770"/>
              <a:gd name="connsiteX1" fmla="*/ 3466369 w 3931858"/>
              <a:gd name="connsiteY1" fmla="*/ 9157 h 577770"/>
              <a:gd name="connsiteX2" fmla="*/ 3931858 w 3931858"/>
              <a:gd name="connsiteY2" fmla="*/ 577770 h 577770"/>
              <a:gd name="connsiteX3" fmla="*/ 0 w 3931858"/>
              <a:gd name="connsiteY3" fmla="*/ 561100 h 577770"/>
              <a:gd name="connsiteX4" fmla="*/ 0 w 3931858"/>
              <a:gd name="connsiteY4" fmla="*/ 712 h 577770"/>
              <a:gd name="connsiteX0" fmla="*/ 0 w 3931858"/>
              <a:gd name="connsiteY0" fmla="*/ 713 h 577771"/>
              <a:gd name="connsiteX1" fmla="*/ 3466369 w 3931858"/>
              <a:gd name="connsiteY1" fmla="*/ 9158 h 577771"/>
              <a:gd name="connsiteX2" fmla="*/ 3931858 w 3931858"/>
              <a:gd name="connsiteY2" fmla="*/ 577771 h 577771"/>
              <a:gd name="connsiteX3" fmla="*/ 0 w 3931858"/>
              <a:gd name="connsiteY3" fmla="*/ 561101 h 577771"/>
              <a:gd name="connsiteX4" fmla="*/ 0 w 3931858"/>
              <a:gd name="connsiteY4" fmla="*/ 713 h 57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858" h="577771">
                <a:moveTo>
                  <a:pt x="0" y="713"/>
                </a:moveTo>
                <a:cubicBezTo>
                  <a:pt x="100394" y="-2562"/>
                  <a:pt x="2310913" y="6343"/>
                  <a:pt x="3466369" y="9158"/>
                </a:cubicBezTo>
                <a:cubicBezTo>
                  <a:pt x="3565748" y="174051"/>
                  <a:pt x="3779745" y="420582"/>
                  <a:pt x="3931858" y="577771"/>
                </a:cubicBezTo>
                <a:lnTo>
                  <a:pt x="0" y="561101"/>
                </a:lnTo>
                <a:lnTo>
                  <a:pt x="0" y="713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CDC11E58-3921-36A9-A444-1736CA060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2280" y="1377670"/>
            <a:ext cx="4255277" cy="4342223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863EAB-793A-B3C2-B3B4-755980FA692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1AFA3A-B3D7-14BB-4D3D-6D3AE594AEB7}"/>
              </a:ext>
            </a:extLst>
          </p:cNvPr>
          <p:cNvGrpSpPr/>
          <p:nvPr userDrawn="1"/>
        </p:nvGrpSpPr>
        <p:grpSpPr>
          <a:xfrm>
            <a:off x="3832324" y="1008530"/>
            <a:ext cx="4990841" cy="5054587"/>
            <a:chOff x="3986212" y="1075765"/>
            <a:chExt cx="5323564" cy="53915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2238C2-EE79-7031-08AD-74DD1A382CFB}"/>
                </a:ext>
              </a:extLst>
            </p:cNvPr>
            <p:cNvGrpSpPr/>
            <p:nvPr/>
          </p:nvGrpSpPr>
          <p:grpSpPr>
            <a:xfrm>
              <a:off x="3986212" y="1075765"/>
              <a:ext cx="5323564" cy="5391559"/>
              <a:chOff x="3645443" y="874829"/>
              <a:chExt cx="5628030" cy="5699914"/>
            </a:xfrm>
          </p:grpSpPr>
          <p:sp>
            <p:nvSpPr>
              <p:cNvPr id="15" name="Crescent left side">
                <a:extLst>
                  <a:ext uri="{FF2B5EF4-FFF2-40B4-BE49-F238E27FC236}">
                    <a16:creationId xmlns:a16="http://schemas.microsoft.com/office/drawing/2014/main" id="{7833DB10-44C9-45D8-2C5D-95A4E2DCE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51297">
                <a:off x="3647955" y="1412409"/>
                <a:ext cx="2570536" cy="5141074"/>
              </a:xfrm>
              <a:prstGeom prst="moon">
                <a:avLst>
                  <a:gd name="adj" fmla="val 15190"/>
                </a:avLst>
              </a:prstGeom>
              <a:solidFill>
                <a:srgbClr val="7FAEE0"/>
              </a:solidFill>
              <a:ln w="3175" cmpd="sng">
                <a:solidFill>
                  <a:srgbClr val="F8F8F8"/>
                </a:solidFill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85725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88" kern="0">
                  <a:solidFill>
                    <a:srgbClr val="FFFFFF"/>
                  </a:solidFill>
                  <a:ea typeface="Calibri" panose="020F050202020403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Crescent right side">
                <a:extLst>
                  <a:ext uri="{FF2B5EF4-FFF2-40B4-BE49-F238E27FC236}">
                    <a16:creationId xmlns:a16="http://schemas.microsoft.com/office/drawing/2014/main" id="{3C2C1BD0-B905-FF0D-A91B-A0928B9A1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951297">
                <a:off x="6606288" y="895631"/>
                <a:ext cx="2643129" cy="5280981"/>
              </a:xfrm>
              <a:prstGeom prst="moon">
                <a:avLst>
                  <a:gd name="adj" fmla="val 1519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3175" cmpd="sng">
                <a:solidFill>
                  <a:srgbClr val="F8F8F8"/>
                </a:solidFill>
                <a:miter lim="800000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85725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88" kern="0">
                  <a:solidFill>
                    <a:srgbClr val="FFFFFF"/>
                  </a:solidFill>
                  <a:ea typeface="Calibri" panose="020F050202020403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Crescent outline top">
                <a:extLst>
                  <a:ext uri="{FF2B5EF4-FFF2-40B4-BE49-F238E27FC236}">
                    <a16:creationId xmlns:a16="http://schemas.microsoft.com/office/drawing/2014/main" id="{6FF5894B-8380-B595-5DE6-F7F354AC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551297">
                <a:off x="4923441" y="-403169"/>
                <a:ext cx="2562448" cy="5118443"/>
              </a:xfrm>
              <a:prstGeom prst="moon">
                <a:avLst>
                  <a:gd name="adj" fmla="val 15394"/>
                </a:avLst>
              </a:prstGeom>
              <a:noFill/>
              <a:ln w="19050" cmpd="sng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85725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88" kern="0">
                  <a:solidFill>
                    <a:srgbClr val="FFFFFF"/>
                  </a:solidFill>
                  <a:ea typeface="Calibri" panose="020F050202020403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Crescemt outline bottom">
                <a:extLst>
                  <a:ext uri="{FF2B5EF4-FFF2-40B4-BE49-F238E27FC236}">
                    <a16:creationId xmlns:a16="http://schemas.microsoft.com/office/drawing/2014/main" id="{7A175171-05A8-4DAF-FF4D-A0D276019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351297">
                <a:off x="5334848" y="2636117"/>
                <a:ext cx="2625750" cy="5251501"/>
              </a:xfrm>
              <a:prstGeom prst="moon">
                <a:avLst>
                  <a:gd name="adj" fmla="val 15190"/>
                </a:avLst>
              </a:prstGeom>
              <a:noFill/>
              <a:ln w="22225" cmpd="sng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85725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88" kern="0">
                  <a:solidFill>
                    <a:srgbClr val="FFFFFF"/>
                  </a:solidFill>
                  <a:ea typeface="Calibri" panose="020F050202020403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FBA247-9726-5FD9-4A85-F69BD6F2A7A7}"/>
                </a:ext>
              </a:extLst>
            </p:cNvPr>
            <p:cNvSpPr txBox="1"/>
            <p:nvPr/>
          </p:nvSpPr>
          <p:spPr>
            <a:xfrm rot="828714">
              <a:off x="5440128" y="5152330"/>
              <a:ext cx="1680732" cy="833574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>
                  <a:gd name="adj" fmla="val 3163144"/>
                </a:avLst>
              </a:prstTxWarp>
              <a:spAutoFit/>
            </a:bodyPr>
            <a:lstStyle/>
            <a:p>
              <a:pPr algn="ctr" defTabSz="428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69" dirty="0">
                  <a:solidFill>
                    <a:srgbClr val="E7E6E6">
                      <a:lumMod val="50000"/>
                      <a:alpha val="58000"/>
                    </a:srgbClr>
                  </a:solidFill>
                  <a:latin typeface="Calibri" panose="020F0502020204030204"/>
                  <a:ea typeface="+mn-ea"/>
                </a:rPr>
                <a:t>Robert </a:t>
              </a:r>
              <a:r>
                <a:rPr lang="en-US" sz="469" dirty="0">
                  <a:solidFill>
                    <a:srgbClr val="E7E6E6">
                      <a:lumMod val="50000"/>
                      <a:alpha val="80000"/>
                    </a:srgbClr>
                  </a:solidFill>
                  <a:latin typeface="Calibri" panose="020F0502020204030204"/>
                  <a:ea typeface="+mn-ea"/>
                </a:rPr>
                <a:t>Sweeney</a:t>
              </a:r>
              <a:r>
                <a:rPr lang="en-US" sz="469" dirty="0">
                  <a:solidFill>
                    <a:srgbClr val="E7E6E6">
                      <a:lumMod val="50000"/>
                      <a:alpha val="58000"/>
                    </a:srgbClr>
                  </a:solidFill>
                  <a:latin typeface="Calibri" panose="020F0502020204030204"/>
                  <a:ea typeface="+mn-ea"/>
                </a:rPr>
                <a:t>_AI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7CBAA9-37CC-60C0-10C0-6374893A20AD}"/>
              </a:ext>
            </a:extLst>
          </p:cNvPr>
          <p:cNvGrpSpPr/>
          <p:nvPr userDrawn="1"/>
        </p:nvGrpSpPr>
        <p:grpSpPr>
          <a:xfrm flipH="1">
            <a:off x="8827352" y="2568285"/>
            <a:ext cx="2552207" cy="2077735"/>
            <a:chOff x="716103" y="3538356"/>
            <a:chExt cx="2722354" cy="2216251"/>
          </a:xfrm>
        </p:grpSpPr>
        <p:sp>
          <p:nvSpPr>
            <p:cNvPr id="20" name="Circle Line 2">
              <a:extLst>
                <a:ext uri="{FF2B5EF4-FFF2-40B4-BE49-F238E27FC236}">
                  <a16:creationId xmlns:a16="http://schemas.microsoft.com/office/drawing/2014/main" id="{4246BD2C-0405-52C6-0745-A1FB2DE370DC}"/>
                </a:ext>
              </a:extLst>
            </p:cNvPr>
            <p:cNvSpPr/>
            <p:nvPr/>
          </p:nvSpPr>
          <p:spPr>
            <a:xfrm rot="2733691">
              <a:off x="722238" y="3532221"/>
              <a:ext cx="1962659" cy="1974930"/>
            </a:xfrm>
            <a:prstGeom prst="teardrop">
              <a:avLst>
                <a:gd name="adj" fmla="val 98697"/>
              </a:avLst>
            </a:prstGeom>
            <a:noFill/>
            <a:ln w="222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002F7C-0A83-A7D9-1AA3-ADE19AFCEF2C}"/>
                </a:ext>
              </a:extLst>
            </p:cNvPr>
            <p:cNvSpPr txBox="1"/>
            <p:nvPr/>
          </p:nvSpPr>
          <p:spPr>
            <a:xfrm flipH="1">
              <a:off x="985305" y="5037079"/>
              <a:ext cx="1419091" cy="717528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>
              <a:prstTxWarp prst="textArchDown">
                <a:avLst>
                  <a:gd name="adj" fmla="val 21103293"/>
                </a:avLst>
              </a:prstTxWarp>
              <a:spAutoFit/>
            </a:bodyPr>
            <a:lstStyle/>
            <a:p>
              <a:pPr algn="ctr" defTabSz="389377" fontAlgn="auto">
                <a:lnSpc>
                  <a:spcPct val="120000"/>
                </a:lnSpc>
                <a:spcBef>
                  <a:spcPts val="0"/>
                </a:spcBef>
                <a:spcAft>
                  <a:spcPts val="281"/>
                </a:spcAft>
                <a:buClr>
                  <a:prstClr val="black"/>
                </a:buClr>
                <a:buSzPct val="130000"/>
                <a:tabLst>
                  <a:tab pos="343940" algn="l"/>
                </a:tabLst>
                <a:defRPr/>
              </a:pPr>
              <a:r>
                <a:rPr lang="en-US" sz="1313" b="1" dirty="0">
                  <a:solidFill>
                    <a:prstClr val="white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Goldstone</a:t>
              </a:r>
            </a:p>
          </p:txBody>
        </p:sp>
        <p:sp>
          <p:nvSpPr>
            <p:cNvPr id="23" name="Dotted Line 2">
              <a:extLst>
                <a:ext uri="{FF2B5EF4-FFF2-40B4-BE49-F238E27FC236}">
                  <a16:creationId xmlns:a16="http://schemas.microsoft.com/office/drawing/2014/main" id="{0D52DD20-1649-FF20-1E2C-97285609D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55757" y="4527241"/>
              <a:ext cx="882700" cy="0"/>
            </a:xfrm>
            <a:prstGeom prst="line">
              <a:avLst/>
            </a:prstGeom>
            <a:noFill/>
            <a:ln w="12700" cmpd="sng">
              <a:solidFill>
                <a:schemeClr val="bg1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 kern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EFA556-91C9-0916-FD7F-4B74CB11BB7C}"/>
              </a:ext>
            </a:extLst>
          </p:cNvPr>
          <p:cNvGrpSpPr/>
          <p:nvPr userDrawn="1"/>
        </p:nvGrpSpPr>
        <p:grpSpPr>
          <a:xfrm>
            <a:off x="7806149" y="391405"/>
            <a:ext cx="3142597" cy="2036268"/>
            <a:chOff x="8368272" y="859162"/>
            <a:chExt cx="3431932" cy="2284040"/>
          </a:xfrm>
        </p:grpSpPr>
        <p:sp>
          <p:nvSpPr>
            <p:cNvPr id="25" name="Circle Line 4">
              <a:extLst>
                <a:ext uri="{FF2B5EF4-FFF2-40B4-BE49-F238E27FC236}">
                  <a16:creationId xmlns:a16="http://schemas.microsoft.com/office/drawing/2014/main" id="{72AF0076-C753-5630-BCB6-1929CF317AC1}"/>
                </a:ext>
              </a:extLst>
            </p:cNvPr>
            <p:cNvSpPr/>
            <p:nvPr/>
          </p:nvSpPr>
          <p:spPr>
            <a:xfrm rot="13399123">
              <a:off x="9624589" y="976266"/>
              <a:ext cx="2175615" cy="2166936"/>
            </a:xfrm>
            <a:prstGeom prst="teardrop">
              <a:avLst>
                <a:gd name="adj" fmla="val 103587"/>
              </a:avLst>
            </a:prstGeom>
            <a:noFill/>
            <a:ln w="22225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53D901-D2BB-7C69-8A1C-A512B17B1B27}"/>
                </a:ext>
              </a:extLst>
            </p:cNvPr>
            <p:cNvSpPr txBox="1"/>
            <p:nvPr/>
          </p:nvSpPr>
          <p:spPr>
            <a:xfrm rot="1371551">
              <a:off x="9748079" y="859162"/>
              <a:ext cx="2030936" cy="1753810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>
              <a:prstTxWarp prst="textArchUp">
                <a:avLst>
                  <a:gd name="adj" fmla="val 11514642"/>
                </a:avLst>
              </a:prstTxWarp>
              <a:spAutoFit/>
            </a:bodyPr>
            <a:lstStyle/>
            <a:p>
              <a:pPr defTabSz="389377" fontAlgn="auto">
                <a:lnSpc>
                  <a:spcPct val="120000"/>
                </a:lnSpc>
                <a:spcBef>
                  <a:spcPts val="0"/>
                </a:spcBef>
                <a:spcAft>
                  <a:spcPts val="281"/>
                </a:spcAft>
                <a:buClr>
                  <a:prstClr val="black"/>
                </a:buClr>
                <a:buSzPct val="130000"/>
                <a:tabLst>
                  <a:tab pos="343940" algn="l"/>
                </a:tabLst>
                <a:defRPr/>
              </a:pPr>
              <a:r>
                <a:rPr lang="en-US" sz="1313" b="1" dirty="0">
                  <a:solidFill>
                    <a:prstClr val="white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Canberra</a:t>
              </a:r>
            </a:p>
          </p:txBody>
        </p:sp>
        <p:sp>
          <p:nvSpPr>
            <p:cNvPr id="28" name="Dotted line 3">
              <a:extLst>
                <a:ext uri="{FF2B5EF4-FFF2-40B4-BE49-F238E27FC236}">
                  <a16:creationId xmlns:a16="http://schemas.microsoft.com/office/drawing/2014/main" id="{E9638FE2-80A9-67B1-834E-4A2DE1FBE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368272" y="2079546"/>
              <a:ext cx="1412155" cy="0"/>
            </a:xfrm>
            <a:prstGeom prst="line">
              <a:avLst/>
            </a:prstGeom>
            <a:noFill/>
            <a:ln w="12700" cmpd="sng">
              <a:solidFill>
                <a:schemeClr val="bg1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 ker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439E11-183A-B31F-A502-0EA6191ACE94}"/>
              </a:ext>
            </a:extLst>
          </p:cNvPr>
          <p:cNvGrpSpPr/>
          <p:nvPr userDrawn="1"/>
        </p:nvGrpSpPr>
        <p:grpSpPr>
          <a:xfrm>
            <a:off x="7503177" y="4756996"/>
            <a:ext cx="2752492" cy="1681591"/>
            <a:chOff x="8546251" y="3456194"/>
            <a:chExt cx="3179520" cy="19424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BD2A3C-BA4B-DC36-2079-62F317859694}"/>
                </a:ext>
              </a:extLst>
            </p:cNvPr>
            <p:cNvSpPr txBox="1"/>
            <p:nvPr/>
          </p:nvSpPr>
          <p:spPr>
            <a:xfrm rot="171684">
              <a:off x="9789493" y="3456194"/>
              <a:ext cx="1936278" cy="1912102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>
              <a:prstTxWarp prst="textArchUp">
                <a:avLst/>
              </a:prstTxWarp>
              <a:spAutoFit/>
            </a:bodyPr>
            <a:lstStyle/>
            <a:p>
              <a:pPr algn="ctr" defTabSz="389377" fontAlgn="auto">
                <a:lnSpc>
                  <a:spcPct val="120000"/>
                </a:lnSpc>
                <a:spcBef>
                  <a:spcPts val="0"/>
                </a:spcBef>
                <a:spcAft>
                  <a:spcPts val="281"/>
                </a:spcAft>
                <a:buClr>
                  <a:prstClr val="black"/>
                </a:buClr>
                <a:buSzPct val="130000"/>
                <a:tabLst>
                  <a:tab pos="343940" algn="l"/>
                </a:tabLst>
                <a:defRPr/>
              </a:pPr>
              <a:r>
                <a:rPr lang="en-US" sz="1313" b="1" dirty="0">
                  <a:solidFill>
                    <a:prstClr val="white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Madrid</a:t>
              </a:r>
            </a:p>
          </p:txBody>
        </p:sp>
        <p:sp>
          <p:nvSpPr>
            <p:cNvPr id="33" name="Circle Line 4">
              <a:extLst>
                <a:ext uri="{FF2B5EF4-FFF2-40B4-BE49-F238E27FC236}">
                  <a16:creationId xmlns:a16="http://schemas.microsoft.com/office/drawing/2014/main" id="{287F29CF-FEE3-E381-53AD-10EA7B7A6F6D}"/>
                </a:ext>
              </a:extLst>
            </p:cNvPr>
            <p:cNvSpPr/>
            <p:nvPr/>
          </p:nvSpPr>
          <p:spPr>
            <a:xfrm rot="13399123">
              <a:off x="9843794" y="3562537"/>
              <a:ext cx="1836134" cy="1836134"/>
            </a:xfrm>
            <a:prstGeom prst="teardrop">
              <a:avLst/>
            </a:prstGeom>
            <a:noFill/>
            <a:ln w="22225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Dotted Line 2">
              <a:extLst>
                <a:ext uri="{FF2B5EF4-FFF2-40B4-BE49-F238E27FC236}">
                  <a16:creationId xmlns:a16="http://schemas.microsoft.com/office/drawing/2014/main" id="{1C18A6D6-003F-24CD-3616-BAAECF6E4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46251" y="4525956"/>
              <a:ext cx="1399103" cy="0"/>
            </a:xfrm>
            <a:prstGeom prst="line">
              <a:avLst/>
            </a:prstGeom>
            <a:noFill/>
            <a:ln w="12700" cmpd="sng">
              <a:solidFill>
                <a:schemeClr val="bg1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88" kern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361C227-5204-EBF1-FD46-9D12D9697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472" y="1655048"/>
            <a:ext cx="3476112" cy="338145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F2D79C-63D7-72EE-F266-5323E68C39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99253" y="621014"/>
            <a:ext cx="1698713" cy="1698713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9219FCCD-BA78-9AD7-4B18-419F8BACE8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54883" y="2694951"/>
            <a:ext cx="1598758" cy="1598758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50E75AE-C794-D60D-4F69-3A981181A5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14375" y="4941191"/>
            <a:ext cx="1397330" cy="1397330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vi-VN" dirty="0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5941A86F-23CA-0454-B098-98C3110E56B5}"/>
              </a:ext>
            </a:extLst>
          </p:cNvPr>
          <p:cNvSpPr/>
          <p:nvPr userDrawn="1"/>
        </p:nvSpPr>
        <p:spPr>
          <a:xfrm>
            <a:off x="8712667" y="4924281"/>
            <a:ext cx="1397329" cy="1397329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DC991DE7-8D48-77C9-0FCE-44497DF30B5B}"/>
              </a:ext>
            </a:extLst>
          </p:cNvPr>
          <p:cNvSpPr/>
          <p:nvPr userDrawn="1"/>
        </p:nvSpPr>
        <p:spPr>
          <a:xfrm>
            <a:off x="9098885" y="621013"/>
            <a:ext cx="1698713" cy="1698713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044D3BB1-8199-B482-C14E-8211374C8C6A}"/>
              </a:ext>
            </a:extLst>
          </p:cNvPr>
          <p:cNvSpPr/>
          <p:nvPr userDrawn="1"/>
        </p:nvSpPr>
        <p:spPr>
          <a:xfrm>
            <a:off x="9652116" y="2692184"/>
            <a:ext cx="1601525" cy="1601525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FF241F4-3A3E-A411-67CD-C5535369237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9255" y="1918883"/>
            <a:ext cx="3804745" cy="979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 text here</a:t>
            </a:r>
          </a:p>
          <a:p>
            <a:pPr lvl="0"/>
            <a:r>
              <a:rPr lang="en-US" dirty="0"/>
              <a:t>Secondary text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BB7E9-1E54-9C4B-50DC-A55CB1D70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842509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9798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blue background&#10;&#10;Description automatically generated">
            <a:extLst>
              <a:ext uri="{FF2B5EF4-FFF2-40B4-BE49-F238E27FC236}">
                <a16:creationId xmlns:a16="http://schemas.microsoft.com/office/drawing/2014/main" id="{0875481E-E78F-C039-CD5A-3CAA751F5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">
            <a:extLst>
              <a:ext uri="{FF2B5EF4-FFF2-40B4-BE49-F238E27FC236}">
                <a16:creationId xmlns:a16="http://schemas.microsoft.com/office/drawing/2014/main" id="{E24E1D8A-F4B9-3200-076E-65ED0264586C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Drop Shadow">
            <a:extLst>
              <a:ext uri="{FF2B5EF4-FFF2-40B4-BE49-F238E27FC236}">
                <a16:creationId xmlns:a16="http://schemas.microsoft.com/office/drawing/2014/main" id="{5A5480D0-CD35-C78A-4D37-670BBF531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5072" y="1950151"/>
            <a:ext cx="3476112" cy="338145"/>
          </a:xfrm>
          <a:prstGeom prst="rect">
            <a:avLst/>
          </a:prstGeom>
        </p:spPr>
      </p:pic>
      <p:sp>
        <p:nvSpPr>
          <p:cNvPr id="13" name="White Text Box">
            <a:extLst>
              <a:ext uri="{FF2B5EF4-FFF2-40B4-BE49-F238E27FC236}">
                <a16:creationId xmlns:a16="http://schemas.microsoft.com/office/drawing/2014/main" id="{06EB58F6-1F2E-A1FA-A2AF-A80A4F6712B2}"/>
              </a:ext>
            </a:extLst>
          </p:cNvPr>
          <p:cNvSpPr/>
          <p:nvPr userDrawn="1"/>
        </p:nvSpPr>
        <p:spPr>
          <a:xfrm flipV="1">
            <a:off x="422454" y="1263946"/>
            <a:ext cx="6135659" cy="577058"/>
          </a:xfrm>
          <a:custGeom>
            <a:avLst/>
            <a:gdLst>
              <a:gd name="connsiteX0" fmla="*/ 0 w 3250972"/>
              <a:gd name="connsiteY0" fmla="*/ 0 h 560388"/>
              <a:gd name="connsiteX1" fmla="*/ 3250972 w 3250972"/>
              <a:gd name="connsiteY1" fmla="*/ 0 h 560388"/>
              <a:gd name="connsiteX2" fmla="*/ 3250972 w 3250972"/>
              <a:gd name="connsiteY2" fmla="*/ 560388 h 560388"/>
              <a:gd name="connsiteX3" fmla="*/ 0 w 3250972"/>
              <a:gd name="connsiteY3" fmla="*/ 560388 h 560388"/>
              <a:gd name="connsiteX4" fmla="*/ 0 w 3250972"/>
              <a:gd name="connsiteY4" fmla="*/ 0 h 560388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3461988"/>
              <a:gd name="connsiteY0" fmla="*/ 5862 h 566250"/>
              <a:gd name="connsiteX1" fmla="*/ 3461988 w 3461988"/>
              <a:gd name="connsiteY1" fmla="*/ 0 h 566250"/>
              <a:gd name="connsiteX2" fmla="*/ 3250972 w 3461988"/>
              <a:gd name="connsiteY2" fmla="*/ 566250 h 566250"/>
              <a:gd name="connsiteX3" fmla="*/ 0 w 3461988"/>
              <a:gd name="connsiteY3" fmla="*/ 566250 h 566250"/>
              <a:gd name="connsiteX4" fmla="*/ 0 w 3461988"/>
              <a:gd name="connsiteY4" fmla="*/ 5862 h 566250"/>
              <a:gd name="connsiteX0" fmla="*/ 0 w 4132770"/>
              <a:gd name="connsiteY0" fmla="*/ 5862 h 566250"/>
              <a:gd name="connsiteX1" fmla="*/ 3461988 w 4132770"/>
              <a:gd name="connsiteY1" fmla="*/ 0 h 566250"/>
              <a:gd name="connsiteX2" fmla="*/ 4132641 w 4132770"/>
              <a:gd name="connsiteY2" fmla="*/ 561488 h 566250"/>
              <a:gd name="connsiteX3" fmla="*/ 0 w 4132770"/>
              <a:gd name="connsiteY3" fmla="*/ 566250 h 566250"/>
              <a:gd name="connsiteX4" fmla="*/ 0 w 4132770"/>
              <a:gd name="connsiteY4" fmla="*/ 5862 h 566250"/>
              <a:gd name="connsiteX0" fmla="*/ 0 w 4132817"/>
              <a:gd name="connsiteY0" fmla="*/ 3481 h 563869"/>
              <a:gd name="connsiteX1" fmla="*/ 3674317 w 4132817"/>
              <a:gd name="connsiteY1" fmla="*/ 0 h 563869"/>
              <a:gd name="connsiteX2" fmla="*/ 4132641 w 4132817"/>
              <a:gd name="connsiteY2" fmla="*/ 559107 h 563869"/>
              <a:gd name="connsiteX3" fmla="*/ 0 w 4132817"/>
              <a:gd name="connsiteY3" fmla="*/ 563869 h 563869"/>
              <a:gd name="connsiteX4" fmla="*/ 0 w 4132817"/>
              <a:gd name="connsiteY4" fmla="*/ 3481 h 563869"/>
              <a:gd name="connsiteX0" fmla="*/ 0 w 4132911"/>
              <a:gd name="connsiteY0" fmla="*/ 3481 h 563869"/>
              <a:gd name="connsiteX1" fmla="*/ 3674317 w 4132911"/>
              <a:gd name="connsiteY1" fmla="*/ 0 h 563869"/>
              <a:gd name="connsiteX2" fmla="*/ 4132641 w 4132911"/>
              <a:gd name="connsiteY2" fmla="*/ 559107 h 563869"/>
              <a:gd name="connsiteX3" fmla="*/ 0 w 4132911"/>
              <a:gd name="connsiteY3" fmla="*/ 563869 h 563869"/>
              <a:gd name="connsiteX4" fmla="*/ 0 w 413291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74317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3481 h 563869"/>
              <a:gd name="connsiteX1" fmla="*/ 3682406 w 4132641"/>
              <a:gd name="connsiteY1" fmla="*/ 0 h 563869"/>
              <a:gd name="connsiteX2" fmla="*/ 4132641 w 4132641"/>
              <a:gd name="connsiteY2" fmla="*/ 559107 h 563869"/>
              <a:gd name="connsiteX3" fmla="*/ 0 w 4132641"/>
              <a:gd name="connsiteY3" fmla="*/ 563869 h 563869"/>
              <a:gd name="connsiteX4" fmla="*/ 0 w 4132641"/>
              <a:gd name="connsiteY4" fmla="*/ 3481 h 563869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32641"/>
              <a:gd name="connsiteY0" fmla="*/ 0 h 560388"/>
              <a:gd name="connsiteX1" fmla="*/ 3744769 w 4132641"/>
              <a:gd name="connsiteY1" fmla="*/ 6044 h 560388"/>
              <a:gd name="connsiteX2" fmla="*/ 4132641 w 4132641"/>
              <a:gd name="connsiteY2" fmla="*/ 555626 h 560388"/>
              <a:gd name="connsiteX3" fmla="*/ 0 w 4132641"/>
              <a:gd name="connsiteY3" fmla="*/ 560388 h 560388"/>
              <a:gd name="connsiteX4" fmla="*/ 0 w 4132641"/>
              <a:gd name="connsiteY4" fmla="*/ 0 h 560388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53429"/>
              <a:gd name="connsiteY0" fmla="*/ 0 h 569914"/>
              <a:gd name="connsiteX1" fmla="*/ 3744769 w 4153429"/>
              <a:gd name="connsiteY1" fmla="*/ 6044 h 569914"/>
              <a:gd name="connsiteX2" fmla="*/ 4153429 w 4153429"/>
              <a:gd name="connsiteY2" fmla="*/ 569914 h 569914"/>
              <a:gd name="connsiteX3" fmla="*/ 0 w 4153429"/>
              <a:gd name="connsiteY3" fmla="*/ 560388 h 569914"/>
              <a:gd name="connsiteX4" fmla="*/ 0 w 4153429"/>
              <a:gd name="connsiteY4" fmla="*/ 0 h 569914"/>
              <a:gd name="connsiteX0" fmla="*/ 0 w 4167287"/>
              <a:gd name="connsiteY0" fmla="*/ 0 h 577058"/>
              <a:gd name="connsiteX1" fmla="*/ 3744769 w 4167287"/>
              <a:gd name="connsiteY1" fmla="*/ 6044 h 577058"/>
              <a:gd name="connsiteX2" fmla="*/ 4167287 w 4167287"/>
              <a:gd name="connsiteY2" fmla="*/ 577058 h 577058"/>
              <a:gd name="connsiteX3" fmla="*/ 0 w 4167287"/>
              <a:gd name="connsiteY3" fmla="*/ 560388 h 577058"/>
              <a:gd name="connsiteX4" fmla="*/ 0 w 4167287"/>
              <a:gd name="connsiteY4" fmla="*/ 0 h 57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287" h="577058">
                <a:moveTo>
                  <a:pt x="0" y="0"/>
                </a:moveTo>
                <a:lnTo>
                  <a:pt x="3744769" y="6044"/>
                </a:lnTo>
                <a:cubicBezTo>
                  <a:pt x="3868931" y="201388"/>
                  <a:pt x="4032876" y="424760"/>
                  <a:pt x="4167287" y="577058"/>
                </a:cubicBez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Purple Text Box Line">
            <a:extLst>
              <a:ext uri="{FF2B5EF4-FFF2-40B4-BE49-F238E27FC236}">
                <a16:creationId xmlns:a16="http://schemas.microsoft.com/office/drawing/2014/main" id="{E5288C24-FA40-AED1-C779-5543A8F4B06F}"/>
              </a:ext>
            </a:extLst>
          </p:cNvPr>
          <p:cNvSpPr/>
          <p:nvPr userDrawn="1"/>
        </p:nvSpPr>
        <p:spPr>
          <a:xfrm>
            <a:off x="332625" y="1186665"/>
            <a:ext cx="6572755" cy="734602"/>
          </a:xfrm>
          <a:prstGeom prst="rect">
            <a:avLst/>
          </a:prstGeom>
          <a:noFill/>
          <a:ln w="38100">
            <a:solidFill>
              <a:srgbClr val="A693F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Large Picture Placeholder">
            <a:extLst>
              <a:ext uri="{FF2B5EF4-FFF2-40B4-BE49-F238E27FC236}">
                <a16:creationId xmlns:a16="http://schemas.microsoft.com/office/drawing/2014/main" id="{9FA497F9-F71F-879A-065A-1DFBA65906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4401" y="838629"/>
            <a:ext cx="5142644" cy="5169960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1" name="Large Circle Group">
            <a:extLst>
              <a:ext uri="{FF2B5EF4-FFF2-40B4-BE49-F238E27FC236}">
                <a16:creationId xmlns:a16="http://schemas.microsoft.com/office/drawing/2014/main" id="{7DD6FEE9-3916-77DD-B4ED-F7A0BE66AD65}"/>
              </a:ext>
            </a:extLst>
          </p:cNvPr>
          <p:cNvGrpSpPr/>
          <p:nvPr userDrawn="1"/>
        </p:nvGrpSpPr>
        <p:grpSpPr>
          <a:xfrm>
            <a:off x="5108890" y="533648"/>
            <a:ext cx="5704340" cy="5771142"/>
            <a:chOff x="3805584" y="1111761"/>
            <a:chExt cx="4580833" cy="4634478"/>
          </a:xfrm>
        </p:grpSpPr>
        <p:sp>
          <p:nvSpPr>
            <p:cNvPr id="52" name="Inner Circle Lines">
              <a:extLst>
                <a:ext uri="{FF2B5EF4-FFF2-40B4-BE49-F238E27FC236}">
                  <a16:creationId xmlns:a16="http://schemas.microsoft.com/office/drawing/2014/main" id="{8DE304C7-E89B-0819-2BB6-3503841EB4B9}"/>
                </a:ext>
              </a:extLst>
            </p:cNvPr>
            <p:cNvSpPr/>
            <p:nvPr/>
          </p:nvSpPr>
          <p:spPr>
            <a:xfrm>
              <a:off x="3805584" y="1111761"/>
              <a:ext cx="4580833" cy="4634478"/>
            </a:xfrm>
            <a:prstGeom prst="ellipse">
              <a:avLst/>
            </a:prstGeom>
            <a:noFill/>
            <a:ln w="9525">
              <a:solidFill>
                <a:schemeClr val="bg1">
                  <a:alpha val="68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uter Circle Lines">
              <a:extLst>
                <a:ext uri="{FF2B5EF4-FFF2-40B4-BE49-F238E27FC236}">
                  <a16:creationId xmlns:a16="http://schemas.microsoft.com/office/drawing/2014/main" id="{C8028D59-68E2-8B9C-FCB4-15CB393DE34D}"/>
                </a:ext>
              </a:extLst>
            </p:cNvPr>
            <p:cNvSpPr/>
            <p:nvPr/>
          </p:nvSpPr>
          <p:spPr>
            <a:xfrm>
              <a:off x="3954463" y="1267664"/>
              <a:ext cx="4272637" cy="4322672"/>
            </a:xfrm>
            <a:prstGeom prst="ellipse">
              <a:avLst/>
            </a:prstGeom>
            <a:noFill/>
            <a:ln w="6350">
              <a:solidFill>
                <a:schemeClr val="bg1">
                  <a:alpha val="96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Circle Gradient">
              <a:extLst>
                <a:ext uri="{FF2B5EF4-FFF2-40B4-BE49-F238E27FC236}">
                  <a16:creationId xmlns:a16="http://schemas.microsoft.com/office/drawing/2014/main" id="{3D8AFC09-156E-70E3-B921-47C6B439A45F}"/>
                </a:ext>
              </a:extLst>
            </p:cNvPr>
            <p:cNvSpPr/>
            <p:nvPr userDrawn="1"/>
          </p:nvSpPr>
          <p:spPr>
            <a:xfrm>
              <a:off x="4025898" y="1349618"/>
              <a:ext cx="4129767" cy="4151704"/>
            </a:xfrm>
            <a:prstGeom prst="ellipse">
              <a:avLst/>
            </a:prstGeom>
            <a:gradFill>
              <a:gsLst>
                <a:gs pos="32000">
                  <a:schemeClr val="tx1">
                    <a:alpha val="0"/>
                  </a:schemeClr>
                </a:gs>
                <a:gs pos="96000">
                  <a:srgbClr val="665ED4">
                    <a:alpha val="44000"/>
                    <a:lumMod val="88000"/>
                  </a:srgbClr>
                </a:gs>
              </a:gsLst>
              <a:lin ang="5400000" scaled="1"/>
            </a:gradFill>
            <a:ln w="25400">
              <a:solidFill>
                <a:srgbClr val="9AD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8" name="Picture Placeholder Lower Right">
            <a:extLst>
              <a:ext uri="{FF2B5EF4-FFF2-40B4-BE49-F238E27FC236}">
                <a16:creationId xmlns:a16="http://schemas.microsoft.com/office/drawing/2014/main" id="{9566614A-26C7-B4B2-2CE1-DE88365B8B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1962" y="4245136"/>
            <a:ext cx="2232862" cy="22267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9" name="Purple Circle Line Lower Right">
            <a:extLst>
              <a:ext uri="{FF2B5EF4-FFF2-40B4-BE49-F238E27FC236}">
                <a16:creationId xmlns:a16="http://schemas.microsoft.com/office/drawing/2014/main" id="{C69BB3F2-03A5-AC56-3936-1BE153F8230C}"/>
              </a:ext>
            </a:extLst>
          </p:cNvPr>
          <p:cNvSpPr/>
          <p:nvPr userDrawn="1"/>
        </p:nvSpPr>
        <p:spPr>
          <a:xfrm>
            <a:off x="8426454" y="4228541"/>
            <a:ext cx="2242610" cy="224261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icture Placeholder Upper Right">
            <a:extLst>
              <a:ext uri="{FF2B5EF4-FFF2-40B4-BE49-F238E27FC236}">
                <a16:creationId xmlns:a16="http://schemas.microsoft.com/office/drawing/2014/main" id="{851739AD-5505-B8F5-C55F-FAA81AF58B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08771" y="883882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7" name="Purple Circle Line Upper Right">
            <a:extLst>
              <a:ext uri="{FF2B5EF4-FFF2-40B4-BE49-F238E27FC236}">
                <a16:creationId xmlns:a16="http://schemas.microsoft.com/office/drawing/2014/main" id="{CBD544C7-56A0-C9DA-436B-28811F243253}"/>
              </a:ext>
            </a:extLst>
          </p:cNvPr>
          <p:cNvSpPr/>
          <p:nvPr userDrawn="1"/>
        </p:nvSpPr>
        <p:spPr>
          <a:xfrm>
            <a:off x="9600744" y="873843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Picture Placeholder Lower Left">
            <a:extLst>
              <a:ext uri="{FF2B5EF4-FFF2-40B4-BE49-F238E27FC236}">
                <a16:creationId xmlns:a16="http://schemas.microsoft.com/office/drawing/2014/main" id="{EA6869A5-8495-D355-9FDC-27828D3C5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6878" y="3076098"/>
            <a:ext cx="2190046" cy="2184092"/>
          </a:xfrm>
          <a:custGeom>
            <a:avLst/>
            <a:gdLst>
              <a:gd name="connsiteX0" fmla="*/ 584200 w 1168400"/>
              <a:gd name="connsiteY0" fmla="*/ 0 h 1168400"/>
              <a:gd name="connsiteX1" fmla="*/ 1168400 w 1168400"/>
              <a:gd name="connsiteY1" fmla="*/ 584200 h 1168400"/>
              <a:gd name="connsiteX2" fmla="*/ 584200 w 1168400"/>
              <a:gd name="connsiteY2" fmla="*/ 1168400 h 1168400"/>
              <a:gd name="connsiteX3" fmla="*/ 0 w 1168400"/>
              <a:gd name="connsiteY3" fmla="*/ 584200 h 1168400"/>
              <a:gd name="connsiteX4" fmla="*/ 584200 w 1168400"/>
              <a:gd name="connsiteY4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68400">
                <a:moveTo>
                  <a:pt x="584200" y="0"/>
                </a:moveTo>
                <a:cubicBezTo>
                  <a:pt x="906845" y="0"/>
                  <a:pt x="1168400" y="261555"/>
                  <a:pt x="1168400" y="584200"/>
                </a:cubicBezTo>
                <a:cubicBezTo>
                  <a:pt x="1168400" y="906845"/>
                  <a:pt x="906845" y="1168400"/>
                  <a:pt x="584200" y="1168400"/>
                </a:cubicBezTo>
                <a:cubicBezTo>
                  <a:pt x="261555" y="1168400"/>
                  <a:pt x="0" y="906845"/>
                  <a:pt x="0" y="584200"/>
                </a:cubicBezTo>
                <a:cubicBezTo>
                  <a:pt x="0" y="261555"/>
                  <a:pt x="261555" y="0"/>
                  <a:pt x="5842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2" name="Purple Circle Line Lower Left">
            <a:extLst>
              <a:ext uri="{FF2B5EF4-FFF2-40B4-BE49-F238E27FC236}">
                <a16:creationId xmlns:a16="http://schemas.microsoft.com/office/drawing/2014/main" id="{77784717-6732-8BE7-1FFF-F5656768A53F}"/>
              </a:ext>
            </a:extLst>
          </p:cNvPr>
          <p:cNvSpPr/>
          <p:nvPr userDrawn="1"/>
        </p:nvSpPr>
        <p:spPr>
          <a:xfrm>
            <a:off x="3838851" y="3066059"/>
            <a:ext cx="2190046" cy="2190046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543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Quad and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blue background&#10;&#10;Description automatically generated">
            <a:extLst>
              <a:ext uri="{FF2B5EF4-FFF2-40B4-BE49-F238E27FC236}">
                <a16:creationId xmlns:a16="http://schemas.microsoft.com/office/drawing/2014/main" id="{95BA5C52-40A7-AFA4-E655-D009C2C2D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B979A9-9DC6-E5BB-9505-B2EB5A2B86CF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Lower Right Content">
            <a:extLst>
              <a:ext uri="{FF2B5EF4-FFF2-40B4-BE49-F238E27FC236}">
                <a16:creationId xmlns:a16="http://schemas.microsoft.com/office/drawing/2014/main" id="{CB79F0DA-6A3A-C6B9-FF0B-3C168B099C88}"/>
              </a:ext>
            </a:extLst>
          </p:cNvPr>
          <p:cNvGrpSpPr/>
          <p:nvPr userDrawn="1"/>
        </p:nvGrpSpPr>
        <p:grpSpPr>
          <a:xfrm>
            <a:off x="6403038" y="3551162"/>
            <a:ext cx="5378409" cy="2161587"/>
            <a:chOff x="6407262" y="3907652"/>
            <a:chExt cx="5378409" cy="2161587"/>
          </a:xfrm>
        </p:grpSpPr>
        <p:pic>
          <p:nvPicPr>
            <p:cNvPr id="19" name="Drop Shadow">
              <a:extLst>
                <a:ext uri="{FF2B5EF4-FFF2-40B4-BE49-F238E27FC236}">
                  <a16:creationId xmlns:a16="http://schemas.microsoft.com/office/drawing/2014/main" id="{730510F4-B3CF-A79F-F6FB-AE920367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8092" y="5011727"/>
              <a:ext cx="2985121" cy="338145"/>
            </a:xfrm>
            <a:prstGeom prst="rect">
              <a:avLst/>
            </a:prstGeom>
          </p:spPr>
        </p:pic>
        <p:sp>
          <p:nvSpPr>
            <p:cNvPr id="16" name="Purple Text Box Line 4">
              <a:extLst>
                <a:ext uri="{FF2B5EF4-FFF2-40B4-BE49-F238E27FC236}">
                  <a16:creationId xmlns:a16="http://schemas.microsoft.com/office/drawing/2014/main" id="{0A614790-162C-93CF-C22F-42CA84F129FB}"/>
                </a:ext>
              </a:extLst>
            </p:cNvPr>
            <p:cNvSpPr/>
            <p:nvPr/>
          </p:nvSpPr>
          <p:spPr>
            <a:xfrm>
              <a:off x="8083994" y="4267188"/>
              <a:ext cx="3701677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White Text Box Lower Right">
              <a:extLst>
                <a:ext uri="{FF2B5EF4-FFF2-40B4-BE49-F238E27FC236}">
                  <a16:creationId xmlns:a16="http://schemas.microsoft.com/office/drawing/2014/main" id="{A2DB4FB4-0233-7757-0308-7030576ECE01}"/>
                </a:ext>
              </a:extLst>
            </p:cNvPr>
            <p:cNvSpPr/>
            <p:nvPr/>
          </p:nvSpPr>
          <p:spPr>
            <a:xfrm flipH="1">
              <a:off x="8137285" y="4347529"/>
              <a:ext cx="3537621" cy="56038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619404"/>
                <a:gd name="connsiteY0" fmla="*/ 0 h 560388"/>
                <a:gd name="connsiteX1" fmla="*/ 3619404 w 3619404"/>
                <a:gd name="connsiteY1" fmla="*/ 11723 h 560388"/>
                <a:gd name="connsiteX2" fmla="*/ 3250972 w 3619404"/>
                <a:gd name="connsiteY2" fmla="*/ 560388 h 560388"/>
                <a:gd name="connsiteX3" fmla="*/ 0 w 3619404"/>
                <a:gd name="connsiteY3" fmla="*/ 560388 h 560388"/>
                <a:gd name="connsiteX4" fmla="*/ 0 w 3619404"/>
                <a:gd name="connsiteY4" fmla="*/ 0 h 5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404" h="560388">
                  <a:moveTo>
                    <a:pt x="0" y="0"/>
                  </a:moveTo>
                  <a:lnTo>
                    <a:pt x="3619404" y="11723"/>
                  </a:lnTo>
                  <a:cubicBezTo>
                    <a:pt x="3483624" y="141858"/>
                    <a:pt x="3262696" y="324746"/>
                    <a:pt x="3250972" y="560388"/>
                  </a:cubicBezTo>
                  <a:lnTo>
                    <a:pt x="0" y="56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White Outer Line Lower Right">
              <a:extLst>
                <a:ext uri="{FF2B5EF4-FFF2-40B4-BE49-F238E27FC236}">
                  <a16:creationId xmlns:a16="http://schemas.microsoft.com/office/drawing/2014/main" id="{8F613327-D75C-28A6-78B4-FECA339A4337}"/>
                </a:ext>
              </a:extLst>
            </p:cNvPr>
            <p:cNvSpPr/>
            <p:nvPr/>
          </p:nvSpPr>
          <p:spPr>
            <a:xfrm rot="16200000">
              <a:off x="6407262" y="3907652"/>
              <a:ext cx="2161587" cy="2161587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Picture Placeholder Lower Right">
            <a:extLst>
              <a:ext uri="{FF2B5EF4-FFF2-40B4-BE49-F238E27FC236}">
                <a16:creationId xmlns:a16="http://schemas.microsoft.com/office/drawing/2014/main" id="{DC61A122-CEF7-F4DB-0121-30D8EE17E08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10423" y="3641266"/>
            <a:ext cx="1962844" cy="1990925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43" name="Purple Circle Lower Right">
            <a:extLst>
              <a:ext uri="{FF2B5EF4-FFF2-40B4-BE49-F238E27FC236}">
                <a16:creationId xmlns:a16="http://schemas.microsoft.com/office/drawing/2014/main" id="{99BFDEFC-46AD-BDF0-9D08-1F2C7A37233C}"/>
              </a:ext>
            </a:extLst>
          </p:cNvPr>
          <p:cNvSpPr/>
          <p:nvPr userDrawn="1"/>
        </p:nvSpPr>
        <p:spPr>
          <a:xfrm>
            <a:off x="6485622" y="3631582"/>
            <a:ext cx="1990925" cy="1990925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Upper Right Content">
            <a:extLst>
              <a:ext uri="{FF2B5EF4-FFF2-40B4-BE49-F238E27FC236}">
                <a16:creationId xmlns:a16="http://schemas.microsoft.com/office/drawing/2014/main" id="{B0B32CAA-BE19-354A-79AC-F942F122CF81}"/>
              </a:ext>
            </a:extLst>
          </p:cNvPr>
          <p:cNvGrpSpPr/>
          <p:nvPr userDrawn="1"/>
        </p:nvGrpSpPr>
        <p:grpSpPr>
          <a:xfrm>
            <a:off x="6388750" y="1220236"/>
            <a:ext cx="5464039" cy="2255565"/>
            <a:chOff x="6392974" y="1587000"/>
            <a:chExt cx="5464039" cy="2255565"/>
          </a:xfrm>
        </p:grpSpPr>
        <p:pic>
          <p:nvPicPr>
            <p:cNvPr id="14" name="Drop Shadow">
              <a:extLst>
                <a:ext uri="{FF2B5EF4-FFF2-40B4-BE49-F238E27FC236}">
                  <a16:creationId xmlns:a16="http://schemas.microsoft.com/office/drawing/2014/main" id="{56893C83-3A39-30BC-0C66-1DE11EC3C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68849" y="2404258"/>
              <a:ext cx="2985121" cy="338145"/>
            </a:xfrm>
            <a:prstGeom prst="rect">
              <a:avLst/>
            </a:prstGeom>
          </p:spPr>
        </p:pic>
        <p:sp>
          <p:nvSpPr>
            <p:cNvPr id="11" name="Purple Text Box Line 3">
              <a:extLst>
                <a:ext uri="{FF2B5EF4-FFF2-40B4-BE49-F238E27FC236}">
                  <a16:creationId xmlns:a16="http://schemas.microsoft.com/office/drawing/2014/main" id="{D8843BA3-6579-3718-52A3-0B2DC58CB150}"/>
                </a:ext>
              </a:extLst>
            </p:cNvPr>
            <p:cNvSpPr/>
            <p:nvPr/>
          </p:nvSpPr>
          <p:spPr>
            <a:xfrm>
              <a:off x="7488948" y="1692326"/>
              <a:ext cx="4368065" cy="702177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White Text Box Uppe Right">
              <a:extLst>
                <a:ext uri="{FF2B5EF4-FFF2-40B4-BE49-F238E27FC236}">
                  <a16:creationId xmlns:a16="http://schemas.microsoft.com/office/drawing/2014/main" id="{D464B290-8F10-259B-133F-B9A2AE88548A}"/>
                </a:ext>
              </a:extLst>
            </p:cNvPr>
            <p:cNvSpPr/>
            <p:nvPr/>
          </p:nvSpPr>
          <p:spPr>
            <a:xfrm flipH="1">
              <a:off x="7900025" y="1766408"/>
              <a:ext cx="3849950" cy="56038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589131"/>
                <a:gd name="connsiteY0" fmla="*/ 0 h 560388"/>
                <a:gd name="connsiteX1" fmla="*/ 3589131 w 3589131"/>
                <a:gd name="connsiteY1" fmla="*/ 23446 h 560388"/>
                <a:gd name="connsiteX2" fmla="*/ 3250972 w 3589131"/>
                <a:gd name="connsiteY2" fmla="*/ 560388 h 560388"/>
                <a:gd name="connsiteX3" fmla="*/ 0 w 3589131"/>
                <a:gd name="connsiteY3" fmla="*/ 560388 h 560388"/>
                <a:gd name="connsiteX4" fmla="*/ 0 w 3589131"/>
                <a:gd name="connsiteY4" fmla="*/ 0 h 560388"/>
                <a:gd name="connsiteX0" fmla="*/ 0 w 3619404"/>
                <a:gd name="connsiteY0" fmla="*/ 0 h 560388"/>
                <a:gd name="connsiteX1" fmla="*/ 3619404 w 3619404"/>
                <a:gd name="connsiteY1" fmla="*/ 11723 h 560388"/>
                <a:gd name="connsiteX2" fmla="*/ 3250972 w 3619404"/>
                <a:gd name="connsiteY2" fmla="*/ 560388 h 560388"/>
                <a:gd name="connsiteX3" fmla="*/ 0 w 3619404"/>
                <a:gd name="connsiteY3" fmla="*/ 560388 h 560388"/>
                <a:gd name="connsiteX4" fmla="*/ 0 w 3619404"/>
                <a:gd name="connsiteY4" fmla="*/ 0 h 56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404" h="560388">
                  <a:moveTo>
                    <a:pt x="0" y="0"/>
                  </a:moveTo>
                  <a:lnTo>
                    <a:pt x="3619404" y="11723"/>
                  </a:lnTo>
                  <a:cubicBezTo>
                    <a:pt x="3483624" y="141858"/>
                    <a:pt x="3262696" y="324746"/>
                    <a:pt x="3250972" y="560388"/>
                  </a:cubicBezTo>
                  <a:lnTo>
                    <a:pt x="0" y="56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White Outer Line Upper Right">
              <a:extLst>
                <a:ext uri="{FF2B5EF4-FFF2-40B4-BE49-F238E27FC236}">
                  <a16:creationId xmlns:a16="http://schemas.microsoft.com/office/drawing/2014/main" id="{C129821C-0640-0A3E-29B0-05BD2A79329F}"/>
                </a:ext>
              </a:extLst>
            </p:cNvPr>
            <p:cNvSpPr/>
            <p:nvPr/>
          </p:nvSpPr>
          <p:spPr>
            <a:xfrm rot="10800000">
              <a:off x="6392974" y="1587000"/>
              <a:ext cx="2175875" cy="2255565"/>
            </a:xfrm>
            <a:prstGeom prst="teardrop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Picture Placeholder Upper Right">
            <a:extLst>
              <a:ext uri="{FF2B5EF4-FFF2-40B4-BE49-F238E27FC236}">
                <a16:creationId xmlns:a16="http://schemas.microsoft.com/office/drawing/2014/main" id="{983D467F-2859-9D2F-2B43-9C44EC1674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0452" y="1327271"/>
            <a:ext cx="2025374" cy="2054350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46" name="Purple Circle Upper Right">
            <a:extLst>
              <a:ext uri="{FF2B5EF4-FFF2-40B4-BE49-F238E27FC236}">
                <a16:creationId xmlns:a16="http://schemas.microsoft.com/office/drawing/2014/main" id="{ADEAA129-D4F8-07F7-B464-33EA38AF06A3}"/>
              </a:ext>
            </a:extLst>
          </p:cNvPr>
          <p:cNvSpPr/>
          <p:nvPr userDrawn="1"/>
        </p:nvSpPr>
        <p:spPr>
          <a:xfrm>
            <a:off x="6469066" y="1310554"/>
            <a:ext cx="2025374" cy="2071067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Lower Left Content">
            <a:extLst>
              <a:ext uri="{FF2B5EF4-FFF2-40B4-BE49-F238E27FC236}">
                <a16:creationId xmlns:a16="http://schemas.microsoft.com/office/drawing/2014/main" id="{A6712C5D-AB2C-FB8F-53B7-E30292A9BEA3}"/>
              </a:ext>
            </a:extLst>
          </p:cNvPr>
          <p:cNvGrpSpPr/>
          <p:nvPr userDrawn="1"/>
        </p:nvGrpSpPr>
        <p:grpSpPr>
          <a:xfrm>
            <a:off x="733027" y="3540888"/>
            <a:ext cx="5571587" cy="1999285"/>
            <a:chOff x="737251" y="3907652"/>
            <a:chExt cx="5571587" cy="1999285"/>
          </a:xfrm>
        </p:grpSpPr>
        <p:pic>
          <p:nvPicPr>
            <p:cNvPr id="24" name="Drop Shadow">
              <a:extLst>
                <a:ext uri="{FF2B5EF4-FFF2-40B4-BE49-F238E27FC236}">
                  <a16:creationId xmlns:a16="http://schemas.microsoft.com/office/drawing/2014/main" id="{671ABEDB-31F0-B4F3-4257-E55ED032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413" y="4814290"/>
              <a:ext cx="3647279" cy="338145"/>
            </a:xfrm>
            <a:prstGeom prst="rect">
              <a:avLst/>
            </a:prstGeom>
          </p:spPr>
        </p:pic>
        <p:sp>
          <p:nvSpPr>
            <p:cNvPr id="21" name="Purple Text Box Line 2">
              <a:extLst>
                <a:ext uri="{FF2B5EF4-FFF2-40B4-BE49-F238E27FC236}">
                  <a16:creationId xmlns:a16="http://schemas.microsoft.com/office/drawing/2014/main" id="{CE31539B-2C40-3E0F-CD17-DB304FBC7CBF}"/>
                </a:ext>
              </a:extLst>
            </p:cNvPr>
            <p:cNvSpPr/>
            <p:nvPr/>
          </p:nvSpPr>
          <p:spPr>
            <a:xfrm>
              <a:off x="737251" y="4075607"/>
              <a:ext cx="442539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White Text Box Lower Left">
              <a:extLst>
                <a:ext uri="{FF2B5EF4-FFF2-40B4-BE49-F238E27FC236}">
                  <a16:creationId xmlns:a16="http://schemas.microsoft.com/office/drawing/2014/main" id="{969755DE-E650-4E0D-2D58-CC993866CF90}"/>
                </a:ext>
              </a:extLst>
            </p:cNvPr>
            <p:cNvSpPr/>
            <p:nvPr/>
          </p:nvSpPr>
          <p:spPr>
            <a:xfrm>
              <a:off x="844288" y="4149781"/>
              <a:ext cx="3916098" cy="571758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251724"/>
                <a:gd name="connsiteY0" fmla="*/ 11370 h 571758"/>
                <a:gd name="connsiteX1" fmla="*/ 3237454 w 3251724"/>
                <a:gd name="connsiteY1" fmla="*/ 0 h 571758"/>
                <a:gd name="connsiteX2" fmla="*/ 3250972 w 3251724"/>
                <a:gd name="connsiteY2" fmla="*/ 571758 h 571758"/>
                <a:gd name="connsiteX3" fmla="*/ 0 w 3251724"/>
                <a:gd name="connsiteY3" fmla="*/ 571758 h 571758"/>
                <a:gd name="connsiteX4" fmla="*/ 0 w 325172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  <a:gd name="connsiteX0" fmla="*/ 0 w 3237454"/>
                <a:gd name="connsiteY0" fmla="*/ 11370 h 571758"/>
                <a:gd name="connsiteX1" fmla="*/ 3237454 w 3237454"/>
                <a:gd name="connsiteY1" fmla="*/ 0 h 571758"/>
                <a:gd name="connsiteX2" fmla="*/ 2960948 w 3237454"/>
                <a:gd name="connsiteY2" fmla="*/ 566249 h 571758"/>
                <a:gd name="connsiteX3" fmla="*/ 0 w 3237454"/>
                <a:gd name="connsiteY3" fmla="*/ 571758 h 571758"/>
                <a:gd name="connsiteX4" fmla="*/ 0 w 3237454"/>
                <a:gd name="connsiteY4" fmla="*/ 11370 h 5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7454" h="571758">
                  <a:moveTo>
                    <a:pt x="0" y="11370"/>
                  </a:moveTo>
                  <a:lnTo>
                    <a:pt x="3237454" y="0"/>
                  </a:lnTo>
                  <a:cubicBezTo>
                    <a:pt x="3131946" y="114669"/>
                    <a:pt x="2982028" y="341624"/>
                    <a:pt x="2960948" y="566249"/>
                  </a:cubicBezTo>
                  <a:lnTo>
                    <a:pt x="0" y="571758"/>
                  </a:lnTo>
                  <a:lnTo>
                    <a:pt x="0" y="1137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White Outer Line Lower Left">
              <a:extLst>
                <a:ext uri="{FF2B5EF4-FFF2-40B4-BE49-F238E27FC236}">
                  <a16:creationId xmlns:a16="http://schemas.microsoft.com/office/drawing/2014/main" id="{1F4E70FE-35CC-EB2C-B57B-B466855A8B18}"/>
                </a:ext>
              </a:extLst>
            </p:cNvPr>
            <p:cNvSpPr/>
            <p:nvPr/>
          </p:nvSpPr>
          <p:spPr>
            <a:xfrm>
              <a:off x="4309553" y="3907652"/>
              <a:ext cx="1999285" cy="1999285"/>
            </a:xfrm>
            <a:prstGeom prst="teardrop">
              <a:avLst/>
            </a:prstGeom>
            <a:noFill/>
            <a:ln w="2222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4" name="Pruple Circle Lower Left">
            <a:extLst>
              <a:ext uri="{FF2B5EF4-FFF2-40B4-BE49-F238E27FC236}">
                <a16:creationId xmlns:a16="http://schemas.microsoft.com/office/drawing/2014/main" id="{947E59C5-F0A9-9F27-F7A4-32EB350F261B}"/>
              </a:ext>
            </a:extLst>
          </p:cNvPr>
          <p:cNvSpPr/>
          <p:nvPr userDrawn="1"/>
        </p:nvSpPr>
        <p:spPr>
          <a:xfrm>
            <a:off x="4391345" y="3611034"/>
            <a:ext cx="1827330" cy="1827330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icture Placeholder Lower Left">
            <a:extLst>
              <a:ext uri="{FF2B5EF4-FFF2-40B4-BE49-F238E27FC236}">
                <a16:creationId xmlns:a16="http://schemas.microsoft.com/office/drawing/2014/main" id="{0AC25923-E6C3-7EEA-7319-91A14D7B35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01076" y="3621892"/>
            <a:ext cx="1827330" cy="1806675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grpSp>
        <p:nvGrpSpPr>
          <p:cNvPr id="25" name="Upper Left Content">
            <a:extLst>
              <a:ext uri="{FF2B5EF4-FFF2-40B4-BE49-F238E27FC236}">
                <a16:creationId xmlns:a16="http://schemas.microsoft.com/office/drawing/2014/main" id="{81AD3DC3-E575-FFB0-D990-A1CB7449C791}"/>
              </a:ext>
            </a:extLst>
          </p:cNvPr>
          <p:cNvGrpSpPr/>
          <p:nvPr userDrawn="1"/>
        </p:nvGrpSpPr>
        <p:grpSpPr>
          <a:xfrm>
            <a:off x="330763" y="988895"/>
            <a:ext cx="5991314" cy="2486025"/>
            <a:chOff x="334987" y="1361303"/>
            <a:chExt cx="5991314" cy="2486025"/>
          </a:xfrm>
        </p:grpSpPr>
        <p:pic>
          <p:nvPicPr>
            <p:cNvPr id="29" name="Drop Shadow">
              <a:extLst>
                <a:ext uri="{FF2B5EF4-FFF2-40B4-BE49-F238E27FC236}">
                  <a16:creationId xmlns:a16="http://schemas.microsoft.com/office/drawing/2014/main" id="{7F4DB23C-6E50-749E-31AE-ABC301A0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98" y="2600224"/>
              <a:ext cx="3647279" cy="338145"/>
            </a:xfrm>
            <a:prstGeom prst="rect">
              <a:avLst/>
            </a:prstGeom>
          </p:spPr>
        </p:pic>
        <p:sp>
          <p:nvSpPr>
            <p:cNvPr id="26" name="Purple Text Box Line 1">
              <a:extLst>
                <a:ext uri="{FF2B5EF4-FFF2-40B4-BE49-F238E27FC236}">
                  <a16:creationId xmlns:a16="http://schemas.microsoft.com/office/drawing/2014/main" id="{992CB859-0C42-1227-123E-FD1706E4EB68}"/>
                </a:ext>
              </a:extLst>
            </p:cNvPr>
            <p:cNvSpPr/>
            <p:nvPr/>
          </p:nvSpPr>
          <p:spPr>
            <a:xfrm>
              <a:off x="334987" y="1856694"/>
              <a:ext cx="4425399" cy="716398"/>
            </a:xfrm>
            <a:prstGeom prst="rect">
              <a:avLst/>
            </a:prstGeom>
            <a:noFill/>
            <a:ln w="38100">
              <a:solidFill>
                <a:srgbClr val="A693F5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White Text Box Upper Left">
              <a:extLst>
                <a:ext uri="{FF2B5EF4-FFF2-40B4-BE49-F238E27FC236}">
                  <a16:creationId xmlns:a16="http://schemas.microsoft.com/office/drawing/2014/main" id="{031806CE-B5D7-8E63-7042-70ED37F9FF55}"/>
                </a:ext>
              </a:extLst>
            </p:cNvPr>
            <p:cNvSpPr/>
            <p:nvPr/>
          </p:nvSpPr>
          <p:spPr>
            <a:xfrm>
              <a:off x="442024" y="1916581"/>
              <a:ext cx="3712960" cy="589343"/>
            </a:xfrm>
            <a:custGeom>
              <a:avLst/>
              <a:gdLst>
                <a:gd name="connsiteX0" fmla="*/ 0 w 3250972"/>
                <a:gd name="connsiteY0" fmla="*/ 0 h 560388"/>
                <a:gd name="connsiteX1" fmla="*/ 3250972 w 3250972"/>
                <a:gd name="connsiteY1" fmla="*/ 0 h 560388"/>
                <a:gd name="connsiteX2" fmla="*/ 3250972 w 3250972"/>
                <a:gd name="connsiteY2" fmla="*/ 560388 h 560388"/>
                <a:gd name="connsiteX3" fmla="*/ 0 w 3250972"/>
                <a:gd name="connsiteY3" fmla="*/ 560388 h 560388"/>
                <a:gd name="connsiteX4" fmla="*/ 0 w 3250972"/>
                <a:gd name="connsiteY4" fmla="*/ 0 h 560388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66250"/>
                <a:gd name="connsiteX1" fmla="*/ 3461988 w 3461988"/>
                <a:gd name="connsiteY1" fmla="*/ 0 h 566250"/>
                <a:gd name="connsiteX2" fmla="*/ 3250972 w 3461988"/>
                <a:gd name="connsiteY2" fmla="*/ 566250 h 566250"/>
                <a:gd name="connsiteX3" fmla="*/ 0 w 3461988"/>
                <a:gd name="connsiteY3" fmla="*/ 566250 h 566250"/>
                <a:gd name="connsiteX4" fmla="*/ 0 w 3461988"/>
                <a:gd name="connsiteY4" fmla="*/ 5862 h 566250"/>
                <a:gd name="connsiteX0" fmla="*/ 0 w 3461988"/>
                <a:gd name="connsiteY0" fmla="*/ 5862 h 577973"/>
                <a:gd name="connsiteX1" fmla="*/ 3461988 w 3461988"/>
                <a:gd name="connsiteY1" fmla="*/ 0 h 577973"/>
                <a:gd name="connsiteX2" fmla="*/ 2942357 w 3461988"/>
                <a:gd name="connsiteY2" fmla="*/ 577973 h 577973"/>
                <a:gd name="connsiteX3" fmla="*/ 0 w 3461988"/>
                <a:gd name="connsiteY3" fmla="*/ 566250 h 577973"/>
                <a:gd name="connsiteX4" fmla="*/ 0 w 3461988"/>
                <a:gd name="connsiteY4" fmla="*/ 5862 h 577973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72390"/>
                <a:gd name="connsiteY0" fmla="*/ 11724 h 583835"/>
                <a:gd name="connsiteX1" fmla="*/ 3372390 w 3372390"/>
                <a:gd name="connsiteY1" fmla="*/ 0 h 583835"/>
                <a:gd name="connsiteX2" fmla="*/ 2942357 w 3372390"/>
                <a:gd name="connsiteY2" fmla="*/ 583835 h 583835"/>
                <a:gd name="connsiteX3" fmla="*/ 0 w 3372390"/>
                <a:gd name="connsiteY3" fmla="*/ 572112 h 583835"/>
                <a:gd name="connsiteX4" fmla="*/ 0 w 3372390"/>
                <a:gd name="connsiteY4" fmla="*/ 11724 h 583835"/>
                <a:gd name="connsiteX0" fmla="*/ 0 w 3312658"/>
                <a:gd name="connsiteY0" fmla="*/ 11724 h 583835"/>
                <a:gd name="connsiteX1" fmla="*/ 3312658 w 3312658"/>
                <a:gd name="connsiteY1" fmla="*/ 0 h 583835"/>
                <a:gd name="connsiteX2" fmla="*/ 2942357 w 3312658"/>
                <a:gd name="connsiteY2" fmla="*/ 583835 h 583835"/>
                <a:gd name="connsiteX3" fmla="*/ 0 w 3312658"/>
                <a:gd name="connsiteY3" fmla="*/ 572112 h 583835"/>
                <a:gd name="connsiteX4" fmla="*/ 0 w 3312658"/>
                <a:gd name="connsiteY4" fmla="*/ 11724 h 583835"/>
                <a:gd name="connsiteX0" fmla="*/ 0 w 3074090"/>
                <a:gd name="connsiteY0" fmla="*/ 22741 h 594852"/>
                <a:gd name="connsiteX1" fmla="*/ 3074090 w 3074090"/>
                <a:gd name="connsiteY1" fmla="*/ 0 h 594852"/>
                <a:gd name="connsiteX2" fmla="*/ 2942357 w 3074090"/>
                <a:gd name="connsiteY2" fmla="*/ 594852 h 594852"/>
                <a:gd name="connsiteX3" fmla="*/ 0 w 3074090"/>
                <a:gd name="connsiteY3" fmla="*/ 583129 h 594852"/>
                <a:gd name="connsiteX4" fmla="*/ 0 w 3074090"/>
                <a:gd name="connsiteY4" fmla="*/ 22741 h 594852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  <a:gd name="connsiteX0" fmla="*/ 0 w 3074090"/>
                <a:gd name="connsiteY0" fmla="*/ 22741 h 589343"/>
                <a:gd name="connsiteX1" fmla="*/ 3074090 w 3074090"/>
                <a:gd name="connsiteY1" fmla="*/ 0 h 589343"/>
                <a:gd name="connsiteX2" fmla="*/ 2904935 w 3074090"/>
                <a:gd name="connsiteY2" fmla="*/ 589343 h 589343"/>
                <a:gd name="connsiteX3" fmla="*/ 0 w 3074090"/>
                <a:gd name="connsiteY3" fmla="*/ 583129 h 589343"/>
                <a:gd name="connsiteX4" fmla="*/ 0 w 3074090"/>
                <a:gd name="connsiteY4" fmla="*/ 22741 h 58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090" h="589343">
                  <a:moveTo>
                    <a:pt x="0" y="22741"/>
                  </a:moveTo>
                  <a:lnTo>
                    <a:pt x="3074090" y="0"/>
                  </a:lnTo>
                  <a:cubicBezTo>
                    <a:pt x="2986093" y="136351"/>
                    <a:pt x="2932492" y="371639"/>
                    <a:pt x="2904935" y="589343"/>
                  </a:cubicBezTo>
                  <a:lnTo>
                    <a:pt x="0" y="583129"/>
                  </a:lnTo>
                  <a:lnTo>
                    <a:pt x="0" y="22741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White Outer Line Upper Left">
              <a:extLst>
                <a:ext uri="{FF2B5EF4-FFF2-40B4-BE49-F238E27FC236}">
                  <a16:creationId xmlns:a16="http://schemas.microsoft.com/office/drawing/2014/main" id="{14F1E17A-64BC-B238-E65D-8776580F61BF}"/>
                </a:ext>
              </a:extLst>
            </p:cNvPr>
            <p:cNvSpPr/>
            <p:nvPr/>
          </p:nvSpPr>
          <p:spPr>
            <a:xfrm rot="5400000">
              <a:off x="3840276" y="1361303"/>
              <a:ext cx="2486025" cy="2486025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Purple Circle Upper Left">
            <a:extLst>
              <a:ext uri="{FF2B5EF4-FFF2-40B4-BE49-F238E27FC236}">
                <a16:creationId xmlns:a16="http://schemas.microsoft.com/office/drawing/2014/main" id="{EC244202-A103-7E75-3D70-570DCF2CBFE6}"/>
              </a:ext>
            </a:extLst>
          </p:cNvPr>
          <p:cNvSpPr/>
          <p:nvPr userDrawn="1"/>
        </p:nvSpPr>
        <p:spPr>
          <a:xfrm>
            <a:off x="3923671" y="1073542"/>
            <a:ext cx="2318822" cy="2318822"/>
          </a:xfrm>
          <a:prstGeom prst="flowChartConnector">
            <a:avLst/>
          </a:prstGeom>
          <a:noFill/>
          <a:ln w="28575">
            <a:solidFill>
              <a:srgbClr val="A693F5"/>
            </a:solidFill>
          </a:ln>
          <a:effectLst>
            <a:outerShdw blurRad="76200" dist="12700" sx="102000" sy="102000" algn="ctr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icture Placeholder Upper Left">
            <a:extLst>
              <a:ext uri="{FF2B5EF4-FFF2-40B4-BE49-F238E27FC236}">
                <a16:creationId xmlns:a16="http://schemas.microsoft.com/office/drawing/2014/main" id="{F8A9A842-119B-9793-A262-6FAD7266F3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3654" y="1058401"/>
            <a:ext cx="2306249" cy="2339244"/>
          </a:xfrm>
          <a:custGeom>
            <a:avLst/>
            <a:gdLst>
              <a:gd name="connsiteX0" fmla="*/ 591671 w 1183342"/>
              <a:gd name="connsiteY0" fmla="*/ 0 h 1183342"/>
              <a:gd name="connsiteX1" fmla="*/ 1183342 w 1183342"/>
              <a:gd name="connsiteY1" fmla="*/ 591671 h 1183342"/>
              <a:gd name="connsiteX2" fmla="*/ 591671 w 1183342"/>
              <a:gd name="connsiteY2" fmla="*/ 1183342 h 1183342"/>
              <a:gd name="connsiteX3" fmla="*/ 0 w 1183342"/>
              <a:gd name="connsiteY3" fmla="*/ 591671 h 1183342"/>
              <a:gd name="connsiteX4" fmla="*/ 591671 w 1183342"/>
              <a:gd name="connsiteY4" fmla="*/ 0 h 11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342" h="1183342">
                <a:moveTo>
                  <a:pt x="591671" y="0"/>
                </a:moveTo>
                <a:cubicBezTo>
                  <a:pt x="918442" y="0"/>
                  <a:pt x="1183342" y="264900"/>
                  <a:pt x="1183342" y="591671"/>
                </a:cubicBezTo>
                <a:cubicBezTo>
                  <a:pt x="1183342" y="918442"/>
                  <a:pt x="918442" y="1183342"/>
                  <a:pt x="591671" y="1183342"/>
                </a:cubicBezTo>
                <a:cubicBezTo>
                  <a:pt x="264900" y="1183342"/>
                  <a:pt x="0" y="918442"/>
                  <a:pt x="0" y="591671"/>
                </a:cubicBezTo>
                <a:cubicBezTo>
                  <a:pt x="0" y="264900"/>
                  <a:pt x="264900" y="0"/>
                  <a:pt x="59167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F1B82B-6596-70B2-09E5-FBA83DA685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43030193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and white background&#10;&#10;Description automatically generated">
            <a:extLst>
              <a:ext uri="{FF2B5EF4-FFF2-40B4-BE49-F238E27FC236}">
                <a16:creationId xmlns:a16="http://schemas.microsoft.com/office/drawing/2014/main" id="{DEC2A13D-481A-9B47-6FBC-781635D54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Dotted Line 2">
            <a:extLst>
              <a:ext uri="{FF2B5EF4-FFF2-40B4-BE49-F238E27FC236}">
                <a16:creationId xmlns:a16="http://schemas.microsoft.com/office/drawing/2014/main" id="{5956E844-10A0-9004-A19F-7BD4C5A67E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4761062" y="3677152"/>
            <a:ext cx="2600331" cy="0"/>
          </a:xfrm>
          <a:prstGeom prst="line">
            <a:avLst/>
          </a:prstGeom>
          <a:noFill/>
          <a:ln w="19050" cmpd="sng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25400" dir="5400000" sx="102000" sy="102000" algn="t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6DBFA6DD-6C60-4EA5-AEB5-20C8EC927139}"/>
              </a:ext>
            </a:extLst>
          </p:cNvPr>
          <p:cNvGrpSpPr/>
          <p:nvPr userDrawn="1"/>
        </p:nvGrpSpPr>
        <p:grpSpPr>
          <a:xfrm>
            <a:off x="952593" y="3676143"/>
            <a:ext cx="2343896" cy="878168"/>
            <a:chOff x="912882" y="3937205"/>
            <a:chExt cx="2500156" cy="9367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F73D4D-961D-594D-507E-F5B1B652A8DE}"/>
                </a:ext>
              </a:extLst>
            </p:cNvPr>
            <p:cNvSpPr txBox="1"/>
            <p:nvPr/>
          </p:nvSpPr>
          <p:spPr>
            <a:xfrm>
              <a:off x="912882" y="4590763"/>
              <a:ext cx="2500156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6A2E5-1861-9818-9FFD-53BFE0C723F2}"/>
                </a:ext>
              </a:extLst>
            </p:cNvPr>
            <p:cNvSpPr txBox="1"/>
            <p:nvPr/>
          </p:nvSpPr>
          <p:spPr>
            <a:xfrm>
              <a:off x="917769" y="3937205"/>
              <a:ext cx="2383805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28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63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endParaRPr kumimoji="0" lang="en-US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Small Blue Accent Square">
            <a:extLst>
              <a:ext uri="{FF2B5EF4-FFF2-40B4-BE49-F238E27FC236}">
                <a16:creationId xmlns:a16="http://schemas.microsoft.com/office/drawing/2014/main" id="{CAFCE15D-5F35-BAA1-6DAA-155E32EDE5F5}"/>
              </a:ext>
            </a:extLst>
          </p:cNvPr>
          <p:cNvSpPr/>
          <p:nvPr userDrawn="1"/>
        </p:nvSpPr>
        <p:spPr>
          <a:xfrm>
            <a:off x="7125135" y="948411"/>
            <a:ext cx="584215" cy="5965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Vertical Shadow Left Side">
            <a:extLst>
              <a:ext uri="{FF2B5EF4-FFF2-40B4-BE49-F238E27FC236}">
                <a16:creationId xmlns:a16="http://schemas.microsoft.com/office/drawing/2014/main" id="{D7B4078B-E200-7F3A-3DA3-E6AFBAF2F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800459" y="3429055"/>
            <a:ext cx="4321898" cy="400690"/>
          </a:xfrm>
          <a:prstGeom prst="rect">
            <a:avLst/>
          </a:prstGeom>
        </p:spPr>
      </p:pic>
      <p:pic>
        <p:nvPicPr>
          <p:cNvPr id="20" name="Vertical Shadow Right Side">
            <a:extLst>
              <a:ext uri="{FF2B5EF4-FFF2-40B4-BE49-F238E27FC236}">
                <a16:creationId xmlns:a16="http://schemas.microsoft.com/office/drawing/2014/main" id="{D01BFFB6-FDB0-4919-E72D-15A508EC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13770" y="3665302"/>
            <a:ext cx="4321898" cy="400690"/>
          </a:xfrm>
          <a:prstGeom prst="rect">
            <a:avLst/>
          </a:prstGeom>
        </p:spPr>
      </p:pic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7EAD02BA-EE54-F208-EB93-8565F21FDC6F}"/>
              </a:ext>
            </a:extLst>
          </p:cNvPr>
          <p:cNvSpPr/>
          <p:nvPr userDrawn="1"/>
        </p:nvSpPr>
        <p:spPr>
          <a:xfrm>
            <a:off x="12184941" y="-287987"/>
            <a:ext cx="4290711" cy="797788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urpleText Block Line 1">
            <a:extLst>
              <a:ext uri="{FF2B5EF4-FFF2-40B4-BE49-F238E27FC236}">
                <a16:creationId xmlns:a16="http://schemas.microsoft.com/office/drawing/2014/main" id="{ACC7DEEF-E050-EC00-99E7-316CE35E3585}"/>
              </a:ext>
            </a:extLst>
          </p:cNvPr>
          <p:cNvSpPr/>
          <p:nvPr userDrawn="1"/>
        </p:nvSpPr>
        <p:spPr>
          <a:xfrm>
            <a:off x="739206" y="1274312"/>
            <a:ext cx="4001558" cy="4896990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B26CDC3-062B-3AE7-79C1-DC005693B0F2}"/>
              </a:ext>
            </a:extLst>
          </p:cNvPr>
          <p:cNvSpPr txBox="1">
            <a:spLocks/>
          </p:cNvSpPr>
          <p:nvPr userDrawn="1"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D537002-61F7-5683-6587-BAEC4CE1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ADD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F4409379-39BC-2EBE-7104-347696B334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1394" y="1295751"/>
            <a:ext cx="3931239" cy="4854112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urple Text Block Line 2">
            <a:extLst>
              <a:ext uri="{FF2B5EF4-FFF2-40B4-BE49-F238E27FC236}">
                <a16:creationId xmlns:a16="http://schemas.microsoft.com/office/drawing/2014/main" id="{CF9E1E41-48E7-7A92-87BF-F765FF9F01BA}"/>
              </a:ext>
            </a:extLst>
          </p:cNvPr>
          <p:cNvSpPr/>
          <p:nvPr userDrawn="1"/>
        </p:nvSpPr>
        <p:spPr>
          <a:xfrm>
            <a:off x="7361394" y="1274308"/>
            <a:ext cx="3931239" cy="4896990"/>
          </a:xfrm>
          <a:prstGeom prst="rect">
            <a:avLst/>
          </a:prstGeom>
          <a:noFill/>
          <a:ln w="381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2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en-US" altLang="zh-CN" dirty="0">
                <a:latin typeface="Arial Nova" panose="020B0504020202020204" pitchFamily="34" charset="0"/>
              </a:rPr>
              <a:t>Click to add text</a:t>
            </a:r>
          </a:p>
          <a:p>
            <a:pPr lvl="1" indent="-228600"/>
            <a:r>
              <a:rPr lang="en-US" altLang="zh-CN" dirty="0">
                <a:latin typeface="Arial Nova" panose="020B0504020202020204" pitchFamily="34" charset="0"/>
              </a:rPr>
              <a:t>Click to add text	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F05245-1089-431C-9CB9-1C9E798A9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48655-E47B-ADA1-0E64-22E2E26F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41" r:id="rId2"/>
    <p:sldLayoutId id="2147483824" r:id="rId3"/>
    <p:sldLayoutId id="2147483825" r:id="rId4"/>
    <p:sldLayoutId id="2147483803" r:id="rId5"/>
    <p:sldLayoutId id="2147483800" r:id="rId6"/>
    <p:sldLayoutId id="2147483838" r:id="rId7"/>
    <p:sldLayoutId id="2147483837" r:id="rId8"/>
    <p:sldLayoutId id="2147483836" r:id="rId9"/>
    <p:sldLayoutId id="2147483853" r:id="rId10"/>
    <p:sldLayoutId id="2147483807" r:id="rId11"/>
    <p:sldLayoutId id="2147483839" r:id="rId12"/>
    <p:sldLayoutId id="2147483845" r:id="rId13"/>
    <p:sldLayoutId id="2147483844" r:id="rId14"/>
    <p:sldLayoutId id="2147483846" r:id="rId15"/>
    <p:sldLayoutId id="2147483847" r:id="rId16"/>
    <p:sldLayoutId id="2147483848" r:id="rId17"/>
    <p:sldLayoutId id="2147483843" r:id="rId18"/>
    <p:sldLayoutId id="2147483770" r:id="rId19"/>
    <p:sldLayoutId id="2147483850" r:id="rId20"/>
    <p:sldLayoutId id="2147483851" r:id="rId21"/>
    <p:sldLayoutId id="2147483774" r:id="rId22"/>
    <p:sldLayoutId id="2147483852" r:id="rId23"/>
    <p:sldLayoutId id="2147483849" r:id="rId24"/>
    <p:sldLayoutId id="2147483854" r:id="rId25"/>
    <p:sldLayoutId id="2147483855" r:id="rId26"/>
    <p:sldLayoutId id="2147483856" r:id="rId27"/>
    <p:sldLayoutId id="2147483857" r:id="rId28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ADDEA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002060"/>
        </a:buClr>
        <a:buSzPct val="80000"/>
        <a:buFontTx/>
        <a:buNone/>
        <a:defRPr sz="1800" b="1" kern="1200">
          <a:solidFill>
            <a:srgbClr val="002060"/>
          </a:solidFill>
          <a:latin typeface="Arial Nova" panose="020B0504020202020204" pitchFamily="34" charset="0"/>
          <a:ea typeface="+mn-ea"/>
          <a:cs typeface="+mn-cs"/>
        </a:defRPr>
      </a:lvl1pPr>
      <a:lvl2pPr marL="287338" indent="-288925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o"/>
        <a:defRPr sz="1800" kern="1200">
          <a:solidFill>
            <a:srgbClr val="002060"/>
          </a:solidFill>
          <a:latin typeface="Arial Nova" panose="020B0504020202020204" pitchFamily="34" charset="0"/>
          <a:ea typeface="+mn-ea"/>
          <a:cs typeface="+mn-cs"/>
        </a:defRPr>
      </a:lvl2pPr>
      <a:lvl3pPr marL="169863" indent="0" algn="l" defTabSz="914400" rtl="0" eaLnBrk="1" latinLnBrk="0" hangingPunct="1">
        <a:lnSpc>
          <a:spcPct val="90000"/>
        </a:lnSpc>
        <a:spcBef>
          <a:spcPts val="500"/>
        </a:spcBef>
        <a:buClr>
          <a:srgbClr val="002060"/>
        </a:buClr>
        <a:buFont typeface="Wingdings" panose="05000000000000000000" pitchFamily="2" charset="2"/>
        <a:buNone/>
        <a:tabLst>
          <a:tab pos="401638" algn="l"/>
        </a:tabLst>
        <a:defRPr sz="1600" kern="1200">
          <a:solidFill>
            <a:srgbClr val="002060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A9ECC-EA75-A775-0CA0-19499707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80" y="1344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B2B4-723F-CA4F-A04E-B169B580E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19F05-E584-4212-A4BE-393031A672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5DB44-0D04-C4CB-1C33-BB29C5B4D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-171091"/>
            <a:ext cx="105156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91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ADDEA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bg1"/>
          </a:solidFill>
          <a:latin typeface="Arial Nova" panose="020B0504020202020204" pitchFamily="34" charset="0"/>
          <a:ea typeface="+mn-ea"/>
          <a:cs typeface="+mn-cs"/>
        </a:defRPr>
      </a:lvl1pPr>
      <a:lvl2pPr marL="23177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 Nova" panose="020B0504020202020204" pitchFamily="34" charset="0"/>
          <a:ea typeface="+mn-ea"/>
          <a:cs typeface="+mn-cs"/>
        </a:defRPr>
      </a:lvl2pPr>
      <a:lvl3pPr marL="4572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Nova" panose="020B0504020202020204" pitchFamily="34" charset="0"/>
          <a:ea typeface="+mn-ea"/>
          <a:cs typeface="+mn-cs"/>
        </a:defRPr>
      </a:lvl3pPr>
      <a:lvl4pPr marL="68897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2.png"/><Relationship Id="rId21" Type="http://schemas.openxmlformats.org/officeDocument/2006/relationships/image" Target="../media/image86.png"/><Relationship Id="rId63" Type="http://schemas.openxmlformats.org/officeDocument/2006/relationships/image" Target="../media/image128.png"/><Relationship Id="rId159" Type="http://schemas.openxmlformats.org/officeDocument/2006/relationships/image" Target="../media/image224.png"/><Relationship Id="rId170" Type="http://schemas.openxmlformats.org/officeDocument/2006/relationships/image" Target="../media/image235.png"/><Relationship Id="rId226" Type="http://schemas.openxmlformats.org/officeDocument/2006/relationships/image" Target="../media/image291.png"/><Relationship Id="rId268" Type="http://schemas.openxmlformats.org/officeDocument/2006/relationships/image" Target="../media/image333.png"/><Relationship Id="rId32" Type="http://schemas.openxmlformats.org/officeDocument/2006/relationships/image" Target="../media/image97.png"/><Relationship Id="rId74" Type="http://schemas.openxmlformats.org/officeDocument/2006/relationships/image" Target="../media/image139.png"/><Relationship Id="rId128" Type="http://schemas.openxmlformats.org/officeDocument/2006/relationships/image" Target="../media/image193.png"/><Relationship Id="rId5" Type="http://schemas.openxmlformats.org/officeDocument/2006/relationships/image" Target="../media/image70.png"/><Relationship Id="rId181" Type="http://schemas.openxmlformats.org/officeDocument/2006/relationships/image" Target="../media/image246.png"/><Relationship Id="rId237" Type="http://schemas.openxmlformats.org/officeDocument/2006/relationships/image" Target="../media/image302.png"/><Relationship Id="rId258" Type="http://schemas.openxmlformats.org/officeDocument/2006/relationships/image" Target="../media/image323.png"/><Relationship Id="rId22" Type="http://schemas.openxmlformats.org/officeDocument/2006/relationships/image" Target="../media/image87.png"/><Relationship Id="rId43" Type="http://schemas.openxmlformats.org/officeDocument/2006/relationships/image" Target="../media/image108.png"/><Relationship Id="rId64" Type="http://schemas.openxmlformats.org/officeDocument/2006/relationships/image" Target="../media/image129.png"/><Relationship Id="rId118" Type="http://schemas.openxmlformats.org/officeDocument/2006/relationships/image" Target="../media/image183.png"/><Relationship Id="rId139" Type="http://schemas.openxmlformats.org/officeDocument/2006/relationships/image" Target="../media/image204.png"/><Relationship Id="rId85" Type="http://schemas.openxmlformats.org/officeDocument/2006/relationships/image" Target="../media/image150.png"/><Relationship Id="rId150" Type="http://schemas.openxmlformats.org/officeDocument/2006/relationships/image" Target="../media/image215.png"/><Relationship Id="rId171" Type="http://schemas.openxmlformats.org/officeDocument/2006/relationships/image" Target="../media/image236.png"/><Relationship Id="rId192" Type="http://schemas.openxmlformats.org/officeDocument/2006/relationships/image" Target="../media/image257.png"/><Relationship Id="rId206" Type="http://schemas.openxmlformats.org/officeDocument/2006/relationships/image" Target="../media/image271.png"/><Relationship Id="rId227" Type="http://schemas.openxmlformats.org/officeDocument/2006/relationships/image" Target="../media/image292.png"/><Relationship Id="rId248" Type="http://schemas.openxmlformats.org/officeDocument/2006/relationships/image" Target="../media/image313.png"/><Relationship Id="rId269" Type="http://schemas.openxmlformats.org/officeDocument/2006/relationships/image" Target="../media/image334.png"/><Relationship Id="rId12" Type="http://schemas.openxmlformats.org/officeDocument/2006/relationships/image" Target="../media/image77.png"/><Relationship Id="rId33" Type="http://schemas.openxmlformats.org/officeDocument/2006/relationships/image" Target="../media/image98.png"/><Relationship Id="rId108" Type="http://schemas.openxmlformats.org/officeDocument/2006/relationships/image" Target="../media/image173.png"/><Relationship Id="rId129" Type="http://schemas.openxmlformats.org/officeDocument/2006/relationships/image" Target="../media/image194.png"/><Relationship Id="rId54" Type="http://schemas.openxmlformats.org/officeDocument/2006/relationships/image" Target="../media/image119.png"/><Relationship Id="rId75" Type="http://schemas.openxmlformats.org/officeDocument/2006/relationships/image" Target="../media/image140.png"/><Relationship Id="rId96" Type="http://schemas.openxmlformats.org/officeDocument/2006/relationships/image" Target="../media/image161.png"/><Relationship Id="rId140" Type="http://schemas.openxmlformats.org/officeDocument/2006/relationships/image" Target="../media/image205.png"/><Relationship Id="rId161" Type="http://schemas.openxmlformats.org/officeDocument/2006/relationships/image" Target="../media/image226.png"/><Relationship Id="rId182" Type="http://schemas.openxmlformats.org/officeDocument/2006/relationships/image" Target="../media/image247.png"/><Relationship Id="rId217" Type="http://schemas.openxmlformats.org/officeDocument/2006/relationships/image" Target="../media/image282.png"/><Relationship Id="rId6" Type="http://schemas.openxmlformats.org/officeDocument/2006/relationships/image" Target="../media/image71.png"/><Relationship Id="rId238" Type="http://schemas.openxmlformats.org/officeDocument/2006/relationships/image" Target="../media/image303.png"/><Relationship Id="rId259" Type="http://schemas.openxmlformats.org/officeDocument/2006/relationships/image" Target="../media/image324.png"/><Relationship Id="rId23" Type="http://schemas.openxmlformats.org/officeDocument/2006/relationships/image" Target="../media/image88.png"/><Relationship Id="rId119" Type="http://schemas.openxmlformats.org/officeDocument/2006/relationships/image" Target="../media/image184.png"/><Relationship Id="rId270" Type="http://schemas.openxmlformats.org/officeDocument/2006/relationships/image" Target="../media/image335.png"/><Relationship Id="rId44" Type="http://schemas.openxmlformats.org/officeDocument/2006/relationships/image" Target="../media/image109.png"/><Relationship Id="rId65" Type="http://schemas.openxmlformats.org/officeDocument/2006/relationships/image" Target="../media/image130.png"/><Relationship Id="rId86" Type="http://schemas.openxmlformats.org/officeDocument/2006/relationships/image" Target="../media/image151.png"/><Relationship Id="rId130" Type="http://schemas.openxmlformats.org/officeDocument/2006/relationships/image" Target="../media/image195.png"/><Relationship Id="rId151" Type="http://schemas.openxmlformats.org/officeDocument/2006/relationships/image" Target="../media/image216.png"/><Relationship Id="rId172" Type="http://schemas.openxmlformats.org/officeDocument/2006/relationships/image" Target="../media/image237.png"/><Relationship Id="rId193" Type="http://schemas.openxmlformats.org/officeDocument/2006/relationships/image" Target="../media/image258.png"/><Relationship Id="rId207" Type="http://schemas.openxmlformats.org/officeDocument/2006/relationships/image" Target="../media/image272.png"/><Relationship Id="rId228" Type="http://schemas.openxmlformats.org/officeDocument/2006/relationships/image" Target="../media/image293.png"/><Relationship Id="rId249" Type="http://schemas.openxmlformats.org/officeDocument/2006/relationships/image" Target="../media/image314.png"/><Relationship Id="rId13" Type="http://schemas.openxmlformats.org/officeDocument/2006/relationships/image" Target="../media/image78.png"/><Relationship Id="rId109" Type="http://schemas.openxmlformats.org/officeDocument/2006/relationships/image" Target="../media/image174.png"/><Relationship Id="rId260" Type="http://schemas.openxmlformats.org/officeDocument/2006/relationships/image" Target="../media/image325.png"/><Relationship Id="rId34" Type="http://schemas.openxmlformats.org/officeDocument/2006/relationships/image" Target="../media/image99.png"/><Relationship Id="rId55" Type="http://schemas.openxmlformats.org/officeDocument/2006/relationships/image" Target="../media/image120.png"/><Relationship Id="rId76" Type="http://schemas.openxmlformats.org/officeDocument/2006/relationships/image" Target="../media/image141.png"/><Relationship Id="rId97" Type="http://schemas.openxmlformats.org/officeDocument/2006/relationships/image" Target="../media/image162.png"/><Relationship Id="rId120" Type="http://schemas.openxmlformats.org/officeDocument/2006/relationships/image" Target="../media/image185.png"/><Relationship Id="rId141" Type="http://schemas.openxmlformats.org/officeDocument/2006/relationships/image" Target="../media/image206.png"/><Relationship Id="rId7" Type="http://schemas.openxmlformats.org/officeDocument/2006/relationships/image" Target="../media/image72.png"/><Relationship Id="rId162" Type="http://schemas.openxmlformats.org/officeDocument/2006/relationships/image" Target="../media/image227.png"/><Relationship Id="rId183" Type="http://schemas.openxmlformats.org/officeDocument/2006/relationships/image" Target="../media/image248.png"/><Relationship Id="rId218" Type="http://schemas.openxmlformats.org/officeDocument/2006/relationships/image" Target="../media/image283.png"/><Relationship Id="rId239" Type="http://schemas.openxmlformats.org/officeDocument/2006/relationships/image" Target="../media/image304.png"/><Relationship Id="rId250" Type="http://schemas.openxmlformats.org/officeDocument/2006/relationships/image" Target="../media/image315.png"/><Relationship Id="rId271" Type="http://schemas.openxmlformats.org/officeDocument/2006/relationships/image" Target="../media/image336.png"/><Relationship Id="rId24" Type="http://schemas.openxmlformats.org/officeDocument/2006/relationships/image" Target="../media/image89.png"/><Relationship Id="rId45" Type="http://schemas.openxmlformats.org/officeDocument/2006/relationships/image" Target="../media/image110.png"/><Relationship Id="rId66" Type="http://schemas.openxmlformats.org/officeDocument/2006/relationships/image" Target="../media/image131.png"/><Relationship Id="rId87" Type="http://schemas.openxmlformats.org/officeDocument/2006/relationships/image" Target="../media/image152.png"/><Relationship Id="rId110" Type="http://schemas.openxmlformats.org/officeDocument/2006/relationships/image" Target="../media/image175.png"/><Relationship Id="rId131" Type="http://schemas.openxmlformats.org/officeDocument/2006/relationships/image" Target="../media/image196.png"/><Relationship Id="rId152" Type="http://schemas.openxmlformats.org/officeDocument/2006/relationships/image" Target="../media/image217.png"/><Relationship Id="rId173" Type="http://schemas.openxmlformats.org/officeDocument/2006/relationships/image" Target="../media/image238.png"/><Relationship Id="rId194" Type="http://schemas.openxmlformats.org/officeDocument/2006/relationships/image" Target="../media/image259.png"/><Relationship Id="rId208" Type="http://schemas.openxmlformats.org/officeDocument/2006/relationships/image" Target="../media/image273.png"/><Relationship Id="rId229" Type="http://schemas.openxmlformats.org/officeDocument/2006/relationships/image" Target="../media/image294.png"/><Relationship Id="rId240" Type="http://schemas.openxmlformats.org/officeDocument/2006/relationships/image" Target="../media/image305.png"/><Relationship Id="rId261" Type="http://schemas.openxmlformats.org/officeDocument/2006/relationships/image" Target="../media/image326.png"/><Relationship Id="rId14" Type="http://schemas.openxmlformats.org/officeDocument/2006/relationships/image" Target="../media/image79.png"/><Relationship Id="rId35" Type="http://schemas.openxmlformats.org/officeDocument/2006/relationships/image" Target="../media/image100.png"/><Relationship Id="rId56" Type="http://schemas.openxmlformats.org/officeDocument/2006/relationships/image" Target="../media/image121.png"/><Relationship Id="rId77" Type="http://schemas.openxmlformats.org/officeDocument/2006/relationships/image" Target="../media/image142.png"/><Relationship Id="rId100" Type="http://schemas.openxmlformats.org/officeDocument/2006/relationships/image" Target="../media/image165.png"/><Relationship Id="rId8" Type="http://schemas.openxmlformats.org/officeDocument/2006/relationships/image" Target="../media/image73.png"/><Relationship Id="rId98" Type="http://schemas.openxmlformats.org/officeDocument/2006/relationships/image" Target="../media/image163.png"/><Relationship Id="rId121" Type="http://schemas.openxmlformats.org/officeDocument/2006/relationships/image" Target="../media/image186.png"/><Relationship Id="rId142" Type="http://schemas.openxmlformats.org/officeDocument/2006/relationships/image" Target="../media/image207.png"/><Relationship Id="rId163" Type="http://schemas.openxmlformats.org/officeDocument/2006/relationships/image" Target="../media/image228.png"/><Relationship Id="rId184" Type="http://schemas.openxmlformats.org/officeDocument/2006/relationships/image" Target="../media/image249.png"/><Relationship Id="rId219" Type="http://schemas.openxmlformats.org/officeDocument/2006/relationships/image" Target="../media/image284.png"/><Relationship Id="rId230" Type="http://schemas.openxmlformats.org/officeDocument/2006/relationships/image" Target="../media/image295.png"/><Relationship Id="rId251" Type="http://schemas.openxmlformats.org/officeDocument/2006/relationships/image" Target="../media/image316.png"/><Relationship Id="rId25" Type="http://schemas.openxmlformats.org/officeDocument/2006/relationships/image" Target="../media/image90.png"/><Relationship Id="rId46" Type="http://schemas.openxmlformats.org/officeDocument/2006/relationships/image" Target="../media/image111.png"/><Relationship Id="rId67" Type="http://schemas.openxmlformats.org/officeDocument/2006/relationships/image" Target="../media/image132.png"/><Relationship Id="rId272" Type="http://schemas.openxmlformats.org/officeDocument/2006/relationships/image" Target="../media/image337.png"/><Relationship Id="rId88" Type="http://schemas.openxmlformats.org/officeDocument/2006/relationships/image" Target="../media/image153.png"/><Relationship Id="rId111" Type="http://schemas.openxmlformats.org/officeDocument/2006/relationships/image" Target="../media/image176.png"/><Relationship Id="rId132" Type="http://schemas.openxmlformats.org/officeDocument/2006/relationships/image" Target="../media/image197.png"/><Relationship Id="rId153" Type="http://schemas.openxmlformats.org/officeDocument/2006/relationships/image" Target="../media/image218.png"/><Relationship Id="rId174" Type="http://schemas.openxmlformats.org/officeDocument/2006/relationships/image" Target="../media/image239.png"/><Relationship Id="rId195" Type="http://schemas.openxmlformats.org/officeDocument/2006/relationships/image" Target="../media/image260.png"/><Relationship Id="rId209" Type="http://schemas.openxmlformats.org/officeDocument/2006/relationships/image" Target="../media/image274.png"/><Relationship Id="rId220" Type="http://schemas.openxmlformats.org/officeDocument/2006/relationships/image" Target="../media/image285.png"/><Relationship Id="rId241" Type="http://schemas.openxmlformats.org/officeDocument/2006/relationships/image" Target="../media/image306.png"/><Relationship Id="rId15" Type="http://schemas.openxmlformats.org/officeDocument/2006/relationships/image" Target="../media/image80.png"/><Relationship Id="rId36" Type="http://schemas.openxmlformats.org/officeDocument/2006/relationships/image" Target="../media/image101.png"/><Relationship Id="rId57" Type="http://schemas.openxmlformats.org/officeDocument/2006/relationships/image" Target="../media/image122.png"/><Relationship Id="rId262" Type="http://schemas.openxmlformats.org/officeDocument/2006/relationships/image" Target="../media/image327.png"/><Relationship Id="rId78" Type="http://schemas.openxmlformats.org/officeDocument/2006/relationships/image" Target="../media/image143.png"/><Relationship Id="rId99" Type="http://schemas.openxmlformats.org/officeDocument/2006/relationships/image" Target="../media/image164.png"/><Relationship Id="rId101" Type="http://schemas.openxmlformats.org/officeDocument/2006/relationships/image" Target="../media/image166.png"/><Relationship Id="rId122" Type="http://schemas.openxmlformats.org/officeDocument/2006/relationships/image" Target="../media/image187.png"/><Relationship Id="rId143" Type="http://schemas.openxmlformats.org/officeDocument/2006/relationships/image" Target="../media/image208.png"/><Relationship Id="rId164" Type="http://schemas.openxmlformats.org/officeDocument/2006/relationships/image" Target="../media/image229.png"/><Relationship Id="rId185" Type="http://schemas.openxmlformats.org/officeDocument/2006/relationships/image" Target="../media/image250.png"/><Relationship Id="rId9" Type="http://schemas.openxmlformats.org/officeDocument/2006/relationships/image" Target="../media/image74.png"/><Relationship Id="rId210" Type="http://schemas.openxmlformats.org/officeDocument/2006/relationships/image" Target="../media/image275.png"/><Relationship Id="rId26" Type="http://schemas.openxmlformats.org/officeDocument/2006/relationships/image" Target="../media/image91.png"/><Relationship Id="rId231" Type="http://schemas.openxmlformats.org/officeDocument/2006/relationships/image" Target="../media/image296.png"/><Relationship Id="rId252" Type="http://schemas.openxmlformats.org/officeDocument/2006/relationships/image" Target="../media/image317.png"/><Relationship Id="rId273" Type="http://schemas.openxmlformats.org/officeDocument/2006/relationships/image" Target="../media/image338.png"/><Relationship Id="rId47" Type="http://schemas.openxmlformats.org/officeDocument/2006/relationships/image" Target="../media/image112.png"/><Relationship Id="rId68" Type="http://schemas.openxmlformats.org/officeDocument/2006/relationships/image" Target="../media/image133.png"/><Relationship Id="rId89" Type="http://schemas.openxmlformats.org/officeDocument/2006/relationships/image" Target="../media/image154.png"/><Relationship Id="rId112" Type="http://schemas.openxmlformats.org/officeDocument/2006/relationships/image" Target="../media/image177.png"/><Relationship Id="rId133" Type="http://schemas.openxmlformats.org/officeDocument/2006/relationships/image" Target="../media/image198.png"/><Relationship Id="rId154" Type="http://schemas.openxmlformats.org/officeDocument/2006/relationships/image" Target="../media/image219.png"/><Relationship Id="rId175" Type="http://schemas.openxmlformats.org/officeDocument/2006/relationships/image" Target="../media/image240.png"/><Relationship Id="rId196" Type="http://schemas.openxmlformats.org/officeDocument/2006/relationships/image" Target="../media/image261.png"/><Relationship Id="rId200" Type="http://schemas.openxmlformats.org/officeDocument/2006/relationships/image" Target="../media/image265.png"/><Relationship Id="rId16" Type="http://schemas.openxmlformats.org/officeDocument/2006/relationships/image" Target="../media/image81.png"/><Relationship Id="rId221" Type="http://schemas.openxmlformats.org/officeDocument/2006/relationships/image" Target="../media/image286.png"/><Relationship Id="rId242" Type="http://schemas.openxmlformats.org/officeDocument/2006/relationships/image" Target="../media/image307.png"/><Relationship Id="rId263" Type="http://schemas.openxmlformats.org/officeDocument/2006/relationships/image" Target="../media/image328.png"/><Relationship Id="rId37" Type="http://schemas.openxmlformats.org/officeDocument/2006/relationships/image" Target="../media/image102.png"/><Relationship Id="rId58" Type="http://schemas.openxmlformats.org/officeDocument/2006/relationships/image" Target="../media/image123.png"/><Relationship Id="rId79" Type="http://schemas.openxmlformats.org/officeDocument/2006/relationships/image" Target="../media/image144.png"/><Relationship Id="rId102" Type="http://schemas.openxmlformats.org/officeDocument/2006/relationships/image" Target="../media/image167.png"/><Relationship Id="rId123" Type="http://schemas.openxmlformats.org/officeDocument/2006/relationships/image" Target="../media/image188.png"/><Relationship Id="rId144" Type="http://schemas.openxmlformats.org/officeDocument/2006/relationships/image" Target="../media/image209.png"/><Relationship Id="rId90" Type="http://schemas.openxmlformats.org/officeDocument/2006/relationships/image" Target="../media/image155.png"/><Relationship Id="rId165" Type="http://schemas.openxmlformats.org/officeDocument/2006/relationships/image" Target="../media/image230.png"/><Relationship Id="rId186" Type="http://schemas.openxmlformats.org/officeDocument/2006/relationships/image" Target="../media/image251.png"/><Relationship Id="rId211" Type="http://schemas.openxmlformats.org/officeDocument/2006/relationships/image" Target="../media/image276.png"/><Relationship Id="rId232" Type="http://schemas.openxmlformats.org/officeDocument/2006/relationships/image" Target="../media/image297.png"/><Relationship Id="rId253" Type="http://schemas.openxmlformats.org/officeDocument/2006/relationships/image" Target="../media/image318.png"/><Relationship Id="rId274" Type="http://schemas.openxmlformats.org/officeDocument/2006/relationships/image" Target="../media/image339.png"/><Relationship Id="rId27" Type="http://schemas.openxmlformats.org/officeDocument/2006/relationships/image" Target="../media/image92.png"/><Relationship Id="rId48" Type="http://schemas.openxmlformats.org/officeDocument/2006/relationships/image" Target="../media/image113.png"/><Relationship Id="rId69" Type="http://schemas.openxmlformats.org/officeDocument/2006/relationships/image" Target="../media/image134.png"/><Relationship Id="rId113" Type="http://schemas.openxmlformats.org/officeDocument/2006/relationships/image" Target="../media/image178.png"/><Relationship Id="rId134" Type="http://schemas.openxmlformats.org/officeDocument/2006/relationships/image" Target="../media/image199.png"/><Relationship Id="rId80" Type="http://schemas.openxmlformats.org/officeDocument/2006/relationships/image" Target="../media/image145.png"/><Relationship Id="rId155" Type="http://schemas.openxmlformats.org/officeDocument/2006/relationships/image" Target="../media/image220.png"/><Relationship Id="rId176" Type="http://schemas.openxmlformats.org/officeDocument/2006/relationships/image" Target="../media/image241.png"/><Relationship Id="rId197" Type="http://schemas.openxmlformats.org/officeDocument/2006/relationships/image" Target="../media/image262.png"/><Relationship Id="rId201" Type="http://schemas.openxmlformats.org/officeDocument/2006/relationships/image" Target="../media/image266.png"/><Relationship Id="rId222" Type="http://schemas.openxmlformats.org/officeDocument/2006/relationships/image" Target="../media/image287.png"/><Relationship Id="rId243" Type="http://schemas.openxmlformats.org/officeDocument/2006/relationships/image" Target="../media/image308.png"/><Relationship Id="rId264" Type="http://schemas.openxmlformats.org/officeDocument/2006/relationships/image" Target="../media/image329.png"/><Relationship Id="rId17" Type="http://schemas.openxmlformats.org/officeDocument/2006/relationships/image" Target="../media/image82.png"/><Relationship Id="rId38" Type="http://schemas.openxmlformats.org/officeDocument/2006/relationships/image" Target="../media/image103.png"/><Relationship Id="rId59" Type="http://schemas.openxmlformats.org/officeDocument/2006/relationships/image" Target="../media/image124.png"/><Relationship Id="rId103" Type="http://schemas.openxmlformats.org/officeDocument/2006/relationships/image" Target="../media/image168.png"/><Relationship Id="rId124" Type="http://schemas.openxmlformats.org/officeDocument/2006/relationships/image" Target="../media/image189.png"/><Relationship Id="rId70" Type="http://schemas.openxmlformats.org/officeDocument/2006/relationships/image" Target="../media/image135.png"/><Relationship Id="rId91" Type="http://schemas.openxmlformats.org/officeDocument/2006/relationships/image" Target="../media/image156.png"/><Relationship Id="rId145" Type="http://schemas.openxmlformats.org/officeDocument/2006/relationships/image" Target="../media/image210.png"/><Relationship Id="rId166" Type="http://schemas.openxmlformats.org/officeDocument/2006/relationships/image" Target="../media/image231.png"/><Relationship Id="rId187" Type="http://schemas.openxmlformats.org/officeDocument/2006/relationships/image" Target="../media/image252.png"/><Relationship Id="rId1" Type="http://schemas.openxmlformats.org/officeDocument/2006/relationships/slideLayout" Target="../slideLayouts/slideLayout13.xml"/><Relationship Id="rId212" Type="http://schemas.openxmlformats.org/officeDocument/2006/relationships/image" Target="../media/image277.png"/><Relationship Id="rId233" Type="http://schemas.openxmlformats.org/officeDocument/2006/relationships/image" Target="../media/image298.png"/><Relationship Id="rId254" Type="http://schemas.openxmlformats.org/officeDocument/2006/relationships/image" Target="../media/image319.png"/><Relationship Id="rId28" Type="http://schemas.openxmlformats.org/officeDocument/2006/relationships/image" Target="../media/image93.png"/><Relationship Id="rId49" Type="http://schemas.openxmlformats.org/officeDocument/2006/relationships/image" Target="../media/image114.png"/><Relationship Id="rId114" Type="http://schemas.openxmlformats.org/officeDocument/2006/relationships/image" Target="../media/image179.png"/><Relationship Id="rId275" Type="http://schemas.openxmlformats.org/officeDocument/2006/relationships/image" Target="../media/image340.png"/><Relationship Id="rId60" Type="http://schemas.openxmlformats.org/officeDocument/2006/relationships/image" Target="../media/image125.png"/><Relationship Id="rId81" Type="http://schemas.openxmlformats.org/officeDocument/2006/relationships/image" Target="../media/image146.png"/><Relationship Id="rId135" Type="http://schemas.openxmlformats.org/officeDocument/2006/relationships/image" Target="../media/image200.png"/><Relationship Id="rId156" Type="http://schemas.openxmlformats.org/officeDocument/2006/relationships/image" Target="../media/image221.png"/><Relationship Id="rId177" Type="http://schemas.openxmlformats.org/officeDocument/2006/relationships/image" Target="../media/image242.png"/><Relationship Id="rId198" Type="http://schemas.openxmlformats.org/officeDocument/2006/relationships/image" Target="../media/image263.png"/><Relationship Id="rId202" Type="http://schemas.openxmlformats.org/officeDocument/2006/relationships/image" Target="../media/image267.png"/><Relationship Id="rId223" Type="http://schemas.openxmlformats.org/officeDocument/2006/relationships/image" Target="../media/image288.png"/><Relationship Id="rId244" Type="http://schemas.openxmlformats.org/officeDocument/2006/relationships/image" Target="../media/image309.png"/><Relationship Id="rId18" Type="http://schemas.openxmlformats.org/officeDocument/2006/relationships/image" Target="../media/image83.png"/><Relationship Id="rId39" Type="http://schemas.openxmlformats.org/officeDocument/2006/relationships/image" Target="../media/image104.png"/><Relationship Id="rId265" Type="http://schemas.openxmlformats.org/officeDocument/2006/relationships/image" Target="../media/image330.png"/><Relationship Id="rId50" Type="http://schemas.openxmlformats.org/officeDocument/2006/relationships/image" Target="../media/image115.png"/><Relationship Id="rId104" Type="http://schemas.openxmlformats.org/officeDocument/2006/relationships/image" Target="../media/image169.png"/><Relationship Id="rId125" Type="http://schemas.openxmlformats.org/officeDocument/2006/relationships/image" Target="../media/image190.png"/><Relationship Id="rId146" Type="http://schemas.openxmlformats.org/officeDocument/2006/relationships/image" Target="../media/image211.png"/><Relationship Id="rId167" Type="http://schemas.openxmlformats.org/officeDocument/2006/relationships/image" Target="../media/image232.png"/><Relationship Id="rId188" Type="http://schemas.openxmlformats.org/officeDocument/2006/relationships/image" Target="../media/image253.png"/><Relationship Id="rId71" Type="http://schemas.openxmlformats.org/officeDocument/2006/relationships/image" Target="../media/image136.png"/><Relationship Id="rId92" Type="http://schemas.openxmlformats.org/officeDocument/2006/relationships/image" Target="../media/image157.png"/><Relationship Id="rId213" Type="http://schemas.openxmlformats.org/officeDocument/2006/relationships/image" Target="../media/image278.png"/><Relationship Id="rId234" Type="http://schemas.openxmlformats.org/officeDocument/2006/relationships/image" Target="../media/image299.png"/><Relationship Id="rId2" Type="http://schemas.openxmlformats.org/officeDocument/2006/relationships/image" Target="../media/image67.png"/><Relationship Id="rId29" Type="http://schemas.openxmlformats.org/officeDocument/2006/relationships/image" Target="../media/image94.png"/><Relationship Id="rId255" Type="http://schemas.openxmlformats.org/officeDocument/2006/relationships/image" Target="../media/image320.png"/><Relationship Id="rId276" Type="http://schemas.openxmlformats.org/officeDocument/2006/relationships/image" Target="../media/image341.png"/><Relationship Id="rId40" Type="http://schemas.openxmlformats.org/officeDocument/2006/relationships/image" Target="../media/image105.png"/><Relationship Id="rId115" Type="http://schemas.openxmlformats.org/officeDocument/2006/relationships/image" Target="../media/image180.png"/><Relationship Id="rId136" Type="http://schemas.openxmlformats.org/officeDocument/2006/relationships/image" Target="../media/image201.png"/><Relationship Id="rId157" Type="http://schemas.openxmlformats.org/officeDocument/2006/relationships/image" Target="../media/image222.png"/><Relationship Id="rId178" Type="http://schemas.openxmlformats.org/officeDocument/2006/relationships/image" Target="../media/image243.png"/><Relationship Id="rId61" Type="http://schemas.openxmlformats.org/officeDocument/2006/relationships/image" Target="../media/image126.png"/><Relationship Id="rId82" Type="http://schemas.openxmlformats.org/officeDocument/2006/relationships/image" Target="../media/image147.png"/><Relationship Id="rId199" Type="http://schemas.openxmlformats.org/officeDocument/2006/relationships/image" Target="../media/image264.png"/><Relationship Id="rId203" Type="http://schemas.openxmlformats.org/officeDocument/2006/relationships/image" Target="../media/image268.png"/><Relationship Id="rId19" Type="http://schemas.openxmlformats.org/officeDocument/2006/relationships/image" Target="../media/image84.png"/><Relationship Id="rId224" Type="http://schemas.openxmlformats.org/officeDocument/2006/relationships/image" Target="../media/image289.png"/><Relationship Id="rId245" Type="http://schemas.openxmlformats.org/officeDocument/2006/relationships/image" Target="../media/image310.png"/><Relationship Id="rId266" Type="http://schemas.openxmlformats.org/officeDocument/2006/relationships/image" Target="../media/image331.png"/><Relationship Id="rId30" Type="http://schemas.openxmlformats.org/officeDocument/2006/relationships/image" Target="../media/image95.png"/><Relationship Id="rId105" Type="http://schemas.openxmlformats.org/officeDocument/2006/relationships/image" Target="../media/image170.png"/><Relationship Id="rId126" Type="http://schemas.openxmlformats.org/officeDocument/2006/relationships/image" Target="../media/image191.png"/><Relationship Id="rId147" Type="http://schemas.openxmlformats.org/officeDocument/2006/relationships/image" Target="../media/image212.png"/><Relationship Id="rId168" Type="http://schemas.openxmlformats.org/officeDocument/2006/relationships/image" Target="../media/image233.png"/><Relationship Id="rId51" Type="http://schemas.openxmlformats.org/officeDocument/2006/relationships/image" Target="../media/image116.png"/><Relationship Id="rId72" Type="http://schemas.openxmlformats.org/officeDocument/2006/relationships/image" Target="../media/image137.png"/><Relationship Id="rId93" Type="http://schemas.openxmlformats.org/officeDocument/2006/relationships/image" Target="../media/image158.png"/><Relationship Id="rId189" Type="http://schemas.openxmlformats.org/officeDocument/2006/relationships/image" Target="../media/image254.png"/><Relationship Id="rId3" Type="http://schemas.openxmlformats.org/officeDocument/2006/relationships/image" Target="../media/image68.png"/><Relationship Id="rId214" Type="http://schemas.openxmlformats.org/officeDocument/2006/relationships/image" Target="../media/image279.png"/><Relationship Id="rId235" Type="http://schemas.openxmlformats.org/officeDocument/2006/relationships/image" Target="../media/image300.png"/><Relationship Id="rId256" Type="http://schemas.openxmlformats.org/officeDocument/2006/relationships/image" Target="../media/image321.png"/><Relationship Id="rId277" Type="http://schemas.openxmlformats.org/officeDocument/2006/relationships/image" Target="../media/image342.png"/><Relationship Id="rId116" Type="http://schemas.openxmlformats.org/officeDocument/2006/relationships/image" Target="../media/image181.png"/><Relationship Id="rId137" Type="http://schemas.openxmlformats.org/officeDocument/2006/relationships/image" Target="../media/image202.png"/><Relationship Id="rId158" Type="http://schemas.openxmlformats.org/officeDocument/2006/relationships/image" Target="../media/image223.png"/><Relationship Id="rId20" Type="http://schemas.openxmlformats.org/officeDocument/2006/relationships/image" Target="../media/image85.png"/><Relationship Id="rId41" Type="http://schemas.openxmlformats.org/officeDocument/2006/relationships/image" Target="../media/image106.png"/><Relationship Id="rId62" Type="http://schemas.openxmlformats.org/officeDocument/2006/relationships/image" Target="../media/image127.png"/><Relationship Id="rId83" Type="http://schemas.openxmlformats.org/officeDocument/2006/relationships/image" Target="../media/image148.png"/><Relationship Id="rId179" Type="http://schemas.openxmlformats.org/officeDocument/2006/relationships/image" Target="../media/image244.png"/><Relationship Id="rId190" Type="http://schemas.openxmlformats.org/officeDocument/2006/relationships/image" Target="../media/image255.png"/><Relationship Id="rId204" Type="http://schemas.openxmlformats.org/officeDocument/2006/relationships/image" Target="../media/image269.png"/><Relationship Id="rId225" Type="http://schemas.openxmlformats.org/officeDocument/2006/relationships/image" Target="../media/image290.png"/><Relationship Id="rId246" Type="http://schemas.openxmlformats.org/officeDocument/2006/relationships/image" Target="../media/image311.png"/><Relationship Id="rId267" Type="http://schemas.openxmlformats.org/officeDocument/2006/relationships/image" Target="../media/image332.png"/><Relationship Id="rId106" Type="http://schemas.openxmlformats.org/officeDocument/2006/relationships/image" Target="../media/image171.png"/><Relationship Id="rId127" Type="http://schemas.openxmlformats.org/officeDocument/2006/relationships/image" Target="../media/image192.png"/><Relationship Id="rId10" Type="http://schemas.openxmlformats.org/officeDocument/2006/relationships/image" Target="../media/image75.png"/><Relationship Id="rId31" Type="http://schemas.openxmlformats.org/officeDocument/2006/relationships/image" Target="../media/image96.png"/><Relationship Id="rId52" Type="http://schemas.openxmlformats.org/officeDocument/2006/relationships/image" Target="../media/image117.png"/><Relationship Id="rId73" Type="http://schemas.openxmlformats.org/officeDocument/2006/relationships/image" Target="../media/image138.png"/><Relationship Id="rId94" Type="http://schemas.openxmlformats.org/officeDocument/2006/relationships/image" Target="../media/image159.png"/><Relationship Id="rId148" Type="http://schemas.openxmlformats.org/officeDocument/2006/relationships/image" Target="../media/image213.png"/><Relationship Id="rId169" Type="http://schemas.openxmlformats.org/officeDocument/2006/relationships/image" Target="../media/image234.png"/><Relationship Id="rId4" Type="http://schemas.openxmlformats.org/officeDocument/2006/relationships/image" Target="../media/image69.png"/><Relationship Id="rId180" Type="http://schemas.openxmlformats.org/officeDocument/2006/relationships/image" Target="../media/image245.png"/><Relationship Id="rId215" Type="http://schemas.openxmlformats.org/officeDocument/2006/relationships/image" Target="../media/image280.png"/><Relationship Id="rId236" Type="http://schemas.openxmlformats.org/officeDocument/2006/relationships/image" Target="../media/image301.png"/><Relationship Id="rId257" Type="http://schemas.openxmlformats.org/officeDocument/2006/relationships/image" Target="../media/image322.png"/><Relationship Id="rId42" Type="http://schemas.openxmlformats.org/officeDocument/2006/relationships/image" Target="../media/image107.png"/><Relationship Id="rId84" Type="http://schemas.openxmlformats.org/officeDocument/2006/relationships/image" Target="../media/image149.png"/><Relationship Id="rId138" Type="http://schemas.openxmlformats.org/officeDocument/2006/relationships/image" Target="../media/image203.png"/><Relationship Id="rId191" Type="http://schemas.openxmlformats.org/officeDocument/2006/relationships/image" Target="../media/image256.png"/><Relationship Id="rId205" Type="http://schemas.openxmlformats.org/officeDocument/2006/relationships/image" Target="../media/image270.png"/><Relationship Id="rId247" Type="http://schemas.openxmlformats.org/officeDocument/2006/relationships/image" Target="../media/image312.png"/><Relationship Id="rId107" Type="http://schemas.openxmlformats.org/officeDocument/2006/relationships/image" Target="../media/image172.png"/><Relationship Id="rId11" Type="http://schemas.openxmlformats.org/officeDocument/2006/relationships/image" Target="../media/image76.png"/><Relationship Id="rId53" Type="http://schemas.openxmlformats.org/officeDocument/2006/relationships/image" Target="../media/image118.png"/><Relationship Id="rId149" Type="http://schemas.openxmlformats.org/officeDocument/2006/relationships/image" Target="../media/image214.png"/><Relationship Id="rId95" Type="http://schemas.openxmlformats.org/officeDocument/2006/relationships/image" Target="../media/image160.png"/><Relationship Id="rId160" Type="http://schemas.openxmlformats.org/officeDocument/2006/relationships/image" Target="../media/image225.png"/><Relationship Id="rId216" Type="http://schemas.openxmlformats.org/officeDocument/2006/relationships/image" Target="../media/image2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13" Type="http://schemas.openxmlformats.org/officeDocument/2006/relationships/image" Target="../media/image354.png"/><Relationship Id="rId18" Type="http://schemas.openxmlformats.org/officeDocument/2006/relationships/image" Target="../media/image359.png"/><Relationship Id="rId3" Type="http://schemas.openxmlformats.org/officeDocument/2006/relationships/image" Target="../media/image344.png"/><Relationship Id="rId21" Type="http://schemas.openxmlformats.org/officeDocument/2006/relationships/image" Target="../media/image362.png"/><Relationship Id="rId7" Type="http://schemas.openxmlformats.org/officeDocument/2006/relationships/image" Target="../media/image348.png"/><Relationship Id="rId12" Type="http://schemas.openxmlformats.org/officeDocument/2006/relationships/image" Target="../media/image353.png"/><Relationship Id="rId17" Type="http://schemas.openxmlformats.org/officeDocument/2006/relationships/image" Target="../media/image358.png"/><Relationship Id="rId2" Type="http://schemas.openxmlformats.org/officeDocument/2006/relationships/image" Target="../media/image343.png"/><Relationship Id="rId16" Type="http://schemas.openxmlformats.org/officeDocument/2006/relationships/image" Target="../media/image357.png"/><Relationship Id="rId20" Type="http://schemas.openxmlformats.org/officeDocument/2006/relationships/image" Target="../media/image36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7.png"/><Relationship Id="rId11" Type="http://schemas.openxmlformats.org/officeDocument/2006/relationships/image" Target="../media/image352.png"/><Relationship Id="rId5" Type="http://schemas.openxmlformats.org/officeDocument/2006/relationships/image" Target="../media/image346.png"/><Relationship Id="rId15" Type="http://schemas.openxmlformats.org/officeDocument/2006/relationships/image" Target="../media/image356.png"/><Relationship Id="rId23" Type="http://schemas.openxmlformats.org/officeDocument/2006/relationships/image" Target="../media/image364.png"/><Relationship Id="rId10" Type="http://schemas.openxmlformats.org/officeDocument/2006/relationships/image" Target="../media/image351.png"/><Relationship Id="rId19" Type="http://schemas.openxmlformats.org/officeDocument/2006/relationships/image" Target="../media/image360.png"/><Relationship Id="rId4" Type="http://schemas.openxmlformats.org/officeDocument/2006/relationships/image" Target="../media/image345.png"/><Relationship Id="rId9" Type="http://schemas.openxmlformats.org/officeDocument/2006/relationships/image" Target="../media/image350.png"/><Relationship Id="rId14" Type="http://schemas.openxmlformats.org/officeDocument/2006/relationships/image" Target="../media/image355.png"/><Relationship Id="rId22" Type="http://schemas.openxmlformats.org/officeDocument/2006/relationships/image" Target="../media/image3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7.png"/><Relationship Id="rId4" Type="http://schemas.openxmlformats.org/officeDocument/2006/relationships/image" Target="../media/image8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scan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er Text">
            <a:extLst>
              <a:ext uri="{FF2B5EF4-FFF2-40B4-BE49-F238E27FC236}">
                <a16:creationId xmlns:a16="http://schemas.microsoft.com/office/drawing/2014/main" id="{CDBD6361-F0FB-C0F9-720D-2C57705B0C5D}"/>
              </a:ext>
            </a:extLst>
          </p:cNvPr>
          <p:cNvSpPr/>
          <p:nvPr/>
        </p:nvSpPr>
        <p:spPr>
          <a:xfrm>
            <a:off x="0" y="4330149"/>
            <a:ext cx="5295668" cy="1931069"/>
          </a:xfrm>
          <a:prstGeom prst="rect">
            <a:avLst/>
          </a:prstGeom>
          <a:ln w="19050">
            <a:noFill/>
            <a:miter lim="400000"/>
          </a:ln>
          <a:extLst>
            <a:ext uri="{C572A759-6A51-4108-AA02-DFA0A04FC94B}">
              <ma14:wrappingTextBoxFlag xmlns="" xmlns:mc="http://schemas.openxmlformats.org/markup-compatibility/2006" xmlns:mv="urn:schemas-microsoft-com:mac:vml" xmlns:ma14="http://schemas.microsoft.com/office/mac/drawingml/2011/main" val="1"/>
            </a:ext>
          </a:extLst>
        </p:spPr>
        <p:txBody>
          <a:bodyPr lIns="160721" tIns="160721" rIns="160721" bIns="160721"/>
          <a:lstStyle/>
          <a:p>
            <a:pPr algn="l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Presented to: 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4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Planetary Sciences Advisory Committee</a:t>
            </a:r>
            <a:endParaRPr lang="en-US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Presented by: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117475" indent="-117475" algn="l">
              <a:lnSpc>
                <a:spcPct val="100000"/>
              </a:lnSpc>
              <a:spcBef>
                <a:spcPts val="0"/>
              </a:spcBef>
              <a:buClr>
                <a:srgbClr val="51A7F9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Jeffrey Hayes</a:t>
            </a:r>
          </a:p>
          <a:p>
            <a:pPr marL="117475" indent="-117475" algn="l">
              <a:lnSpc>
                <a:spcPct val="100000"/>
              </a:lnSpc>
              <a:spcBef>
                <a:spcPts val="0"/>
              </a:spcBef>
              <a:buClr>
                <a:srgbClr val="51A7F9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 Scientist, Science Mission Directorate </a:t>
            </a:r>
            <a:b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Detail to the Space Communications and Navigation (SCaN) organization</a:t>
            </a:r>
          </a:p>
          <a:p>
            <a:pPr marL="117475" indent="-117475" algn="l">
              <a:lnSpc>
                <a:spcPct val="100000"/>
              </a:lnSpc>
              <a:spcBef>
                <a:spcPts val="0"/>
              </a:spcBef>
              <a:buClr>
                <a:srgbClr val="51A7F9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Operations Mission Directorate</a:t>
            </a:r>
          </a:p>
          <a:p>
            <a:pPr marL="117475" indent="-117475" algn="l">
              <a:lnSpc>
                <a:spcPct val="100000"/>
              </a:lnSpc>
              <a:spcBef>
                <a:spcPts val="0"/>
              </a:spcBef>
              <a:buClr>
                <a:srgbClr val="51A7F9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Aeronautics and Space Administration </a:t>
            </a:r>
          </a:p>
          <a:p>
            <a:pPr marL="117475" indent="-117475" algn="l">
              <a:lnSpc>
                <a:spcPct val="100000"/>
              </a:lnSpc>
              <a:spcBef>
                <a:spcPts val="0"/>
              </a:spcBef>
              <a:buClr>
                <a:srgbClr val="51A7F9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November 14, 2023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Space Comm and Nav">
            <a:extLst>
              <a:ext uri="{FF2B5EF4-FFF2-40B4-BE49-F238E27FC236}">
                <a16:creationId xmlns:a16="http://schemas.microsoft.com/office/drawing/2014/main" id="{C8BC3C8D-9FB4-FAD9-26E5-B2BFDF7714A3}"/>
              </a:ext>
            </a:extLst>
          </p:cNvPr>
          <p:cNvSpPr/>
          <p:nvPr/>
        </p:nvSpPr>
        <p:spPr>
          <a:xfrm>
            <a:off x="7423433" y="2772889"/>
            <a:ext cx="4629739" cy="820738"/>
          </a:xfrm>
          <a:prstGeom prst="rect">
            <a:avLst/>
          </a:prstGeom>
          <a:ln w="19050">
            <a:noFill/>
            <a:miter lim="400000"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0" tIns="0" rIns="0" bIns="0" anchor="ctr">
            <a:spAutoFit/>
          </a:bodyPr>
          <a:lstStyle>
            <a:lvl1pPr marL="254000" marR="254000" indent="0">
              <a:defRPr sz="13000"/>
            </a:lvl1pPr>
          </a:lstStyle>
          <a:p>
            <a:pPr marL="58349" marR="224130" defTabSz="465980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sz="2800" kern="0" dirty="0">
                <a:solidFill>
                  <a:srgbClr val="FFFFFF"/>
                </a:solidFill>
                <a:latin typeface="Arial Nova Light" panose="020B0304020202020204" pitchFamily="34" charset="0"/>
                <a:sym typeface="Avenir Next"/>
              </a:rPr>
              <a:t>Deep Space Network Updates</a:t>
            </a:r>
            <a:endParaRPr sz="2800" kern="0" dirty="0">
              <a:solidFill>
                <a:srgbClr val="FFFFFF"/>
              </a:solidFill>
              <a:latin typeface="Arial Nova Light" panose="020B0304020202020204" pitchFamily="34" charset="0"/>
              <a:sym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39429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B675B8F-76B9-D83C-B056-12FDF47EE5C5}"/>
              </a:ext>
            </a:extLst>
          </p:cNvPr>
          <p:cNvSpPr/>
          <p:nvPr/>
        </p:nvSpPr>
        <p:spPr>
          <a:xfrm>
            <a:off x="3848919" y="1554687"/>
            <a:ext cx="8609178" cy="3376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B011E5C-CBE7-0082-FE93-CD8B540E9480}"/>
              </a:ext>
            </a:extLst>
          </p:cNvPr>
          <p:cNvSpPr/>
          <p:nvPr/>
        </p:nvSpPr>
        <p:spPr>
          <a:xfrm>
            <a:off x="3777395" y="4467759"/>
            <a:ext cx="8757106" cy="773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1FEF274-16DD-0B9F-D579-13F68EEC0408}"/>
              </a:ext>
            </a:extLst>
          </p:cNvPr>
          <p:cNvSpPr/>
          <p:nvPr/>
        </p:nvSpPr>
        <p:spPr>
          <a:xfrm>
            <a:off x="3860299" y="4510025"/>
            <a:ext cx="8591295" cy="6079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D271F8D-8D6F-CCB6-202E-D4CC37D81A7C}"/>
              </a:ext>
            </a:extLst>
          </p:cNvPr>
          <p:cNvSpPr/>
          <p:nvPr/>
        </p:nvSpPr>
        <p:spPr>
          <a:xfrm>
            <a:off x="38514" y="972720"/>
            <a:ext cx="2922829" cy="3195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8A39BC7-416D-EAD5-EBE5-6D064136B611}"/>
              </a:ext>
            </a:extLst>
          </p:cNvPr>
          <p:cNvSpPr/>
          <p:nvPr/>
        </p:nvSpPr>
        <p:spPr>
          <a:xfrm>
            <a:off x="46642" y="980847"/>
            <a:ext cx="2830169" cy="31032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DA49329-CE25-9564-A8C5-D0AC69FBA99B}"/>
              </a:ext>
            </a:extLst>
          </p:cNvPr>
          <p:cNvSpPr/>
          <p:nvPr/>
        </p:nvSpPr>
        <p:spPr>
          <a:xfrm>
            <a:off x="46643" y="980847"/>
            <a:ext cx="2830576" cy="3103541"/>
          </a:xfrm>
          <a:custGeom>
            <a:avLst/>
            <a:gdLst/>
            <a:ahLst/>
            <a:cxnLst/>
            <a:rect l="l" t="t" r="r" b="b"/>
            <a:pathLst>
              <a:path w="2653665" h="2909570">
                <a:moveTo>
                  <a:pt x="0" y="0"/>
                </a:moveTo>
                <a:lnTo>
                  <a:pt x="2653284" y="0"/>
                </a:lnTo>
                <a:lnTo>
                  <a:pt x="2653284" y="2909316"/>
                </a:lnTo>
                <a:lnTo>
                  <a:pt x="0" y="2909316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4C586F4-FA98-92A7-910A-E64B42986009}"/>
              </a:ext>
            </a:extLst>
          </p:cNvPr>
          <p:cNvSpPr/>
          <p:nvPr/>
        </p:nvSpPr>
        <p:spPr>
          <a:xfrm>
            <a:off x="1140671" y="3437130"/>
            <a:ext cx="1178559" cy="3234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B7DD5480-F88F-72C3-AD9B-B73210B580E2}"/>
              </a:ext>
            </a:extLst>
          </p:cNvPr>
          <p:cNvSpPr/>
          <p:nvPr/>
        </p:nvSpPr>
        <p:spPr>
          <a:xfrm>
            <a:off x="1140671" y="3437129"/>
            <a:ext cx="1178560" cy="323765"/>
          </a:xfrm>
          <a:custGeom>
            <a:avLst/>
            <a:gdLst/>
            <a:ahLst/>
            <a:cxnLst/>
            <a:rect l="l" t="t" r="r" b="b"/>
            <a:pathLst>
              <a:path w="1104900" h="303529">
                <a:moveTo>
                  <a:pt x="0" y="0"/>
                </a:moveTo>
                <a:lnTo>
                  <a:pt x="1102995" y="0"/>
                </a:lnTo>
                <a:lnTo>
                  <a:pt x="1103376" y="49720"/>
                </a:lnTo>
                <a:lnTo>
                  <a:pt x="1103757" y="99441"/>
                </a:lnTo>
                <a:lnTo>
                  <a:pt x="1104138" y="149161"/>
                </a:lnTo>
                <a:lnTo>
                  <a:pt x="1104519" y="198882"/>
                </a:lnTo>
                <a:lnTo>
                  <a:pt x="1104900" y="248602"/>
                </a:lnTo>
                <a:lnTo>
                  <a:pt x="860615" y="193268"/>
                </a:lnTo>
                <a:lnTo>
                  <a:pt x="635050" y="303276"/>
                </a:lnTo>
                <a:lnTo>
                  <a:pt x="344716" y="191427"/>
                </a:lnTo>
                <a:lnTo>
                  <a:pt x="156845" y="275386"/>
                </a:lnTo>
                <a:lnTo>
                  <a:pt x="7594" y="256311"/>
                </a:lnTo>
                <a:lnTo>
                  <a:pt x="7379" y="218787"/>
                </a:lnTo>
                <a:lnTo>
                  <a:pt x="5674" y="186758"/>
                </a:lnTo>
                <a:lnTo>
                  <a:pt x="3318" y="147861"/>
                </a:lnTo>
                <a:lnTo>
                  <a:pt x="1148" y="8973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017B274-3108-3496-B377-3E136CA03015}"/>
              </a:ext>
            </a:extLst>
          </p:cNvPr>
          <p:cNvSpPr/>
          <p:nvPr/>
        </p:nvSpPr>
        <p:spPr>
          <a:xfrm>
            <a:off x="443302" y="1067003"/>
            <a:ext cx="1963711" cy="25570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4129EDE-5D12-00D5-F59F-DCE4E5D3FFA7}"/>
              </a:ext>
            </a:extLst>
          </p:cNvPr>
          <p:cNvSpPr txBox="1"/>
          <p:nvPr/>
        </p:nvSpPr>
        <p:spPr>
          <a:xfrm>
            <a:off x="209008" y="1084727"/>
            <a:ext cx="694944" cy="267082"/>
          </a:xfrm>
          <a:prstGeom prst="rect">
            <a:avLst/>
          </a:prstGeom>
        </p:spPr>
        <p:txBody>
          <a:bodyPr vert="horz" wrap="square" lIns="0" tIns="35899" rIns="0" bIns="0" rtlCol="0">
            <a:spAutoFit/>
          </a:bodyPr>
          <a:lstStyle/>
          <a:p>
            <a:pPr marR="5419" defTabSz="975390" fontAlgn="auto">
              <a:lnSpc>
                <a:spcPts val="853"/>
              </a:lnSpc>
              <a:spcBef>
                <a:spcPts val="283"/>
              </a:spcBef>
              <a:spcAft>
                <a:spcPts val="0"/>
              </a:spcAft>
            </a:pP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Shaped</a:t>
            </a:r>
            <a:r>
              <a:rPr sz="853" spc="-5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Surface  Sub-reflector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9F92A702-8B91-289A-C92C-300CA4443268}"/>
              </a:ext>
            </a:extLst>
          </p:cNvPr>
          <p:cNvSpPr/>
          <p:nvPr/>
        </p:nvSpPr>
        <p:spPr>
          <a:xfrm>
            <a:off x="823678" y="1276434"/>
            <a:ext cx="237644" cy="214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FA6404A7-1AE7-ED7B-06FF-C393F41F82A6}"/>
              </a:ext>
            </a:extLst>
          </p:cNvPr>
          <p:cNvSpPr/>
          <p:nvPr/>
        </p:nvSpPr>
        <p:spPr>
          <a:xfrm>
            <a:off x="904958" y="2817775"/>
            <a:ext cx="149013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636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5A6D17FF-052D-B91F-B65D-C8BBAF7888D7}"/>
              </a:ext>
            </a:extLst>
          </p:cNvPr>
          <p:cNvSpPr/>
          <p:nvPr/>
        </p:nvSpPr>
        <p:spPr>
          <a:xfrm>
            <a:off x="1054514" y="2817776"/>
            <a:ext cx="681397" cy="113115"/>
          </a:xfrm>
          <a:custGeom>
            <a:avLst/>
            <a:gdLst/>
            <a:ahLst/>
            <a:cxnLst/>
            <a:rect l="l" t="t" r="r" b="b"/>
            <a:pathLst>
              <a:path w="638810" h="106044">
                <a:moveTo>
                  <a:pt x="0" y="0"/>
                </a:moveTo>
                <a:lnTo>
                  <a:pt x="638276" y="105486"/>
                </a:lnTo>
              </a:path>
            </a:pathLst>
          </a:custGeom>
          <a:ln w="127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C2536716-F967-C76A-BFC9-C4AF697FB045}"/>
              </a:ext>
            </a:extLst>
          </p:cNvPr>
          <p:cNvSpPr/>
          <p:nvPr/>
        </p:nvSpPr>
        <p:spPr>
          <a:xfrm>
            <a:off x="1694706" y="2889651"/>
            <a:ext cx="81280" cy="81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8AD51C9B-6101-BD8C-AA35-CD67B20E1F68}"/>
              </a:ext>
            </a:extLst>
          </p:cNvPr>
          <p:cNvSpPr txBox="1"/>
          <p:nvPr/>
        </p:nvSpPr>
        <p:spPr>
          <a:xfrm>
            <a:off x="1161328" y="988521"/>
            <a:ext cx="742357" cy="267082"/>
          </a:xfrm>
          <a:prstGeom prst="rect">
            <a:avLst/>
          </a:prstGeom>
        </p:spPr>
        <p:txBody>
          <a:bodyPr vert="horz" wrap="square" lIns="0" tIns="35899" rIns="0" bIns="0" rtlCol="0">
            <a:spAutoFit/>
          </a:bodyPr>
          <a:lstStyle/>
          <a:p>
            <a:pPr marR="5419" defTabSz="975390" fontAlgn="auto">
              <a:lnSpc>
                <a:spcPts val="853"/>
              </a:lnSpc>
              <a:spcBef>
                <a:spcPts val="283"/>
              </a:spcBef>
              <a:spcAft>
                <a:spcPts val="0"/>
              </a:spcAft>
            </a:pP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34meter</a:t>
            </a:r>
            <a:r>
              <a:rPr sz="853" spc="-80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Surface  Reflector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5FDBEBC3-12F9-0196-1CBD-09C8283ABFD4}"/>
              </a:ext>
            </a:extLst>
          </p:cNvPr>
          <p:cNvSpPr txBox="1"/>
          <p:nvPr/>
        </p:nvSpPr>
        <p:spPr>
          <a:xfrm>
            <a:off x="565453" y="2621051"/>
            <a:ext cx="787061" cy="267082"/>
          </a:xfrm>
          <a:prstGeom prst="rect">
            <a:avLst/>
          </a:prstGeom>
        </p:spPr>
        <p:txBody>
          <a:bodyPr vert="horz" wrap="square" lIns="0" tIns="35899" rIns="0" bIns="0" rtlCol="0">
            <a:spAutoFit/>
          </a:bodyPr>
          <a:lstStyle/>
          <a:p>
            <a:pPr marR="5419" defTabSz="975390" fontAlgn="auto">
              <a:lnSpc>
                <a:spcPts val="853"/>
              </a:lnSpc>
              <a:spcBef>
                <a:spcPts val="283"/>
              </a:spcBef>
              <a:spcAft>
                <a:spcPts val="0"/>
              </a:spcAft>
            </a:pP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Beam</a:t>
            </a:r>
            <a:r>
              <a:rPr sz="853" spc="-4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Waveguide  Shroud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89427BF7-F6F1-77B0-A516-616566F8E181}"/>
              </a:ext>
            </a:extLst>
          </p:cNvPr>
          <p:cNvSpPr/>
          <p:nvPr/>
        </p:nvSpPr>
        <p:spPr>
          <a:xfrm>
            <a:off x="1592587" y="1144761"/>
            <a:ext cx="303979" cy="2534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827AD56B-E425-5045-0978-3046D1D85D5C}"/>
              </a:ext>
            </a:extLst>
          </p:cNvPr>
          <p:cNvSpPr txBox="1"/>
          <p:nvPr/>
        </p:nvSpPr>
        <p:spPr>
          <a:xfrm>
            <a:off x="280365" y="1590638"/>
            <a:ext cx="485648" cy="145617"/>
          </a:xfrm>
          <a:prstGeom prst="rect">
            <a:avLst/>
          </a:prstGeom>
        </p:spPr>
        <p:txBody>
          <a:bodyPr vert="horz" wrap="square" lIns="0" tIns="14224" rIns="0" bIns="0" rtlCol="0">
            <a:spAutoFit/>
          </a:bodyPr>
          <a:lstStyle/>
          <a:p>
            <a:pPr defTabSz="975390" fontAlgn="auto">
              <a:spcBef>
                <a:spcPts val="112"/>
              </a:spcBef>
              <a:spcAft>
                <a:spcPts val="0"/>
              </a:spcAft>
            </a:pP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Quadripod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FC37F58C-266D-F431-34CE-6869D84631EE}"/>
              </a:ext>
            </a:extLst>
          </p:cNvPr>
          <p:cNvSpPr txBox="1"/>
          <p:nvPr/>
        </p:nvSpPr>
        <p:spPr>
          <a:xfrm>
            <a:off x="210618" y="2946958"/>
            <a:ext cx="657013" cy="145617"/>
          </a:xfrm>
          <a:prstGeom prst="rect">
            <a:avLst/>
          </a:prstGeom>
        </p:spPr>
        <p:txBody>
          <a:bodyPr vert="horz" wrap="square" lIns="0" tIns="14224" rIns="0" bIns="0" rtlCol="0">
            <a:spAutoFit/>
          </a:bodyPr>
          <a:lstStyle/>
          <a:p>
            <a:pPr marL="13547" defTabSz="975390" fontAlgn="auto">
              <a:spcBef>
                <a:spcPts val="112"/>
              </a:spcBef>
              <a:spcAft>
                <a:spcPts val="0"/>
              </a:spcAft>
            </a:pP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Azimuth</a:t>
            </a:r>
            <a:r>
              <a:rPr sz="853" spc="-4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Track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2BEACF8E-777C-69B5-35BE-FC02C18102FA}"/>
              </a:ext>
            </a:extLst>
          </p:cNvPr>
          <p:cNvSpPr/>
          <p:nvPr/>
        </p:nvSpPr>
        <p:spPr>
          <a:xfrm>
            <a:off x="870821" y="3040483"/>
            <a:ext cx="140885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1851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04531BF0-A201-61D5-2F02-F1C30124EEC1}"/>
              </a:ext>
            </a:extLst>
          </p:cNvPr>
          <p:cNvSpPr/>
          <p:nvPr/>
        </p:nvSpPr>
        <p:spPr>
          <a:xfrm>
            <a:off x="1012248" y="3040483"/>
            <a:ext cx="168656" cy="268224"/>
          </a:xfrm>
          <a:custGeom>
            <a:avLst/>
            <a:gdLst/>
            <a:ahLst/>
            <a:cxnLst/>
            <a:rect l="l" t="t" r="r" b="b"/>
            <a:pathLst>
              <a:path w="158115" h="251460">
                <a:moveTo>
                  <a:pt x="0" y="0"/>
                </a:moveTo>
                <a:lnTo>
                  <a:pt x="157708" y="251320"/>
                </a:lnTo>
              </a:path>
            </a:pathLst>
          </a:custGeom>
          <a:ln w="127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13ECAFCE-2610-1D0A-AC86-F2471FE4C3EF}"/>
              </a:ext>
            </a:extLst>
          </p:cNvPr>
          <p:cNvSpPr/>
          <p:nvPr/>
        </p:nvSpPr>
        <p:spPr>
          <a:xfrm>
            <a:off x="1139831" y="3267925"/>
            <a:ext cx="81280" cy="81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7168CB33-5413-2FB9-6080-4BA630221525}"/>
              </a:ext>
            </a:extLst>
          </p:cNvPr>
          <p:cNvSpPr txBox="1"/>
          <p:nvPr/>
        </p:nvSpPr>
        <p:spPr>
          <a:xfrm>
            <a:off x="50029" y="3305081"/>
            <a:ext cx="2823803" cy="364737"/>
          </a:xfrm>
          <a:prstGeom prst="rect">
            <a:avLst/>
          </a:prstGeom>
        </p:spPr>
        <p:txBody>
          <a:bodyPr vert="horz" wrap="square" lIns="0" tIns="35899" rIns="0" bIns="0" rtlCol="0">
            <a:spAutoFit/>
          </a:bodyPr>
          <a:lstStyle/>
          <a:p>
            <a:pPr marL="335290" marR="1878980" defTabSz="975390" fontAlgn="auto">
              <a:lnSpc>
                <a:spcPct val="83100"/>
              </a:lnSpc>
              <a:spcBef>
                <a:spcPts val="283"/>
              </a:spcBef>
              <a:spcAft>
                <a:spcPts val="0"/>
              </a:spcAft>
            </a:pPr>
            <a:r>
              <a:rPr sz="85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S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ub</a:t>
            </a:r>
            <a:r>
              <a:rPr sz="853" spc="-11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t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erranea</a:t>
            </a:r>
            <a:r>
              <a:rPr sz="85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n  </a:t>
            </a:r>
            <a:r>
              <a:rPr sz="853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Pedestal  Room</a:t>
            </a:r>
            <a:endParaRPr sz="8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A215BA36-479E-F8E4-1AD0-C164335323F1}"/>
              </a:ext>
            </a:extLst>
          </p:cNvPr>
          <p:cNvSpPr/>
          <p:nvPr/>
        </p:nvSpPr>
        <p:spPr>
          <a:xfrm>
            <a:off x="1145548" y="3804515"/>
            <a:ext cx="1178560" cy="240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D1626A1E-5559-85C1-FC19-6B2B60F8E38B}"/>
              </a:ext>
            </a:extLst>
          </p:cNvPr>
          <p:cNvSpPr/>
          <p:nvPr/>
        </p:nvSpPr>
        <p:spPr>
          <a:xfrm>
            <a:off x="1145548" y="3804514"/>
            <a:ext cx="1178560" cy="241131"/>
          </a:xfrm>
          <a:custGeom>
            <a:avLst/>
            <a:gdLst/>
            <a:ahLst/>
            <a:cxnLst/>
            <a:rect l="l" t="t" r="r" b="b"/>
            <a:pathLst>
              <a:path w="1104900" h="226060">
                <a:moveTo>
                  <a:pt x="0" y="112775"/>
                </a:moveTo>
                <a:lnTo>
                  <a:pt x="43414" y="68880"/>
                </a:lnTo>
                <a:lnTo>
                  <a:pt x="115111" y="43863"/>
                </a:lnTo>
                <a:lnTo>
                  <a:pt x="161810" y="33032"/>
                </a:lnTo>
                <a:lnTo>
                  <a:pt x="214866" y="23499"/>
                </a:lnTo>
                <a:lnTo>
                  <a:pt x="273620" y="15398"/>
                </a:lnTo>
                <a:lnTo>
                  <a:pt x="337413" y="8863"/>
                </a:lnTo>
                <a:lnTo>
                  <a:pt x="405588" y="4028"/>
                </a:lnTo>
                <a:lnTo>
                  <a:pt x="477486" y="1029"/>
                </a:lnTo>
                <a:lnTo>
                  <a:pt x="552450" y="0"/>
                </a:lnTo>
                <a:lnTo>
                  <a:pt x="627413" y="1029"/>
                </a:lnTo>
                <a:lnTo>
                  <a:pt x="699311" y="4028"/>
                </a:lnTo>
                <a:lnTo>
                  <a:pt x="767486" y="8863"/>
                </a:lnTo>
                <a:lnTo>
                  <a:pt x="831279" y="15398"/>
                </a:lnTo>
                <a:lnTo>
                  <a:pt x="890033" y="23499"/>
                </a:lnTo>
                <a:lnTo>
                  <a:pt x="943089" y="33032"/>
                </a:lnTo>
                <a:lnTo>
                  <a:pt x="989788" y="43863"/>
                </a:lnTo>
                <a:lnTo>
                  <a:pt x="1029473" y="55857"/>
                </a:lnTo>
                <a:lnTo>
                  <a:pt x="1085165" y="82796"/>
                </a:lnTo>
                <a:lnTo>
                  <a:pt x="1104900" y="112775"/>
                </a:lnTo>
                <a:lnTo>
                  <a:pt x="1099856" y="128078"/>
                </a:lnTo>
                <a:lnTo>
                  <a:pt x="1061485" y="156671"/>
                </a:lnTo>
                <a:lnTo>
                  <a:pt x="989788" y="181688"/>
                </a:lnTo>
                <a:lnTo>
                  <a:pt x="943089" y="192519"/>
                </a:lnTo>
                <a:lnTo>
                  <a:pt x="890033" y="202052"/>
                </a:lnTo>
                <a:lnTo>
                  <a:pt x="831279" y="210153"/>
                </a:lnTo>
                <a:lnTo>
                  <a:pt x="767486" y="216688"/>
                </a:lnTo>
                <a:lnTo>
                  <a:pt x="699311" y="221523"/>
                </a:lnTo>
                <a:lnTo>
                  <a:pt x="627413" y="224522"/>
                </a:lnTo>
                <a:lnTo>
                  <a:pt x="552450" y="225551"/>
                </a:lnTo>
                <a:lnTo>
                  <a:pt x="477486" y="224522"/>
                </a:lnTo>
                <a:lnTo>
                  <a:pt x="405588" y="221523"/>
                </a:lnTo>
                <a:lnTo>
                  <a:pt x="337413" y="216688"/>
                </a:lnTo>
                <a:lnTo>
                  <a:pt x="273620" y="210153"/>
                </a:lnTo>
                <a:lnTo>
                  <a:pt x="214866" y="202052"/>
                </a:lnTo>
                <a:lnTo>
                  <a:pt x="161810" y="192519"/>
                </a:lnTo>
                <a:lnTo>
                  <a:pt x="115111" y="181688"/>
                </a:lnTo>
                <a:lnTo>
                  <a:pt x="75426" y="169694"/>
                </a:lnTo>
                <a:lnTo>
                  <a:pt x="19734" y="142755"/>
                </a:lnTo>
                <a:lnTo>
                  <a:pt x="0" y="112775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A2B9875E-5973-B111-0646-0070819EAE16}"/>
              </a:ext>
            </a:extLst>
          </p:cNvPr>
          <p:cNvSpPr/>
          <p:nvPr/>
        </p:nvSpPr>
        <p:spPr>
          <a:xfrm>
            <a:off x="1148798" y="3695598"/>
            <a:ext cx="0" cy="178816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167131"/>
                </a:moveTo>
                <a:lnTo>
                  <a:pt x="0" y="0"/>
                </a:lnTo>
              </a:path>
            </a:pathLst>
          </a:custGeom>
          <a:ln w="6350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FEF167FC-AA25-29FE-2AC9-C9A78C0952F7}"/>
              </a:ext>
            </a:extLst>
          </p:cNvPr>
          <p:cNvSpPr/>
          <p:nvPr/>
        </p:nvSpPr>
        <p:spPr>
          <a:xfrm>
            <a:off x="2319231" y="3684219"/>
            <a:ext cx="0" cy="178816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167131"/>
                </a:moveTo>
                <a:lnTo>
                  <a:pt x="0" y="0"/>
                </a:lnTo>
              </a:path>
            </a:pathLst>
          </a:custGeom>
          <a:ln w="6350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71C388EA-0FB9-4355-06DC-BE3CDF5B5307}"/>
              </a:ext>
            </a:extLst>
          </p:cNvPr>
          <p:cNvSpPr/>
          <p:nvPr/>
        </p:nvSpPr>
        <p:spPr>
          <a:xfrm>
            <a:off x="1143921" y="3772003"/>
            <a:ext cx="1180186" cy="2763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FA2D070F-1E6F-3F65-5AF5-9C4F436AB678}"/>
              </a:ext>
            </a:extLst>
          </p:cNvPr>
          <p:cNvSpPr/>
          <p:nvPr/>
        </p:nvSpPr>
        <p:spPr>
          <a:xfrm>
            <a:off x="1143921" y="3771999"/>
            <a:ext cx="1180592" cy="276351"/>
          </a:xfrm>
          <a:custGeom>
            <a:avLst/>
            <a:gdLst/>
            <a:ahLst/>
            <a:cxnLst/>
            <a:rect l="l" t="t" r="r" b="b"/>
            <a:pathLst>
              <a:path w="1106805" h="259079">
                <a:moveTo>
                  <a:pt x="1106424" y="155562"/>
                </a:moveTo>
                <a:lnTo>
                  <a:pt x="1073500" y="181985"/>
                </a:lnTo>
                <a:lnTo>
                  <a:pt x="1012541" y="205399"/>
                </a:lnTo>
                <a:lnTo>
                  <a:pt x="973170" y="215808"/>
                </a:lnTo>
                <a:lnTo>
                  <a:pt x="928739" y="225263"/>
                </a:lnTo>
                <a:lnTo>
                  <a:pt x="879897" y="233697"/>
                </a:lnTo>
                <a:lnTo>
                  <a:pt x="827292" y="241041"/>
                </a:lnTo>
                <a:lnTo>
                  <a:pt x="771574" y="247230"/>
                </a:lnTo>
                <a:lnTo>
                  <a:pt x="713392" y="252194"/>
                </a:lnTo>
                <a:lnTo>
                  <a:pt x="653396" y="255868"/>
                </a:lnTo>
                <a:lnTo>
                  <a:pt x="592235" y="258184"/>
                </a:lnTo>
                <a:lnTo>
                  <a:pt x="530559" y="259075"/>
                </a:lnTo>
                <a:lnTo>
                  <a:pt x="469017" y="258473"/>
                </a:lnTo>
                <a:lnTo>
                  <a:pt x="408257" y="256311"/>
                </a:lnTo>
                <a:lnTo>
                  <a:pt x="348931" y="252522"/>
                </a:lnTo>
                <a:lnTo>
                  <a:pt x="291686" y="247039"/>
                </a:lnTo>
                <a:lnTo>
                  <a:pt x="237172" y="239794"/>
                </a:lnTo>
                <a:lnTo>
                  <a:pt x="186039" y="230720"/>
                </a:lnTo>
                <a:lnTo>
                  <a:pt x="138936" y="219750"/>
                </a:lnTo>
                <a:lnTo>
                  <a:pt x="96512" y="206816"/>
                </a:lnTo>
                <a:lnTo>
                  <a:pt x="59417" y="191852"/>
                </a:lnTo>
                <a:lnTo>
                  <a:pt x="3810" y="155562"/>
                </a:lnTo>
                <a:lnTo>
                  <a:pt x="0" y="91859"/>
                </a:lnTo>
                <a:lnTo>
                  <a:pt x="251815" y="0"/>
                </a:lnTo>
                <a:lnTo>
                  <a:pt x="655231" y="87960"/>
                </a:lnTo>
                <a:lnTo>
                  <a:pt x="987704" y="28625"/>
                </a:lnTo>
                <a:lnTo>
                  <a:pt x="1095032" y="97523"/>
                </a:lnTo>
                <a:lnTo>
                  <a:pt x="1095048" y="113023"/>
                </a:lnTo>
                <a:lnTo>
                  <a:pt x="1095858" y="113655"/>
                </a:lnTo>
                <a:lnTo>
                  <a:pt x="1097254" y="104820"/>
                </a:lnTo>
                <a:lnTo>
                  <a:pt x="1099032" y="91922"/>
                </a:lnTo>
                <a:lnTo>
                  <a:pt x="1100984" y="80362"/>
                </a:lnTo>
                <a:lnTo>
                  <a:pt x="1102906" y="75544"/>
                </a:lnTo>
                <a:lnTo>
                  <a:pt x="1104590" y="82870"/>
                </a:lnTo>
                <a:lnTo>
                  <a:pt x="1105831" y="107741"/>
                </a:lnTo>
                <a:lnTo>
                  <a:pt x="1106424" y="155562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A7D32C07-D53B-31A2-1EEA-A33ACBB15DD6}"/>
              </a:ext>
            </a:extLst>
          </p:cNvPr>
          <p:cNvSpPr/>
          <p:nvPr/>
        </p:nvSpPr>
        <p:spPr>
          <a:xfrm>
            <a:off x="823672" y="3507030"/>
            <a:ext cx="199813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18715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id="{037F7859-2A79-4D20-7F0F-CE25BCF75F2D}"/>
              </a:ext>
            </a:extLst>
          </p:cNvPr>
          <p:cNvSpPr/>
          <p:nvPr/>
        </p:nvSpPr>
        <p:spPr>
          <a:xfrm>
            <a:off x="1020377" y="3507030"/>
            <a:ext cx="404368" cy="176784"/>
          </a:xfrm>
          <a:custGeom>
            <a:avLst/>
            <a:gdLst/>
            <a:ahLst/>
            <a:cxnLst/>
            <a:rect l="l" t="t" r="r" b="b"/>
            <a:pathLst>
              <a:path w="379094" h="165735">
                <a:moveTo>
                  <a:pt x="0" y="0"/>
                </a:moveTo>
                <a:lnTo>
                  <a:pt x="379082" y="165290"/>
                </a:lnTo>
              </a:path>
            </a:pathLst>
          </a:custGeom>
          <a:ln w="127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id="{6CDFDE98-EB2D-083B-87C8-F6F662608BA5}"/>
              </a:ext>
            </a:extLst>
          </p:cNvPr>
          <p:cNvSpPr/>
          <p:nvPr/>
        </p:nvSpPr>
        <p:spPr>
          <a:xfrm>
            <a:off x="1384093" y="3642698"/>
            <a:ext cx="81280" cy="81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" name="object 34">
            <a:extLst>
              <a:ext uri="{FF2B5EF4-FFF2-40B4-BE49-F238E27FC236}">
                <a16:creationId xmlns:a16="http://schemas.microsoft.com/office/drawing/2014/main" id="{8C9F8589-658B-3B07-E832-4548A535B343}"/>
              </a:ext>
            </a:extLst>
          </p:cNvPr>
          <p:cNvSpPr/>
          <p:nvPr/>
        </p:nvSpPr>
        <p:spPr>
          <a:xfrm>
            <a:off x="740772" y="1681210"/>
            <a:ext cx="295605" cy="1705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4" name="object 193">
            <a:extLst>
              <a:ext uri="{FF2B5EF4-FFF2-40B4-BE49-F238E27FC236}">
                <a16:creationId xmlns:a16="http://schemas.microsoft.com/office/drawing/2014/main" id="{3ED29FE9-F370-6BCA-3DD2-16C20D2A2A68}"/>
              </a:ext>
            </a:extLst>
          </p:cNvPr>
          <p:cNvSpPr/>
          <p:nvPr/>
        </p:nvSpPr>
        <p:spPr>
          <a:xfrm>
            <a:off x="9866892" y="1658723"/>
            <a:ext cx="591716" cy="991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5" name="object 194">
            <a:extLst>
              <a:ext uri="{FF2B5EF4-FFF2-40B4-BE49-F238E27FC236}">
                <a16:creationId xmlns:a16="http://schemas.microsoft.com/office/drawing/2014/main" id="{062241CB-7A79-F417-E43A-86E802B4E414}"/>
              </a:ext>
            </a:extLst>
          </p:cNvPr>
          <p:cNvSpPr/>
          <p:nvPr/>
        </p:nvSpPr>
        <p:spPr>
          <a:xfrm>
            <a:off x="10206641" y="1551432"/>
            <a:ext cx="17881" cy="19515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6" name="object 195">
            <a:extLst>
              <a:ext uri="{FF2B5EF4-FFF2-40B4-BE49-F238E27FC236}">
                <a16:creationId xmlns:a16="http://schemas.microsoft.com/office/drawing/2014/main" id="{96DC84B7-E4CD-25DE-4293-4A91B1F97237}"/>
              </a:ext>
            </a:extLst>
          </p:cNvPr>
          <p:cNvSpPr/>
          <p:nvPr/>
        </p:nvSpPr>
        <p:spPr>
          <a:xfrm>
            <a:off x="10122604" y="1452271"/>
            <a:ext cx="293417" cy="281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7" name="object 196">
            <a:extLst>
              <a:ext uri="{FF2B5EF4-FFF2-40B4-BE49-F238E27FC236}">
                <a16:creationId xmlns:a16="http://schemas.microsoft.com/office/drawing/2014/main" id="{321DD0D0-6928-6B02-C52A-44B113A360DD}"/>
              </a:ext>
            </a:extLst>
          </p:cNvPr>
          <p:cNvSpPr/>
          <p:nvPr/>
        </p:nvSpPr>
        <p:spPr>
          <a:xfrm>
            <a:off x="10149746" y="1983843"/>
            <a:ext cx="193444" cy="422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8" name="object 197">
            <a:extLst>
              <a:ext uri="{FF2B5EF4-FFF2-40B4-BE49-F238E27FC236}">
                <a16:creationId xmlns:a16="http://schemas.microsoft.com/office/drawing/2014/main" id="{3C48E7AC-99BB-F7B7-CF89-544FB1406A32}"/>
              </a:ext>
            </a:extLst>
          </p:cNvPr>
          <p:cNvSpPr/>
          <p:nvPr/>
        </p:nvSpPr>
        <p:spPr>
          <a:xfrm>
            <a:off x="10129217" y="1852169"/>
            <a:ext cx="184315" cy="1722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1" name="object 210">
            <a:extLst>
              <a:ext uri="{FF2B5EF4-FFF2-40B4-BE49-F238E27FC236}">
                <a16:creationId xmlns:a16="http://schemas.microsoft.com/office/drawing/2014/main" id="{7867136A-B5B5-2022-0C70-A259A633C9F7}"/>
              </a:ext>
            </a:extLst>
          </p:cNvPr>
          <p:cNvSpPr/>
          <p:nvPr/>
        </p:nvSpPr>
        <p:spPr>
          <a:xfrm>
            <a:off x="10803237" y="1782269"/>
            <a:ext cx="516940" cy="5852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2" name="object 211">
            <a:extLst>
              <a:ext uri="{FF2B5EF4-FFF2-40B4-BE49-F238E27FC236}">
                <a16:creationId xmlns:a16="http://schemas.microsoft.com/office/drawing/2014/main" id="{27DB94C9-FFBF-EDD1-BCCE-0C8E8EAB4D5E}"/>
              </a:ext>
            </a:extLst>
          </p:cNvPr>
          <p:cNvSpPr/>
          <p:nvPr/>
        </p:nvSpPr>
        <p:spPr>
          <a:xfrm>
            <a:off x="10804863" y="1601826"/>
            <a:ext cx="427532" cy="2373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3" name="object 212">
            <a:extLst>
              <a:ext uri="{FF2B5EF4-FFF2-40B4-BE49-F238E27FC236}">
                <a16:creationId xmlns:a16="http://schemas.microsoft.com/office/drawing/2014/main" id="{E079C8DC-F429-3CC7-D76F-863B11E5F9DF}"/>
              </a:ext>
            </a:extLst>
          </p:cNvPr>
          <p:cNvSpPr/>
          <p:nvPr/>
        </p:nvSpPr>
        <p:spPr>
          <a:xfrm>
            <a:off x="10554523" y="1559561"/>
            <a:ext cx="260035" cy="46788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5" name="object 214">
            <a:extLst>
              <a:ext uri="{FF2B5EF4-FFF2-40B4-BE49-F238E27FC236}">
                <a16:creationId xmlns:a16="http://schemas.microsoft.com/office/drawing/2014/main" id="{2BC41756-03D6-7898-5C03-C2395A8FD6CA}"/>
              </a:ext>
            </a:extLst>
          </p:cNvPr>
          <p:cNvSpPr/>
          <p:nvPr/>
        </p:nvSpPr>
        <p:spPr>
          <a:xfrm>
            <a:off x="5710244" y="2043989"/>
            <a:ext cx="232400" cy="213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6" name="object 215">
            <a:extLst>
              <a:ext uri="{FF2B5EF4-FFF2-40B4-BE49-F238E27FC236}">
                <a16:creationId xmlns:a16="http://schemas.microsoft.com/office/drawing/2014/main" id="{E9EC7419-3114-CE51-5952-CC19D75E3757}"/>
              </a:ext>
            </a:extLst>
          </p:cNvPr>
          <p:cNvSpPr/>
          <p:nvPr/>
        </p:nvSpPr>
        <p:spPr>
          <a:xfrm>
            <a:off x="9766105" y="1590447"/>
            <a:ext cx="281228" cy="1674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7" name="object 216">
            <a:extLst>
              <a:ext uri="{FF2B5EF4-FFF2-40B4-BE49-F238E27FC236}">
                <a16:creationId xmlns:a16="http://schemas.microsoft.com/office/drawing/2014/main" id="{FF93812B-0CF7-9D78-FEAF-B44DB54FD85B}"/>
              </a:ext>
            </a:extLst>
          </p:cNvPr>
          <p:cNvSpPr/>
          <p:nvPr/>
        </p:nvSpPr>
        <p:spPr>
          <a:xfrm>
            <a:off x="5999590" y="2068373"/>
            <a:ext cx="193445" cy="42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8" name="object 217">
            <a:extLst>
              <a:ext uri="{FF2B5EF4-FFF2-40B4-BE49-F238E27FC236}">
                <a16:creationId xmlns:a16="http://schemas.microsoft.com/office/drawing/2014/main" id="{B52E0D8E-8332-86B8-89DB-F27D6B0AF6F9}"/>
              </a:ext>
            </a:extLst>
          </p:cNvPr>
          <p:cNvSpPr/>
          <p:nvPr/>
        </p:nvSpPr>
        <p:spPr>
          <a:xfrm>
            <a:off x="5979059" y="1938326"/>
            <a:ext cx="184315" cy="1706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1" name="object 220">
            <a:extLst>
              <a:ext uri="{FF2B5EF4-FFF2-40B4-BE49-F238E27FC236}">
                <a16:creationId xmlns:a16="http://schemas.microsoft.com/office/drawing/2014/main" id="{786BE450-B82B-26F4-9CBA-B0C846E3CAC4}"/>
              </a:ext>
            </a:extLst>
          </p:cNvPr>
          <p:cNvSpPr/>
          <p:nvPr/>
        </p:nvSpPr>
        <p:spPr>
          <a:xfrm>
            <a:off x="5866291" y="1993596"/>
            <a:ext cx="276338" cy="942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2" name="object 221">
            <a:extLst>
              <a:ext uri="{FF2B5EF4-FFF2-40B4-BE49-F238E27FC236}">
                <a16:creationId xmlns:a16="http://schemas.microsoft.com/office/drawing/2014/main" id="{36F5E54F-C2CE-4A67-B467-F5074C7F023F}"/>
              </a:ext>
            </a:extLst>
          </p:cNvPr>
          <p:cNvSpPr/>
          <p:nvPr/>
        </p:nvSpPr>
        <p:spPr>
          <a:xfrm>
            <a:off x="5835897" y="1801776"/>
            <a:ext cx="251145" cy="27480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3" name="object 222">
            <a:extLst>
              <a:ext uri="{FF2B5EF4-FFF2-40B4-BE49-F238E27FC236}">
                <a16:creationId xmlns:a16="http://schemas.microsoft.com/office/drawing/2014/main" id="{83B72667-153D-C9AA-E56F-0F12CD40037F}"/>
              </a:ext>
            </a:extLst>
          </p:cNvPr>
          <p:cNvSpPr/>
          <p:nvPr/>
        </p:nvSpPr>
        <p:spPr>
          <a:xfrm>
            <a:off x="6103628" y="1725373"/>
            <a:ext cx="281228" cy="13980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4" name="object 223">
            <a:extLst>
              <a:ext uri="{FF2B5EF4-FFF2-40B4-BE49-F238E27FC236}">
                <a16:creationId xmlns:a16="http://schemas.microsoft.com/office/drawing/2014/main" id="{68797601-CDEF-DEAC-FE27-06D38BD95DE4}"/>
              </a:ext>
            </a:extLst>
          </p:cNvPr>
          <p:cNvSpPr/>
          <p:nvPr/>
        </p:nvSpPr>
        <p:spPr>
          <a:xfrm>
            <a:off x="6053474" y="1385622"/>
            <a:ext cx="207553" cy="4630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5" name="object 224">
            <a:extLst>
              <a:ext uri="{FF2B5EF4-FFF2-40B4-BE49-F238E27FC236}">
                <a16:creationId xmlns:a16="http://schemas.microsoft.com/office/drawing/2014/main" id="{7E71B5F0-7342-E1FE-7829-856DC4D00444}"/>
              </a:ext>
            </a:extLst>
          </p:cNvPr>
          <p:cNvSpPr/>
          <p:nvPr/>
        </p:nvSpPr>
        <p:spPr>
          <a:xfrm>
            <a:off x="6306828" y="1904189"/>
            <a:ext cx="193445" cy="42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6" name="object 225">
            <a:extLst>
              <a:ext uri="{FF2B5EF4-FFF2-40B4-BE49-F238E27FC236}">
                <a16:creationId xmlns:a16="http://schemas.microsoft.com/office/drawing/2014/main" id="{D87A371C-04D8-02D4-DFCC-0A7CC34B900F}"/>
              </a:ext>
            </a:extLst>
          </p:cNvPr>
          <p:cNvSpPr/>
          <p:nvPr/>
        </p:nvSpPr>
        <p:spPr>
          <a:xfrm>
            <a:off x="6286298" y="1774139"/>
            <a:ext cx="184316" cy="1706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7" name="object 226">
            <a:extLst>
              <a:ext uri="{FF2B5EF4-FFF2-40B4-BE49-F238E27FC236}">
                <a16:creationId xmlns:a16="http://schemas.microsoft.com/office/drawing/2014/main" id="{CCB1DCEA-A86E-6640-7172-0C5C45F40DC0}"/>
              </a:ext>
            </a:extLst>
          </p:cNvPr>
          <p:cNvSpPr/>
          <p:nvPr/>
        </p:nvSpPr>
        <p:spPr>
          <a:xfrm>
            <a:off x="6405989" y="1965962"/>
            <a:ext cx="146303" cy="3251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8" name="object 227">
            <a:extLst>
              <a:ext uri="{FF2B5EF4-FFF2-40B4-BE49-F238E27FC236}">
                <a16:creationId xmlns:a16="http://schemas.microsoft.com/office/drawing/2014/main" id="{59720C72-347A-69DC-45CC-FDB1DEDDFC25}"/>
              </a:ext>
            </a:extLst>
          </p:cNvPr>
          <p:cNvSpPr/>
          <p:nvPr/>
        </p:nvSpPr>
        <p:spPr>
          <a:xfrm>
            <a:off x="6391805" y="1870049"/>
            <a:ext cx="137427" cy="1267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9" name="object 228">
            <a:extLst>
              <a:ext uri="{FF2B5EF4-FFF2-40B4-BE49-F238E27FC236}">
                <a16:creationId xmlns:a16="http://schemas.microsoft.com/office/drawing/2014/main" id="{307EC0B3-DC7E-3304-E7FA-594327A7FD1D}"/>
              </a:ext>
            </a:extLst>
          </p:cNvPr>
          <p:cNvSpPr/>
          <p:nvPr/>
        </p:nvSpPr>
        <p:spPr>
          <a:xfrm>
            <a:off x="9715949" y="1278331"/>
            <a:ext cx="207553" cy="46301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0" name="object 229">
            <a:extLst>
              <a:ext uri="{FF2B5EF4-FFF2-40B4-BE49-F238E27FC236}">
                <a16:creationId xmlns:a16="http://schemas.microsoft.com/office/drawing/2014/main" id="{05E8FA05-3761-CDCF-8A03-99E81D3DC409}"/>
              </a:ext>
            </a:extLst>
          </p:cNvPr>
          <p:cNvSpPr/>
          <p:nvPr/>
        </p:nvSpPr>
        <p:spPr>
          <a:xfrm>
            <a:off x="9392216" y="1798524"/>
            <a:ext cx="356005" cy="14467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1" name="object 230">
            <a:extLst>
              <a:ext uri="{FF2B5EF4-FFF2-40B4-BE49-F238E27FC236}">
                <a16:creationId xmlns:a16="http://schemas.microsoft.com/office/drawing/2014/main" id="{A27CE7B0-C7B9-3FA1-B13F-BE48517ACB49}"/>
              </a:ext>
            </a:extLst>
          </p:cNvPr>
          <p:cNvSpPr/>
          <p:nvPr/>
        </p:nvSpPr>
        <p:spPr>
          <a:xfrm>
            <a:off x="9298863" y="1439267"/>
            <a:ext cx="312678" cy="4872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2" name="object 231">
            <a:extLst>
              <a:ext uri="{FF2B5EF4-FFF2-40B4-BE49-F238E27FC236}">
                <a16:creationId xmlns:a16="http://schemas.microsoft.com/office/drawing/2014/main" id="{161AB85D-90F7-988B-0B49-7BBDD3402C79}"/>
              </a:ext>
            </a:extLst>
          </p:cNvPr>
          <p:cNvSpPr/>
          <p:nvPr/>
        </p:nvSpPr>
        <p:spPr>
          <a:xfrm>
            <a:off x="9983934" y="1970838"/>
            <a:ext cx="274725" cy="9428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3" name="object 232">
            <a:extLst>
              <a:ext uri="{FF2B5EF4-FFF2-40B4-BE49-F238E27FC236}">
                <a16:creationId xmlns:a16="http://schemas.microsoft.com/office/drawing/2014/main" id="{AB05A90F-4B55-58C5-E59C-DBB5F810D3F1}"/>
              </a:ext>
            </a:extLst>
          </p:cNvPr>
          <p:cNvSpPr/>
          <p:nvPr/>
        </p:nvSpPr>
        <p:spPr>
          <a:xfrm>
            <a:off x="9943789" y="1779016"/>
            <a:ext cx="249519" cy="27480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4" name="object 233">
            <a:extLst>
              <a:ext uri="{FF2B5EF4-FFF2-40B4-BE49-F238E27FC236}">
                <a16:creationId xmlns:a16="http://schemas.microsoft.com/office/drawing/2014/main" id="{09C466C1-EBEB-91CF-3D6F-20062CCDEFA1}"/>
              </a:ext>
            </a:extLst>
          </p:cNvPr>
          <p:cNvSpPr/>
          <p:nvPr/>
        </p:nvSpPr>
        <p:spPr>
          <a:xfrm>
            <a:off x="10029452" y="1622960"/>
            <a:ext cx="193444" cy="42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5" name="object 234">
            <a:extLst>
              <a:ext uri="{FF2B5EF4-FFF2-40B4-BE49-F238E27FC236}">
                <a16:creationId xmlns:a16="http://schemas.microsoft.com/office/drawing/2014/main" id="{1E2F40AF-F2BD-9A25-6CAB-9153B640BED3}"/>
              </a:ext>
            </a:extLst>
          </p:cNvPr>
          <p:cNvSpPr/>
          <p:nvPr/>
        </p:nvSpPr>
        <p:spPr>
          <a:xfrm>
            <a:off x="10008919" y="1492912"/>
            <a:ext cx="184315" cy="17066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6" name="object 235">
            <a:extLst>
              <a:ext uri="{FF2B5EF4-FFF2-40B4-BE49-F238E27FC236}">
                <a16:creationId xmlns:a16="http://schemas.microsoft.com/office/drawing/2014/main" id="{132AE51B-37E0-2321-2971-4BED73D6D130}"/>
              </a:ext>
            </a:extLst>
          </p:cNvPr>
          <p:cNvSpPr/>
          <p:nvPr/>
        </p:nvSpPr>
        <p:spPr>
          <a:xfrm>
            <a:off x="9036211" y="1639216"/>
            <a:ext cx="193445" cy="42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7" name="object 236">
            <a:extLst>
              <a:ext uri="{FF2B5EF4-FFF2-40B4-BE49-F238E27FC236}">
                <a16:creationId xmlns:a16="http://schemas.microsoft.com/office/drawing/2014/main" id="{D694F300-DF6B-0431-5119-5F0BFBBAD61A}"/>
              </a:ext>
            </a:extLst>
          </p:cNvPr>
          <p:cNvSpPr/>
          <p:nvPr/>
        </p:nvSpPr>
        <p:spPr>
          <a:xfrm>
            <a:off x="9015675" y="1509166"/>
            <a:ext cx="184320" cy="17066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8" name="object 237">
            <a:extLst>
              <a:ext uri="{FF2B5EF4-FFF2-40B4-BE49-F238E27FC236}">
                <a16:creationId xmlns:a16="http://schemas.microsoft.com/office/drawing/2014/main" id="{E0116172-3144-FA62-5DAD-C2D1D3DEF1AE}"/>
              </a:ext>
            </a:extLst>
          </p:cNvPr>
          <p:cNvSpPr/>
          <p:nvPr/>
        </p:nvSpPr>
        <p:spPr>
          <a:xfrm>
            <a:off x="9135371" y="1702613"/>
            <a:ext cx="146303" cy="3251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9" name="object 238">
            <a:extLst>
              <a:ext uri="{FF2B5EF4-FFF2-40B4-BE49-F238E27FC236}">
                <a16:creationId xmlns:a16="http://schemas.microsoft.com/office/drawing/2014/main" id="{3DFE965D-0659-126E-AC32-2B4C18C67D46}"/>
              </a:ext>
            </a:extLst>
          </p:cNvPr>
          <p:cNvSpPr/>
          <p:nvPr/>
        </p:nvSpPr>
        <p:spPr>
          <a:xfrm>
            <a:off x="9121187" y="1605078"/>
            <a:ext cx="137427" cy="12841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0" name="object 239">
            <a:extLst>
              <a:ext uri="{FF2B5EF4-FFF2-40B4-BE49-F238E27FC236}">
                <a16:creationId xmlns:a16="http://schemas.microsoft.com/office/drawing/2014/main" id="{7A60F8F0-4F57-B362-0DD0-0CABFACAD83F}"/>
              </a:ext>
            </a:extLst>
          </p:cNvPr>
          <p:cNvSpPr/>
          <p:nvPr/>
        </p:nvSpPr>
        <p:spPr>
          <a:xfrm>
            <a:off x="8924043" y="1663599"/>
            <a:ext cx="146303" cy="3251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1" name="object 240">
            <a:extLst>
              <a:ext uri="{FF2B5EF4-FFF2-40B4-BE49-F238E27FC236}">
                <a16:creationId xmlns:a16="http://schemas.microsoft.com/office/drawing/2014/main" id="{B902B3C1-EA35-7F07-16F4-7A39FCFCBB23}"/>
              </a:ext>
            </a:extLst>
          </p:cNvPr>
          <p:cNvSpPr/>
          <p:nvPr/>
        </p:nvSpPr>
        <p:spPr>
          <a:xfrm>
            <a:off x="8908239" y="1566062"/>
            <a:ext cx="139043" cy="12841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2" name="object 241">
            <a:extLst>
              <a:ext uri="{FF2B5EF4-FFF2-40B4-BE49-F238E27FC236}">
                <a16:creationId xmlns:a16="http://schemas.microsoft.com/office/drawing/2014/main" id="{0A49842B-F473-B312-F79D-30B185AC5275}"/>
              </a:ext>
            </a:extLst>
          </p:cNvPr>
          <p:cNvSpPr/>
          <p:nvPr/>
        </p:nvSpPr>
        <p:spPr>
          <a:xfrm>
            <a:off x="9338572" y="1850557"/>
            <a:ext cx="146303" cy="3249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3" name="object 242">
            <a:extLst>
              <a:ext uri="{FF2B5EF4-FFF2-40B4-BE49-F238E27FC236}">
                <a16:creationId xmlns:a16="http://schemas.microsoft.com/office/drawing/2014/main" id="{C5648701-719E-CF32-2AF1-7B3BD273F58A}"/>
              </a:ext>
            </a:extLst>
          </p:cNvPr>
          <p:cNvSpPr/>
          <p:nvPr/>
        </p:nvSpPr>
        <p:spPr>
          <a:xfrm>
            <a:off x="9324393" y="1754632"/>
            <a:ext cx="137423" cy="12678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1" name="object 250">
            <a:extLst>
              <a:ext uri="{FF2B5EF4-FFF2-40B4-BE49-F238E27FC236}">
                <a16:creationId xmlns:a16="http://schemas.microsoft.com/office/drawing/2014/main" id="{9FF3493E-D8B2-706C-E87C-3BD17D8B1652}"/>
              </a:ext>
            </a:extLst>
          </p:cNvPr>
          <p:cNvSpPr/>
          <p:nvPr/>
        </p:nvSpPr>
        <p:spPr>
          <a:xfrm>
            <a:off x="8374590" y="818287"/>
            <a:ext cx="1862937" cy="162885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2" name="object 251">
            <a:extLst>
              <a:ext uri="{FF2B5EF4-FFF2-40B4-BE49-F238E27FC236}">
                <a16:creationId xmlns:a16="http://schemas.microsoft.com/office/drawing/2014/main" id="{37584CFD-6644-9F48-3523-1140F7BE3F7F}"/>
              </a:ext>
            </a:extLst>
          </p:cNvPr>
          <p:cNvSpPr/>
          <p:nvPr/>
        </p:nvSpPr>
        <p:spPr>
          <a:xfrm>
            <a:off x="9163006" y="896316"/>
            <a:ext cx="1006517" cy="241131"/>
          </a:xfrm>
          <a:custGeom>
            <a:avLst/>
            <a:gdLst/>
            <a:ahLst/>
            <a:cxnLst/>
            <a:rect l="l" t="t" r="r" b="b"/>
            <a:pathLst>
              <a:path w="943609" h="226059">
                <a:moveTo>
                  <a:pt x="0" y="0"/>
                </a:moveTo>
                <a:lnTo>
                  <a:pt x="943355" y="0"/>
                </a:lnTo>
                <a:lnTo>
                  <a:pt x="943355" y="225551"/>
                </a:lnTo>
                <a:lnTo>
                  <a:pt x="0" y="225551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3" name="object 252">
            <a:extLst>
              <a:ext uri="{FF2B5EF4-FFF2-40B4-BE49-F238E27FC236}">
                <a16:creationId xmlns:a16="http://schemas.microsoft.com/office/drawing/2014/main" id="{C728021D-AADC-1E1E-EFAE-0FA5E851455A}"/>
              </a:ext>
            </a:extLst>
          </p:cNvPr>
          <p:cNvSpPr/>
          <p:nvPr/>
        </p:nvSpPr>
        <p:spPr>
          <a:xfrm>
            <a:off x="9163006" y="896316"/>
            <a:ext cx="1006517" cy="241131"/>
          </a:xfrm>
          <a:custGeom>
            <a:avLst/>
            <a:gdLst/>
            <a:ahLst/>
            <a:cxnLst/>
            <a:rect l="l" t="t" r="r" b="b"/>
            <a:pathLst>
              <a:path w="943609" h="226059">
                <a:moveTo>
                  <a:pt x="0" y="0"/>
                </a:moveTo>
                <a:lnTo>
                  <a:pt x="943355" y="0"/>
                </a:lnTo>
                <a:lnTo>
                  <a:pt x="943355" y="225551"/>
                </a:lnTo>
                <a:lnTo>
                  <a:pt x="0" y="22555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4" name="object 253">
            <a:extLst>
              <a:ext uri="{FF2B5EF4-FFF2-40B4-BE49-F238E27FC236}">
                <a16:creationId xmlns:a16="http://schemas.microsoft.com/office/drawing/2014/main" id="{CC2BCD6F-A80E-5CC3-58E9-F8AD14433783}"/>
              </a:ext>
            </a:extLst>
          </p:cNvPr>
          <p:cNvSpPr/>
          <p:nvPr/>
        </p:nvSpPr>
        <p:spPr>
          <a:xfrm>
            <a:off x="9126933" y="896316"/>
            <a:ext cx="0" cy="241131"/>
          </a:xfrm>
          <a:custGeom>
            <a:avLst/>
            <a:gdLst/>
            <a:ahLst/>
            <a:cxnLst/>
            <a:rect l="l" t="t" r="r" b="b"/>
            <a:pathLst>
              <a:path h="226059">
                <a:moveTo>
                  <a:pt x="0" y="0"/>
                </a:moveTo>
                <a:lnTo>
                  <a:pt x="0" y="22555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5" name="object 254">
            <a:extLst>
              <a:ext uri="{FF2B5EF4-FFF2-40B4-BE49-F238E27FC236}">
                <a16:creationId xmlns:a16="http://schemas.microsoft.com/office/drawing/2014/main" id="{D6F4F4C8-AEDD-4FAE-FF2B-A7885C961037}"/>
              </a:ext>
            </a:extLst>
          </p:cNvPr>
          <p:cNvSpPr/>
          <p:nvPr/>
        </p:nvSpPr>
        <p:spPr>
          <a:xfrm>
            <a:off x="8438749" y="999382"/>
            <a:ext cx="688848" cy="1346539"/>
          </a:xfrm>
          <a:custGeom>
            <a:avLst/>
            <a:gdLst/>
            <a:ahLst/>
            <a:cxnLst/>
            <a:rect l="l" t="t" r="r" b="b"/>
            <a:pathLst>
              <a:path w="645795" h="1262380">
                <a:moveTo>
                  <a:pt x="645172" y="0"/>
                </a:moveTo>
                <a:lnTo>
                  <a:pt x="0" y="126189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7" name="object 256">
            <a:extLst>
              <a:ext uri="{FF2B5EF4-FFF2-40B4-BE49-F238E27FC236}">
                <a16:creationId xmlns:a16="http://schemas.microsoft.com/office/drawing/2014/main" id="{2CEE3A78-1E9A-1A7E-A748-83F65F9A3C78}"/>
              </a:ext>
            </a:extLst>
          </p:cNvPr>
          <p:cNvSpPr txBox="1"/>
          <p:nvPr/>
        </p:nvSpPr>
        <p:spPr>
          <a:xfrm>
            <a:off x="9266411" y="914762"/>
            <a:ext cx="804672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Antenna</a:t>
            </a:r>
            <a:r>
              <a:rPr sz="960" spc="-43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Spares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27" name="object 326">
            <a:extLst>
              <a:ext uri="{FF2B5EF4-FFF2-40B4-BE49-F238E27FC236}">
                <a16:creationId xmlns:a16="http://schemas.microsoft.com/office/drawing/2014/main" id="{32C8921D-FBB2-8E6D-C452-5A565BBF24E7}"/>
              </a:ext>
            </a:extLst>
          </p:cNvPr>
          <p:cNvSpPr/>
          <p:nvPr/>
        </p:nvSpPr>
        <p:spPr>
          <a:xfrm>
            <a:off x="1851059" y="2916938"/>
            <a:ext cx="2043378" cy="94609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8" name="object 327">
            <a:extLst>
              <a:ext uri="{FF2B5EF4-FFF2-40B4-BE49-F238E27FC236}">
                <a16:creationId xmlns:a16="http://schemas.microsoft.com/office/drawing/2014/main" id="{BBF36242-DCB0-0D34-2456-AC936818648B}"/>
              </a:ext>
            </a:extLst>
          </p:cNvPr>
          <p:cNvSpPr/>
          <p:nvPr/>
        </p:nvSpPr>
        <p:spPr>
          <a:xfrm>
            <a:off x="2574449" y="2994966"/>
            <a:ext cx="1251712" cy="273643"/>
          </a:xfrm>
          <a:custGeom>
            <a:avLst/>
            <a:gdLst/>
            <a:ahLst/>
            <a:cxnLst/>
            <a:rect l="l" t="t" r="r" b="b"/>
            <a:pathLst>
              <a:path w="1173479" h="256539">
                <a:moveTo>
                  <a:pt x="0" y="0"/>
                </a:moveTo>
                <a:lnTo>
                  <a:pt x="1173480" y="0"/>
                </a:lnTo>
                <a:lnTo>
                  <a:pt x="1173480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9" name="object 328">
            <a:extLst>
              <a:ext uri="{FF2B5EF4-FFF2-40B4-BE49-F238E27FC236}">
                <a16:creationId xmlns:a16="http://schemas.microsoft.com/office/drawing/2014/main" id="{797589BB-2A32-4136-007B-59F8CC452DF5}"/>
              </a:ext>
            </a:extLst>
          </p:cNvPr>
          <p:cNvSpPr/>
          <p:nvPr/>
        </p:nvSpPr>
        <p:spPr>
          <a:xfrm>
            <a:off x="2574449" y="2994966"/>
            <a:ext cx="1251712" cy="273643"/>
          </a:xfrm>
          <a:custGeom>
            <a:avLst/>
            <a:gdLst/>
            <a:ahLst/>
            <a:cxnLst/>
            <a:rect l="l" t="t" r="r" b="b"/>
            <a:pathLst>
              <a:path w="1173479" h="256539">
                <a:moveTo>
                  <a:pt x="0" y="0"/>
                </a:moveTo>
                <a:lnTo>
                  <a:pt x="1173480" y="0"/>
                </a:lnTo>
                <a:lnTo>
                  <a:pt x="1173480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0" name="object 329">
            <a:extLst>
              <a:ext uri="{FF2B5EF4-FFF2-40B4-BE49-F238E27FC236}">
                <a16:creationId xmlns:a16="http://schemas.microsoft.com/office/drawing/2014/main" id="{8261D90D-B0F1-9E27-F528-B961CCD66305}"/>
              </a:ext>
            </a:extLst>
          </p:cNvPr>
          <p:cNvSpPr/>
          <p:nvPr/>
        </p:nvSpPr>
        <p:spPr>
          <a:xfrm>
            <a:off x="1914944" y="3088898"/>
            <a:ext cx="621115" cy="672592"/>
          </a:xfrm>
          <a:custGeom>
            <a:avLst/>
            <a:gdLst/>
            <a:ahLst/>
            <a:cxnLst/>
            <a:rect l="l" t="t" r="r" b="b"/>
            <a:pathLst>
              <a:path w="582294" h="630554">
                <a:moveTo>
                  <a:pt x="582142" y="0"/>
                </a:moveTo>
                <a:lnTo>
                  <a:pt x="0" y="63008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1" name="object 330">
            <a:extLst>
              <a:ext uri="{FF2B5EF4-FFF2-40B4-BE49-F238E27FC236}">
                <a16:creationId xmlns:a16="http://schemas.microsoft.com/office/drawing/2014/main" id="{CCCAFE25-0D91-2298-0A47-FEBA9E770F9F}"/>
              </a:ext>
            </a:extLst>
          </p:cNvPr>
          <p:cNvSpPr/>
          <p:nvPr/>
        </p:nvSpPr>
        <p:spPr>
          <a:xfrm>
            <a:off x="1874307" y="3720347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2" name="object 331">
            <a:extLst>
              <a:ext uri="{FF2B5EF4-FFF2-40B4-BE49-F238E27FC236}">
                <a16:creationId xmlns:a16="http://schemas.microsoft.com/office/drawing/2014/main" id="{262B9168-BCA5-CD30-0DF4-4584C61E8F21}"/>
              </a:ext>
            </a:extLst>
          </p:cNvPr>
          <p:cNvSpPr txBox="1"/>
          <p:nvPr/>
        </p:nvSpPr>
        <p:spPr>
          <a:xfrm>
            <a:off x="2581766" y="2994966"/>
            <a:ext cx="386757" cy="208604"/>
          </a:xfrm>
          <a:prstGeom prst="rect">
            <a:avLst/>
          </a:prstGeom>
          <a:solidFill>
            <a:srgbClr val="6A7CB9"/>
          </a:solidFill>
        </p:spPr>
        <p:txBody>
          <a:bodyPr vert="horz" wrap="square" lIns="0" tIns="60283" rIns="0" bIns="0" rtlCol="0">
            <a:spAutoFit/>
          </a:bodyPr>
          <a:lstStyle/>
          <a:p>
            <a:pPr marL="81960" defTabSz="975390" fontAlgn="auto">
              <a:spcBef>
                <a:spcPts val="475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Mi</a:t>
            </a: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c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ro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33" name="object 332">
            <a:extLst>
              <a:ext uri="{FF2B5EF4-FFF2-40B4-BE49-F238E27FC236}">
                <a16:creationId xmlns:a16="http://schemas.microsoft.com/office/drawing/2014/main" id="{17E11872-4814-3FC2-75D9-BA40AF076369}"/>
              </a:ext>
            </a:extLst>
          </p:cNvPr>
          <p:cNvSpPr txBox="1"/>
          <p:nvPr/>
        </p:nvSpPr>
        <p:spPr>
          <a:xfrm>
            <a:off x="2880198" y="3041946"/>
            <a:ext cx="953685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75186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wave</a:t>
            </a:r>
            <a:r>
              <a:rPr sz="960" spc="-37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Controller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34" name="object 333">
            <a:extLst>
              <a:ext uri="{FF2B5EF4-FFF2-40B4-BE49-F238E27FC236}">
                <a16:creationId xmlns:a16="http://schemas.microsoft.com/office/drawing/2014/main" id="{12CEE728-FF19-F447-EF41-D28240D3B326}"/>
              </a:ext>
            </a:extLst>
          </p:cNvPr>
          <p:cNvSpPr/>
          <p:nvPr/>
        </p:nvSpPr>
        <p:spPr>
          <a:xfrm>
            <a:off x="1948594" y="3495651"/>
            <a:ext cx="1960473" cy="51043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5" name="object 334">
            <a:extLst>
              <a:ext uri="{FF2B5EF4-FFF2-40B4-BE49-F238E27FC236}">
                <a16:creationId xmlns:a16="http://schemas.microsoft.com/office/drawing/2014/main" id="{13943C67-5477-CD5D-E149-418F90D17CAB}"/>
              </a:ext>
            </a:extLst>
          </p:cNvPr>
          <p:cNvSpPr/>
          <p:nvPr/>
        </p:nvSpPr>
        <p:spPr>
          <a:xfrm>
            <a:off x="2589079" y="3573678"/>
            <a:ext cx="1251712" cy="273643"/>
          </a:xfrm>
          <a:custGeom>
            <a:avLst/>
            <a:gdLst/>
            <a:ahLst/>
            <a:cxnLst/>
            <a:rect l="l" t="t" r="r" b="b"/>
            <a:pathLst>
              <a:path w="1173479" h="256539">
                <a:moveTo>
                  <a:pt x="0" y="0"/>
                </a:moveTo>
                <a:lnTo>
                  <a:pt x="1173480" y="0"/>
                </a:lnTo>
                <a:lnTo>
                  <a:pt x="1173480" y="256031"/>
                </a:lnTo>
                <a:lnTo>
                  <a:pt x="0" y="256031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6" name="object 335">
            <a:extLst>
              <a:ext uri="{FF2B5EF4-FFF2-40B4-BE49-F238E27FC236}">
                <a16:creationId xmlns:a16="http://schemas.microsoft.com/office/drawing/2014/main" id="{498036B0-902F-4EC0-1BE9-93B3F061CDA6}"/>
              </a:ext>
            </a:extLst>
          </p:cNvPr>
          <p:cNvSpPr/>
          <p:nvPr/>
        </p:nvSpPr>
        <p:spPr>
          <a:xfrm>
            <a:off x="2589079" y="3573678"/>
            <a:ext cx="1251712" cy="273643"/>
          </a:xfrm>
          <a:custGeom>
            <a:avLst/>
            <a:gdLst/>
            <a:ahLst/>
            <a:cxnLst/>
            <a:rect l="l" t="t" r="r" b="b"/>
            <a:pathLst>
              <a:path w="1173479" h="256539">
                <a:moveTo>
                  <a:pt x="0" y="0"/>
                </a:moveTo>
                <a:lnTo>
                  <a:pt x="1173480" y="0"/>
                </a:lnTo>
                <a:lnTo>
                  <a:pt x="1173480" y="256031"/>
                </a:lnTo>
                <a:lnTo>
                  <a:pt x="0" y="25603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7" name="object 336">
            <a:extLst>
              <a:ext uri="{FF2B5EF4-FFF2-40B4-BE49-F238E27FC236}">
                <a16:creationId xmlns:a16="http://schemas.microsoft.com/office/drawing/2014/main" id="{81AD963D-1D40-09BC-12F5-20C1B300D481}"/>
              </a:ext>
            </a:extLst>
          </p:cNvPr>
          <p:cNvSpPr/>
          <p:nvPr/>
        </p:nvSpPr>
        <p:spPr>
          <a:xfrm>
            <a:off x="2550526" y="3573678"/>
            <a:ext cx="0" cy="273643"/>
          </a:xfrm>
          <a:custGeom>
            <a:avLst/>
            <a:gdLst/>
            <a:ahLst/>
            <a:cxnLst/>
            <a:rect l="l" t="t" r="r" b="b"/>
            <a:pathLst>
              <a:path h="256539">
                <a:moveTo>
                  <a:pt x="0" y="0"/>
                </a:move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8" name="object 337">
            <a:extLst>
              <a:ext uri="{FF2B5EF4-FFF2-40B4-BE49-F238E27FC236}">
                <a16:creationId xmlns:a16="http://schemas.microsoft.com/office/drawing/2014/main" id="{C10299DC-3DD6-CDF6-3ECC-347D12246FC2}"/>
              </a:ext>
            </a:extLst>
          </p:cNvPr>
          <p:cNvSpPr/>
          <p:nvPr/>
        </p:nvSpPr>
        <p:spPr>
          <a:xfrm>
            <a:off x="2012467" y="3667612"/>
            <a:ext cx="538480" cy="236389"/>
          </a:xfrm>
          <a:custGeom>
            <a:avLst/>
            <a:gdLst/>
            <a:ahLst/>
            <a:cxnLst/>
            <a:rect l="l" t="t" r="r" b="b"/>
            <a:pathLst>
              <a:path w="504825" h="221614">
                <a:moveTo>
                  <a:pt x="504431" y="0"/>
                </a:moveTo>
                <a:lnTo>
                  <a:pt x="0" y="2211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9" name="object 338">
            <a:extLst>
              <a:ext uri="{FF2B5EF4-FFF2-40B4-BE49-F238E27FC236}">
                <a16:creationId xmlns:a16="http://schemas.microsoft.com/office/drawing/2014/main" id="{91FF3228-319D-869B-2CED-C66371DCCB57}"/>
              </a:ext>
            </a:extLst>
          </p:cNvPr>
          <p:cNvSpPr/>
          <p:nvPr/>
        </p:nvSpPr>
        <p:spPr>
          <a:xfrm>
            <a:off x="1971826" y="3862886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0" name="object 339">
            <a:extLst>
              <a:ext uri="{FF2B5EF4-FFF2-40B4-BE49-F238E27FC236}">
                <a16:creationId xmlns:a16="http://schemas.microsoft.com/office/drawing/2014/main" id="{F6D1DED7-2438-DB0E-C5F1-E743414A8476}"/>
              </a:ext>
            </a:extLst>
          </p:cNvPr>
          <p:cNvSpPr txBox="1"/>
          <p:nvPr/>
        </p:nvSpPr>
        <p:spPr>
          <a:xfrm>
            <a:off x="2880198" y="3613946"/>
            <a:ext cx="953685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32513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Transmitter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41" name="object 340">
            <a:extLst>
              <a:ext uri="{FF2B5EF4-FFF2-40B4-BE49-F238E27FC236}">
                <a16:creationId xmlns:a16="http://schemas.microsoft.com/office/drawing/2014/main" id="{57365F19-C2DD-943F-F058-B5890983EFBA}"/>
              </a:ext>
            </a:extLst>
          </p:cNvPr>
          <p:cNvSpPr/>
          <p:nvPr/>
        </p:nvSpPr>
        <p:spPr>
          <a:xfrm>
            <a:off x="5812645" y="737008"/>
            <a:ext cx="1495551" cy="53644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2" name="object 341">
            <a:extLst>
              <a:ext uri="{FF2B5EF4-FFF2-40B4-BE49-F238E27FC236}">
                <a16:creationId xmlns:a16="http://schemas.microsoft.com/office/drawing/2014/main" id="{5AC8807E-58AE-C5CC-7800-F354E94FE184}"/>
              </a:ext>
            </a:extLst>
          </p:cNvPr>
          <p:cNvSpPr/>
          <p:nvPr/>
        </p:nvSpPr>
        <p:spPr>
          <a:xfrm>
            <a:off x="5841905" y="815036"/>
            <a:ext cx="899499" cy="241131"/>
          </a:xfrm>
          <a:custGeom>
            <a:avLst/>
            <a:gdLst/>
            <a:ahLst/>
            <a:cxnLst/>
            <a:rect l="l" t="t" r="r" b="b"/>
            <a:pathLst>
              <a:path w="843279" h="226059">
                <a:moveTo>
                  <a:pt x="842772" y="0"/>
                </a:moveTo>
                <a:lnTo>
                  <a:pt x="0" y="0"/>
                </a:lnTo>
                <a:lnTo>
                  <a:pt x="0" y="225551"/>
                </a:lnTo>
                <a:lnTo>
                  <a:pt x="842772" y="225551"/>
                </a:lnTo>
                <a:lnTo>
                  <a:pt x="842772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3" name="object 342">
            <a:extLst>
              <a:ext uri="{FF2B5EF4-FFF2-40B4-BE49-F238E27FC236}">
                <a16:creationId xmlns:a16="http://schemas.microsoft.com/office/drawing/2014/main" id="{669EDBBB-0AEC-AED5-C626-55974B1A2BD6}"/>
              </a:ext>
            </a:extLst>
          </p:cNvPr>
          <p:cNvSpPr/>
          <p:nvPr/>
        </p:nvSpPr>
        <p:spPr>
          <a:xfrm>
            <a:off x="5841905" y="815036"/>
            <a:ext cx="899499" cy="241131"/>
          </a:xfrm>
          <a:custGeom>
            <a:avLst/>
            <a:gdLst/>
            <a:ahLst/>
            <a:cxnLst/>
            <a:rect l="l" t="t" r="r" b="b"/>
            <a:pathLst>
              <a:path w="843279" h="226059">
                <a:moveTo>
                  <a:pt x="842772" y="0"/>
                </a:moveTo>
                <a:lnTo>
                  <a:pt x="0" y="0"/>
                </a:lnTo>
                <a:lnTo>
                  <a:pt x="0" y="225551"/>
                </a:lnTo>
                <a:lnTo>
                  <a:pt x="842772" y="225551"/>
                </a:lnTo>
                <a:lnTo>
                  <a:pt x="84277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4" name="object 343">
            <a:extLst>
              <a:ext uri="{FF2B5EF4-FFF2-40B4-BE49-F238E27FC236}">
                <a16:creationId xmlns:a16="http://schemas.microsoft.com/office/drawing/2014/main" id="{4E0E806A-1220-40C8-A7FC-9BC65D9FD1E8}"/>
              </a:ext>
            </a:extLst>
          </p:cNvPr>
          <p:cNvSpPr/>
          <p:nvPr/>
        </p:nvSpPr>
        <p:spPr>
          <a:xfrm>
            <a:off x="6795321" y="815037"/>
            <a:ext cx="0" cy="241131"/>
          </a:xfrm>
          <a:custGeom>
            <a:avLst/>
            <a:gdLst/>
            <a:ahLst/>
            <a:cxnLst/>
            <a:rect l="l" t="t" r="r" b="b"/>
            <a:pathLst>
              <a:path h="226059">
                <a:moveTo>
                  <a:pt x="0" y="0"/>
                </a:moveTo>
                <a:lnTo>
                  <a:pt x="0" y="22555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5" name="object 344">
            <a:extLst>
              <a:ext uri="{FF2B5EF4-FFF2-40B4-BE49-F238E27FC236}">
                <a16:creationId xmlns:a16="http://schemas.microsoft.com/office/drawing/2014/main" id="{267607FF-F4BF-5346-BA06-B26547DC61D4}"/>
              </a:ext>
            </a:extLst>
          </p:cNvPr>
          <p:cNvSpPr/>
          <p:nvPr/>
        </p:nvSpPr>
        <p:spPr>
          <a:xfrm>
            <a:off x="6795321" y="902858"/>
            <a:ext cx="410464" cy="268901"/>
          </a:xfrm>
          <a:custGeom>
            <a:avLst/>
            <a:gdLst/>
            <a:ahLst/>
            <a:cxnLst/>
            <a:rect l="l" t="t" r="r" b="b"/>
            <a:pathLst>
              <a:path w="384809" h="252094">
                <a:moveTo>
                  <a:pt x="0" y="0"/>
                </a:moveTo>
                <a:lnTo>
                  <a:pt x="384670" y="25195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6" name="object 345">
            <a:extLst>
              <a:ext uri="{FF2B5EF4-FFF2-40B4-BE49-F238E27FC236}">
                <a16:creationId xmlns:a16="http://schemas.microsoft.com/office/drawing/2014/main" id="{401E7BC3-C831-7F50-3F01-694881C35286}"/>
              </a:ext>
            </a:extLst>
          </p:cNvPr>
          <p:cNvSpPr/>
          <p:nvPr/>
        </p:nvSpPr>
        <p:spPr>
          <a:xfrm>
            <a:off x="7165004" y="1130968"/>
            <a:ext cx="81274" cy="8128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7" name="object 346">
            <a:extLst>
              <a:ext uri="{FF2B5EF4-FFF2-40B4-BE49-F238E27FC236}">
                <a16:creationId xmlns:a16="http://schemas.microsoft.com/office/drawing/2014/main" id="{74127D40-60C3-9BFA-82E5-65CC03E0C3EA}"/>
              </a:ext>
            </a:extLst>
          </p:cNvPr>
          <p:cNvSpPr txBox="1"/>
          <p:nvPr/>
        </p:nvSpPr>
        <p:spPr>
          <a:xfrm>
            <a:off x="5841905" y="836793"/>
            <a:ext cx="899499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80176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Holography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48" name="object 347">
            <a:extLst>
              <a:ext uri="{FF2B5EF4-FFF2-40B4-BE49-F238E27FC236}">
                <a16:creationId xmlns:a16="http://schemas.microsoft.com/office/drawing/2014/main" id="{F3A77C26-FC8E-DBAD-CC5E-7C84385695A2}"/>
              </a:ext>
            </a:extLst>
          </p:cNvPr>
          <p:cNvSpPr txBox="1"/>
          <p:nvPr/>
        </p:nvSpPr>
        <p:spPr>
          <a:xfrm>
            <a:off x="50029" y="3859312"/>
            <a:ext cx="2823803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81283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b="1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34 Meter</a:t>
            </a:r>
            <a:r>
              <a:rPr sz="960" b="1" spc="-4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b="1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Antenna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17" name="object 417">
            <a:extLst>
              <a:ext uri="{FF2B5EF4-FFF2-40B4-BE49-F238E27FC236}">
                <a16:creationId xmlns:a16="http://schemas.microsoft.com/office/drawing/2014/main" id="{B0607605-5F57-0ECA-FBD3-B699BCD10E86}"/>
              </a:ext>
            </a:extLst>
          </p:cNvPr>
          <p:cNvSpPr/>
          <p:nvPr/>
        </p:nvSpPr>
        <p:spPr>
          <a:xfrm>
            <a:off x="38515" y="5012336"/>
            <a:ext cx="2965093" cy="164673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8" name="object 418">
            <a:extLst>
              <a:ext uri="{FF2B5EF4-FFF2-40B4-BE49-F238E27FC236}">
                <a16:creationId xmlns:a16="http://schemas.microsoft.com/office/drawing/2014/main" id="{18D7D5C4-C9D9-75E0-E5B2-F2C5428AC049}"/>
              </a:ext>
            </a:extLst>
          </p:cNvPr>
          <p:cNvSpPr/>
          <p:nvPr/>
        </p:nvSpPr>
        <p:spPr>
          <a:xfrm>
            <a:off x="46643" y="5020463"/>
            <a:ext cx="2872434" cy="155407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9" name="object 419">
            <a:extLst>
              <a:ext uri="{FF2B5EF4-FFF2-40B4-BE49-F238E27FC236}">
                <a16:creationId xmlns:a16="http://schemas.microsoft.com/office/drawing/2014/main" id="{4476ECB8-859F-776C-0205-BE5E292CAB2B}"/>
              </a:ext>
            </a:extLst>
          </p:cNvPr>
          <p:cNvSpPr/>
          <p:nvPr/>
        </p:nvSpPr>
        <p:spPr>
          <a:xfrm>
            <a:off x="46642" y="5020464"/>
            <a:ext cx="2872571" cy="1554480"/>
          </a:xfrm>
          <a:custGeom>
            <a:avLst/>
            <a:gdLst/>
            <a:ahLst/>
            <a:cxnLst/>
            <a:rect l="l" t="t" r="r" b="b"/>
            <a:pathLst>
              <a:path w="2693035" h="1457325">
                <a:moveTo>
                  <a:pt x="0" y="0"/>
                </a:moveTo>
                <a:lnTo>
                  <a:pt x="2692908" y="0"/>
                </a:lnTo>
                <a:lnTo>
                  <a:pt x="2692908" y="1456943"/>
                </a:lnTo>
                <a:lnTo>
                  <a:pt x="0" y="1456943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0" name="object 420">
            <a:extLst>
              <a:ext uri="{FF2B5EF4-FFF2-40B4-BE49-F238E27FC236}">
                <a16:creationId xmlns:a16="http://schemas.microsoft.com/office/drawing/2014/main" id="{7BAF4C2A-C1DE-FC03-E1AC-E46CBC5420A5}"/>
              </a:ext>
            </a:extLst>
          </p:cNvPr>
          <p:cNvSpPr/>
          <p:nvPr/>
        </p:nvSpPr>
        <p:spPr>
          <a:xfrm>
            <a:off x="1142297" y="5261053"/>
            <a:ext cx="1710130" cy="112491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1" name="object 421">
            <a:extLst>
              <a:ext uri="{FF2B5EF4-FFF2-40B4-BE49-F238E27FC236}">
                <a16:creationId xmlns:a16="http://schemas.microsoft.com/office/drawing/2014/main" id="{421F2105-1DDD-C9E3-EA79-6511A77B74AF}"/>
              </a:ext>
            </a:extLst>
          </p:cNvPr>
          <p:cNvSpPr txBox="1"/>
          <p:nvPr/>
        </p:nvSpPr>
        <p:spPr>
          <a:xfrm>
            <a:off x="9807" y="4772671"/>
            <a:ext cx="643467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3547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b="1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Power</a:t>
            </a:r>
            <a:r>
              <a:rPr sz="960" b="1" spc="-53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b="1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Plant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22" name="object 422">
            <a:extLst>
              <a:ext uri="{FF2B5EF4-FFF2-40B4-BE49-F238E27FC236}">
                <a16:creationId xmlns:a16="http://schemas.microsoft.com/office/drawing/2014/main" id="{B870368A-FE43-7631-1488-FEF35A52C216}"/>
              </a:ext>
            </a:extLst>
          </p:cNvPr>
          <p:cNvSpPr/>
          <p:nvPr/>
        </p:nvSpPr>
        <p:spPr>
          <a:xfrm>
            <a:off x="327871" y="5036719"/>
            <a:ext cx="2495295" cy="149230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3" name="object 423">
            <a:extLst>
              <a:ext uri="{FF2B5EF4-FFF2-40B4-BE49-F238E27FC236}">
                <a16:creationId xmlns:a16="http://schemas.microsoft.com/office/drawing/2014/main" id="{8309D498-F12D-01A3-0191-51846B1B6D1E}"/>
              </a:ext>
            </a:extLst>
          </p:cNvPr>
          <p:cNvSpPr/>
          <p:nvPr/>
        </p:nvSpPr>
        <p:spPr>
          <a:xfrm>
            <a:off x="132798" y="5295191"/>
            <a:ext cx="2240076" cy="133949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4" name="object 424">
            <a:extLst>
              <a:ext uri="{FF2B5EF4-FFF2-40B4-BE49-F238E27FC236}">
                <a16:creationId xmlns:a16="http://schemas.microsoft.com/office/drawing/2014/main" id="{ECE6A27C-5FD0-9DB9-92CA-8D7FBF12DEDC}"/>
              </a:ext>
            </a:extLst>
          </p:cNvPr>
          <p:cNvSpPr/>
          <p:nvPr/>
        </p:nvSpPr>
        <p:spPr>
          <a:xfrm>
            <a:off x="940722" y="5654447"/>
            <a:ext cx="764018" cy="26334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5" name="object 425">
            <a:extLst>
              <a:ext uri="{FF2B5EF4-FFF2-40B4-BE49-F238E27FC236}">
                <a16:creationId xmlns:a16="http://schemas.microsoft.com/office/drawing/2014/main" id="{F31963D0-2F33-04DE-DBFC-88A5A8BC0F8A}"/>
              </a:ext>
            </a:extLst>
          </p:cNvPr>
          <p:cNvSpPr/>
          <p:nvPr/>
        </p:nvSpPr>
        <p:spPr>
          <a:xfrm>
            <a:off x="300235" y="5407357"/>
            <a:ext cx="764031" cy="29098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6" name="object 426">
            <a:extLst>
              <a:ext uri="{FF2B5EF4-FFF2-40B4-BE49-F238E27FC236}">
                <a16:creationId xmlns:a16="http://schemas.microsoft.com/office/drawing/2014/main" id="{D7333FBC-FD12-40AA-BB4C-6C2C5659BF18}"/>
              </a:ext>
            </a:extLst>
          </p:cNvPr>
          <p:cNvSpPr/>
          <p:nvPr/>
        </p:nvSpPr>
        <p:spPr>
          <a:xfrm>
            <a:off x="1030129" y="5893411"/>
            <a:ext cx="294233" cy="4779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7" name="object 427">
            <a:extLst>
              <a:ext uri="{FF2B5EF4-FFF2-40B4-BE49-F238E27FC236}">
                <a16:creationId xmlns:a16="http://schemas.microsoft.com/office/drawing/2014/main" id="{B208E595-443F-EE43-9559-2E8B01C14E18}"/>
              </a:ext>
            </a:extLst>
          </p:cNvPr>
          <p:cNvSpPr/>
          <p:nvPr/>
        </p:nvSpPr>
        <p:spPr>
          <a:xfrm>
            <a:off x="1020391" y="5901538"/>
            <a:ext cx="290967" cy="47467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8" name="object 428">
            <a:extLst>
              <a:ext uri="{FF2B5EF4-FFF2-40B4-BE49-F238E27FC236}">
                <a16:creationId xmlns:a16="http://schemas.microsoft.com/office/drawing/2014/main" id="{F252D216-18C0-0661-5E38-69077C5AA576}"/>
              </a:ext>
            </a:extLst>
          </p:cNvPr>
          <p:cNvSpPr/>
          <p:nvPr/>
        </p:nvSpPr>
        <p:spPr>
          <a:xfrm>
            <a:off x="254718" y="5613807"/>
            <a:ext cx="294233" cy="47955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9" name="object 429">
            <a:extLst>
              <a:ext uri="{FF2B5EF4-FFF2-40B4-BE49-F238E27FC236}">
                <a16:creationId xmlns:a16="http://schemas.microsoft.com/office/drawing/2014/main" id="{F0542594-CD1E-3AA4-F1A8-EF3079AFDD46}"/>
              </a:ext>
            </a:extLst>
          </p:cNvPr>
          <p:cNvSpPr/>
          <p:nvPr/>
        </p:nvSpPr>
        <p:spPr>
          <a:xfrm>
            <a:off x="244979" y="5621936"/>
            <a:ext cx="290967" cy="47630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" name="object 430">
            <a:extLst>
              <a:ext uri="{FF2B5EF4-FFF2-40B4-BE49-F238E27FC236}">
                <a16:creationId xmlns:a16="http://schemas.microsoft.com/office/drawing/2014/main" id="{AF03AD15-2FDF-E7A5-C91B-31D650C27BCD}"/>
              </a:ext>
            </a:extLst>
          </p:cNvPr>
          <p:cNvSpPr/>
          <p:nvPr/>
        </p:nvSpPr>
        <p:spPr>
          <a:xfrm>
            <a:off x="134663" y="5618864"/>
            <a:ext cx="125307" cy="416560"/>
          </a:xfrm>
          <a:custGeom>
            <a:avLst/>
            <a:gdLst/>
            <a:ahLst/>
            <a:cxnLst/>
            <a:rect l="l" t="t" r="r" b="b"/>
            <a:pathLst>
              <a:path w="117475" h="390525">
                <a:moveTo>
                  <a:pt x="115147" y="0"/>
                </a:moveTo>
                <a:lnTo>
                  <a:pt x="3920" y="58991"/>
                </a:lnTo>
                <a:lnTo>
                  <a:pt x="761" y="138789"/>
                </a:lnTo>
                <a:lnTo>
                  <a:pt x="118" y="195917"/>
                </a:lnTo>
                <a:lnTo>
                  <a:pt x="0" y="276063"/>
                </a:lnTo>
                <a:lnTo>
                  <a:pt x="108" y="312670"/>
                </a:lnTo>
                <a:lnTo>
                  <a:pt x="501" y="359513"/>
                </a:lnTo>
                <a:lnTo>
                  <a:pt x="999" y="390143"/>
                </a:lnTo>
                <a:lnTo>
                  <a:pt x="117293" y="348272"/>
                </a:lnTo>
                <a:lnTo>
                  <a:pt x="116984" y="318126"/>
                </a:lnTo>
                <a:lnTo>
                  <a:pt x="116675" y="276063"/>
                </a:lnTo>
                <a:lnTo>
                  <a:pt x="116368" y="225311"/>
                </a:lnTo>
                <a:lnTo>
                  <a:pt x="11514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1" name="object 431">
            <a:extLst>
              <a:ext uri="{FF2B5EF4-FFF2-40B4-BE49-F238E27FC236}">
                <a16:creationId xmlns:a16="http://schemas.microsoft.com/office/drawing/2014/main" id="{FD89672A-8E7C-5351-886D-8939AE0DDCBD}"/>
              </a:ext>
            </a:extLst>
          </p:cNvPr>
          <p:cNvSpPr/>
          <p:nvPr/>
        </p:nvSpPr>
        <p:spPr>
          <a:xfrm>
            <a:off x="144243" y="5628437"/>
            <a:ext cx="125106" cy="41615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2" name="object 432">
            <a:extLst>
              <a:ext uri="{FF2B5EF4-FFF2-40B4-BE49-F238E27FC236}">
                <a16:creationId xmlns:a16="http://schemas.microsoft.com/office/drawing/2014/main" id="{B1ADF97F-206F-5D60-1DBF-3E21A33A2A65}"/>
              </a:ext>
            </a:extLst>
          </p:cNvPr>
          <p:cNvSpPr/>
          <p:nvPr/>
        </p:nvSpPr>
        <p:spPr>
          <a:xfrm>
            <a:off x="897069" y="5893590"/>
            <a:ext cx="125307" cy="416560"/>
          </a:xfrm>
          <a:custGeom>
            <a:avLst/>
            <a:gdLst/>
            <a:ahLst/>
            <a:cxnLst/>
            <a:rect l="l" t="t" r="r" b="b"/>
            <a:pathLst>
              <a:path w="117475" h="390525">
                <a:moveTo>
                  <a:pt x="115147" y="0"/>
                </a:moveTo>
                <a:lnTo>
                  <a:pt x="3920" y="58991"/>
                </a:lnTo>
                <a:lnTo>
                  <a:pt x="761" y="138789"/>
                </a:lnTo>
                <a:lnTo>
                  <a:pt x="118" y="195917"/>
                </a:lnTo>
                <a:lnTo>
                  <a:pt x="0" y="276063"/>
                </a:lnTo>
                <a:lnTo>
                  <a:pt x="108" y="312670"/>
                </a:lnTo>
                <a:lnTo>
                  <a:pt x="501" y="359513"/>
                </a:lnTo>
                <a:lnTo>
                  <a:pt x="999" y="390143"/>
                </a:lnTo>
                <a:lnTo>
                  <a:pt x="117293" y="348272"/>
                </a:lnTo>
                <a:lnTo>
                  <a:pt x="116984" y="318126"/>
                </a:lnTo>
                <a:lnTo>
                  <a:pt x="116675" y="276063"/>
                </a:lnTo>
                <a:lnTo>
                  <a:pt x="116368" y="225311"/>
                </a:lnTo>
                <a:lnTo>
                  <a:pt x="11514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3" name="object 433">
            <a:extLst>
              <a:ext uri="{FF2B5EF4-FFF2-40B4-BE49-F238E27FC236}">
                <a16:creationId xmlns:a16="http://schemas.microsoft.com/office/drawing/2014/main" id="{244B6666-1C62-A122-F204-65B022E0AFF8}"/>
              </a:ext>
            </a:extLst>
          </p:cNvPr>
          <p:cNvSpPr/>
          <p:nvPr/>
        </p:nvSpPr>
        <p:spPr>
          <a:xfrm>
            <a:off x="906649" y="5903164"/>
            <a:ext cx="125106" cy="41615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4" name="object 434">
            <a:extLst>
              <a:ext uri="{FF2B5EF4-FFF2-40B4-BE49-F238E27FC236}">
                <a16:creationId xmlns:a16="http://schemas.microsoft.com/office/drawing/2014/main" id="{59C8DF66-F5C4-CF87-BB7B-526CCD10EA82}"/>
              </a:ext>
            </a:extLst>
          </p:cNvPr>
          <p:cNvSpPr/>
          <p:nvPr/>
        </p:nvSpPr>
        <p:spPr>
          <a:xfrm>
            <a:off x="1469042" y="6325820"/>
            <a:ext cx="533196" cy="31374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5" name="object 435">
            <a:extLst>
              <a:ext uri="{FF2B5EF4-FFF2-40B4-BE49-F238E27FC236}">
                <a16:creationId xmlns:a16="http://schemas.microsoft.com/office/drawing/2014/main" id="{D0740BBC-295F-50C1-D602-587BE85B1B8C}"/>
              </a:ext>
            </a:extLst>
          </p:cNvPr>
          <p:cNvSpPr/>
          <p:nvPr/>
        </p:nvSpPr>
        <p:spPr>
          <a:xfrm>
            <a:off x="1535691" y="6421723"/>
            <a:ext cx="497434" cy="18369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6" name="object 436">
            <a:extLst>
              <a:ext uri="{FF2B5EF4-FFF2-40B4-BE49-F238E27FC236}">
                <a16:creationId xmlns:a16="http://schemas.microsoft.com/office/drawing/2014/main" id="{5FD134D4-29C5-5464-0040-3F066B4381CC}"/>
              </a:ext>
            </a:extLst>
          </p:cNvPr>
          <p:cNvSpPr/>
          <p:nvPr/>
        </p:nvSpPr>
        <p:spPr>
          <a:xfrm>
            <a:off x="1534065" y="6335573"/>
            <a:ext cx="503935" cy="19832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7" name="object 437">
            <a:extLst>
              <a:ext uri="{FF2B5EF4-FFF2-40B4-BE49-F238E27FC236}">
                <a16:creationId xmlns:a16="http://schemas.microsoft.com/office/drawing/2014/main" id="{1D73F2B1-31CC-DFE1-7EFF-C2FD4CB4276F}"/>
              </a:ext>
            </a:extLst>
          </p:cNvPr>
          <p:cNvSpPr/>
          <p:nvPr/>
        </p:nvSpPr>
        <p:spPr>
          <a:xfrm>
            <a:off x="1534065" y="6324195"/>
            <a:ext cx="503935" cy="20970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8" name="object 438">
            <a:extLst>
              <a:ext uri="{FF2B5EF4-FFF2-40B4-BE49-F238E27FC236}">
                <a16:creationId xmlns:a16="http://schemas.microsoft.com/office/drawing/2014/main" id="{1826B32F-FEC1-3628-C268-2FB63970839D}"/>
              </a:ext>
            </a:extLst>
          </p:cNvPr>
          <p:cNvSpPr/>
          <p:nvPr/>
        </p:nvSpPr>
        <p:spPr>
          <a:xfrm>
            <a:off x="-109416" y="6046217"/>
            <a:ext cx="434034" cy="18369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9" name="object 439">
            <a:extLst>
              <a:ext uri="{FF2B5EF4-FFF2-40B4-BE49-F238E27FC236}">
                <a16:creationId xmlns:a16="http://schemas.microsoft.com/office/drawing/2014/main" id="{F604C120-CA92-2931-41CA-6866BF31464D}"/>
              </a:ext>
            </a:extLst>
          </p:cNvPr>
          <p:cNvSpPr/>
          <p:nvPr/>
        </p:nvSpPr>
        <p:spPr>
          <a:xfrm>
            <a:off x="-286606" y="5989322"/>
            <a:ext cx="609600" cy="22758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" name="object 440">
            <a:extLst>
              <a:ext uri="{FF2B5EF4-FFF2-40B4-BE49-F238E27FC236}">
                <a16:creationId xmlns:a16="http://schemas.microsoft.com/office/drawing/2014/main" id="{F45497D9-1F7D-FA74-11AE-CFA5C7B7434E}"/>
              </a:ext>
            </a:extLst>
          </p:cNvPr>
          <p:cNvSpPr/>
          <p:nvPr/>
        </p:nvSpPr>
        <p:spPr>
          <a:xfrm>
            <a:off x="654617" y="6338824"/>
            <a:ext cx="434034" cy="18369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1" name="object 441">
            <a:extLst>
              <a:ext uri="{FF2B5EF4-FFF2-40B4-BE49-F238E27FC236}">
                <a16:creationId xmlns:a16="http://schemas.microsoft.com/office/drawing/2014/main" id="{2712EE66-3314-2900-874C-ADB01EF8A6CD}"/>
              </a:ext>
            </a:extLst>
          </p:cNvPr>
          <p:cNvSpPr/>
          <p:nvPr/>
        </p:nvSpPr>
        <p:spPr>
          <a:xfrm>
            <a:off x="656241" y="6327445"/>
            <a:ext cx="430783" cy="18044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2" name="object 442">
            <a:extLst>
              <a:ext uri="{FF2B5EF4-FFF2-40B4-BE49-F238E27FC236}">
                <a16:creationId xmlns:a16="http://schemas.microsoft.com/office/drawing/2014/main" id="{F89249E4-E358-0638-A847-3306DA9B2FF8}"/>
              </a:ext>
            </a:extLst>
          </p:cNvPr>
          <p:cNvSpPr/>
          <p:nvPr/>
        </p:nvSpPr>
        <p:spPr>
          <a:xfrm>
            <a:off x="418905" y="6260797"/>
            <a:ext cx="560831" cy="22595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3" name="object 443">
            <a:extLst>
              <a:ext uri="{FF2B5EF4-FFF2-40B4-BE49-F238E27FC236}">
                <a16:creationId xmlns:a16="http://schemas.microsoft.com/office/drawing/2014/main" id="{1840B10E-4BE4-5D52-30A8-3C8C3846BFB1}"/>
              </a:ext>
            </a:extLst>
          </p:cNvPr>
          <p:cNvSpPr/>
          <p:nvPr/>
        </p:nvSpPr>
        <p:spPr>
          <a:xfrm>
            <a:off x="864" y="5643312"/>
            <a:ext cx="430784" cy="539835"/>
          </a:xfrm>
          <a:custGeom>
            <a:avLst/>
            <a:gdLst/>
            <a:ahLst/>
            <a:cxnLst/>
            <a:rect l="l" t="t" r="r" b="b"/>
            <a:pathLst>
              <a:path w="403859" h="506095">
                <a:moveTo>
                  <a:pt x="8814" y="0"/>
                </a:moveTo>
                <a:lnTo>
                  <a:pt x="4523" y="83150"/>
                </a:lnTo>
                <a:lnTo>
                  <a:pt x="2766" y="143591"/>
                </a:lnTo>
                <a:lnTo>
                  <a:pt x="1373" y="207293"/>
                </a:lnTo>
                <a:lnTo>
                  <a:pt x="425" y="267268"/>
                </a:lnTo>
                <a:lnTo>
                  <a:pt x="0" y="316531"/>
                </a:lnTo>
                <a:lnTo>
                  <a:pt x="178" y="348094"/>
                </a:lnTo>
                <a:lnTo>
                  <a:pt x="402069" y="505968"/>
                </a:lnTo>
                <a:lnTo>
                  <a:pt x="401975" y="474888"/>
                </a:lnTo>
                <a:lnTo>
                  <a:pt x="402215" y="430400"/>
                </a:lnTo>
                <a:lnTo>
                  <a:pt x="403158" y="316503"/>
                </a:lnTo>
                <a:lnTo>
                  <a:pt x="403595" y="254748"/>
                </a:lnTo>
                <a:lnTo>
                  <a:pt x="403782" y="207293"/>
                </a:lnTo>
                <a:lnTo>
                  <a:pt x="403733" y="140754"/>
                </a:lnTo>
                <a:lnTo>
                  <a:pt x="88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4" name="object 444">
            <a:extLst>
              <a:ext uri="{FF2B5EF4-FFF2-40B4-BE49-F238E27FC236}">
                <a16:creationId xmlns:a16="http://schemas.microsoft.com/office/drawing/2014/main" id="{A6368CCD-D8A5-FDD3-E854-7A5D4C17663B}"/>
              </a:ext>
            </a:extLst>
          </p:cNvPr>
          <p:cNvSpPr/>
          <p:nvPr/>
        </p:nvSpPr>
        <p:spPr>
          <a:xfrm>
            <a:off x="-11870" y="5647945"/>
            <a:ext cx="430705" cy="53969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5" name="object 445">
            <a:extLst>
              <a:ext uri="{FF2B5EF4-FFF2-40B4-BE49-F238E27FC236}">
                <a16:creationId xmlns:a16="http://schemas.microsoft.com/office/drawing/2014/main" id="{22B986DB-887A-DD7B-250B-627A54B04837}"/>
              </a:ext>
            </a:extLst>
          </p:cNvPr>
          <p:cNvSpPr/>
          <p:nvPr/>
        </p:nvSpPr>
        <p:spPr>
          <a:xfrm>
            <a:off x="769773" y="5919664"/>
            <a:ext cx="430784" cy="539835"/>
          </a:xfrm>
          <a:custGeom>
            <a:avLst/>
            <a:gdLst/>
            <a:ahLst/>
            <a:cxnLst/>
            <a:rect l="l" t="t" r="r" b="b"/>
            <a:pathLst>
              <a:path w="403859" h="506095">
                <a:moveTo>
                  <a:pt x="8814" y="0"/>
                </a:moveTo>
                <a:lnTo>
                  <a:pt x="4523" y="83150"/>
                </a:lnTo>
                <a:lnTo>
                  <a:pt x="2766" y="143591"/>
                </a:lnTo>
                <a:lnTo>
                  <a:pt x="1373" y="207293"/>
                </a:lnTo>
                <a:lnTo>
                  <a:pt x="425" y="267268"/>
                </a:lnTo>
                <a:lnTo>
                  <a:pt x="0" y="316531"/>
                </a:lnTo>
                <a:lnTo>
                  <a:pt x="178" y="348094"/>
                </a:lnTo>
                <a:lnTo>
                  <a:pt x="402069" y="505968"/>
                </a:lnTo>
                <a:lnTo>
                  <a:pt x="401975" y="474888"/>
                </a:lnTo>
                <a:lnTo>
                  <a:pt x="402215" y="430400"/>
                </a:lnTo>
                <a:lnTo>
                  <a:pt x="403158" y="316503"/>
                </a:lnTo>
                <a:lnTo>
                  <a:pt x="403595" y="254748"/>
                </a:lnTo>
                <a:lnTo>
                  <a:pt x="403782" y="207293"/>
                </a:lnTo>
                <a:lnTo>
                  <a:pt x="403733" y="140754"/>
                </a:lnTo>
                <a:lnTo>
                  <a:pt x="881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6" name="object 446">
            <a:extLst>
              <a:ext uri="{FF2B5EF4-FFF2-40B4-BE49-F238E27FC236}">
                <a16:creationId xmlns:a16="http://schemas.microsoft.com/office/drawing/2014/main" id="{A3C26C7F-6A46-1AEA-8FED-0AC72D98A441}"/>
              </a:ext>
            </a:extLst>
          </p:cNvPr>
          <p:cNvSpPr/>
          <p:nvPr/>
        </p:nvSpPr>
        <p:spPr>
          <a:xfrm>
            <a:off x="757043" y="5924298"/>
            <a:ext cx="430704" cy="53969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7" name="object 447">
            <a:extLst>
              <a:ext uri="{FF2B5EF4-FFF2-40B4-BE49-F238E27FC236}">
                <a16:creationId xmlns:a16="http://schemas.microsoft.com/office/drawing/2014/main" id="{A4145F6F-A143-C254-E9FE-9387B581158A}"/>
              </a:ext>
            </a:extLst>
          </p:cNvPr>
          <p:cNvSpPr/>
          <p:nvPr/>
        </p:nvSpPr>
        <p:spPr>
          <a:xfrm>
            <a:off x="-236212" y="5595925"/>
            <a:ext cx="1593087" cy="102250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8" name="object 448">
            <a:extLst>
              <a:ext uri="{FF2B5EF4-FFF2-40B4-BE49-F238E27FC236}">
                <a16:creationId xmlns:a16="http://schemas.microsoft.com/office/drawing/2014/main" id="{BD5856E7-03AF-2069-DA95-72E4B2CB7D9E}"/>
              </a:ext>
            </a:extLst>
          </p:cNvPr>
          <p:cNvSpPr/>
          <p:nvPr/>
        </p:nvSpPr>
        <p:spPr>
          <a:xfrm>
            <a:off x="1535692" y="6324198"/>
            <a:ext cx="503936" cy="20482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9" name="object 449">
            <a:extLst>
              <a:ext uri="{FF2B5EF4-FFF2-40B4-BE49-F238E27FC236}">
                <a16:creationId xmlns:a16="http://schemas.microsoft.com/office/drawing/2014/main" id="{AFE874EC-F3F9-0D81-814B-C2800054F7BC}"/>
              </a:ext>
            </a:extLst>
          </p:cNvPr>
          <p:cNvSpPr/>
          <p:nvPr/>
        </p:nvSpPr>
        <p:spPr>
          <a:xfrm>
            <a:off x="-229710" y="5638191"/>
            <a:ext cx="1534553" cy="96398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" name="object 450">
            <a:extLst>
              <a:ext uri="{FF2B5EF4-FFF2-40B4-BE49-F238E27FC236}">
                <a16:creationId xmlns:a16="http://schemas.microsoft.com/office/drawing/2014/main" id="{C28353BC-6F6B-E979-36D3-B1F841E6ACDB}"/>
              </a:ext>
            </a:extLst>
          </p:cNvPr>
          <p:cNvSpPr/>
          <p:nvPr/>
        </p:nvSpPr>
        <p:spPr>
          <a:xfrm>
            <a:off x="6003" y="6101490"/>
            <a:ext cx="213360" cy="63669"/>
          </a:xfrm>
          <a:custGeom>
            <a:avLst/>
            <a:gdLst/>
            <a:ahLst/>
            <a:cxnLst/>
            <a:rect l="l" t="t" r="r" b="b"/>
            <a:pathLst>
              <a:path w="200025" h="59689">
                <a:moveTo>
                  <a:pt x="2832" y="0"/>
                </a:moveTo>
                <a:lnTo>
                  <a:pt x="0" y="10502"/>
                </a:lnTo>
                <a:lnTo>
                  <a:pt x="141630" y="41401"/>
                </a:lnTo>
                <a:lnTo>
                  <a:pt x="147936" y="44671"/>
                </a:lnTo>
                <a:lnTo>
                  <a:pt x="164820" y="56159"/>
                </a:lnTo>
                <a:lnTo>
                  <a:pt x="171119" y="59435"/>
                </a:lnTo>
                <a:lnTo>
                  <a:pt x="199644" y="27444"/>
                </a:lnTo>
                <a:lnTo>
                  <a:pt x="2832" y="0"/>
                </a:lnTo>
                <a:close/>
              </a:path>
            </a:pathLst>
          </a:custGeom>
          <a:solidFill>
            <a:srgbClr val="212A35">
              <a:alpha val="76078"/>
            </a:srgbClr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1" name="object 451">
            <a:extLst>
              <a:ext uri="{FF2B5EF4-FFF2-40B4-BE49-F238E27FC236}">
                <a16:creationId xmlns:a16="http://schemas.microsoft.com/office/drawing/2014/main" id="{31CDB4C7-DF46-86F5-718F-A405033AC1E2}"/>
              </a:ext>
            </a:extLst>
          </p:cNvPr>
          <p:cNvSpPr/>
          <p:nvPr/>
        </p:nvSpPr>
        <p:spPr>
          <a:xfrm>
            <a:off x="2442775" y="5540655"/>
            <a:ext cx="0" cy="373888"/>
          </a:xfrm>
          <a:custGeom>
            <a:avLst/>
            <a:gdLst/>
            <a:ahLst/>
            <a:cxnLst/>
            <a:rect l="l" t="t" r="r" b="b"/>
            <a:pathLst>
              <a:path h="350520">
                <a:moveTo>
                  <a:pt x="0" y="0"/>
                </a:moveTo>
                <a:lnTo>
                  <a:pt x="0" y="350520"/>
                </a:lnTo>
              </a:path>
            </a:pathLst>
          </a:custGeom>
          <a:ln w="635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2" name="object 452">
            <a:extLst>
              <a:ext uri="{FF2B5EF4-FFF2-40B4-BE49-F238E27FC236}">
                <a16:creationId xmlns:a16="http://schemas.microsoft.com/office/drawing/2014/main" id="{790D9188-613F-D5F6-36E1-87ED9DFF3382}"/>
              </a:ext>
            </a:extLst>
          </p:cNvPr>
          <p:cNvSpPr/>
          <p:nvPr/>
        </p:nvSpPr>
        <p:spPr>
          <a:xfrm>
            <a:off x="610725" y="4867657"/>
            <a:ext cx="2231948" cy="65836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3" name="object 453">
            <a:extLst>
              <a:ext uri="{FF2B5EF4-FFF2-40B4-BE49-F238E27FC236}">
                <a16:creationId xmlns:a16="http://schemas.microsoft.com/office/drawing/2014/main" id="{D347C95C-9F8D-801C-7864-731E44F1D813}"/>
              </a:ext>
            </a:extLst>
          </p:cNvPr>
          <p:cNvSpPr/>
          <p:nvPr/>
        </p:nvSpPr>
        <p:spPr>
          <a:xfrm>
            <a:off x="605847" y="4903420"/>
            <a:ext cx="2023872" cy="621115"/>
          </a:xfrm>
          <a:custGeom>
            <a:avLst/>
            <a:gdLst/>
            <a:ahLst/>
            <a:cxnLst/>
            <a:rect l="l" t="t" r="r" b="b"/>
            <a:pathLst>
              <a:path w="1897380" h="582295">
                <a:moveTo>
                  <a:pt x="146685" y="0"/>
                </a:moveTo>
                <a:lnTo>
                  <a:pt x="0" y="106895"/>
                </a:lnTo>
                <a:lnTo>
                  <a:pt x="1718310" y="582167"/>
                </a:lnTo>
                <a:lnTo>
                  <a:pt x="1897380" y="488645"/>
                </a:lnTo>
                <a:lnTo>
                  <a:pt x="146685" y="0"/>
                </a:lnTo>
                <a:close/>
              </a:path>
            </a:pathLst>
          </a:custGeom>
          <a:solidFill>
            <a:srgbClr val="2996A2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4" name="object 454">
            <a:extLst>
              <a:ext uri="{FF2B5EF4-FFF2-40B4-BE49-F238E27FC236}">
                <a16:creationId xmlns:a16="http://schemas.microsoft.com/office/drawing/2014/main" id="{25C44E49-0FDB-812B-426A-C689A5EA3487}"/>
              </a:ext>
            </a:extLst>
          </p:cNvPr>
          <p:cNvSpPr/>
          <p:nvPr/>
        </p:nvSpPr>
        <p:spPr>
          <a:xfrm>
            <a:off x="570086" y="4997704"/>
            <a:ext cx="1905189" cy="60147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5" name="object 455">
            <a:extLst>
              <a:ext uri="{FF2B5EF4-FFF2-40B4-BE49-F238E27FC236}">
                <a16:creationId xmlns:a16="http://schemas.microsoft.com/office/drawing/2014/main" id="{B7757521-DCB5-E5B8-98A4-B38CDD720939}"/>
              </a:ext>
            </a:extLst>
          </p:cNvPr>
          <p:cNvSpPr/>
          <p:nvPr/>
        </p:nvSpPr>
        <p:spPr>
          <a:xfrm>
            <a:off x="599347" y="5013963"/>
            <a:ext cx="1847088" cy="543221"/>
          </a:xfrm>
          <a:custGeom>
            <a:avLst/>
            <a:gdLst/>
            <a:ahLst/>
            <a:cxnLst/>
            <a:rect l="l" t="t" r="r" b="b"/>
            <a:pathLst>
              <a:path w="1731645" h="509270">
                <a:moveTo>
                  <a:pt x="3810" y="0"/>
                </a:moveTo>
                <a:lnTo>
                  <a:pt x="0" y="20967"/>
                </a:lnTo>
                <a:lnTo>
                  <a:pt x="1731264" y="509016"/>
                </a:lnTo>
                <a:lnTo>
                  <a:pt x="1731264" y="480415"/>
                </a:lnTo>
                <a:lnTo>
                  <a:pt x="3810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6" name="object 456">
            <a:extLst>
              <a:ext uri="{FF2B5EF4-FFF2-40B4-BE49-F238E27FC236}">
                <a16:creationId xmlns:a16="http://schemas.microsoft.com/office/drawing/2014/main" id="{4B0DE2D5-EE65-52FB-B246-0C17855C5975}"/>
              </a:ext>
            </a:extLst>
          </p:cNvPr>
          <p:cNvSpPr/>
          <p:nvPr/>
        </p:nvSpPr>
        <p:spPr>
          <a:xfrm>
            <a:off x="2411891" y="5371592"/>
            <a:ext cx="447039" cy="22758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7" name="object 457">
            <a:extLst>
              <a:ext uri="{FF2B5EF4-FFF2-40B4-BE49-F238E27FC236}">
                <a16:creationId xmlns:a16="http://schemas.microsoft.com/office/drawing/2014/main" id="{6A29FE04-1F26-75EE-D5CA-C4E3B8C1E2BE}"/>
              </a:ext>
            </a:extLst>
          </p:cNvPr>
          <p:cNvSpPr/>
          <p:nvPr/>
        </p:nvSpPr>
        <p:spPr>
          <a:xfrm>
            <a:off x="2441153" y="5387849"/>
            <a:ext cx="388789" cy="169333"/>
          </a:xfrm>
          <a:custGeom>
            <a:avLst/>
            <a:gdLst/>
            <a:ahLst/>
            <a:cxnLst/>
            <a:rect l="l" t="t" r="r" b="b"/>
            <a:pathLst>
              <a:path w="364489" h="158750">
                <a:moveTo>
                  <a:pt x="364236" y="0"/>
                </a:moveTo>
                <a:lnTo>
                  <a:pt x="167817" y="38188"/>
                </a:lnTo>
                <a:lnTo>
                  <a:pt x="0" y="124117"/>
                </a:lnTo>
                <a:lnTo>
                  <a:pt x="1905" y="158495"/>
                </a:lnTo>
                <a:lnTo>
                  <a:pt x="173532" y="68745"/>
                </a:lnTo>
                <a:lnTo>
                  <a:pt x="364236" y="24828"/>
                </a:lnTo>
                <a:lnTo>
                  <a:pt x="3642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8" name="object 458">
            <a:extLst>
              <a:ext uri="{FF2B5EF4-FFF2-40B4-BE49-F238E27FC236}">
                <a16:creationId xmlns:a16="http://schemas.microsoft.com/office/drawing/2014/main" id="{C61C927B-4598-FAD5-E760-E6B6C109CB3E}"/>
              </a:ext>
            </a:extLst>
          </p:cNvPr>
          <p:cNvSpPr/>
          <p:nvPr/>
        </p:nvSpPr>
        <p:spPr>
          <a:xfrm>
            <a:off x="1537318" y="6319317"/>
            <a:ext cx="500684" cy="19507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9" name="object 459">
            <a:extLst>
              <a:ext uri="{FF2B5EF4-FFF2-40B4-BE49-F238E27FC236}">
                <a16:creationId xmlns:a16="http://schemas.microsoft.com/office/drawing/2014/main" id="{24F82FD4-D07A-280C-675F-CE6DDFEACBEB}"/>
              </a:ext>
            </a:extLst>
          </p:cNvPr>
          <p:cNvSpPr/>
          <p:nvPr/>
        </p:nvSpPr>
        <p:spPr>
          <a:xfrm>
            <a:off x="2285093" y="5517910"/>
            <a:ext cx="68274" cy="71513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0" name="object 460">
            <a:extLst>
              <a:ext uri="{FF2B5EF4-FFF2-40B4-BE49-F238E27FC236}">
                <a16:creationId xmlns:a16="http://schemas.microsoft.com/office/drawing/2014/main" id="{4162F781-35CC-450D-42CA-267697B2CC9C}"/>
              </a:ext>
            </a:extLst>
          </p:cNvPr>
          <p:cNvSpPr/>
          <p:nvPr/>
        </p:nvSpPr>
        <p:spPr>
          <a:xfrm>
            <a:off x="2106277" y="5467503"/>
            <a:ext cx="68274" cy="7152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1" name="object 461">
            <a:extLst>
              <a:ext uri="{FF2B5EF4-FFF2-40B4-BE49-F238E27FC236}">
                <a16:creationId xmlns:a16="http://schemas.microsoft.com/office/drawing/2014/main" id="{935F89DC-54C5-FE06-A17F-38974EA11126}"/>
              </a:ext>
            </a:extLst>
          </p:cNvPr>
          <p:cNvSpPr/>
          <p:nvPr/>
        </p:nvSpPr>
        <p:spPr>
          <a:xfrm>
            <a:off x="1907955" y="5410621"/>
            <a:ext cx="68274" cy="7151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2" name="object 462">
            <a:extLst>
              <a:ext uri="{FF2B5EF4-FFF2-40B4-BE49-F238E27FC236}">
                <a16:creationId xmlns:a16="http://schemas.microsoft.com/office/drawing/2014/main" id="{490D6D87-A531-B752-0DC9-1583ED43CB72}"/>
              </a:ext>
            </a:extLst>
          </p:cNvPr>
          <p:cNvSpPr/>
          <p:nvPr/>
        </p:nvSpPr>
        <p:spPr>
          <a:xfrm>
            <a:off x="1738892" y="5363465"/>
            <a:ext cx="68274" cy="7152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3" name="object 463">
            <a:extLst>
              <a:ext uri="{FF2B5EF4-FFF2-40B4-BE49-F238E27FC236}">
                <a16:creationId xmlns:a16="http://schemas.microsoft.com/office/drawing/2014/main" id="{CBBC2F2A-5B2B-5BB0-9D36-C8845DA5DAAB}"/>
              </a:ext>
            </a:extLst>
          </p:cNvPr>
          <p:cNvSpPr/>
          <p:nvPr/>
        </p:nvSpPr>
        <p:spPr>
          <a:xfrm>
            <a:off x="1548696" y="5309820"/>
            <a:ext cx="68274" cy="7315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4" name="object 464">
            <a:extLst>
              <a:ext uri="{FF2B5EF4-FFF2-40B4-BE49-F238E27FC236}">
                <a16:creationId xmlns:a16="http://schemas.microsoft.com/office/drawing/2014/main" id="{DAC83B3C-4C3E-58D3-0948-8F6CC56BE073}"/>
              </a:ext>
            </a:extLst>
          </p:cNvPr>
          <p:cNvSpPr/>
          <p:nvPr/>
        </p:nvSpPr>
        <p:spPr>
          <a:xfrm>
            <a:off x="1358501" y="5257802"/>
            <a:ext cx="68274" cy="7152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5" name="object 465">
            <a:extLst>
              <a:ext uri="{FF2B5EF4-FFF2-40B4-BE49-F238E27FC236}">
                <a16:creationId xmlns:a16="http://schemas.microsoft.com/office/drawing/2014/main" id="{A34C35B1-F4C8-1A4C-0BB0-94B0DCE95198}"/>
              </a:ext>
            </a:extLst>
          </p:cNvPr>
          <p:cNvSpPr/>
          <p:nvPr/>
        </p:nvSpPr>
        <p:spPr>
          <a:xfrm>
            <a:off x="1176435" y="5204157"/>
            <a:ext cx="68274" cy="7315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6" name="object 466">
            <a:extLst>
              <a:ext uri="{FF2B5EF4-FFF2-40B4-BE49-F238E27FC236}">
                <a16:creationId xmlns:a16="http://schemas.microsoft.com/office/drawing/2014/main" id="{21CC0966-1ED5-11E5-F272-119574BE03EA}"/>
              </a:ext>
            </a:extLst>
          </p:cNvPr>
          <p:cNvSpPr/>
          <p:nvPr/>
        </p:nvSpPr>
        <p:spPr>
          <a:xfrm>
            <a:off x="989490" y="5152150"/>
            <a:ext cx="68274" cy="7151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7" name="object 467">
            <a:extLst>
              <a:ext uri="{FF2B5EF4-FFF2-40B4-BE49-F238E27FC236}">
                <a16:creationId xmlns:a16="http://schemas.microsoft.com/office/drawing/2014/main" id="{2EC9F8DA-F511-6662-8B26-D19B2264F644}"/>
              </a:ext>
            </a:extLst>
          </p:cNvPr>
          <p:cNvSpPr/>
          <p:nvPr/>
        </p:nvSpPr>
        <p:spPr>
          <a:xfrm>
            <a:off x="805797" y="5098492"/>
            <a:ext cx="68274" cy="7315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8" name="object 468">
            <a:extLst>
              <a:ext uri="{FF2B5EF4-FFF2-40B4-BE49-F238E27FC236}">
                <a16:creationId xmlns:a16="http://schemas.microsoft.com/office/drawing/2014/main" id="{D8ABA1EC-36CC-322F-5D61-97372B6BC61B}"/>
              </a:ext>
            </a:extLst>
          </p:cNvPr>
          <p:cNvSpPr/>
          <p:nvPr/>
        </p:nvSpPr>
        <p:spPr>
          <a:xfrm>
            <a:off x="648115" y="5052976"/>
            <a:ext cx="68274" cy="71525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9" name="object 469">
            <a:extLst>
              <a:ext uri="{FF2B5EF4-FFF2-40B4-BE49-F238E27FC236}">
                <a16:creationId xmlns:a16="http://schemas.microsoft.com/office/drawing/2014/main" id="{BD0E14B7-8614-E2D9-196A-8CD9BFBBDB23}"/>
              </a:ext>
            </a:extLst>
          </p:cNvPr>
          <p:cNvSpPr/>
          <p:nvPr/>
        </p:nvSpPr>
        <p:spPr>
          <a:xfrm>
            <a:off x="300235" y="4963567"/>
            <a:ext cx="929842" cy="81279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0" name="object 470">
            <a:extLst>
              <a:ext uri="{FF2B5EF4-FFF2-40B4-BE49-F238E27FC236}">
                <a16:creationId xmlns:a16="http://schemas.microsoft.com/office/drawing/2014/main" id="{D4AB3105-0B52-ABCF-D3CC-37CC8D24CFE6}"/>
              </a:ext>
            </a:extLst>
          </p:cNvPr>
          <p:cNvSpPr/>
          <p:nvPr/>
        </p:nvSpPr>
        <p:spPr>
          <a:xfrm>
            <a:off x="316492" y="4992828"/>
            <a:ext cx="871091" cy="752516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1" name="object 471">
            <a:extLst>
              <a:ext uri="{FF2B5EF4-FFF2-40B4-BE49-F238E27FC236}">
                <a16:creationId xmlns:a16="http://schemas.microsoft.com/office/drawing/2014/main" id="{54A12120-E85E-7E7E-1DFC-52D0F6FFD432}"/>
              </a:ext>
            </a:extLst>
          </p:cNvPr>
          <p:cNvSpPr/>
          <p:nvPr/>
        </p:nvSpPr>
        <p:spPr>
          <a:xfrm>
            <a:off x="896831" y="5126127"/>
            <a:ext cx="996492" cy="872946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2" name="object 472">
            <a:extLst>
              <a:ext uri="{FF2B5EF4-FFF2-40B4-BE49-F238E27FC236}">
                <a16:creationId xmlns:a16="http://schemas.microsoft.com/office/drawing/2014/main" id="{543A840F-8501-9882-AC45-77D1F202A13B}"/>
              </a:ext>
            </a:extLst>
          </p:cNvPr>
          <p:cNvSpPr/>
          <p:nvPr/>
        </p:nvSpPr>
        <p:spPr>
          <a:xfrm>
            <a:off x="913086" y="5155389"/>
            <a:ext cx="937726" cy="81252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3" name="object 473">
            <a:extLst>
              <a:ext uri="{FF2B5EF4-FFF2-40B4-BE49-F238E27FC236}">
                <a16:creationId xmlns:a16="http://schemas.microsoft.com/office/drawing/2014/main" id="{42E03E82-B051-898D-0F1A-38B35DF9A4D6}"/>
              </a:ext>
            </a:extLst>
          </p:cNvPr>
          <p:cNvSpPr/>
          <p:nvPr/>
        </p:nvSpPr>
        <p:spPr>
          <a:xfrm>
            <a:off x="2185932" y="5098492"/>
            <a:ext cx="2075890" cy="79654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4" name="object 474">
            <a:extLst>
              <a:ext uri="{FF2B5EF4-FFF2-40B4-BE49-F238E27FC236}">
                <a16:creationId xmlns:a16="http://schemas.microsoft.com/office/drawing/2014/main" id="{6AE2A27D-10F8-23C6-92E7-A7D66550B905}"/>
              </a:ext>
            </a:extLst>
          </p:cNvPr>
          <p:cNvSpPr/>
          <p:nvPr/>
        </p:nvSpPr>
        <p:spPr>
          <a:xfrm>
            <a:off x="3161292" y="5176521"/>
            <a:ext cx="1032256" cy="274997"/>
          </a:xfrm>
          <a:custGeom>
            <a:avLst/>
            <a:gdLst/>
            <a:ahLst/>
            <a:cxnLst/>
            <a:rect l="l" t="t" r="r" b="b"/>
            <a:pathLst>
              <a:path w="967739" h="257810">
                <a:moveTo>
                  <a:pt x="0" y="0"/>
                </a:moveTo>
                <a:lnTo>
                  <a:pt x="967740" y="0"/>
                </a:lnTo>
                <a:lnTo>
                  <a:pt x="967740" y="257556"/>
                </a:lnTo>
                <a:lnTo>
                  <a:pt x="0" y="257556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5" name="object 475">
            <a:extLst>
              <a:ext uri="{FF2B5EF4-FFF2-40B4-BE49-F238E27FC236}">
                <a16:creationId xmlns:a16="http://schemas.microsoft.com/office/drawing/2014/main" id="{2437A624-7F89-D511-7E48-63643439E7D9}"/>
              </a:ext>
            </a:extLst>
          </p:cNvPr>
          <p:cNvSpPr/>
          <p:nvPr/>
        </p:nvSpPr>
        <p:spPr>
          <a:xfrm>
            <a:off x="3161292" y="5176521"/>
            <a:ext cx="1032256" cy="274997"/>
          </a:xfrm>
          <a:custGeom>
            <a:avLst/>
            <a:gdLst/>
            <a:ahLst/>
            <a:cxnLst/>
            <a:rect l="l" t="t" r="r" b="b"/>
            <a:pathLst>
              <a:path w="967739" h="257810">
                <a:moveTo>
                  <a:pt x="0" y="0"/>
                </a:moveTo>
                <a:lnTo>
                  <a:pt x="967740" y="0"/>
                </a:lnTo>
                <a:lnTo>
                  <a:pt x="967740" y="257556"/>
                </a:lnTo>
                <a:lnTo>
                  <a:pt x="0" y="25755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6" name="object 476">
            <a:extLst>
              <a:ext uri="{FF2B5EF4-FFF2-40B4-BE49-F238E27FC236}">
                <a16:creationId xmlns:a16="http://schemas.microsoft.com/office/drawing/2014/main" id="{5DF02A3C-D9CD-3FE4-43E8-582107D55F68}"/>
              </a:ext>
            </a:extLst>
          </p:cNvPr>
          <p:cNvSpPr/>
          <p:nvPr/>
        </p:nvSpPr>
        <p:spPr>
          <a:xfrm>
            <a:off x="3129497" y="5176521"/>
            <a:ext cx="0" cy="274997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55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7" name="object 477">
            <a:extLst>
              <a:ext uri="{FF2B5EF4-FFF2-40B4-BE49-F238E27FC236}">
                <a16:creationId xmlns:a16="http://schemas.microsoft.com/office/drawing/2014/main" id="{C3FF9645-7E8D-048B-02B2-8715428465FD}"/>
              </a:ext>
            </a:extLst>
          </p:cNvPr>
          <p:cNvSpPr/>
          <p:nvPr/>
        </p:nvSpPr>
        <p:spPr>
          <a:xfrm>
            <a:off x="2250061" y="5271013"/>
            <a:ext cx="879856" cy="522223"/>
          </a:xfrm>
          <a:custGeom>
            <a:avLst/>
            <a:gdLst/>
            <a:ahLst/>
            <a:cxnLst/>
            <a:rect l="l" t="t" r="r" b="b"/>
            <a:pathLst>
              <a:path w="824864" h="489585">
                <a:moveTo>
                  <a:pt x="824471" y="0"/>
                </a:moveTo>
                <a:lnTo>
                  <a:pt x="0" y="4890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8" name="object 478">
            <a:extLst>
              <a:ext uri="{FF2B5EF4-FFF2-40B4-BE49-F238E27FC236}">
                <a16:creationId xmlns:a16="http://schemas.microsoft.com/office/drawing/2014/main" id="{09C5ED8B-7A02-F9D5-3915-E2732D18F289}"/>
              </a:ext>
            </a:extLst>
          </p:cNvPr>
          <p:cNvSpPr/>
          <p:nvPr/>
        </p:nvSpPr>
        <p:spPr>
          <a:xfrm>
            <a:off x="2209426" y="5752010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9" name="object 479">
            <a:extLst>
              <a:ext uri="{FF2B5EF4-FFF2-40B4-BE49-F238E27FC236}">
                <a16:creationId xmlns:a16="http://schemas.microsoft.com/office/drawing/2014/main" id="{0FA1A560-BE41-1D7B-F934-514A608362E3}"/>
              </a:ext>
            </a:extLst>
          </p:cNvPr>
          <p:cNvSpPr txBox="1"/>
          <p:nvPr/>
        </p:nvSpPr>
        <p:spPr>
          <a:xfrm>
            <a:off x="3136272" y="5204870"/>
            <a:ext cx="1057317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234365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Generators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80" name="object 480">
            <a:extLst>
              <a:ext uri="{FF2B5EF4-FFF2-40B4-BE49-F238E27FC236}">
                <a16:creationId xmlns:a16="http://schemas.microsoft.com/office/drawing/2014/main" id="{0FEA84C3-6D18-FEDD-0BD5-51C7585A3648}"/>
              </a:ext>
            </a:extLst>
          </p:cNvPr>
          <p:cNvSpPr/>
          <p:nvPr/>
        </p:nvSpPr>
        <p:spPr>
          <a:xfrm>
            <a:off x="1542195" y="5636565"/>
            <a:ext cx="2704997" cy="66161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1" name="object 481">
            <a:extLst>
              <a:ext uri="{FF2B5EF4-FFF2-40B4-BE49-F238E27FC236}">
                <a16:creationId xmlns:a16="http://schemas.microsoft.com/office/drawing/2014/main" id="{4243F662-1D30-C5B0-6BB9-2FE8DED0F653}"/>
              </a:ext>
            </a:extLst>
          </p:cNvPr>
          <p:cNvSpPr/>
          <p:nvPr/>
        </p:nvSpPr>
        <p:spPr>
          <a:xfrm>
            <a:off x="3174295" y="5714595"/>
            <a:ext cx="1005163" cy="274997"/>
          </a:xfrm>
          <a:custGeom>
            <a:avLst/>
            <a:gdLst/>
            <a:ahLst/>
            <a:cxnLst/>
            <a:rect l="l" t="t" r="r" b="b"/>
            <a:pathLst>
              <a:path w="942339" h="257810">
                <a:moveTo>
                  <a:pt x="0" y="0"/>
                </a:moveTo>
                <a:lnTo>
                  <a:pt x="941832" y="0"/>
                </a:lnTo>
                <a:lnTo>
                  <a:pt x="941832" y="257555"/>
                </a:lnTo>
                <a:lnTo>
                  <a:pt x="0" y="257555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2" name="object 482">
            <a:extLst>
              <a:ext uri="{FF2B5EF4-FFF2-40B4-BE49-F238E27FC236}">
                <a16:creationId xmlns:a16="http://schemas.microsoft.com/office/drawing/2014/main" id="{DFD7095A-1A69-85A2-3032-15C52E0E19D6}"/>
              </a:ext>
            </a:extLst>
          </p:cNvPr>
          <p:cNvSpPr/>
          <p:nvPr/>
        </p:nvSpPr>
        <p:spPr>
          <a:xfrm>
            <a:off x="3174295" y="5714595"/>
            <a:ext cx="1005163" cy="274997"/>
          </a:xfrm>
          <a:custGeom>
            <a:avLst/>
            <a:gdLst/>
            <a:ahLst/>
            <a:cxnLst/>
            <a:rect l="l" t="t" r="r" b="b"/>
            <a:pathLst>
              <a:path w="942339" h="257810">
                <a:moveTo>
                  <a:pt x="0" y="0"/>
                </a:moveTo>
                <a:lnTo>
                  <a:pt x="941832" y="0"/>
                </a:lnTo>
                <a:lnTo>
                  <a:pt x="941832" y="257555"/>
                </a:lnTo>
                <a:lnTo>
                  <a:pt x="0" y="25755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3" name="object 483">
            <a:extLst>
              <a:ext uri="{FF2B5EF4-FFF2-40B4-BE49-F238E27FC236}">
                <a16:creationId xmlns:a16="http://schemas.microsoft.com/office/drawing/2014/main" id="{05E09A16-9DDA-7658-C2CA-7877A0807FA6}"/>
              </a:ext>
            </a:extLst>
          </p:cNvPr>
          <p:cNvSpPr/>
          <p:nvPr/>
        </p:nvSpPr>
        <p:spPr>
          <a:xfrm>
            <a:off x="3143352" y="5714595"/>
            <a:ext cx="0" cy="274997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55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4" name="object 484">
            <a:extLst>
              <a:ext uri="{FF2B5EF4-FFF2-40B4-BE49-F238E27FC236}">
                <a16:creationId xmlns:a16="http://schemas.microsoft.com/office/drawing/2014/main" id="{7A6BAA5D-93C1-C819-AF0E-C9F66992421B}"/>
              </a:ext>
            </a:extLst>
          </p:cNvPr>
          <p:cNvSpPr/>
          <p:nvPr/>
        </p:nvSpPr>
        <p:spPr>
          <a:xfrm>
            <a:off x="1605468" y="5809087"/>
            <a:ext cx="1538224" cy="386757"/>
          </a:xfrm>
          <a:custGeom>
            <a:avLst/>
            <a:gdLst/>
            <a:ahLst/>
            <a:cxnLst/>
            <a:rect l="l" t="t" r="r" b="b"/>
            <a:pathLst>
              <a:path w="1442085" h="362585">
                <a:moveTo>
                  <a:pt x="1441767" y="0"/>
                </a:moveTo>
                <a:lnTo>
                  <a:pt x="0" y="36222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5" name="object 485">
            <a:extLst>
              <a:ext uri="{FF2B5EF4-FFF2-40B4-BE49-F238E27FC236}">
                <a16:creationId xmlns:a16="http://schemas.microsoft.com/office/drawing/2014/main" id="{AA12DEC0-9604-F16A-1DE1-5D96913AA24A}"/>
              </a:ext>
            </a:extLst>
          </p:cNvPr>
          <p:cNvSpPr/>
          <p:nvPr/>
        </p:nvSpPr>
        <p:spPr>
          <a:xfrm>
            <a:off x="1564830" y="6154831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7" name="object 487">
            <a:extLst>
              <a:ext uri="{FF2B5EF4-FFF2-40B4-BE49-F238E27FC236}">
                <a16:creationId xmlns:a16="http://schemas.microsoft.com/office/drawing/2014/main" id="{97E2420C-F14C-799C-D6E9-816E7E1234B7}"/>
              </a:ext>
            </a:extLst>
          </p:cNvPr>
          <p:cNvSpPr/>
          <p:nvPr/>
        </p:nvSpPr>
        <p:spPr>
          <a:xfrm>
            <a:off x="1022001" y="6112866"/>
            <a:ext cx="3256076" cy="51856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8" name="object 488">
            <a:extLst>
              <a:ext uri="{FF2B5EF4-FFF2-40B4-BE49-F238E27FC236}">
                <a16:creationId xmlns:a16="http://schemas.microsoft.com/office/drawing/2014/main" id="{66A1B81C-3ABF-FF0C-70A8-9C403BE4957C}"/>
              </a:ext>
            </a:extLst>
          </p:cNvPr>
          <p:cNvSpPr/>
          <p:nvPr/>
        </p:nvSpPr>
        <p:spPr>
          <a:xfrm>
            <a:off x="3162916" y="6190895"/>
            <a:ext cx="1047157" cy="325120"/>
          </a:xfrm>
          <a:custGeom>
            <a:avLst/>
            <a:gdLst/>
            <a:ahLst/>
            <a:cxnLst/>
            <a:rect l="l" t="t" r="r" b="b"/>
            <a:pathLst>
              <a:path w="981710" h="304800">
                <a:moveTo>
                  <a:pt x="0" y="0"/>
                </a:moveTo>
                <a:lnTo>
                  <a:pt x="981455" y="0"/>
                </a:lnTo>
                <a:lnTo>
                  <a:pt x="98145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9" name="object 489">
            <a:extLst>
              <a:ext uri="{FF2B5EF4-FFF2-40B4-BE49-F238E27FC236}">
                <a16:creationId xmlns:a16="http://schemas.microsoft.com/office/drawing/2014/main" id="{C031E525-A2E0-9D6A-1471-79520FECE284}"/>
              </a:ext>
            </a:extLst>
          </p:cNvPr>
          <p:cNvSpPr/>
          <p:nvPr/>
        </p:nvSpPr>
        <p:spPr>
          <a:xfrm>
            <a:off x="3162916" y="6190895"/>
            <a:ext cx="1047157" cy="325120"/>
          </a:xfrm>
          <a:custGeom>
            <a:avLst/>
            <a:gdLst/>
            <a:ahLst/>
            <a:cxnLst/>
            <a:rect l="l" t="t" r="r" b="b"/>
            <a:pathLst>
              <a:path w="981710" h="304800">
                <a:moveTo>
                  <a:pt x="0" y="0"/>
                </a:moveTo>
                <a:lnTo>
                  <a:pt x="981455" y="0"/>
                </a:lnTo>
                <a:lnTo>
                  <a:pt x="98145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0" name="object 490">
            <a:extLst>
              <a:ext uri="{FF2B5EF4-FFF2-40B4-BE49-F238E27FC236}">
                <a16:creationId xmlns:a16="http://schemas.microsoft.com/office/drawing/2014/main" id="{6AE668CB-CCDD-DD7E-C16B-205B8ADD3141}"/>
              </a:ext>
            </a:extLst>
          </p:cNvPr>
          <p:cNvSpPr/>
          <p:nvPr/>
        </p:nvSpPr>
        <p:spPr>
          <a:xfrm>
            <a:off x="3130672" y="6190895"/>
            <a:ext cx="0" cy="32512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1" name="object 491">
            <a:extLst>
              <a:ext uri="{FF2B5EF4-FFF2-40B4-BE49-F238E27FC236}">
                <a16:creationId xmlns:a16="http://schemas.microsoft.com/office/drawing/2014/main" id="{00EFB67E-B7CC-48BF-3EDA-5DF05B2E91A5}"/>
              </a:ext>
            </a:extLst>
          </p:cNvPr>
          <p:cNvSpPr/>
          <p:nvPr/>
        </p:nvSpPr>
        <p:spPr>
          <a:xfrm>
            <a:off x="1085938" y="6312163"/>
            <a:ext cx="2044868" cy="15578"/>
          </a:xfrm>
          <a:custGeom>
            <a:avLst/>
            <a:gdLst/>
            <a:ahLst/>
            <a:cxnLst/>
            <a:rect l="l" t="t" r="r" b="b"/>
            <a:pathLst>
              <a:path w="1917064" h="14604">
                <a:moveTo>
                  <a:pt x="1916938" y="1403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2" name="object 492">
            <a:extLst>
              <a:ext uri="{FF2B5EF4-FFF2-40B4-BE49-F238E27FC236}">
                <a16:creationId xmlns:a16="http://schemas.microsoft.com/office/drawing/2014/main" id="{AB4B5334-AD7C-64D7-AAB4-AC1EE2405543}"/>
              </a:ext>
            </a:extLst>
          </p:cNvPr>
          <p:cNvSpPr/>
          <p:nvPr/>
        </p:nvSpPr>
        <p:spPr>
          <a:xfrm>
            <a:off x="1045296" y="6271525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3" name="object 493">
            <a:extLst>
              <a:ext uri="{FF2B5EF4-FFF2-40B4-BE49-F238E27FC236}">
                <a16:creationId xmlns:a16="http://schemas.microsoft.com/office/drawing/2014/main" id="{C75DCC50-E6F1-FB12-1ECF-777C0E871D26}"/>
              </a:ext>
            </a:extLst>
          </p:cNvPr>
          <p:cNvSpPr txBox="1"/>
          <p:nvPr/>
        </p:nvSpPr>
        <p:spPr>
          <a:xfrm>
            <a:off x="3137445" y="6181310"/>
            <a:ext cx="1072896" cy="30914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00926" marR="86024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Transformers</a:t>
            </a:r>
            <a:r>
              <a:rPr sz="960" spc="-48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11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and 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Switchgear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FBAE96F3-FDC7-7DE2-0DD0-D900DE786DE5}"/>
              </a:ext>
            </a:extLst>
          </p:cNvPr>
          <p:cNvSpPr txBox="1"/>
          <p:nvPr/>
        </p:nvSpPr>
        <p:spPr>
          <a:xfrm>
            <a:off x="2974769" y="1016881"/>
            <a:ext cx="2663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R2G examined DSN’s state of health starting in 2020</a:t>
            </a:r>
            <a:b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b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R2G determined concreate steps to improve network reliability and robustness</a:t>
            </a:r>
          </a:p>
        </p:txBody>
      </p:sp>
      <p:sp>
        <p:nvSpPr>
          <p:cNvPr id="496" name="object 35">
            <a:extLst>
              <a:ext uri="{FF2B5EF4-FFF2-40B4-BE49-F238E27FC236}">
                <a16:creationId xmlns:a16="http://schemas.microsoft.com/office/drawing/2014/main" id="{F2571297-B2BD-5CA8-8F0B-9EAD9E5A8ADF}"/>
              </a:ext>
            </a:extLst>
          </p:cNvPr>
          <p:cNvSpPr/>
          <p:nvPr/>
        </p:nvSpPr>
        <p:spPr>
          <a:xfrm>
            <a:off x="3761138" y="103686"/>
            <a:ext cx="7962175" cy="502635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/>
            <a:endParaRPr sz="192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id="{752349A0-73AB-E127-9D67-2335F9F6F321}"/>
              </a:ext>
            </a:extLst>
          </p:cNvPr>
          <p:cNvSpPr/>
          <p:nvPr/>
        </p:nvSpPr>
        <p:spPr>
          <a:xfrm>
            <a:off x="6966817" y="2892552"/>
            <a:ext cx="727456" cy="283803"/>
          </a:xfrm>
          <a:custGeom>
            <a:avLst/>
            <a:gdLst/>
            <a:ahLst/>
            <a:cxnLst/>
            <a:rect l="l" t="t" r="r" b="b"/>
            <a:pathLst>
              <a:path w="681990" h="266064">
                <a:moveTo>
                  <a:pt x="681647" y="0"/>
                </a:moveTo>
                <a:lnTo>
                  <a:pt x="0" y="265569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FC4E2463-D6DB-9BD8-0BC5-BCCFEA85B81B}"/>
              </a:ext>
            </a:extLst>
          </p:cNvPr>
          <p:cNvSpPr/>
          <p:nvPr/>
        </p:nvSpPr>
        <p:spPr>
          <a:xfrm>
            <a:off x="6968443" y="2895804"/>
            <a:ext cx="727456" cy="283803"/>
          </a:xfrm>
          <a:custGeom>
            <a:avLst/>
            <a:gdLst/>
            <a:ahLst/>
            <a:cxnLst/>
            <a:rect l="l" t="t" r="r" b="b"/>
            <a:pathLst>
              <a:path w="681990" h="266064">
                <a:moveTo>
                  <a:pt x="681647" y="0"/>
                </a:moveTo>
                <a:lnTo>
                  <a:pt x="0" y="265569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EDFD65EE-759A-3908-8BF5-EDCFDE65EBC8}"/>
              </a:ext>
            </a:extLst>
          </p:cNvPr>
          <p:cNvSpPr/>
          <p:nvPr/>
        </p:nvSpPr>
        <p:spPr>
          <a:xfrm>
            <a:off x="8296561" y="2985213"/>
            <a:ext cx="94827" cy="512741"/>
          </a:xfrm>
          <a:custGeom>
            <a:avLst/>
            <a:gdLst/>
            <a:ahLst/>
            <a:cxnLst/>
            <a:rect l="l" t="t" r="r" b="b"/>
            <a:pathLst>
              <a:path w="88900" h="480695">
                <a:moveTo>
                  <a:pt x="0" y="0"/>
                </a:moveTo>
                <a:lnTo>
                  <a:pt x="88519" y="480390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3C22D5E8-4E74-4CCF-E8EA-54A71BB36BCD}"/>
              </a:ext>
            </a:extLst>
          </p:cNvPr>
          <p:cNvSpPr/>
          <p:nvPr/>
        </p:nvSpPr>
        <p:spPr>
          <a:xfrm>
            <a:off x="8642807" y="2910429"/>
            <a:ext cx="606891" cy="392176"/>
          </a:xfrm>
          <a:custGeom>
            <a:avLst/>
            <a:gdLst/>
            <a:ahLst/>
            <a:cxnLst/>
            <a:rect l="l" t="t" r="r" b="b"/>
            <a:pathLst>
              <a:path w="568959" h="367664">
                <a:moveTo>
                  <a:pt x="568337" y="367258"/>
                </a:moveTo>
                <a:lnTo>
                  <a:pt x="0" y="0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1A5D7E2D-9682-2A4D-B578-837605EF183F}"/>
              </a:ext>
            </a:extLst>
          </p:cNvPr>
          <p:cNvSpPr/>
          <p:nvPr/>
        </p:nvSpPr>
        <p:spPr>
          <a:xfrm>
            <a:off x="8824877" y="2780384"/>
            <a:ext cx="854795" cy="81280"/>
          </a:xfrm>
          <a:custGeom>
            <a:avLst/>
            <a:gdLst/>
            <a:ahLst/>
            <a:cxnLst/>
            <a:rect l="l" t="t" r="r" b="b"/>
            <a:pathLst>
              <a:path w="801370" h="76200">
                <a:moveTo>
                  <a:pt x="801204" y="75996"/>
                </a:moveTo>
                <a:lnTo>
                  <a:pt x="0" y="0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5F9CFC42-FE27-355D-5238-370B90671F60}"/>
              </a:ext>
            </a:extLst>
          </p:cNvPr>
          <p:cNvSpPr/>
          <p:nvPr/>
        </p:nvSpPr>
        <p:spPr>
          <a:xfrm>
            <a:off x="8291684" y="2986839"/>
            <a:ext cx="94827" cy="512741"/>
          </a:xfrm>
          <a:custGeom>
            <a:avLst/>
            <a:gdLst/>
            <a:ahLst/>
            <a:cxnLst/>
            <a:rect l="l" t="t" r="r" b="b"/>
            <a:pathLst>
              <a:path w="88900" h="480695">
                <a:moveTo>
                  <a:pt x="0" y="0"/>
                </a:moveTo>
                <a:lnTo>
                  <a:pt x="88519" y="48039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963FFCDF-1C7A-3872-9E84-E7D54EF02C0F}"/>
              </a:ext>
            </a:extLst>
          </p:cNvPr>
          <p:cNvSpPr/>
          <p:nvPr/>
        </p:nvSpPr>
        <p:spPr>
          <a:xfrm>
            <a:off x="8642807" y="2913680"/>
            <a:ext cx="606891" cy="392176"/>
          </a:xfrm>
          <a:custGeom>
            <a:avLst/>
            <a:gdLst/>
            <a:ahLst/>
            <a:cxnLst/>
            <a:rect l="l" t="t" r="r" b="b"/>
            <a:pathLst>
              <a:path w="568959" h="367664">
                <a:moveTo>
                  <a:pt x="568337" y="367258"/>
                </a:moveTo>
                <a:lnTo>
                  <a:pt x="0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9D0197CB-D16C-A04E-E51F-AEB3F8A40289}"/>
              </a:ext>
            </a:extLst>
          </p:cNvPr>
          <p:cNvSpPr/>
          <p:nvPr/>
        </p:nvSpPr>
        <p:spPr>
          <a:xfrm>
            <a:off x="8826507" y="2777132"/>
            <a:ext cx="856827" cy="81280"/>
          </a:xfrm>
          <a:custGeom>
            <a:avLst/>
            <a:gdLst/>
            <a:ahLst/>
            <a:cxnLst/>
            <a:rect l="l" t="t" r="r" b="b"/>
            <a:pathLst>
              <a:path w="803275" h="76200">
                <a:moveTo>
                  <a:pt x="802970" y="75996"/>
                </a:moveTo>
                <a:lnTo>
                  <a:pt x="0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14CF75CD-3858-C17C-CFDF-14F83178F624}"/>
              </a:ext>
            </a:extLst>
          </p:cNvPr>
          <p:cNvSpPr/>
          <p:nvPr/>
        </p:nvSpPr>
        <p:spPr>
          <a:xfrm>
            <a:off x="8862266" y="2432508"/>
            <a:ext cx="543221" cy="81280"/>
          </a:xfrm>
          <a:custGeom>
            <a:avLst/>
            <a:gdLst/>
            <a:ahLst/>
            <a:cxnLst/>
            <a:rect l="l" t="t" r="r" b="b"/>
            <a:pathLst>
              <a:path w="509270" h="76200">
                <a:moveTo>
                  <a:pt x="508914" y="0"/>
                </a:moveTo>
                <a:lnTo>
                  <a:pt x="0" y="75615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210EB284-7A9C-28CF-2595-578BD322F99F}"/>
              </a:ext>
            </a:extLst>
          </p:cNvPr>
          <p:cNvSpPr/>
          <p:nvPr/>
        </p:nvSpPr>
        <p:spPr>
          <a:xfrm>
            <a:off x="8862264" y="2432508"/>
            <a:ext cx="563541" cy="83989"/>
          </a:xfrm>
          <a:custGeom>
            <a:avLst/>
            <a:gdLst/>
            <a:ahLst/>
            <a:cxnLst/>
            <a:rect l="l" t="t" r="r" b="b"/>
            <a:pathLst>
              <a:path w="528320" h="78739">
                <a:moveTo>
                  <a:pt x="527723" y="0"/>
                </a:moveTo>
                <a:lnTo>
                  <a:pt x="0" y="78206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8E77F9FE-CDC5-113D-4953-F3A9D90FB9B7}"/>
              </a:ext>
            </a:extLst>
          </p:cNvPr>
          <p:cNvSpPr/>
          <p:nvPr/>
        </p:nvSpPr>
        <p:spPr>
          <a:xfrm>
            <a:off x="7007454" y="2404874"/>
            <a:ext cx="484970" cy="92117"/>
          </a:xfrm>
          <a:custGeom>
            <a:avLst/>
            <a:gdLst/>
            <a:ahLst/>
            <a:cxnLst/>
            <a:rect l="l" t="t" r="r" b="b"/>
            <a:pathLst>
              <a:path w="454659" h="86360">
                <a:moveTo>
                  <a:pt x="454647" y="85864"/>
                </a:moveTo>
                <a:lnTo>
                  <a:pt x="0" y="0"/>
                </a:lnTo>
              </a:path>
            </a:pathLst>
          </a:custGeom>
          <a:ln w="3175">
            <a:solidFill>
              <a:srgbClr val="EDEBDA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BF59708E-ECE5-9C5D-DB54-A72B3575C0D1}"/>
              </a:ext>
            </a:extLst>
          </p:cNvPr>
          <p:cNvSpPr/>
          <p:nvPr/>
        </p:nvSpPr>
        <p:spPr>
          <a:xfrm>
            <a:off x="7015587" y="2401618"/>
            <a:ext cx="477520" cy="90763"/>
          </a:xfrm>
          <a:custGeom>
            <a:avLst/>
            <a:gdLst/>
            <a:ahLst/>
            <a:cxnLst/>
            <a:rect l="l" t="t" r="r" b="b"/>
            <a:pathLst>
              <a:path w="447675" h="85089">
                <a:moveTo>
                  <a:pt x="447560" y="84531"/>
                </a:moveTo>
                <a:lnTo>
                  <a:pt x="0" y="0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1987EF5C-86B6-6EB5-BF50-4C8C6CC17084}"/>
              </a:ext>
            </a:extLst>
          </p:cNvPr>
          <p:cNvSpPr/>
          <p:nvPr/>
        </p:nvSpPr>
        <p:spPr>
          <a:xfrm>
            <a:off x="10024574" y="3799637"/>
            <a:ext cx="124628" cy="96181"/>
          </a:xfrm>
          <a:custGeom>
            <a:avLst/>
            <a:gdLst/>
            <a:ahLst/>
            <a:cxnLst/>
            <a:rect l="l" t="t" r="r" b="b"/>
            <a:pathLst>
              <a:path w="116840" h="90170">
                <a:moveTo>
                  <a:pt x="0" y="0"/>
                </a:moveTo>
                <a:lnTo>
                  <a:pt x="116611" y="89560"/>
                </a:lnTo>
              </a:path>
            </a:pathLst>
          </a:custGeom>
          <a:ln w="158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5B21D764-EEA7-5976-7B8F-FEB9C562E494}"/>
              </a:ext>
            </a:extLst>
          </p:cNvPr>
          <p:cNvSpPr/>
          <p:nvPr/>
        </p:nvSpPr>
        <p:spPr>
          <a:xfrm>
            <a:off x="8922417" y="3568803"/>
            <a:ext cx="468172" cy="481177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6601643C-010F-D978-1E32-ACA0F63AA126}"/>
              </a:ext>
            </a:extLst>
          </p:cNvPr>
          <p:cNvSpPr/>
          <p:nvPr/>
        </p:nvSpPr>
        <p:spPr>
          <a:xfrm>
            <a:off x="8959806" y="3598064"/>
            <a:ext cx="216747" cy="148336"/>
          </a:xfrm>
          <a:custGeom>
            <a:avLst/>
            <a:gdLst/>
            <a:ahLst/>
            <a:cxnLst/>
            <a:rect l="l" t="t" r="r" b="b"/>
            <a:pathLst>
              <a:path w="203200" h="139064">
                <a:moveTo>
                  <a:pt x="202692" y="0"/>
                </a:moveTo>
                <a:lnTo>
                  <a:pt x="165354" y="115569"/>
                </a:lnTo>
                <a:lnTo>
                  <a:pt x="37338" y="138683"/>
                </a:lnTo>
                <a:lnTo>
                  <a:pt x="0" y="40893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object 51">
            <a:extLst>
              <a:ext uri="{FF2B5EF4-FFF2-40B4-BE49-F238E27FC236}">
                <a16:creationId xmlns:a16="http://schemas.microsoft.com/office/drawing/2014/main" id="{037F6DF0-A089-DDB2-F87F-BD223FDFC5E0}"/>
              </a:ext>
            </a:extLst>
          </p:cNvPr>
          <p:cNvSpPr/>
          <p:nvPr/>
        </p:nvSpPr>
        <p:spPr>
          <a:xfrm>
            <a:off x="8935423" y="3576931"/>
            <a:ext cx="78028" cy="20319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14C67BC9-BA6A-7149-8714-82C5621EB53D}"/>
              </a:ext>
            </a:extLst>
          </p:cNvPr>
          <p:cNvSpPr/>
          <p:nvPr/>
        </p:nvSpPr>
        <p:spPr>
          <a:xfrm>
            <a:off x="8927294" y="3588310"/>
            <a:ext cx="67056" cy="180848"/>
          </a:xfrm>
          <a:custGeom>
            <a:avLst/>
            <a:gdLst/>
            <a:ahLst/>
            <a:cxnLst/>
            <a:rect l="l" t="t" r="r" b="b"/>
            <a:pathLst>
              <a:path w="62865" h="169545">
                <a:moveTo>
                  <a:pt x="0" y="0"/>
                </a:moveTo>
                <a:lnTo>
                  <a:pt x="6578" y="117246"/>
                </a:lnTo>
                <a:lnTo>
                  <a:pt x="4927" y="154089"/>
                </a:lnTo>
                <a:lnTo>
                  <a:pt x="16446" y="169164"/>
                </a:lnTo>
                <a:lnTo>
                  <a:pt x="19735" y="122262"/>
                </a:lnTo>
                <a:lnTo>
                  <a:pt x="62484" y="7202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id="{6D82DD40-66EE-17E2-ED84-2998EF41C94E}"/>
              </a:ext>
            </a:extLst>
          </p:cNvPr>
          <p:cNvSpPr/>
          <p:nvPr/>
        </p:nvSpPr>
        <p:spPr>
          <a:xfrm>
            <a:off x="8927293" y="3588310"/>
            <a:ext cx="67056" cy="180848"/>
          </a:xfrm>
          <a:custGeom>
            <a:avLst/>
            <a:gdLst/>
            <a:ahLst/>
            <a:cxnLst/>
            <a:rect l="l" t="t" r="r" b="b"/>
            <a:pathLst>
              <a:path w="62865" h="169545">
                <a:moveTo>
                  <a:pt x="0" y="0"/>
                </a:moveTo>
                <a:lnTo>
                  <a:pt x="6578" y="117246"/>
                </a:lnTo>
                <a:lnTo>
                  <a:pt x="4927" y="154089"/>
                </a:lnTo>
                <a:lnTo>
                  <a:pt x="16446" y="169164"/>
                </a:lnTo>
                <a:lnTo>
                  <a:pt x="19735" y="122262"/>
                </a:lnTo>
                <a:lnTo>
                  <a:pt x="62484" y="72021"/>
                </a:lnTo>
                <a:lnTo>
                  <a:pt x="0" y="0"/>
                </a:lnTo>
                <a:close/>
              </a:path>
            </a:pathLst>
          </a:custGeom>
          <a:ln w="634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object 54">
            <a:extLst>
              <a:ext uri="{FF2B5EF4-FFF2-40B4-BE49-F238E27FC236}">
                <a16:creationId xmlns:a16="http://schemas.microsoft.com/office/drawing/2014/main" id="{C9C7A6C7-3308-4D74-9309-2E8836381AC5}"/>
              </a:ext>
            </a:extLst>
          </p:cNvPr>
          <p:cNvSpPr/>
          <p:nvPr/>
        </p:nvSpPr>
        <p:spPr>
          <a:xfrm>
            <a:off x="9003698" y="3671216"/>
            <a:ext cx="95909" cy="22433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object 55">
            <a:extLst>
              <a:ext uri="{FF2B5EF4-FFF2-40B4-BE49-F238E27FC236}">
                <a16:creationId xmlns:a16="http://schemas.microsoft.com/office/drawing/2014/main" id="{5A1260F8-A25C-318C-0005-C94C233C0D33}"/>
              </a:ext>
            </a:extLst>
          </p:cNvPr>
          <p:cNvSpPr/>
          <p:nvPr/>
        </p:nvSpPr>
        <p:spPr>
          <a:xfrm>
            <a:off x="8997196" y="3682595"/>
            <a:ext cx="83312" cy="201845"/>
          </a:xfrm>
          <a:custGeom>
            <a:avLst/>
            <a:gdLst/>
            <a:ahLst/>
            <a:cxnLst/>
            <a:rect l="l" t="t" r="r" b="b"/>
            <a:pathLst>
              <a:path w="78104" h="189229">
                <a:moveTo>
                  <a:pt x="0" y="0"/>
                </a:moveTo>
                <a:lnTo>
                  <a:pt x="17665" y="130695"/>
                </a:lnTo>
                <a:lnTo>
                  <a:pt x="15900" y="169544"/>
                </a:lnTo>
                <a:lnTo>
                  <a:pt x="28257" y="188975"/>
                </a:lnTo>
                <a:lnTo>
                  <a:pt x="31800" y="135991"/>
                </a:lnTo>
                <a:lnTo>
                  <a:pt x="77724" y="83007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object 56">
            <a:extLst>
              <a:ext uri="{FF2B5EF4-FFF2-40B4-BE49-F238E27FC236}">
                <a16:creationId xmlns:a16="http://schemas.microsoft.com/office/drawing/2014/main" id="{22BC90EA-105E-90D6-8856-BCEFB5C6AF34}"/>
              </a:ext>
            </a:extLst>
          </p:cNvPr>
          <p:cNvSpPr/>
          <p:nvPr/>
        </p:nvSpPr>
        <p:spPr>
          <a:xfrm>
            <a:off x="8997196" y="3682595"/>
            <a:ext cx="83312" cy="201845"/>
          </a:xfrm>
          <a:custGeom>
            <a:avLst/>
            <a:gdLst/>
            <a:ahLst/>
            <a:cxnLst/>
            <a:rect l="l" t="t" r="r" b="b"/>
            <a:pathLst>
              <a:path w="78104" h="189229">
                <a:moveTo>
                  <a:pt x="0" y="0"/>
                </a:moveTo>
                <a:lnTo>
                  <a:pt x="17665" y="130695"/>
                </a:lnTo>
                <a:lnTo>
                  <a:pt x="15900" y="169544"/>
                </a:lnTo>
                <a:lnTo>
                  <a:pt x="28257" y="188975"/>
                </a:lnTo>
                <a:lnTo>
                  <a:pt x="31800" y="135991"/>
                </a:lnTo>
                <a:lnTo>
                  <a:pt x="77724" y="83007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object 57">
            <a:extLst>
              <a:ext uri="{FF2B5EF4-FFF2-40B4-BE49-F238E27FC236}">
                <a16:creationId xmlns:a16="http://schemas.microsoft.com/office/drawing/2014/main" id="{7D2E9318-281B-9F7B-A292-533752827C3D}"/>
              </a:ext>
            </a:extLst>
          </p:cNvPr>
          <p:cNvSpPr/>
          <p:nvPr/>
        </p:nvSpPr>
        <p:spPr>
          <a:xfrm>
            <a:off x="9050840" y="3702102"/>
            <a:ext cx="216205" cy="14792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object 58">
            <a:extLst>
              <a:ext uri="{FF2B5EF4-FFF2-40B4-BE49-F238E27FC236}">
                <a16:creationId xmlns:a16="http://schemas.microsoft.com/office/drawing/2014/main" id="{90BA6BC8-5FB8-129B-A2F0-96CC4C143529}"/>
              </a:ext>
            </a:extLst>
          </p:cNvPr>
          <p:cNvSpPr/>
          <p:nvPr/>
        </p:nvSpPr>
        <p:spPr>
          <a:xfrm>
            <a:off x="9050841" y="3702102"/>
            <a:ext cx="216747" cy="148336"/>
          </a:xfrm>
          <a:custGeom>
            <a:avLst/>
            <a:gdLst/>
            <a:ahLst/>
            <a:cxnLst/>
            <a:rect l="l" t="t" r="r" b="b"/>
            <a:pathLst>
              <a:path w="203200" h="139064">
                <a:moveTo>
                  <a:pt x="202692" y="0"/>
                </a:moveTo>
                <a:lnTo>
                  <a:pt x="165354" y="115570"/>
                </a:lnTo>
                <a:lnTo>
                  <a:pt x="37338" y="138684"/>
                </a:lnTo>
                <a:lnTo>
                  <a:pt x="0" y="40894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object 59">
            <a:extLst>
              <a:ext uri="{FF2B5EF4-FFF2-40B4-BE49-F238E27FC236}">
                <a16:creationId xmlns:a16="http://schemas.microsoft.com/office/drawing/2014/main" id="{6FF62314-5A50-EB90-E9D9-4D5E48E0D839}"/>
              </a:ext>
            </a:extLst>
          </p:cNvPr>
          <p:cNvSpPr/>
          <p:nvPr/>
        </p:nvSpPr>
        <p:spPr>
          <a:xfrm>
            <a:off x="9084979" y="3775253"/>
            <a:ext cx="84530" cy="277977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object 60">
            <a:extLst>
              <a:ext uri="{FF2B5EF4-FFF2-40B4-BE49-F238E27FC236}">
                <a16:creationId xmlns:a16="http://schemas.microsoft.com/office/drawing/2014/main" id="{6638F0D0-BA9B-1CB3-1BD0-EBC01F44EF8A}"/>
              </a:ext>
            </a:extLst>
          </p:cNvPr>
          <p:cNvSpPr/>
          <p:nvPr/>
        </p:nvSpPr>
        <p:spPr>
          <a:xfrm>
            <a:off x="8919166" y="3537917"/>
            <a:ext cx="450290" cy="333247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2" name="object 61">
            <a:extLst>
              <a:ext uri="{FF2B5EF4-FFF2-40B4-BE49-F238E27FC236}">
                <a16:creationId xmlns:a16="http://schemas.microsoft.com/office/drawing/2014/main" id="{24377D83-8FBA-5754-358A-7D5BDE3EE4DA}"/>
              </a:ext>
            </a:extLst>
          </p:cNvPr>
          <p:cNvSpPr/>
          <p:nvPr/>
        </p:nvSpPr>
        <p:spPr>
          <a:xfrm>
            <a:off x="9080101" y="3789884"/>
            <a:ext cx="70443" cy="251968"/>
          </a:xfrm>
          <a:custGeom>
            <a:avLst/>
            <a:gdLst/>
            <a:ahLst/>
            <a:cxnLst/>
            <a:rect l="l" t="t" r="r" b="b"/>
            <a:pathLst>
              <a:path w="66040" h="236220">
                <a:moveTo>
                  <a:pt x="0" y="0"/>
                </a:moveTo>
                <a:lnTo>
                  <a:pt x="37198" y="152742"/>
                </a:lnTo>
                <a:lnTo>
                  <a:pt x="42506" y="211353"/>
                </a:lnTo>
                <a:lnTo>
                  <a:pt x="65532" y="236220"/>
                </a:lnTo>
                <a:lnTo>
                  <a:pt x="60223" y="7282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3" name="object 62">
            <a:extLst>
              <a:ext uri="{FF2B5EF4-FFF2-40B4-BE49-F238E27FC236}">
                <a16:creationId xmlns:a16="http://schemas.microsoft.com/office/drawing/2014/main" id="{B81B73E4-AADF-1513-52EE-5CBDF65E6BBF}"/>
              </a:ext>
            </a:extLst>
          </p:cNvPr>
          <p:cNvSpPr/>
          <p:nvPr/>
        </p:nvSpPr>
        <p:spPr>
          <a:xfrm>
            <a:off x="9080101" y="3789884"/>
            <a:ext cx="70443" cy="251968"/>
          </a:xfrm>
          <a:custGeom>
            <a:avLst/>
            <a:gdLst/>
            <a:ahLst/>
            <a:cxnLst/>
            <a:rect l="l" t="t" r="r" b="b"/>
            <a:pathLst>
              <a:path w="66040" h="236220">
                <a:moveTo>
                  <a:pt x="0" y="0"/>
                </a:moveTo>
                <a:lnTo>
                  <a:pt x="37198" y="152742"/>
                </a:lnTo>
                <a:lnTo>
                  <a:pt x="42506" y="211353"/>
                </a:lnTo>
                <a:lnTo>
                  <a:pt x="65532" y="236220"/>
                </a:lnTo>
                <a:lnTo>
                  <a:pt x="60223" y="72821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4" name="object 63">
            <a:extLst>
              <a:ext uri="{FF2B5EF4-FFF2-40B4-BE49-F238E27FC236}">
                <a16:creationId xmlns:a16="http://schemas.microsoft.com/office/drawing/2014/main" id="{773A4A63-F6EC-1319-07A6-BD4494CE9D62}"/>
              </a:ext>
            </a:extLst>
          </p:cNvPr>
          <p:cNvSpPr/>
          <p:nvPr/>
        </p:nvSpPr>
        <p:spPr>
          <a:xfrm>
            <a:off x="8959806" y="3550921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3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3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7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3"/>
                </a:lnTo>
                <a:close/>
              </a:path>
            </a:pathLst>
          </a:custGeom>
          <a:ln w="952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5" name="object 64">
            <a:extLst>
              <a:ext uri="{FF2B5EF4-FFF2-40B4-BE49-F238E27FC236}">
                <a16:creationId xmlns:a16="http://schemas.microsoft.com/office/drawing/2014/main" id="{915DA1D4-9385-2072-7206-4AC88678A5AD}"/>
              </a:ext>
            </a:extLst>
          </p:cNvPr>
          <p:cNvSpPr/>
          <p:nvPr/>
        </p:nvSpPr>
        <p:spPr>
          <a:xfrm>
            <a:off x="9075225" y="3533039"/>
            <a:ext cx="115415" cy="8610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6" name="object 65">
            <a:extLst>
              <a:ext uri="{FF2B5EF4-FFF2-40B4-BE49-F238E27FC236}">
                <a16:creationId xmlns:a16="http://schemas.microsoft.com/office/drawing/2014/main" id="{15427660-74AD-A16A-7F0B-3C322E9A7A62}"/>
              </a:ext>
            </a:extLst>
          </p:cNvPr>
          <p:cNvSpPr/>
          <p:nvPr/>
        </p:nvSpPr>
        <p:spPr>
          <a:xfrm>
            <a:off x="9081726" y="3533039"/>
            <a:ext cx="104309" cy="60283"/>
          </a:xfrm>
          <a:custGeom>
            <a:avLst/>
            <a:gdLst/>
            <a:ahLst/>
            <a:cxnLst/>
            <a:rect l="l" t="t" r="r" b="b"/>
            <a:pathLst>
              <a:path w="97790" h="56514">
                <a:moveTo>
                  <a:pt x="0" y="28194"/>
                </a:moveTo>
                <a:lnTo>
                  <a:pt x="3832" y="17220"/>
                </a:lnTo>
                <a:lnTo>
                  <a:pt x="14282" y="8258"/>
                </a:lnTo>
                <a:lnTo>
                  <a:pt x="29784" y="2215"/>
                </a:lnTo>
                <a:lnTo>
                  <a:pt x="48768" y="0"/>
                </a:lnTo>
                <a:lnTo>
                  <a:pt x="67751" y="2215"/>
                </a:lnTo>
                <a:lnTo>
                  <a:pt x="83253" y="8258"/>
                </a:lnTo>
                <a:lnTo>
                  <a:pt x="93703" y="17220"/>
                </a:lnTo>
                <a:lnTo>
                  <a:pt x="97536" y="28194"/>
                </a:lnTo>
                <a:lnTo>
                  <a:pt x="93703" y="39167"/>
                </a:lnTo>
                <a:lnTo>
                  <a:pt x="83253" y="48129"/>
                </a:lnTo>
                <a:lnTo>
                  <a:pt x="67751" y="54172"/>
                </a:lnTo>
                <a:lnTo>
                  <a:pt x="48768" y="56388"/>
                </a:lnTo>
                <a:lnTo>
                  <a:pt x="29784" y="54172"/>
                </a:lnTo>
                <a:lnTo>
                  <a:pt x="14282" y="48129"/>
                </a:lnTo>
                <a:lnTo>
                  <a:pt x="3832" y="39167"/>
                </a:lnTo>
                <a:lnTo>
                  <a:pt x="0" y="28194"/>
                </a:lnTo>
                <a:close/>
              </a:path>
            </a:pathLst>
          </a:custGeom>
          <a:ln w="952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object 66">
            <a:extLst>
              <a:ext uri="{FF2B5EF4-FFF2-40B4-BE49-F238E27FC236}">
                <a16:creationId xmlns:a16="http://schemas.microsoft.com/office/drawing/2014/main" id="{D9AC19B6-6769-8631-C16B-452165F4AA1A}"/>
              </a:ext>
            </a:extLst>
          </p:cNvPr>
          <p:cNvSpPr/>
          <p:nvPr/>
        </p:nvSpPr>
        <p:spPr>
          <a:xfrm>
            <a:off x="9034585" y="3641955"/>
            <a:ext cx="104309" cy="58927"/>
          </a:xfrm>
          <a:custGeom>
            <a:avLst/>
            <a:gdLst/>
            <a:ahLst/>
            <a:cxnLst/>
            <a:rect l="l" t="t" r="r" b="b"/>
            <a:pathLst>
              <a:path w="97790" h="55245">
                <a:moveTo>
                  <a:pt x="0" y="27431"/>
                </a:moveTo>
                <a:lnTo>
                  <a:pt x="3832" y="16753"/>
                </a:lnTo>
                <a:lnTo>
                  <a:pt x="14282" y="8034"/>
                </a:lnTo>
                <a:lnTo>
                  <a:pt x="29784" y="2155"/>
                </a:lnTo>
                <a:lnTo>
                  <a:pt x="48768" y="0"/>
                </a:lnTo>
                <a:lnTo>
                  <a:pt x="67751" y="2155"/>
                </a:lnTo>
                <a:lnTo>
                  <a:pt x="83253" y="8034"/>
                </a:lnTo>
                <a:lnTo>
                  <a:pt x="93703" y="16753"/>
                </a:lnTo>
                <a:lnTo>
                  <a:pt x="97536" y="27431"/>
                </a:lnTo>
                <a:lnTo>
                  <a:pt x="93703" y="38110"/>
                </a:lnTo>
                <a:lnTo>
                  <a:pt x="83253" y="46829"/>
                </a:lnTo>
                <a:lnTo>
                  <a:pt x="67751" y="52708"/>
                </a:lnTo>
                <a:lnTo>
                  <a:pt x="48768" y="54863"/>
                </a:lnTo>
                <a:lnTo>
                  <a:pt x="29784" y="52708"/>
                </a:lnTo>
                <a:lnTo>
                  <a:pt x="14282" y="46829"/>
                </a:lnTo>
                <a:lnTo>
                  <a:pt x="3832" y="38110"/>
                </a:lnTo>
                <a:lnTo>
                  <a:pt x="0" y="27431"/>
                </a:lnTo>
                <a:close/>
              </a:path>
            </a:pathLst>
          </a:custGeom>
          <a:ln w="952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8" name="object 67">
            <a:extLst>
              <a:ext uri="{FF2B5EF4-FFF2-40B4-BE49-F238E27FC236}">
                <a16:creationId xmlns:a16="http://schemas.microsoft.com/office/drawing/2014/main" id="{08EAFDC9-1BE2-C911-2E92-31F0D3D92044}"/>
              </a:ext>
            </a:extLst>
          </p:cNvPr>
          <p:cNvSpPr/>
          <p:nvPr/>
        </p:nvSpPr>
        <p:spPr>
          <a:xfrm>
            <a:off x="9109360" y="3741117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4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4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8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4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9" name="object 68">
            <a:extLst>
              <a:ext uri="{FF2B5EF4-FFF2-40B4-BE49-F238E27FC236}">
                <a16:creationId xmlns:a16="http://schemas.microsoft.com/office/drawing/2014/main" id="{88941EE9-5716-7809-66A6-3B8774976D31}"/>
              </a:ext>
            </a:extLst>
          </p:cNvPr>
          <p:cNvSpPr/>
          <p:nvPr/>
        </p:nvSpPr>
        <p:spPr>
          <a:xfrm>
            <a:off x="11316926" y="4331210"/>
            <a:ext cx="182066" cy="9590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0" name="object 69">
            <a:extLst>
              <a:ext uri="{FF2B5EF4-FFF2-40B4-BE49-F238E27FC236}">
                <a16:creationId xmlns:a16="http://schemas.microsoft.com/office/drawing/2014/main" id="{DBC83CBC-1CF4-3C19-D822-699A3C7B87E0}"/>
              </a:ext>
            </a:extLst>
          </p:cNvPr>
          <p:cNvSpPr/>
          <p:nvPr/>
        </p:nvSpPr>
        <p:spPr>
          <a:xfrm>
            <a:off x="11311847" y="4326129"/>
            <a:ext cx="192227" cy="106069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1" name="object 70">
            <a:extLst>
              <a:ext uri="{FF2B5EF4-FFF2-40B4-BE49-F238E27FC236}">
                <a16:creationId xmlns:a16="http://schemas.microsoft.com/office/drawing/2014/main" id="{1768448F-BBD8-9EB9-DD9B-2AFA1C23FDF6}"/>
              </a:ext>
            </a:extLst>
          </p:cNvPr>
          <p:cNvSpPr/>
          <p:nvPr/>
        </p:nvSpPr>
        <p:spPr>
          <a:xfrm>
            <a:off x="9106110" y="3718357"/>
            <a:ext cx="256845" cy="25034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2" name="object 71">
            <a:extLst>
              <a:ext uri="{FF2B5EF4-FFF2-40B4-BE49-F238E27FC236}">
                <a16:creationId xmlns:a16="http://schemas.microsoft.com/office/drawing/2014/main" id="{AB802182-3729-E656-9EF9-77EA0EFCD692}"/>
              </a:ext>
            </a:extLst>
          </p:cNvPr>
          <p:cNvSpPr/>
          <p:nvPr/>
        </p:nvSpPr>
        <p:spPr>
          <a:xfrm>
            <a:off x="9237784" y="3718357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3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3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7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3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3" name="object 72">
            <a:extLst>
              <a:ext uri="{FF2B5EF4-FFF2-40B4-BE49-F238E27FC236}">
                <a16:creationId xmlns:a16="http://schemas.microsoft.com/office/drawing/2014/main" id="{713864B8-28CB-8A07-49A3-8C2938D735C5}"/>
              </a:ext>
            </a:extLst>
          </p:cNvPr>
          <p:cNvSpPr/>
          <p:nvPr/>
        </p:nvSpPr>
        <p:spPr>
          <a:xfrm>
            <a:off x="9153254" y="3620822"/>
            <a:ext cx="113791" cy="84489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4" name="object 73">
            <a:extLst>
              <a:ext uri="{FF2B5EF4-FFF2-40B4-BE49-F238E27FC236}">
                <a16:creationId xmlns:a16="http://schemas.microsoft.com/office/drawing/2014/main" id="{259DB921-D758-9C88-8D8D-99AB4B0A9B7F}"/>
              </a:ext>
            </a:extLst>
          </p:cNvPr>
          <p:cNvSpPr/>
          <p:nvPr/>
        </p:nvSpPr>
        <p:spPr>
          <a:xfrm>
            <a:off x="9158130" y="3620822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4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4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8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4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5" name="object 74">
            <a:extLst>
              <a:ext uri="{FF2B5EF4-FFF2-40B4-BE49-F238E27FC236}">
                <a16:creationId xmlns:a16="http://schemas.microsoft.com/office/drawing/2014/main" id="{B897AF4E-135E-67F0-0A65-9B9BDE6BD2E6}"/>
              </a:ext>
            </a:extLst>
          </p:cNvPr>
          <p:cNvSpPr/>
          <p:nvPr/>
        </p:nvSpPr>
        <p:spPr>
          <a:xfrm>
            <a:off x="9146750" y="3820771"/>
            <a:ext cx="216747" cy="148336"/>
          </a:xfrm>
          <a:custGeom>
            <a:avLst/>
            <a:gdLst/>
            <a:ahLst/>
            <a:cxnLst/>
            <a:rect l="l" t="t" r="r" b="b"/>
            <a:pathLst>
              <a:path w="203200" h="139064">
                <a:moveTo>
                  <a:pt x="202692" y="0"/>
                </a:moveTo>
                <a:lnTo>
                  <a:pt x="165354" y="115570"/>
                </a:lnTo>
                <a:lnTo>
                  <a:pt x="37338" y="138684"/>
                </a:lnTo>
                <a:lnTo>
                  <a:pt x="0" y="40894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6" name="object 75">
            <a:extLst>
              <a:ext uri="{FF2B5EF4-FFF2-40B4-BE49-F238E27FC236}">
                <a16:creationId xmlns:a16="http://schemas.microsoft.com/office/drawing/2014/main" id="{63C77A23-58C7-E737-68DB-A310AD277EBB}"/>
              </a:ext>
            </a:extLst>
          </p:cNvPr>
          <p:cNvSpPr/>
          <p:nvPr/>
        </p:nvSpPr>
        <p:spPr>
          <a:xfrm>
            <a:off x="9146750" y="3843530"/>
            <a:ext cx="53644" cy="230834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7" name="object 76">
            <a:extLst>
              <a:ext uri="{FF2B5EF4-FFF2-40B4-BE49-F238E27FC236}">
                <a16:creationId xmlns:a16="http://schemas.microsoft.com/office/drawing/2014/main" id="{2817CD93-DA01-283A-ACB3-9CFE3655258B}"/>
              </a:ext>
            </a:extLst>
          </p:cNvPr>
          <p:cNvSpPr/>
          <p:nvPr/>
        </p:nvSpPr>
        <p:spPr>
          <a:xfrm>
            <a:off x="9149514" y="3859883"/>
            <a:ext cx="21037" cy="197777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8" name="object 77">
            <a:extLst>
              <a:ext uri="{FF2B5EF4-FFF2-40B4-BE49-F238E27FC236}">
                <a16:creationId xmlns:a16="http://schemas.microsoft.com/office/drawing/2014/main" id="{49A425BD-D492-255D-8C8E-B491FE798F68}"/>
              </a:ext>
            </a:extLst>
          </p:cNvPr>
          <p:cNvSpPr/>
          <p:nvPr/>
        </p:nvSpPr>
        <p:spPr>
          <a:xfrm>
            <a:off x="9345075" y="3819144"/>
            <a:ext cx="24383" cy="18369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9" name="object 78">
            <a:extLst>
              <a:ext uri="{FF2B5EF4-FFF2-40B4-BE49-F238E27FC236}">
                <a16:creationId xmlns:a16="http://schemas.microsoft.com/office/drawing/2014/main" id="{331E8F5A-C03C-0072-5525-9BCCF87A9CDC}"/>
              </a:ext>
            </a:extLst>
          </p:cNvPr>
          <p:cNvSpPr/>
          <p:nvPr/>
        </p:nvSpPr>
        <p:spPr>
          <a:xfrm>
            <a:off x="9360157" y="3820864"/>
            <a:ext cx="21044" cy="181050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0" name="object 79">
            <a:extLst>
              <a:ext uri="{FF2B5EF4-FFF2-40B4-BE49-F238E27FC236}">
                <a16:creationId xmlns:a16="http://schemas.microsoft.com/office/drawing/2014/main" id="{7933D506-16EA-0A78-B1D0-6989D0A871EF}"/>
              </a:ext>
            </a:extLst>
          </p:cNvPr>
          <p:cNvSpPr/>
          <p:nvPr/>
        </p:nvSpPr>
        <p:spPr>
          <a:xfrm>
            <a:off x="9141875" y="3962197"/>
            <a:ext cx="251967" cy="99161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1" name="object 80">
            <a:extLst>
              <a:ext uri="{FF2B5EF4-FFF2-40B4-BE49-F238E27FC236}">
                <a16:creationId xmlns:a16="http://schemas.microsoft.com/office/drawing/2014/main" id="{E0AF1F3B-A9A2-725B-D784-A8AF6E587AED}"/>
              </a:ext>
            </a:extLst>
          </p:cNvPr>
          <p:cNvSpPr/>
          <p:nvPr/>
        </p:nvSpPr>
        <p:spPr>
          <a:xfrm>
            <a:off x="9158131" y="3991459"/>
            <a:ext cx="219455" cy="66649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2" name="object 81">
            <a:extLst>
              <a:ext uri="{FF2B5EF4-FFF2-40B4-BE49-F238E27FC236}">
                <a16:creationId xmlns:a16="http://schemas.microsoft.com/office/drawing/2014/main" id="{4488133F-5AFC-5598-CBFC-BD00E6804C40}"/>
              </a:ext>
            </a:extLst>
          </p:cNvPr>
          <p:cNvSpPr/>
          <p:nvPr/>
        </p:nvSpPr>
        <p:spPr>
          <a:xfrm>
            <a:off x="9267045" y="3494024"/>
            <a:ext cx="468172" cy="481177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3" name="object 82">
            <a:extLst>
              <a:ext uri="{FF2B5EF4-FFF2-40B4-BE49-F238E27FC236}">
                <a16:creationId xmlns:a16="http://schemas.microsoft.com/office/drawing/2014/main" id="{74E76634-E581-C8B9-D092-8DAFD1723F09}"/>
              </a:ext>
            </a:extLst>
          </p:cNvPr>
          <p:cNvSpPr/>
          <p:nvPr/>
        </p:nvSpPr>
        <p:spPr>
          <a:xfrm>
            <a:off x="9304434" y="3523285"/>
            <a:ext cx="216747" cy="146304"/>
          </a:xfrm>
          <a:custGeom>
            <a:avLst/>
            <a:gdLst/>
            <a:ahLst/>
            <a:cxnLst/>
            <a:rect l="l" t="t" r="r" b="b"/>
            <a:pathLst>
              <a:path w="203200" h="137160">
                <a:moveTo>
                  <a:pt x="202692" y="0"/>
                </a:moveTo>
                <a:lnTo>
                  <a:pt x="165354" y="114300"/>
                </a:lnTo>
                <a:lnTo>
                  <a:pt x="37338" y="137160"/>
                </a:lnTo>
                <a:lnTo>
                  <a:pt x="0" y="40449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4" name="object 83">
            <a:extLst>
              <a:ext uri="{FF2B5EF4-FFF2-40B4-BE49-F238E27FC236}">
                <a16:creationId xmlns:a16="http://schemas.microsoft.com/office/drawing/2014/main" id="{AF9EE768-E154-D7AA-007E-8655321EA8E9}"/>
              </a:ext>
            </a:extLst>
          </p:cNvPr>
          <p:cNvSpPr/>
          <p:nvPr/>
        </p:nvSpPr>
        <p:spPr>
          <a:xfrm>
            <a:off x="9280050" y="3502153"/>
            <a:ext cx="78028" cy="201573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5" name="object 84">
            <a:extLst>
              <a:ext uri="{FF2B5EF4-FFF2-40B4-BE49-F238E27FC236}">
                <a16:creationId xmlns:a16="http://schemas.microsoft.com/office/drawing/2014/main" id="{384296B8-44DD-4F8D-98AE-18656288643E}"/>
              </a:ext>
            </a:extLst>
          </p:cNvPr>
          <p:cNvSpPr/>
          <p:nvPr/>
        </p:nvSpPr>
        <p:spPr>
          <a:xfrm>
            <a:off x="9271921" y="3513531"/>
            <a:ext cx="67056" cy="178816"/>
          </a:xfrm>
          <a:custGeom>
            <a:avLst/>
            <a:gdLst/>
            <a:ahLst/>
            <a:cxnLst/>
            <a:rect l="l" t="t" r="r" b="b"/>
            <a:pathLst>
              <a:path w="62865" h="167639">
                <a:moveTo>
                  <a:pt x="0" y="0"/>
                </a:moveTo>
                <a:lnTo>
                  <a:pt x="6578" y="116192"/>
                </a:lnTo>
                <a:lnTo>
                  <a:pt x="4927" y="152704"/>
                </a:lnTo>
                <a:lnTo>
                  <a:pt x="16446" y="167640"/>
                </a:lnTo>
                <a:lnTo>
                  <a:pt x="19735" y="121170"/>
                </a:lnTo>
                <a:lnTo>
                  <a:pt x="62484" y="71374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6" name="object 85">
            <a:extLst>
              <a:ext uri="{FF2B5EF4-FFF2-40B4-BE49-F238E27FC236}">
                <a16:creationId xmlns:a16="http://schemas.microsoft.com/office/drawing/2014/main" id="{3D9028B5-1ECD-ADB5-B0D2-C4FBA119D84E}"/>
              </a:ext>
            </a:extLst>
          </p:cNvPr>
          <p:cNvSpPr/>
          <p:nvPr/>
        </p:nvSpPr>
        <p:spPr>
          <a:xfrm>
            <a:off x="9271920" y="3513531"/>
            <a:ext cx="67056" cy="178816"/>
          </a:xfrm>
          <a:custGeom>
            <a:avLst/>
            <a:gdLst/>
            <a:ahLst/>
            <a:cxnLst/>
            <a:rect l="l" t="t" r="r" b="b"/>
            <a:pathLst>
              <a:path w="62865" h="167639">
                <a:moveTo>
                  <a:pt x="0" y="0"/>
                </a:moveTo>
                <a:lnTo>
                  <a:pt x="6578" y="116192"/>
                </a:lnTo>
                <a:lnTo>
                  <a:pt x="4927" y="152704"/>
                </a:lnTo>
                <a:lnTo>
                  <a:pt x="16446" y="167640"/>
                </a:lnTo>
                <a:lnTo>
                  <a:pt x="19735" y="121170"/>
                </a:lnTo>
                <a:lnTo>
                  <a:pt x="62484" y="71374"/>
                </a:lnTo>
                <a:lnTo>
                  <a:pt x="0" y="0"/>
                </a:lnTo>
                <a:close/>
              </a:path>
            </a:pathLst>
          </a:custGeom>
          <a:ln w="634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7" name="object 86">
            <a:extLst>
              <a:ext uri="{FF2B5EF4-FFF2-40B4-BE49-F238E27FC236}">
                <a16:creationId xmlns:a16="http://schemas.microsoft.com/office/drawing/2014/main" id="{36ED681D-27B9-4E9F-A159-90F692178ABB}"/>
              </a:ext>
            </a:extLst>
          </p:cNvPr>
          <p:cNvSpPr/>
          <p:nvPr/>
        </p:nvSpPr>
        <p:spPr>
          <a:xfrm>
            <a:off x="9348325" y="3594813"/>
            <a:ext cx="95909" cy="227583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8" name="object 87">
            <a:extLst>
              <a:ext uri="{FF2B5EF4-FFF2-40B4-BE49-F238E27FC236}">
                <a16:creationId xmlns:a16="http://schemas.microsoft.com/office/drawing/2014/main" id="{EC80A273-1255-E0DB-4A52-28119EABE97F}"/>
              </a:ext>
            </a:extLst>
          </p:cNvPr>
          <p:cNvSpPr/>
          <p:nvPr/>
        </p:nvSpPr>
        <p:spPr>
          <a:xfrm>
            <a:off x="9341823" y="3606190"/>
            <a:ext cx="83312" cy="203200"/>
          </a:xfrm>
          <a:custGeom>
            <a:avLst/>
            <a:gdLst/>
            <a:ahLst/>
            <a:cxnLst/>
            <a:rect l="l" t="t" r="r" b="b"/>
            <a:pathLst>
              <a:path w="78104" h="190500">
                <a:moveTo>
                  <a:pt x="0" y="0"/>
                </a:moveTo>
                <a:lnTo>
                  <a:pt x="17665" y="131749"/>
                </a:lnTo>
                <a:lnTo>
                  <a:pt x="15900" y="170916"/>
                </a:lnTo>
                <a:lnTo>
                  <a:pt x="28257" y="190499"/>
                </a:lnTo>
                <a:lnTo>
                  <a:pt x="31800" y="137083"/>
                </a:lnTo>
                <a:lnTo>
                  <a:pt x="77724" y="8368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9" name="object 88">
            <a:extLst>
              <a:ext uri="{FF2B5EF4-FFF2-40B4-BE49-F238E27FC236}">
                <a16:creationId xmlns:a16="http://schemas.microsoft.com/office/drawing/2014/main" id="{5DE08275-E897-CC84-6A82-B310AD4B0EC0}"/>
              </a:ext>
            </a:extLst>
          </p:cNvPr>
          <p:cNvSpPr/>
          <p:nvPr/>
        </p:nvSpPr>
        <p:spPr>
          <a:xfrm>
            <a:off x="9341823" y="3606190"/>
            <a:ext cx="83312" cy="203200"/>
          </a:xfrm>
          <a:custGeom>
            <a:avLst/>
            <a:gdLst/>
            <a:ahLst/>
            <a:cxnLst/>
            <a:rect l="l" t="t" r="r" b="b"/>
            <a:pathLst>
              <a:path w="78104" h="190500">
                <a:moveTo>
                  <a:pt x="0" y="0"/>
                </a:moveTo>
                <a:lnTo>
                  <a:pt x="17665" y="131749"/>
                </a:lnTo>
                <a:lnTo>
                  <a:pt x="15900" y="170916"/>
                </a:lnTo>
                <a:lnTo>
                  <a:pt x="28257" y="190499"/>
                </a:lnTo>
                <a:lnTo>
                  <a:pt x="31800" y="137083"/>
                </a:lnTo>
                <a:lnTo>
                  <a:pt x="77724" y="83680"/>
                </a:lnTo>
                <a:lnTo>
                  <a:pt x="0" y="0"/>
                </a:lnTo>
                <a:close/>
              </a:path>
            </a:pathLst>
          </a:custGeom>
          <a:ln w="634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0" name="object 89">
            <a:extLst>
              <a:ext uri="{FF2B5EF4-FFF2-40B4-BE49-F238E27FC236}">
                <a16:creationId xmlns:a16="http://schemas.microsoft.com/office/drawing/2014/main" id="{555537DA-8AB2-0A5A-9669-5BC01871C9FE}"/>
              </a:ext>
            </a:extLst>
          </p:cNvPr>
          <p:cNvSpPr/>
          <p:nvPr/>
        </p:nvSpPr>
        <p:spPr>
          <a:xfrm>
            <a:off x="9395466" y="3625698"/>
            <a:ext cx="216205" cy="147929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1" name="object 90">
            <a:extLst>
              <a:ext uri="{FF2B5EF4-FFF2-40B4-BE49-F238E27FC236}">
                <a16:creationId xmlns:a16="http://schemas.microsoft.com/office/drawing/2014/main" id="{5B5224F6-1424-B0AF-1217-36CD109E5AAA}"/>
              </a:ext>
            </a:extLst>
          </p:cNvPr>
          <p:cNvSpPr/>
          <p:nvPr/>
        </p:nvSpPr>
        <p:spPr>
          <a:xfrm>
            <a:off x="9395469" y="3625698"/>
            <a:ext cx="216747" cy="148336"/>
          </a:xfrm>
          <a:custGeom>
            <a:avLst/>
            <a:gdLst/>
            <a:ahLst/>
            <a:cxnLst/>
            <a:rect l="l" t="t" r="r" b="b"/>
            <a:pathLst>
              <a:path w="203200" h="139064">
                <a:moveTo>
                  <a:pt x="202692" y="0"/>
                </a:moveTo>
                <a:lnTo>
                  <a:pt x="165354" y="115570"/>
                </a:lnTo>
                <a:lnTo>
                  <a:pt x="37338" y="138684"/>
                </a:lnTo>
                <a:lnTo>
                  <a:pt x="0" y="40894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2" name="object 91">
            <a:extLst>
              <a:ext uri="{FF2B5EF4-FFF2-40B4-BE49-F238E27FC236}">
                <a16:creationId xmlns:a16="http://schemas.microsoft.com/office/drawing/2014/main" id="{994F98EB-6B96-3380-8ADC-628BE2BB35BB}"/>
              </a:ext>
            </a:extLst>
          </p:cNvPr>
          <p:cNvSpPr/>
          <p:nvPr/>
        </p:nvSpPr>
        <p:spPr>
          <a:xfrm>
            <a:off x="9429606" y="3700477"/>
            <a:ext cx="84530" cy="27472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3" name="object 92">
            <a:extLst>
              <a:ext uri="{FF2B5EF4-FFF2-40B4-BE49-F238E27FC236}">
                <a16:creationId xmlns:a16="http://schemas.microsoft.com/office/drawing/2014/main" id="{53524994-9893-55EE-289D-9189C9EAD7DA}"/>
              </a:ext>
            </a:extLst>
          </p:cNvPr>
          <p:cNvSpPr/>
          <p:nvPr/>
        </p:nvSpPr>
        <p:spPr>
          <a:xfrm>
            <a:off x="9263795" y="3463138"/>
            <a:ext cx="450290" cy="33162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4" name="object 93">
            <a:extLst>
              <a:ext uri="{FF2B5EF4-FFF2-40B4-BE49-F238E27FC236}">
                <a16:creationId xmlns:a16="http://schemas.microsoft.com/office/drawing/2014/main" id="{3ED32026-9A82-64FD-2737-3A6CA1FAE5BB}"/>
              </a:ext>
            </a:extLst>
          </p:cNvPr>
          <p:cNvSpPr/>
          <p:nvPr/>
        </p:nvSpPr>
        <p:spPr>
          <a:xfrm>
            <a:off x="9424728" y="3715106"/>
            <a:ext cx="70443" cy="250613"/>
          </a:xfrm>
          <a:custGeom>
            <a:avLst/>
            <a:gdLst/>
            <a:ahLst/>
            <a:cxnLst/>
            <a:rect l="l" t="t" r="r" b="b"/>
            <a:pathLst>
              <a:path w="66040" h="234950">
                <a:moveTo>
                  <a:pt x="0" y="0"/>
                </a:moveTo>
                <a:lnTo>
                  <a:pt x="37198" y="151752"/>
                </a:lnTo>
                <a:lnTo>
                  <a:pt x="42506" y="209994"/>
                </a:lnTo>
                <a:lnTo>
                  <a:pt x="65532" y="234696"/>
                </a:lnTo>
                <a:lnTo>
                  <a:pt x="60223" y="7235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5" name="object 94">
            <a:extLst>
              <a:ext uri="{FF2B5EF4-FFF2-40B4-BE49-F238E27FC236}">
                <a16:creationId xmlns:a16="http://schemas.microsoft.com/office/drawing/2014/main" id="{CC701E13-102F-95B5-B717-C5DDE6C9FBBD}"/>
              </a:ext>
            </a:extLst>
          </p:cNvPr>
          <p:cNvSpPr/>
          <p:nvPr/>
        </p:nvSpPr>
        <p:spPr>
          <a:xfrm>
            <a:off x="9424728" y="3715106"/>
            <a:ext cx="70443" cy="250613"/>
          </a:xfrm>
          <a:custGeom>
            <a:avLst/>
            <a:gdLst/>
            <a:ahLst/>
            <a:cxnLst/>
            <a:rect l="l" t="t" r="r" b="b"/>
            <a:pathLst>
              <a:path w="66040" h="234950">
                <a:moveTo>
                  <a:pt x="0" y="0"/>
                </a:moveTo>
                <a:lnTo>
                  <a:pt x="37198" y="151752"/>
                </a:lnTo>
                <a:lnTo>
                  <a:pt x="42506" y="209994"/>
                </a:lnTo>
                <a:lnTo>
                  <a:pt x="65532" y="234696"/>
                </a:lnTo>
                <a:lnTo>
                  <a:pt x="60223" y="72351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6" name="object 95">
            <a:extLst>
              <a:ext uri="{FF2B5EF4-FFF2-40B4-BE49-F238E27FC236}">
                <a16:creationId xmlns:a16="http://schemas.microsoft.com/office/drawing/2014/main" id="{F41ED84C-398C-9250-01F6-10A101518493}"/>
              </a:ext>
            </a:extLst>
          </p:cNvPr>
          <p:cNvSpPr/>
          <p:nvPr/>
        </p:nvSpPr>
        <p:spPr>
          <a:xfrm>
            <a:off x="9304434" y="3474517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4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4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8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4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7" name="object 96">
            <a:extLst>
              <a:ext uri="{FF2B5EF4-FFF2-40B4-BE49-F238E27FC236}">
                <a16:creationId xmlns:a16="http://schemas.microsoft.com/office/drawing/2014/main" id="{231DBD4E-DDAE-C046-8FD0-72C448F85882}"/>
              </a:ext>
            </a:extLst>
          </p:cNvPr>
          <p:cNvSpPr/>
          <p:nvPr/>
        </p:nvSpPr>
        <p:spPr>
          <a:xfrm>
            <a:off x="9419852" y="3458262"/>
            <a:ext cx="115415" cy="84483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8" name="object 97">
            <a:extLst>
              <a:ext uri="{FF2B5EF4-FFF2-40B4-BE49-F238E27FC236}">
                <a16:creationId xmlns:a16="http://schemas.microsoft.com/office/drawing/2014/main" id="{52B5587D-615B-04D1-5C28-1B898DAA5556}"/>
              </a:ext>
            </a:extLst>
          </p:cNvPr>
          <p:cNvSpPr/>
          <p:nvPr/>
        </p:nvSpPr>
        <p:spPr>
          <a:xfrm>
            <a:off x="9426354" y="3458262"/>
            <a:ext cx="104309" cy="60283"/>
          </a:xfrm>
          <a:custGeom>
            <a:avLst/>
            <a:gdLst/>
            <a:ahLst/>
            <a:cxnLst/>
            <a:rect l="l" t="t" r="r" b="b"/>
            <a:pathLst>
              <a:path w="97790" h="56514">
                <a:moveTo>
                  <a:pt x="0" y="28194"/>
                </a:moveTo>
                <a:lnTo>
                  <a:pt x="3832" y="17220"/>
                </a:lnTo>
                <a:lnTo>
                  <a:pt x="14282" y="8258"/>
                </a:lnTo>
                <a:lnTo>
                  <a:pt x="29784" y="2215"/>
                </a:lnTo>
                <a:lnTo>
                  <a:pt x="48768" y="0"/>
                </a:lnTo>
                <a:lnTo>
                  <a:pt x="67751" y="2215"/>
                </a:lnTo>
                <a:lnTo>
                  <a:pt x="83253" y="8258"/>
                </a:lnTo>
                <a:lnTo>
                  <a:pt x="93703" y="17220"/>
                </a:lnTo>
                <a:lnTo>
                  <a:pt x="97536" y="28194"/>
                </a:lnTo>
                <a:lnTo>
                  <a:pt x="93703" y="39167"/>
                </a:lnTo>
                <a:lnTo>
                  <a:pt x="83253" y="48129"/>
                </a:lnTo>
                <a:lnTo>
                  <a:pt x="67751" y="54172"/>
                </a:lnTo>
                <a:lnTo>
                  <a:pt x="48768" y="56388"/>
                </a:lnTo>
                <a:lnTo>
                  <a:pt x="29784" y="54172"/>
                </a:lnTo>
                <a:lnTo>
                  <a:pt x="14282" y="48129"/>
                </a:lnTo>
                <a:lnTo>
                  <a:pt x="3832" y="39167"/>
                </a:lnTo>
                <a:lnTo>
                  <a:pt x="0" y="28194"/>
                </a:lnTo>
                <a:close/>
              </a:path>
            </a:pathLst>
          </a:custGeom>
          <a:ln w="952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9" name="object 98">
            <a:extLst>
              <a:ext uri="{FF2B5EF4-FFF2-40B4-BE49-F238E27FC236}">
                <a16:creationId xmlns:a16="http://schemas.microsoft.com/office/drawing/2014/main" id="{EFB7A940-46EA-1AB2-397F-E59D1018D00E}"/>
              </a:ext>
            </a:extLst>
          </p:cNvPr>
          <p:cNvSpPr/>
          <p:nvPr/>
        </p:nvSpPr>
        <p:spPr>
          <a:xfrm>
            <a:off x="9379212" y="3565551"/>
            <a:ext cx="104309" cy="60283"/>
          </a:xfrm>
          <a:custGeom>
            <a:avLst/>
            <a:gdLst/>
            <a:ahLst/>
            <a:cxnLst/>
            <a:rect l="l" t="t" r="r" b="b"/>
            <a:pathLst>
              <a:path w="97790" h="56514">
                <a:moveTo>
                  <a:pt x="0" y="28194"/>
                </a:moveTo>
                <a:lnTo>
                  <a:pt x="3832" y="17220"/>
                </a:lnTo>
                <a:lnTo>
                  <a:pt x="14282" y="8258"/>
                </a:lnTo>
                <a:lnTo>
                  <a:pt x="29784" y="2215"/>
                </a:lnTo>
                <a:lnTo>
                  <a:pt x="48768" y="0"/>
                </a:lnTo>
                <a:lnTo>
                  <a:pt x="67751" y="2215"/>
                </a:lnTo>
                <a:lnTo>
                  <a:pt x="83253" y="8258"/>
                </a:lnTo>
                <a:lnTo>
                  <a:pt x="93703" y="17220"/>
                </a:lnTo>
                <a:lnTo>
                  <a:pt x="97536" y="28194"/>
                </a:lnTo>
                <a:lnTo>
                  <a:pt x="93703" y="39167"/>
                </a:lnTo>
                <a:lnTo>
                  <a:pt x="83253" y="48129"/>
                </a:lnTo>
                <a:lnTo>
                  <a:pt x="67751" y="54172"/>
                </a:lnTo>
                <a:lnTo>
                  <a:pt x="48768" y="56388"/>
                </a:lnTo>
                <a:lnTo>
                  <a:pt x="29784" y="54172"/>
                </a:lnTo>
                <a:lnTo>
                  <a:pt x="14282" y="48129"/>
                </a:lnTo>
                <a:lnTo>
                  <a:pt x="3832" y="39167"/>
                </a:lnTo>
                <a:lnTo>
                  <a:pt x="0" y="28194"/>
                </a:lnTo>
                <a:close/>
              </a:path>
            </a:pathLst>
          </a:custGeom>
          <a:ln w="9524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" name="object 99">
            <a:extLst>
              <a:ext uri="{FF2B5EF4-FFF2-40B4-BE49-F238E27FC236}">
                <a16:creationId xmlns:a16="http://schemas.microsoft.com/office/drawing/2014/main" id="{4FF81063-DD15-2143-FB7D-7CD03B3F624C}"/>
              </a:ext>
            </a:extLst>
          </p:cNvPr>
          <p:cNvSpPr/>
          <p:nvPr/>
        </p:nvSpPr>
        <p:spPr>
          <a:xfrm>
            <a:off x="9455613" y="3664712"/>
            <a:ext cx="105664" cy="58927"/>
          </a:xfrm>
          <a:custGeom>
            <a:avLst/>
            <a:gdLst/>
            <a:ahLst/>
            <a:cxnLst/>
            <a:rect l="l" t="t" r="r" b="b"/>
            <a:pathLst>
              <a:path w="99059" h="55245">
                <a:moveTo>
                  <a:pt x="0" y="27432"/>
                </a:moveTo>
                <a:lnTo>
                  <a:pt x="3892" y="16753"/>
                </a:lnTo>
                <a:lnTo>
                  <a:pt x="14506" y="8034"/>
                </a:lnTo>
                <a:lnTo>
                  <a:pt x="30250" y="2155"/>
                </a:lnTo>
                <a:lnTo>
                  <a:pt x="49530" y="0"/>
                </a:lnTo>
                <a:lnTo>
                  <a:pt x="68809" y="2155"/>
                </a:lnTo>
                <a:lnTo>
                  <a:pt x="84553" y="8034"/>
                </a:lnTo>
                <a:lnTo>
                  <a:pt x="95167" y="16753"/>
                </a:lnTo>
                <a:lnTo>
                  <a:pt x="99060" y="27432"/>
                </a:lnTo>
                <a:lnTo>
                  <a:pt x="95167" y="38110"/>
                </a:lnTo>
                <a:lnTo>
                  <a:pt x="84553" y="46829"/>
                </a:lnTo>
                <a:lnTo>
                  <a:pt x="68809" y="52708"/>
                </a:lnTo>
                <a:lnTo>
                  <a:pt x="49530" y="54864"/>
                </a:lnTo>
                <a:lnTo>
                  <a:pt x="30250" y="52708"/>
                </a:lnTo>
                <a:lnTo>
                  <a:pt x="14506" y="46829"/>
                </a:lnTo>
                <a:lnTo>
                  <a:pt x="3892" y="38110"/>
                </a:lnTo>
                <a:lnTo>
                  <a:pt x="0" y="27432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1" name="object 100">
            <a:extLst>
              <a:ext uri="{FF2B5EF4-FFF2-40B4-BE49-F238E27FC236}">
                <a16:creationId xmlns:a16="http://schemas.microsoft.com/office/drawing/2014/main" id="{CC3C5008-009D-3D97-78FE-CE31A1B5FE11}"/>
              </a:ext>
            </a:extLst>
          </p:cNvPr>
          <p:cNvSpPr/>
          <p:nvPr/>
        </p:nvSpPr>
        <p:spPr>
          <a:xfrm>
            <a:off x="9450737" y="3643579"/>
            <a:ext cx="256844" cy="248717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2" name="object 101">
            <a:extLst>
              <a:ext uri="{FF2B5EF4-FFF2-40B4-BE49-F238E27FC236}">
                <a16:creationId xmlns:a16="http://schemas.microsoft.com/office/drawing/2014/main" id="{CDC51A2C-33E2-1A4C-BD5E-207A6287E19C}"/>
              </a:ext>
            </a:extLst>
          </p:cNvPr>
          <p:cNvSpPr/>
          <p:nvPr/>
        </p:nvSpPr>
        <p:spPr>
          <a:xfrm>
            <a:off x="9582412" y="3643580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3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3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7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3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3" name="object 102">
            <a:extLst>
              <a:ext uri="{FF2B5EF4-FFF2-40B4-BE49-F238E27FC236}">
                <a16:creationId xmlns:a16="http://schemas.microsoft.com/office/drawing/2014/main" id="{E0BB44DE-DD52-0FEA-7AA2-22CE530EF24C}"/>
              </a:ext>
            </a:extLst>
          </p:cNvPr>
          <p:cNvSpPr/>
          <p:nvPr/>
        </p:nvSpPr>
        <p:spPr>
          <a:xfrm>
            <a:off x="9497881" y="3544418"/>
            <a:ext cx="113791" cy="86107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4" name="object 103">
            <a:extLst>
              <a:ext uri="{FF2B5EF4-FFF2-40B4-BE49-F238E27FC236}">
                <a16:creationId xmlns:a16="http://schemas.microsoft.com/office/drawing/2014/main" id="{8475E031-964F-8083-A891-8EB118CC7F61}"/>
              </a:ext>
            </a:extLst>
          </p:cNvPr>
          <p:cNvSpPr/>
          <p:nvPr/>
        </p:nvSpPr>
        <p:spPr>
          <a:xfrm>
            <a:off x="9502757" y="3544418"/>
            <a:ext cx="105664" cy="60283"/>
          </a:xfrm>
          <a:custGeom>
            <a:avLst/>
            <a:gdLst/>
            <a:ahLst/>
            <a:cxnLst/>
            <a:rect l="l" t="t" r="r" b="b"/>
            <a:pathLst>
              <a:path w="99059" h="56514">
                <a:moveTo>
                  <a:pt x="0" y="28194"/>
                </a:moveTo>
                <a:lnTo>
                  <a:pt x="3892" y="17220"/>
                </a:lnTo>
                <a:lnTo>
                  <a:pt x="14506" y="8258"/>
                </a:lnTo>
                <a:lnTo>
                  <a:pt x="30250" y="2215"/>
                </a:lnTo>
                <a:lnTo>
                  <a:pt x="49530" y="0"/>
                </a:lnTo>
                <a:lnTo>
                  <a:pt x="68809" y="2215"/>
                </a:lnTo>
                <a:lnTo>
                  <a:pt x="84553" y="8258"/>
                </a:lnTo>
                <a:lnTo>
                  <a:pt x="95167" y="17220"/>
                </a:lnTo>
                <a:lnTo>
                  <a:pt x="99060" y="28194"/>
                </a:lnTo>
                <a:lnTo>
                  <a:pt x="95167" y="39167"/>
                </a:lnTo>
                <a:lnTo>
                  <a:pt x="84553" y="48129"/>
                </a:lnTo>
                <a:lnTo>
                  <a:pt x="68809" y="54172"/>
                </a:lnTo>
                <a:lnTo>
                  <a:pt x="49530" y="56388"/>
                </a:lnTo>
                <a:lnTo>
                  <a:pt x="30250" y="54172"/>
                </a:lnTo>
                <a:lnTo>
                  <a:pt x="14506" y="48129"/>
                </a:lnTo>
                <a:lnTo>
                  <a:pt x="3892" y="39167"/>
                </a:lnTo>
                <a:lnTo>
                  <a:pt x="0" y="28194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5" name="object 104">
            <a:extLst>
              <a:ext uri="{FF2B5EF4-FFF2-40B4-BE49-F238E27FC236}">
                <a16:creationId xmlns:a16="http://schemas.microsoft.com/office/drawing/2014/main" id="{2508B286-44E0-016F-F027-9E901A640E3B}"/>
              </a:ext>
            </a:extLst>
          </p:cNvPr>
          <p:cNvSpPr/>
          <p:nvPr/>
        </p:nvSpPr>
        <p:spPr>
          <a:xfrm>
            <a:off x="9491377" y="3745992"/>
            <a:ext cx="216747" cy="146304"/>
          </a:xfrm>
          <a:custGeom>
            <a:avLst/>
            <a:gdLst/>
            <a:ahLst/>
            <a:cxnLst/>
            <a:rect l="l" t="t" r="r" b="b"/>
            <a:pathLst>
              <a:path w="203200" h="137160">
                <a:moveTo>
                  <a:pt x="202692" y="0"/>
                </a:moveTo>
                <a:lnTo>
                  <a:pt x="165354" y="114300"/>
                </a:lnTo>
                <a:lnTo>
                  <a:pt x="37338" y="137160"/>
                </a:lnTo>
                <a:lnTo>
                  <a:pt x="0" y="40449"/>
                </a:lnTo>
                <a:lnTo>
                  <a:pt x="202692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6" name="object 105">
            <a:extLst>
              <a:ext uri="{FF2B5EF4-FFF2-40B4-BE49-F238E27FC236}">
                <a16:creationId xmlns:a16="http://schemas.microsoft.com/office/drawing/2014/main" id="{691EF476-E433-F9AC-C766-A1EF0ABB5A29}"/>
              </a:ext>
            </a:extLst>
          </p:cNvPr>
          <p:cNvSpPr/>
          <p:nvPr/>
        </p:nvSpPr>
        <p:spPr>
          <a:xfrm>
            <a:off x="9491377" y="3768751"/>
            <a:ext cx="53644" cy="229209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7" name="object 106">
            <a:extLst>
              <a:ext uri="{FF2B5EF4-FFF2-40B4-BE49-F238E27FC236}">
                <a16:creationId xmlns:a16="http://schemas.microsoft.com/office/drawing/2014/main" id="{6A7BB2C5-11CB-AC23-BE2C-EFE44934B04C}"/>
              </a:ext>
            </a:extLst>
          </p:cNvPr>
          <p:cNvSpPr/>
          <p:nvPr/>
        </p:nvSpPr>
        <p:spPr>
          <a:xfrm>
            <a:off x="9494182" y="3784335"/>
            <a:ext cx="21037" cy="197789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" name="object 107">
            <a:extLst>
              <a:ext uri="{FF2B5EF4-FFF2-40B4-BE49-F238E27FC236}">
                <a16:creationId xmlns:a16="http://schemas.microsoft.com/office/drawing/2014/main" id="{058385C0-2A69-5901-8751-783C4E9CD2BC}"/>
              </a:ext>
            </a:extLst>
          </p:cNvPr>
          <p:cNvSpPr/>
          <p:nvPr/>
        </p:nvSpPr>
        <p:spPr>
          <a:xfrm>
            <a:off x="9689702" y="3744368"/>
            <a:ext cx="24383" cy="18369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9" name="object 108">
            <a:extLst>
              <a:ext uri="{FF2B5EF4-FFF2-40B4-BE49-F238E27FC236}">
                <a16:creationId xmlns:a16="http://schemas.microsoft.com/office/drawing/2014/main" id="{F062B5D2-62E8-9A16-B8F7-D03EDC028A6C}"/>
              </a:ext>
            </a:extLst>
          </p:cNvPr>
          <p:cNvSpPr/>
          <p:nvPr/>
        </p:nvSpPr>
        <p:spPr>
          <a:xfrm>
            <a:off x="9704812" y="3745320"/>
            <a:ext cx="21045" cy="181059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" name="object 109">
            <a:extLst>
              <a:ext uri="{FF2B5EF4-FFF2-40B4-BE49-F238E27FC236}">
                <a16:creationId xmlns:a16="http://schemas.microsoft.com/office/drawing/2014/main" id="{C0553D59-5FF4-A3CE-E6E8-99C38AE3B314}"/>
              </a:ext>
            </a:extLst>
          </p:cNvPr>
          <p:cNvSpPr/>
          <p:nvPr/>
        </p:nvSpPr>
        <p:spPr>
          <a:xfrm>
            <a:off x="9486502" y="3887419"/>
            <a:ext cx="251967" cy="99161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1" name="object 110">
            <a:extLst>
              <a:ext uri="{FF2B5EF4-FFF2-40B4-BE49-F238E27FC236}">
                <a16:creationId xmlns:a16="http://schemas.microsoft.com/office/drawing/2014/main" id="{87274303-525B-995A-E57C-DD7BF5D14043}"/>
              </a:ext>
            </a:extLst>
          </p:cNvPr>
          <p:cNvSpPr/>
          <p:nvPr/>
        </p:nvSpPr>
        <p:spPr>
          <a:xfrm>
            <a:off x="9502757" y="3916681"/>
            <a:ext cx="219454" cy="66649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2" name="object 111">
            <a:extLst>
              <a:ext uri="{FF2B5EF4-FFF2-40B4-BE49-F238E27FC236}">
                <a16:creationId xmlns:a16="http://schemas.microsoft.com/office/drawing/2014/main" id="{FA738B3B-BE95-7CAD-7250-5BD9FD290502}"/>
              </a:ext>
            </a:extLst>
          </p:cNvPr>
          <p:cNvSpPr/>
          <p:nvPr/>
        </p:nvSpPr>
        <p:spPr>
          <a:xfrm>
            <a:off x="9231282" y="3726485"/>
            <a:ext cx="1002994" cy="538073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3" name="object 112">
            <a:extLst>
              <a:ext uri="{FF2B5EF4-FFF2-40B4-BE49-F238E27FC236}">
                <a16:creationId xmlns:a16="http://schemas.microsoft.com/office/drawing/2014/main" id="{4E96BDD2-B687-2FBB-1017-7150A2A09A28}"/>
              </a:ext>
            </a:extLst>
          </p:cNvPr>
          <p:cNvSpPr/>
          <p:nvPr/>
        </p:nvSpPr>
        <p:spPr>
          <a:xfrm>
            <a:off x="9224973" y="3717410"/>
            <a:ext cx="941718" cy="487003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4" name="object 113">
            <a:extLst>
              <a:ext uri="{FF2B5EF4-FFF2-40B4-BE49-F238E27FC236}">
                <a16:creationId xmlns:a16="http://schemas.microsoft.com/office/drawing/2014/main" id="{0832ED59-49F4-1CAE-CB13-52978B9FC8F1}"/>
              </a:ext>
            </a:extLst>
          </p:cNvPr>
          <p:cNvSpPr/>
          <p:nvPr/>
        </p:nvSpPr>
        <p:spPr>
          <a:xfrm>
            <a:off x="9224969" y="3894010"/>
            <a:ext cx="158496" cy="298027"/>
          </a:xfrm>
          <a:custGeom>
            <a:avLst/>
            <a:gdLst/>
            <a:ahLst/>
            <a:cxnLst/>
            <a:rect l="l" t="t" r="r" b="b"/>
            <a:pathLst>
              <a:path w="148590" h="279400">
                <a:moveTo>
                  <a:pt x="7013" y="154647"/>
                </a:moveTo>
                <a:lnTo>
                  <a:pt x="0" y="99182"/>
                </a:lnTo>
                <a:lnTo>
                  <a:pt x="4368" y="51601"/>
                </a:lnTo>
                <a:lnTo>
                  <a:pt x="18972" y="16882"/>
                </a:lnTo>
                <a:lnTo>
                  <a:pt x="42662" y="0"/>
                </a:lnTo>
                <a:lnTo>
                  <a:pt x="71324" y="5022"/>
                </a:lnTo>
                <a:lnTo>
                  <a:pt x="99471" y="30056"/>
                </a:lnTo>
                <a:lnTo>
                  <a:pt x="123924" y="71103"/>
                </a:lnTo>
                <a:lnTo>
                  <a:pt x="141506" y="124167"/>
                </a:lnTo>
                <a:lnTo>
                  <a:pt x="148519" y="179633"/>
                </a:lnTo>
                <a:lnTo>
                  <a:pt x="144149" y="227215"/>
                </a:lnTo>
                <a:lnTo>
                  <a:pt x="129542" y="261938"/>
                </a:lnTo>
                <a:lnTo>
                  <a:pt x="105844" y="278828"/>
                </a:lnTo>
                <a:lnTo>
                  <a:pt x="77190" y="273800"/>
                </a:lnTo>
                <a:lnTo>
                  <a:pt x="49047" y="248766"/>
                </a:lnTo>
                <a:lnTo>
                  <a:pt x="24595" y="207717"/>
                </a:lnTo>
                <a:lnTo>
                  <a:pt x="7013" y="154647"/>
                </a:lnTo>
                <a:close/>
              </a:path>
            </a:pathLst>
          </a:custGeom>
          <a:ln w="634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5" name="object 114">
            <a:extLst>
              <a:ext uri="{FF2B5EF4-FFF2-40B4-BE49-F238E27FC236}">
                <a16:creationId xmlns:a16="http://schemas.microsoft.com/office/drawing/2014/main" id="{03A5C5D4-47BA-3ED4-BE5A-4CA71E57E5BB}"/>
              </a:ext>
            </a:extLst>
          </p:cNvPr>
          <p:cNvSpPr/>
          <p:nvPr/>
        </p:nvSpPr>
        <p:spPr>
          <a:xfrm>
            <a:off x="9377586" y="3877667"/>
            <a:ext cx="99161" cy="52018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16DD24B6-F807-3478-E2D6-99EC944B7C5A}"/>
              </a:ext>
            </a:extLst>
          </p:cNvPr>
          <p:cNvSpPr/>
          <p:nvPr/>
        </p:nvSpPr>
        <p:spPr>
          <a:xfrm>
            <a:off x="9369485" y="3854976"/>
            <a:ext cx="47602" cy="74365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7" name="object 116">
            <a:extLst>
              <a:ext uri="{FF2B5EF4-FFF2-40B4-BE49-F238E27FC236}">
                <a16:creationId xmlns:a16="http://schemas.microsoft.com/office/drawing/2014/main" id="{58F65FF0-DF88-CA87-E849-64CD5FBE4E39}"/>
              </a:ext>
            </a:extLst>
          </p:cNvPr>
          <p:cNvSpPr/>
          <p:nvPr/>
        </p:nvSpPr>
        <p:spPr>
          <a:xfrm>
            <a:off x="9369925" y="3865893"/>
            <a:ext cx="44027" cy="14901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40805" y="0"/>
                </a:moveTo>
                <a:lnTo>
                  <a:pt x="41224" y="6337"/>
                </a:lnTo>
                <a:lnTo>
                  <a:pt x="32423" y="12077"/>
                </a:lnTo>
                <a:lnTo>
                  <a:pt x="21158" y="12814"/>
                </a:lnTo>
                <a:lnTo>
                  <a:pt x="9880" y="13550"/>
                </a:lnTo>
                <a:lnTo>
                  <a:pt x="419" y="9004"/>
                </a:lnTo>
                <a:lnTo>
                  <a:pt x="0" y="2667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8" name="object 117">
            <a:extLst>
              <a:ext uri="{FF2B5EF4-FFF2-40B4-BE49-F238E27FC236}">
                <a16:creationId xmlns:a16="http://schemas.microsoft.com/office/drawing/2014/main" id="{70734A40-78D3-303A-DE5A-B6E8C41625AD}"/>
              </a:ext>
            </a:extLst>
          </p:cNvPr>
          <p:cNvSpPr/>
          <p:nvPr/>
        </p:nvSpPr>
        <p:spPr>
          <a:xfrm>
            <a:off x="9369479" y="3854277"/>
            <a:ext cx="48091" cy="75184"/>
          </a:xfrm>
          <a:custGeom>
            <a:avLst/>
            <a:gdLst/>
            <a:ahLst/>
            <a:cxnLst/>
            <a:rect l="l" t="t" r="r" b="b"/>
            <a:pathLst>
              <a:path w="45084" h="70485">
                <a:moveTo>
                  <a:pt x="419" y="13550"/>
                </a:moveTo>
                <a:lnTo>
                  <a:pt x="0" y="7213"/>
                </a:lnTo>
                <a:lnTo>
                  <a:pt x="8801" y="1473"/>
                </a:lnTo>
                <a:lnTo>
                  <a:pt x="20066" y="736"/>
                </a:lnTo>
                <a:lnTo>
                  <a:pt x="31343" y="0"/>
                </a:lnTo>
                <a:lnTo>
                  <a:pt x="40805" y="4546"/>
                </a:lnTo>
                <a:lnTo>
                  <a:pt x="41224" y="10883"/>
                </a:lnTo>
                <a:lnTo>
                  <a:pt x="44221" y="56819"/>
                </a:lnTo>
                <a:lnTo>
                  <a:pt x="44627" y="63169"/>
                </a:lnTo>
                <a:lnTo>
                  <a:pt x="35826" y="68897"/>
                </a:lnTo>
                <a:lnTo>
                  <a:pt x="24561" y="69634"/>
                </a:lnTo>
                <a:lnTo>
                  <a:pt x="13296" y="70370"/>
                </a:lnTo>
                <a:lnTo>
                  <a:pt x="3822" y="65824"/>
                </a:lnTo>
                <a:lnTo>
                  <a:pt x="3416" y="59486"/>
                </a:lnTo>
                <a:lnTo>
                  <a:pt x="419" y="13550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9" name="object 118">
            <a:extLst>
              <a:ext uri="{FF2B5EF4-FFF2-40B4-BE49-F238E27FC236}">
                <a16:creationId xmlns:a16="http://schemas.microsoft.com/office/drawing/2014/main" id="{A37B6A3D-38C9-EDA2-AA6A-0DC765454CD0}"/>
              </a:ext>
            </a:extLst>
          </p:cNvPr>
          <p:cNvSpPr/>
          <p:nvPr/>
        </p:nvSpPr>
        <p:spPr>
          <a:xfrm>
            <a:off x="9439359" y="3869539"/>
            <a:ext cx="99161" cy="50393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0" name="object 119">
            <a:extLst>
              <a:ext uri="{FF2B5EF4-FFF2-40B4-BE49-F238E27FC236}">
                <a16:creationId xmlns:a16="http://schemas.microsoft.com/office/drawing/2014/main" id="{75E92D1B-A390-9B77-22E0-830D9A7AAE29}"/>
              </a:ext>
            </a:extLst>
          </p:cNvPr>
          <p:cNvSpPr/>
          <p:nvPr/>
        </p:nvSpPr>
        <p:spPr>
          <a:xfrm>
            <a:off x="9431543" y="3845669"/>
            <a:ext cx="47589" cy="74357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1" name="object 120">
            <a:extLst>
              <a:ext uri="{FF2B5EF4-FFF2-40B4-BE49-F238E27FC236}">
                <a16:creationId xmlns:a16="http://schemas.microsoft.com/office/drawing/2014/main" id="{9A6E6AE4-A19C-C2DB-12D1-2B89424AE55B}"/>
              </a:ext>
            </a:extLst>
          </p:cNvPr>
          <p:cNvSpPr/>
          <p:nvPr/>
        </p:nvSpPr>
        <p:spPr>
          <a:xfrm>
            <a:off x="9431981" y="3856583"/>
            <a:ext cx="44027" cy="14901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40805" y="0"/>
                </a:moveTo>
                <a:lnTo>
                  <a:pt x="41224" y="6337"/>
                </a:lnTo>
                <a:lnTo>
                  <a:pt x="32423" y="12077"/>
                </a:lnTo>
                <a:lnTo>
                  <a:pt x="21158" y="12814"/>
                </a:lnTo>
                <a:lnTo>
                  <a:pt x="9880" y="13550"/>
                </a:lnTo>
                <a:lnTo>
                  <a:pt x="419" y="9004"/>
                </a:lnTo>
                <a:lnTo>
                  <a:pt x="0" y="2666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2" name="object 121">
            <a:extLst>
              <a:ext uri="{FF2B5EF4-FFF2-40B4-BE49-F238E27FC236}">
                <a16:creationId xmlns:a16="http://schemas.microsoft.com/office/drawing/2014/main" id="{0467B2C1-0839-A5D7-2E96-0F87E148E1DA}"/>
              </a:ext>
            </a:extLst>
          </p:cNvPr>
          <p:cNvSpPr/>
          <p:nvPr/>
        </p:nvSpPr>
        <p:spPr>
          <a:xfrm>
            <a:off x="9431538" y="3844967"/>
            <a:ext cx="48091" cy="75184"/>
          </a:xfrm>
          <a:custGeom>
            <a:avLst/>
            <a:gdLst/>
            <a:ahLst/>
            <a:cxnLst/>
            <a:rect l="l" t="t" r="r" b="b"/>
            <a:pathLst>
              <a:path w="45084" h="70485">
                <a:moveTo>
                  <a:pt x="419" y="13550"/>
                </a:moveTo>
                <a:lnTo>
                  <a:pt x="0" y="7213"/>
                </a:lnTo>
                <a:lnTo>
                  <a:pt x="8801" y="1473"/>
                </a:lnTo>
                <a:lnTo>
                  <a:pt x="20066" y="736"/>
                </a:lnTo>
                <a:lnTo>
                  <a:pt x="31343" y="0"/>
                </a:lnTo>
                <a:lnTo>
                  <a:pt x="40805" y="4546"/>
                </a:lnTo>
                <a:lnTo>
                  <a:pt x="41224" y="10883"/>
                </a:lnTo>
                <a:lnTo>
                  <a:pt x="44221" y="56819"/>
                </a:lnTo>
                <a:lnTo>
                  <a:pt x="44627" y="63169"/>
                </a:lnTo>
                <a:lnTo>
                  <a:pt x="35826" y="68897"/>
                </a:lnTo>
                <a:lnTo>
                  <a:pt x="24561" y="69634"/>
                </a:lnTo>
                <a:lnTo>
                  <a:pt x="13296" y="70370"/>
                </a:lnTo>
                <a:lnTo>
                  <a:pt x="3822" y="65824"/>
                </a:lnTo>
                <a:lnTo>
                  <a:pt x="3416" y="59486"/>
                </a:lnTo>
                <a:lnTo>
                  <a:pt x="419" y="13550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3" name="object 122">
            <a:extLst>
              <a:ext uri="{FF2B5EF4-FFF2-40B4-BE49-F238E27FC236}">
                <a16:creationId xmlns:a16="http://schemas.microsoft.com/office/drawing/2014/main" id="{7654A6BD-6A12-FC36-7D4B-86D42DA6C7BB}"/>
              </a:ext>
            </a:extLst>
          </p:cNvPr>
          <p:cNvSpPr/>
          <p:nvPr/>
        </p:nvSpPr>
        <p:spPr>
          <a:xfrm>
            <a:off x="9696203" y="3809391"/>
            <a:ext cx="100786" cy="52018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4" name="object 123">
            <a:extLst>
              <a:ext uri="{FF2B5EF4-FFF2-40B4-BE49-F238E27FC236}">
                <a16:creationId xmlns:a16="http://schemas.microsoft.com/office/drawing/2014/main" id="{36A14DFC-649F-9D95-B0F8-CF07EC399269}"/>
              </a:ext>
            </a:extLst>
          </p:cNvPr>
          <p:cNvSpPr/>
          <p:nvPr/>
        </p:nvSpPr>
        <p:spPr>
          <a:xfrm>
            <a:off x="9689077" y="3786727"/>
            <a:ext cx="47591" cy="74352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5" name="object 124">
            <a:extLst>
              <a:ext uri="{FF2B5EF4-FFF2-40B4-BE49-F238E27FC236}">
                <a16:creationId xmlns:a16="http://schemas.microsoft.com/office/drawing/2014/main" id="{5DD1DB01-0DAA-CC93-5B45-52D1DDC1518E}"/>
              </a:ext>
            </a:extLst>
          </p:cNvPr>
          <p:cNvSpPr/>
          <p:nvPr/>
        </p:nvSpPr>
        <p:spPr>
          <a:xfrm>
            <a:off x="9689512" y="3797632"/>
            <a:ext cx="44027" cy="14901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40805" y="0"/>
                </a:moveTo>
                <a:lnTo>
                  <a:pt x="41224" y="6337"/>
                </a:lnTo>
                <a:lnTo>
                  <a:pt x="32423" y="12077"/>
                </a:lnTo>
                <a:lnTo>
                  <a:pt x="21158" y="12814"/>
                </a:lnTo>
                <a:lnTo>
                  <a:pt x="9880" y="13550"/>
                </a:lnTo>
                <a:lnTo>
                  <a:pt x="419" y="9004"/>
                </a:lnTo>
                <a:lnTo>
                  <a:pt x="0" y="2667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6" name="object 125">
            <a:extLst>
              <a:ext uri="{FF2B5EF4-FFF2-40B4-BE49-F238E27FC236}">
                <a16:creationId xmlns:a16="http://schemas.microsoft.com/office/drawing/2014/main" id="{EF792B24-8910-B90F-954E-241B79127793}"/>
              </a:ext>
            </a:extLst>
          </p:cNvPr>
          <p:cNvSpPr/>
          <p:nvPr/>
        </p:nvSpPr>
        <p:spPr>
          <a:xfrm>
            <a:off x="9689067" y="3786015"/>
            <a:ext cx="48091" cy="75184"/>
          </a:xfrm>
          <a:custGeom>
            <a:avLst/>
            <a:gdLst/>
            <a:ahLst/>
            <a:cxnLst/>
            <a:rect l="l" t="t" r="r" b="b"/>
            <a:pathLst>
              <a:path w="45084" h="70485">
                <a:moveTo>
                  <a:pt x="419" y="13550"/>
                </a:moveTo>
                <a:lnTo>
                  <a:pt x="0" y="7213"/>
                </a:lnTo>
                <a:lnTo>
                  <a:pt x="8801" y="1473"/>
                </a:lnTo>
                <a:lnTo>
                  <a:pt x="20066" y="736"/>
                </a:lnTo>
                <a:lnTo>
                  <a:pt x="31343" y="0"/>
                </a:lnTo>
                <a:lnTo>
                  <a:pt x="40805" y="4546"/>
                </a:lnTo>
                <a:lnTo>
                  <a:pt x="41224" y="10883"/>
                </a:lnTo>
                <a:lnTo>
                  <a:pt x="44221" y="56819"/>
                </a:lnTo>
                <a:lnTo>
                  <a:pt x="44627" y="63169"/>
                </a:lnTo>
                <a:lnTo>
                  <a:pt x="35826" y="68897"/>
                </a:lnTo>
                <a:lnTo>
                  <a:pt x="24561" y="69634"/>
                </a:lnTo>
                <a:lnTo>
                  <a:pt x="13296" y="70370"/>
                </a:lnTo>
                <a:lnTo>
                  <a:pt x="3822" y="65824"/>
                </a:lnTo>
                <a:lnTo>
                  <a:pt x="3416" y="59486"/>
                </a:lnTo>
                <a:lnTo>
                  <a:pt x="419" y="13550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7" name="object 126">
            <a:extLst>
              <a:ext uri="{FF2B5EF4-FFF2-40B4-BE49-F238E27FC236}">
                <a16:creationId xmlns:a16="http://schemas.microsoft.com/office/drawing/2014/main" id="{431E5640-06E3-38E3-BBD8-98763AEFF24A}"/>
              </a:ext>
            </a:extLst>
          </p:cNvPr>
          <p:cNvSpPr/>
          <p:nvPr/>
        </p:nvSpPr>
        <p:spPr>
          <a:xfrm>
            <a:off x="9938419" y="3754121"/>
            <a:ext cx="100786" cy="50393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8" name="object 127">
            <a:extLst>
              <a:ext uri="{FF2B5EF4-FFF2-40B4-BE49-F238E27FC236}">
                <a16:creationId xmlns:a16="http://schemas.microsoft.com/office/drawing/2014/main" id="{9CEF5AC9-8070-2CE4-4AC5-C9780B9C37A2}"/>
              </a:ext>
            </a:extLst>
          </p:cNvPr>
          <p:cNvSpPr/>
          <p:nvPr/>
        </p:nvSpPr>
        <p:spPr>
          <a:xfrm>
            <a:off x="9931088" y="3730874"/>
            <a:ext cx="47601" cy="74351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9" name="object 128">
            <a:extLst>
              <a:ext uri="{FF2B5EF4-FFF2-40B4-BE49-F238E27FC236}">
                <a16:creationId xmlns:a16="http://schemas.microsoft.com/office/drawing/2014/main" id="{6336BD31-A87F-2388-E09E-3ABA3C1FCB3A}"/>
              </a:ext>
            </a:extLst>
          </p:cNvPr>
          <p:cNvSpPr/>
          <p:nvPr/>
        </p:nvSpPr>
        <p:spPr>
          <a:xfrm>
            <a:off x="9931528" y="3741781"/>
            <a:ext cx="44027" cy="14901"/>
          </a:xfrm>
          <a:custGeom>
            <a:avLst/>
            <a:gdLst/>
            <a:ahLst/>
            <a:cxnLst/>
            <a:rect l="l" t="t" r="r" b="b"/>
            <a:pathLst>
              <a:path w="41275" h="13970">
                <a:moveTo>
                  <a:pt x="40805" y="0"/>
                </a:moveTo>
                <a:lnTo>
                  <a:pt x="41224" y="6337"/>
                </a:lnTo>
                <a:lnTo>
                  <a:pt x="32423" y="12077"/>
                </a:lnTo>
                <a:lnTo>
                  <a:pt x="21158" y="12814"/>
                </a:lnTo>
                <a:lnTo>
                  <a:pt x="9880" y="13550"/>
                </a:lnTo>
                <a:lnTo>
                  <a:pt x="419" y="9004"/>
                </a:lnTo>
                <a:lnTo>
                  <a:pt x="0" y="2666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0" name="object 129">
            <a:extLst>
              <a:ext uri="{FF2B5EF4-FFF2-40B4-BE49-F238E27FC236}">
                <a16:creationId xmlns:a16="http://schemas.microsoft.com/office/drawing/2014/main" id="{5B5B4D49-1548-B994-DA44-123358D26DF8}"/>
              </a:ext>
            </a:extLst>
          </p:cNvPr>
          <p:cNvSpPr/>
          <p:nvPr/>
        </p:nvSpPr>
        <p:spPr>
          <a:xfrm>
            <a:off x="9931084" y="3730166"/>
            <a:ext cx="48091" cy="75184"/>
          </a:xfrm>
          <a:custGeom>
            <a:avLst/>
            <a:gdLst/>
            <a:ahLst/>
            <a:cxnLst/>
            <a:rect l="l" t="t" r="r" b="b"/>
            <a:pathLst>
              <a:path w="45084" h="70485">
                <a:moveTo>
                  <a:pt x="419" y="13550"/>
                </a:moveTo>
                <a:lnTo>
                  <a:pt x="0" y="7213"/>
                </a:lnTo>
                <a:lnTo>
                  <a:pt x="8801" y="1473"/>
                </a:lnTo>
                <a:lnTo>
                  <a:pt x="20066" y="736"/>
                </a:lnTo>
                <a:lnTo>
                  <a:pt x="31343" y="0"/>
                </a:lnTo>
                <a:lnTo>
                  <a:pt x="40805" y="4546"/>
                </a:lnTo>
                <a:lnTo>
                  <a:pt x="41224" y="10883"/>
                </a:lnTo>
                <a:lnTo>
                  <a:pt x="44221" y="56819"/>
                </a:lnTo>
                <a:lnTo>
                  <a:pt x="44627" y="63169"/>
                </a:lnTo>
                <a:lnTo>
                  <a:pt x="35826" y="68897"/>
                </a:lnTo>
                <a:lnTo>
                  <a:pt x="24561" y="69634"/>
                </a:lnTo>
                <a:lnTo>
                  <a:pt x="13296" y="70370"/>
                </a:lnTo>
                <a:lnTo>
                  <a:pt x="3822" y="65824"/>
                </a:lnTo>
                <a:lnTo>
                  <a:pt x="3416" y="59486"/>
                </a:lnTo>
                <a:lnTo>
                  <a:pt x="419" y="13550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1" name="object 130">
            <a:extLst>
              <a:ext uri="{FF2B5EF4-FFF2-40B4-BE49-F238E27FC236}">
                <a16:creationId xmlns:a16="http://schemas.microsoft.com/office/drawing/2014/main" id="{0CAE4714-85E9-D871-47E1-D1FDCD3A8B32}"/>
              </a:ext>
            </a:extLst>
          </p:cNvPr>
          <p:cNvSpPr/>
          <p:nvPr/>
        </p:nvSpPr>
        <p:spPr>
          <a:xfrm>
            <a:off x="10003441" y="3747619"/>
            <a:ext cx="99159" cy="52018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2" name="object 131">
            <a:extLst>
              <a:ext uri="{FF2B5EF4-FFF2-40B4-BE49-F238E27FC236}">
                <a16:creationId xmlns:a16="http://schemas.microsoft.com/office/drawing/2014/main" id="{BFB46F31-01B4-E2DB-8FFB-BBB25D3B04E5}"/>
              </a:ext>
            </a:extLst>
          </p:cNvPr>
          <p:cNvSpPr/>
          <p:nvPr/>
        </p:nvSpPr>
        <p:spPr>
          <a:xfrm>
            <a:off x="9458863" y="4087370"/>
            <a:ext cx="37931" cy="117179"/>
          </a:xfrm>
          <a:custGeom>
            <a:avLst/>
            <a:gdLst/>
            <a:ahLst/>
            <a:cxnLst/>
            <a:rect l="l" t="t" r="r" b="b"/>
            <a:pathLst>
              <a:path w="35559" h="109854">
                <a:moveTo>
                  <a:pt x="35051" y="8762"/>
                </a:moveTo>
                <a:lnTo>
                  <a:pt x="26288" y="0"/>
                </a:lnTo>
                <a:lnTo>
                  <a:pt x="0" y="0"/>
                </a:lnTo>
                <a:lnTo>
                  <a:pt x="0" y="100964"/>
                </a:lnTo>
                <a:lnTo>
                  <a:pt x="8762" y="109727"/>
                </a:lnTo>
                <a:lnTo>
                  <a:pt x="35051" y="109727"/>
                </a:lnTo>
                <a:lnTo>
                  <a:pt x="35051" y="8762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3" name="object 132">
            <a:extLst>
              <a:ext uri="{FF2B5EF4-FFF2-40B4-BE49-F238E27FC236}">
                <a16:creationId xmlns:a16="http://schemas.microsoft.com/office/drawing/2014/main" id="{F32EDEDF-FB3E-93DD-F9E0-9D1B3636E931}"/>
              </a:ext>
            </a:extLst>
          </p:cNvPr>
          <p:cNvSpPr/>
          <p:nvPr/>
        </p:nvSpPr>
        <p:spPr>
          <a:xfrm>
            <a:off x="9458863" y="4087370"/>
            <a:ext cx="37931" cy="9483"/>
          </a:xfrm>
          <a:custGeom>
            <a:avLst/>
            <a:gdLst/>
            <a:ahLst/>
            <a:cxnLst/>
            <a:rect l="l" t="t" r="r" b="b"/>
            <a:pathLst>
              <a:path w="35559" h="8889">
                <a:moveTo>
                  <a:pt x="35051" y="8762"/>
                </a:moveTo>
                <a:lnTo>
                  <a:pt x="8762" y="8762"/>
                </a:lnTo>
                <a:lnTo>
                  <a:pt x="0" y="0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4" name="object 133">
            <a:extLst>
              <a:ext uri="{FF2B5EF4-FFF2-40B4-BE49-F238E27FC236}">
                <a16:creationId xmlns:a16="http://schemas.microsoft.com/office/drawing/2014/main" id="{D77A4561-1E1D-7798-38DB-4C36DF2D03DB}"/>
              </a:ext>
            </a:extLst>
          </p:cNvPr>
          <p:cNvSpPr/>
          <p:nvPr/>
        </p:nvSpPr>
        <p:spPr>
          <a:xfrm>
            <a:off x="9468210" y="4096718"/>
            <a:ext cx="0" cy="107696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965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5" name="object 134">
            <a:extLst>
              <a:ext uri="{FF2B5EF4-FFF2-40B4-BE49-F238E27FC236}">
                <a16:creationId xmlns:a16="http://schemas.microsoft.com/office/drawing/2014/main" id="{8779B0A0-17B6-0234-31C2-FEB5BCA668EF}"/>
              </a:ext>
            </a:extLst>
          </p:cNvPr>
          <p:cNvSpPr/>
          <p:nvPr/>
        </p:nvSpPr>
        <p:spPr>
          <a:xfrm>
            <a:off x="9749848" y="4023970"/>
            <a:ext cx="37931" cy="119211"/>
          </a:xfrm>
          <a:custGeom>
            <a:avLst/>
            <a:gdLst/>
            <a:ahLst/>
            <a:cxnLst/>
            <a:rect l="l" t="t" r="r" b="b"/>
            <a:pathLst>
              <a:path w="35559" h="111760">
                <a:moveTo>
                  <a:pt x="35051" y="8762"/>
                </a:moveTo>
                <a:lnTo>
                  <a:pt x="26288" y="0"/>
                </a:lnTo>
                <a:lnTo>
                  <a:pt x="0" y="0"/>
                </a:lnTo>
                <a:lnTo>
                  <a:pt x="0" y="102488"/>
                </a:lnTo>
                <a:lnTo>
                  <a:pt x="8762" y="111251"/>
                </a:lnTo>
                <a:lnTo>
                  <a:pt x="35051" y="111251"/>
                </a:lnTo>
                <a:lnTo>
                  <a:pt x="35051" y="8762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6" name="object 135">
            <a:extLst>
              <a:ext uri="{FF2B5EF4-FFF2-40B4-BE49-F238E27FC236}">
                <a16:creationId xmlns:a16="http://schemas.microsoft.com/office/drawing/2014/main" id="{D128445D-7C5F-6BF2-4670-93BE918CBB7D}"/>
              </a:ext>
            </a:extLst>
          </p:cNvPr>
          <p:cNvSpPr/>
          <p:nvPr/>
        </p:nvSpPr>
        <p:spPr>
          <a:xfrm>
            <a:off x="9749848" y="4023970"/>
            <a:ext cx="37931" cy="9483"/>
          </a:xfrm>
          <a:custGeom>
            <a:avLst/>
            <a:gdLst/>
            <a:ahLst/>
            <a:cxnLst/>
            <a:rect l="l" t="t" r="r" b="b"/>
            <a:pathLst>
              <a:path w="35559" h="8889">
                <a:moveTo>
                  <a:pt x="35051" y="8762"/>
                </a:moveTo>
                <a:lnTo>
                  <a:pt x="8762" y="8762"/>
                </a:lnTo>
                <a:lnTo>
                  <a:pt x="0" y="0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7" name="object 136">
            <a:extLst>
              <a:ext uri="{FF2B5EF4-FFF2-40B4-BE49-F238E27FC236}">
                <a16:creationId xmlns:a16="http://schemas.microsoft.com/office/drawing/2014/main" id="{85D41483-D8B0-1CF5-CBD6-A9E2207553AA}"/>
              </a:ext>
            </a:extLst>
          </p:cNvPr>
          <p:cNvSpPr/>
          <p:nvPr/>
        </p:nvSpPr>
        <p:spPr>
          <a:xfrm>
            <a:off x="9759196" y="4033317"/>
            <a:ext cx="0" cy="109728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489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8" name="object 137">
            <a:extLst>
              <a:ext uri="{FF2B5EF4-FFF2-40B4-BE49-F238E27FC236}">
                <a16:creationId xmlns:a16="http://schemas.microsoft.com/office/drawing/2014/main" id="{AC72B8D4-A7D8-EFE4-0227-4031ACE1C3AE}"/>
              </a:ext>
            </a:extLst>
          </p:cNvPr>
          <p:cNvSpPr/>
          <p:nvPr/>
        </p:nvSpPr>
        <p:spPr>
          <a:xfrm>
            <a:off x="9249163" y="3957321"/>
            <a:ext cx="120293" cy="191820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9" name="object 138">
            <a:extLst>
              <a:ext uri="{FF2B5EF4-FFF2-40B4-BE49-F238E27FC236}">
                <a16:creationId xmlns:a16="http://schemas.microsoft.com/office/drawing/2014/main" id="{2269B730-9A1F-5B96-C66B-B320269BF89C}"/>
              </a:ext>
            </a:extLst>
          </p:cNvPr>
          <p:cNvSpPr/>
          <p:nvPr/>
        </p:nvSpPr>
        <p:spPr>
          <a:xfrm>
            <a:off x="9260017" y="3967657"/>
            <a:ext cx="80612" cy="151804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0" name="object 139">
            <a:extLst>
              <a:ext uri="{FF2B5EF4-FFF2-40B4-BE49-F238E27FC236}">
                <a16:creationId xmlns:a16="http://schemas.microsoft.com/office/drawing/2014/main" id="{0BA79A17-8265-C5D1-75BE-8612A9F997D6}"/>
              </a:ext>
            </a:extLst>
          </p:cNvPr>
          <p:cNvSpPr/>
          <p:nvPr/>
        </p:nvSpPr>
        <p:spPr>
          <a:xfrm>
            <a:off x="9256629" y="3964720"/>
            <a:ext cx="87386" cy="15813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1" name="object 140">
            <a:extLst>
              <a:ext uri="{FF2B5EF4-FFF2-40B4-BE49-F238E27FC236}">
                <a16:creationId xmlns:a16="http://schemas.microsoft.com/office/drawing/2014/main" id="{6ECE682D-A59D-C059-61E5-94CAA22E1936}"/>
              </a:ext>
            </a:extLst>
          </p:cNvPr>
          <p:cNvSpPr/>
          <p:nvPr/>
        </p:nvSpPr>
        <p:spPr>
          <a:xfrm>
            <a:off x="6571801" y="4066237"/>
            <a:ext cx="568959" cy="369010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2" name="object 141">
            <a:extLst>
              <a:ext uri="{FF2B5EF4-FFF2-40B4-BE49-F238E27FC236}">
                <a16:creationId xmlns:a16="http://schemas.microsoft.com/office/drawing/2014/main" id="{189ADD1D-7422-5C07-4E85-4F6B16954A90}"/>
              </a:ext>
            </a:extLst>
          </p:cNvPr>
          <p:cNvSpPr/>
          <p:nvPr/>
        </p:nvSpPr>
        <p:spPr>
          <a:xfrm>
            <a:off x="6680263" y="3757293"/>
            <a:ext cx="186944" cy="298704"/>
          </a:xfrm>
          <a:custGeom>
            <a:avLst/>
            <a:gdLst/>
            <a:ahLst/>
            <a:cxnLst/>
            <a:rect l="l" t="t" r="r" b="b"/>
            <a:pathLst>
              <a:path w="175259" h="280035">
                <a:moveTo>
                  <a:pt x="0" y="0"/>
                </a:moveTo>
                <a:lnTo>
                  <a:pt x="2266" y="54867"/>
                </a:lnTo>
                <a:lnTo>
                  <a:pt x="3136" y="110083"/>
                </a:lnTo>
                <a:lnTo>
                  <a:pt x="4007" y="165299"/>
                </a:lnTo>
                <a:lnTo>
                  <a:pt x="6273" y="220167"/>
                </a:lnTo>
                <a:lnTo>
                  <a:pt x="172466" y="279971"/>
                </a:lnTo>
                <a:lnTo>
                  <a:pt x="175056" y="56159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3" name="object 142">
            <a:extLst>
              <a:ext uri="{FF2B5EF4-FFF2-40B4-BE49-F238E27FC236}">
                <a16:creationId xmlns:a16="http://schemas.microsoft.com/office/drawing/2014/main" id="{C88C7ED0-2C5B-C6AE-EC97-759C420CE941}"/>
              </a:ext>
            </a:extLst>
          </p:cNvPr>
          <p:cNvSpPr/>
          <p:nvPr/>
        </p:nvSpPr>
        <p:spPr>
          <a:xfrm>
            <a:off x="9991907" y="3721112"/>
            <a:ext cx="96065" cy="36151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4" name="object 143">
            <a:extLst>
              <a:ext uri="{FF2B5EF4-FFF2-40B4-BE49-F238E27FC236}">
                <a16:creationId xmlns:a16="http://schemas.microsoft.com/office/drawing/2014/main" id="{9B490A7E-92E7-B8A2-19EA-0E03896B30EC}"/>
              </a:ext>
            </a:extLst>
          </p:cNvPr>
          <p:cNvSpPr/>
          <p:nvPr/>
        </p:nvSpPr>
        <p:spPr>
          <a:xfrm>
            <a:off x="6662835" y="3736239"/>
            <a:ext cx="48767" cy="273100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5" name="object 144">
            <a:extLst>
              <a:ext uri="{FF2B5EF4-FFF2-40B4-BE49-F238E27FC236}">
                <a16:creationId xmlns:a16="http://schemas.microsoft.com/office/drawing/2014/main" id="{51533452-0583-24DF-D699-C3C9A06EDD8F}"/>
              </a:ext>
            </a:extLst>
          </p:cNvPr>
          <p:cNvSpPr/>
          <p:nvPr/>
        </p:nvSpPr>
        <p:spPr>
          <a:xfrm>
            <a:off x="6664952" y="3752700"/>
            <a:ext cx="17091" cy="240721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6" name="object 145">
            <a:extLst>
              <a:ext uri="{FF2B5EF4-FFF2-40B4-BE49-F238E27FC236}">
                <a16:creationId xmlns:a16="http://schemas.microsoft.com/office/drawing/2014/main" id="{090583DC-507F-F55C-0C67-23F181A0858C}"/>
              </a:ext>
            </a:extLst>
          </p:cNvPr>
          <p:cNvSpPr/>
          <p:nvPr/>
        </p:nvSpPr>
        <p:spPr>
          <a:xfrm>
            <a:off x="6346465" y="3699270"/>
            <a:ext cx="565020" cy="650307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7" name="object 146">
            <a:extLst>
              <a:ext uri="{FF2B5EF4-FFF2-40B4-BE49-F238E27FC236}">
                <a16:creationId xmlns:a16="http://schemas.microsoft.com/office/drawing/2014/main" id="{7B3E33B3-683F-3579-6133-5DBF6AEAD364}"/>
              </a:ext>
            </a:extLst>
          </p:cNvPr>
          <p:cNvSpPr/>
          <p:nvPr/>
        </p:nvSpPr>
        <p:spPr>
          <a:xfrm>
            <a:off x="6666084" y="3726485"/>
            <a:ext cx="37931" cy="47413"/>
          </a:xfrm>
          <a:custGeom>
            <a:avLst/>
            <a:gdLst/>
            <a:ahLst/>
            <a:cxnLst/>
            <a:rect l="l" t="t" r="r" b="b"/>
            <a:pathLst>
              <a:path w="35559" h="44450">
                <a:moveTo>
                  <a:pt x="17525" y="0"/>
                </a:moveTo>
                <a:lnTo>
                  <a:pt x="10704" y="1736"/>
                </a:lnTo>
                <a:lnTo>
                  <a:pt x="5133" y="6472"/>
                </a:lnTo>
                <a:lnTo>
                  <a:pt x="1377" y="13496"/>
                </a:lnTo>
                <a:lnTo>
                  <a:pt x="0" y="22098"/>
                </a:lnTo>
                <a:lnTo>
                  <a:pt x="1377" y="30699"/>
                </a:lnTo>
                <a:lnTo>
                  <a:pt x="5133" y="37723"/>
                </a:lnTo>
                <a:lnTo>
                  <a:pt x="10704" y="42459"/>
                </a:lnTo>
                <a:lnTo>
                  <a:pt x="17525" y="44196"/>
                </a:lnTo>
                <a:lnTo>
                  <a:pt x="24347" y="42459"/>
                </a:lnTo>
                <a:lnTo>
                  <a:pt x="29918" y="37723"/>
                </a:lnTo>
                <a:lnTo>
                  <a:pt x="33674" y="30699"/>
                </a:lnTo>
                <a:lnTo>
                  <a:pt x="35051" y="22098"/>
                </a:lnTo>
                <a:lnTo>
                  <a:pt x="33674" y="13496"/>
                </a:lnTo>
                <a:lnTo>
                  <a:pt x="29918" y="6472"/>
                </a:lnTo>
                <a:lnTo>
                  <a:pt x="24347" y="1736"/>
                </a:lnTo>
                <a:lnTo>
                  <a:pt x="1752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8" name="object 147">
            <a:extLst>
              <a:ext uri="{FF2B5EF4-FFF2-40B4-BE49-F238E27FC236}">
                <a16:creationId xmlns:a16="http://schemas.microsoft.com/office/drawing/2014/main" id="{C31CCDB1-644E-E1D7-4E77-92BF74713269}"/>
              </a:ext>
            </a:extLst>
          </p:cNvPr>
          <p:cNvSpPr/>
          <p:nvPr/>
        </p:nvSpPr>
        <p:spPr>
          <a:xfrm>
            <a:off x="6666084" y="3726485"/>
            <a:ext cx="37931" cy="47413"/>
          </a:xfrm>
          <a:custGeom>
            <a:avLst/>
            <a:gdLst/>
            <a:ahLst/>
            <a:cxnLst/>
            <a:rect l="l" t="t" r="r" b="b"/>
            <a:pathLst>
              <a:path w="35559" h="44450">
                <a:moveTo>
                  <a:pt x="35051" y="22098"/>
                </a:moveTo>
                <a:lnTo>
                  <a:pt x="33674" y="30699"/>
                </a:lnTo>
                <a:lnTo>
                  <a:pt x="29918" y="37723"/>
                </a:lnTo>
                <a:lnTo>
                  <a:pt x="24347" y="42459"/>
                </a:lnTo>
                <a:lnTo>
                  <a:pt x="17525" y="44196"/>
                </a:lnTo>
                <a:lnTo>
                  <a:pt x="10704" y="42459"/>
                </a:lnTo>
                <a:lnTo>
                  <a:pt x="5133" y="37723"/>
                </a:lnTo>
                <a:lnTo>
                  <a:pt x="1377" y="30699"/>
                </a:lnTo>
                <a:lnTo>
                  <a:pt x="0" y="22098"/>
                </a:lnTo>
                <a:lnTo>
                  <a:pt x="1377" y="13496"/>
                </a:lnTo>
                <a:lnTo>
                  <a:pt x="5133" y="6472"/>
                </a:lnTo>
                <a:lnTo>
                  <a:pt x="10704" y="1736"/>
                </a:lnTo>
                <a:lnTo>
                  <a:pt x="17525" y="0"/>
                </a:lnTo>
                <a:lnTo>
                  <a:pt x="24347" y="1736"/>
                </a:lnTo>
                <a:lnTo>
                  <a:pt x="29918" y="6472"/>
                </a:lnTo>
                <a:lnTo>
                  <a:pt x="33674" y="13496"/>
                </a:lnTo>
                <a:lnTo>
                  <a:pt x="35051" y="22098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9" name="object 148">
            <a:extLst>
              <a:ext uri="{FF2B5EF4-FFF2-40B4-BE49-F238E27FC236}">
                <a16:creationId xmlns:a16="http://schemas.microsoft.com/office/drawing/2014/main" id="{BAD0A1C2-8C45-BDF1-D81B-F6E6FF644019}"/>
              </a:ext>
            </a:extLst>
          </p:cNvPr>
          <p:cNvSpPr/>
          <p:nvPr/>
        </p:nvSpPr>
        <p:spPr>
          <a:xfrm>
            <a:off x="6854654" y="3793136"/>
            <a:ext cx="50391" cy="274725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0" name="object 149">
            <a:extLst>
              <a:ext uri="{FF2B5EF4-FFF2-40B4-BE49-F238E27FC236}">
                <a16:creationId xmlns:a16="http://schemas.microsoft.com/office/drawing/2014/main" id="{5E7D58DC-13EA-44E8-784B-680DF958AC6F}"/>
              </a:ext>
            </a:extLst>
          </p:cNvPr>
          <p:cNvSpPr/>
          <p:nvPr/>
        </p:nvSpPr>
        <p:spPr>
          <a:xfrm>
            <a:off x="6661636" y="3724859"/>
            <a:ext cx="222279" cy="326027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1" name="object 150">
            <a:extLst>
              <a:ext uri="{FF2B5EF4-FFF2-40B4-BE49-F238E27FC236}">
                <a16:creationId xmlns:a16="http://schemas.microsoft.com/office/drawing/2014/main" id="{D548978B-D8DC-67A1-2F5E-5F4636D7B943}"/>
              </a:ext>
            </a:extLst>
          </p:cNvPr>
          <p:cNvSpPr/>
          <p:nvPr/>
        </p:nvSpPr>
        <p:spPr>
          <a:xfrm>
            <a:off x="6843276" y="3783382"/>
            <a:ext cx="39285" cy="47413"/>
          </a:xfrm>
          <a:custGeom>
            <a:avLst/>
            <a:gdLst/>
            <a:ahLst/>
            <a:cxnLst/>
            <a:rect l="l" t="t" r="r" b="b"/>
            <a:pathLst>
              <a:path w="36829" h="44450">
                <a:moveTo>
                  <a:pt x="18287" y="0"/>
                </a:moveTo>
                <a:lnTo>
                  <a:pt x="11171" y="1736"/>
                </a:lnTo>
                <a:lnTo>
                  <a:pt x="5357" y="6472"/>
                </a:lnTo>
                <a:lnTo>
                  <a:pt x="1437" y="13496"/>
                </a:lnTo>
                <a:lnTo>
                  <a:pt x="0" y="22098"/>
                </a:lnTo>
                <a:lnTo>
                  <a:pt x="1437" y="30699"/>
                </a:lnTo>
                <a:lnTo>
                  <a:pt x="5357" y="37723"/>
                </a:lnTo>
                <a:lnTo>
                  <a:pt x="11171" y="42459"/>
                </a:lnTo>
                <a:lnTo>
                  <a:pt x="18287" y="44196"/>
                </a:lnTo>
                <a:lnTo>
                  <a:pt x="25404" y="42459"/>
                </a:lnTo>
                <a:lnTo>
                  <a:pt x="31218" y="37723"/>
                </a:lnTo>
                <a:lnTo>
                  <a:pt x="35138" y="30699"/>
                </a:lnTo>
                <a:lnTo>
                  <a:pt x="36575" y="22098"/>
                </a:lnTo>
                <a:lnTo>
                  <a:pt x="35138" y="13496"/>
                </a:lnTo>
                <a:lnTo>
                  <a:pt x="31218" y="6472"/>
                </a:lnTo>
                <a:lnTo>
                  <a:pt x="25404" y="1736"/>
                </a:lnTo>
                <a:lnTo>
                  <a:pt x="1828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2" name="object 151">
            <a:extLst>
              <a:ext uri="{FF2B5EF4-FFF2-40B4-BE49-F238E27FC236}">
                <a16:creationId xmlns:a16="http://schemas.microsoft.com/office/drawing/2014/main" id="{65365905-8220-FC24-A645-4A520623CADA}"/>
              </a:ext>
            </a:extLst>
          </p:cNvPr>
          <p:cNvSpPr/>
          <p:nvPr/>
        </p:nvSpPr>
        <p:spPr>
          <a:xfrm>
            <a:off x="6843276" y="3783382"/>
            <a:ext cx="39285" cy="47413"/>
          </a:xfrm>
          <a:custGeom>
            <a:avLst/>
            <a:gdLst/>
            <a:ahLst/>
            <a:cxnLst/>
            <a:rect l="l" t="t" r="r" b="b"/>
            <a:pathLst>
              <a:path w="36829" h="44450">
                <a:moveTo>
                  <a:pt x="36575" y="22098"/>
                </a:moveTo>
                <a:lnTo>
                  <a:pt x="35138" y="30699"/>
                </a:lnTo>
                <a:lnTo>
                  <a:pt x="31218" y="37723"/>
                </a:lnTo>
                <a:lnTo>
                  <a:pt x="25404" y="42459"/>
                </a:lnTo>
                <a:lnTo>
                  <a:pt x="18287" y="44196"/>
                </a:lnTo>
                <a:lnTo>
                  <a:pt x="11171" y="42459"/>
                </a:lnTo>
                <a:lnTo>
                  <a:pt x="5357" y="37723"/>
                </a:lnTo>
                <a:lnTo>
                  <a:pt x="1437" y="30699"/>
                </a:lnTo>
                <a:lnTo>
                  <a:pt x="0" y="22098"/>
                </a:lnTo>
                <a:lnTo>
                  <a:pt x="1437" y="13496"/>
                </a:lnTo>
                <a:lnTo>
                  <a:pt x="5357" y="6472"/>
                </a:lnTo>
                <a:lnTo>
                  <a:pt x="11171" y="1736"/>
                </a:lnTo>
                <a:lnTo>
                  <a:pt x="18287" y="0"/>
                </a:lnTo>
                <a:lnTo>
                  <a:pt x="25404" y="1736"/>
                </a:lnTo>
                <a:lnTo>
                  <a:pt x="31218" y="6472"/>
                </a:lnTo>
                <a:lnTo>
                  <a:pt x="35138" y="13496"/>
                </a:lnTo>
                <a:lnTo>
                  <a:pt x="36575" y="22098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3" name="object 152">
            <a:extLst>
              <a:ext uri="{FF2B5EF4-FFF2-40B4-BE49-F238E27FC236}">
                <a16:creationId xmlns:a16="http://schemas.microsoft.com/office/drawing/2014/main" id="{0F71D84F-9BA7-E444-46FD-4385B4460463}"/>
              </a:ext>
            </a:extLst>
          </p:cNvPr>
          <p:cNvSpPr/>
          <p:nvPr/>
        </p:nvSpPr>
        <p:spPr>
          <a:xfrm>
            <a:off x="6529535" y="4141013"/>
            <a:ext cx="671372" cy="299109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4" name="object 153">
            <a:extLst>
              <a:ext uri="{FF2B5EF4-FFF2-40B4-BE49-F238E27FC236}">
                <a16:creationId xmlns:a16="http://schemas.microsoft.com/office/drawing/2014/main" id="{A77C47F2-05B2-837E-6B02-8F7699CBB844}"/>
              </a:ext>
            </a:extLst>
          </p:cNvPr>
          <p:cNvSpPr/>
          <p:nvPr/>
        </p:nvSpPr>
        <p:spPr>
          <a:xfrm>
            <a:off x="6345785" y="3699994"/>
            <a:ext cx="569030" cy="656409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5" name="object 154">
            <a:extLst>
              <a:ext uri="{FF2B5EF4-FFF2-40B4-BE49-F238E27FC236}">
                <a16:creationId xmlns:a16="http://schemas.microsoft.com/office/drawing/2014/main" id="{4DBE44B5-45B8-C31F-0A4B-FF8C2DBE952B}"/>
              </a:ext>
            </a:extLst>
          </p:cNvPr>
          <p:cNvSpPr/>
          <p:nvPr/>
        </p:nvSpPr>
        <p:spPr>
          <a:xfrm>
            <a:off x="6339339" y="3915056"/>
            <a:ext cx="302361" cy="134924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6" name="object 155">
            <a:extLst>
              <a:ext uri="{FF2B5EF4-FFF2-40B4-BE49-F238E27FC236}">
                <a16:creationId xmlns:a16="http://schemas.microsoft.com/office/drawing/2014/main" id="{45807FA3-BB61-D01B-D206-67B9849D1388}"/>
              </a:ext>
            </a:extLst>
          </p:cNvPr>
          <p:cNvSpPr/>
          <p:nvPr/>
        </p:nvSpPr>
        <p:spPr>
          <a:xfrm>
            <a:off x="6341619" y="3930552"/>
            <a:ext cx="270307" cy="102521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7" name="object 156">
            <a:extLst>
              <a:ext uri="{FF2B5EF4-FFF2-40B4-BE49-F238E27FC236}">
                <a16:creationId xmlns:a16="http://schemas.microsoft.com/office/drawing/2014/main" id="{C606F758-72B2-6A18-9F91-8A94F8C1920F}"/>
              </a:ext>
            </a:extLst>
          </p:cNvPr>
          <p:cNvSpPr/>
          <p:nvPr/>
        </p:nvSpPr>
        <p:spPr>
          <a:xfrm>
            <a:off x="6604312" y="3757371"/>
            <a:ext cx="323493" cy="286105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8" name="object 157">
            <a:extLst>
              <a:ext uri="{FF2B5EF4-FFF2-40B4-BE49-F238E27FC236}">
                <a16:creationId xmlns:a16="http://schemas.microsoft.com/office/drawing/2014/main" id="{59983738-E9B0-4FCB-6265-4C7E48749C02}"/>
              </a:ext>
            </a:extLst>
          </p:cNvPr>
          <p:cNvSpPr/>
          <p:nvPr/>
        </p:nvSpPr>
        <p:spPr>
          <a:xfrm>
            <a:off x="6607781" y="3773454"/>
            <a:ext cx="290196" cy="254551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9" name="object 158">
            <a:extLst>
              <a:ext uri="{FF2B5EF4-FFF2-40B4-BE49-F238E27FC236}">
                <a16:creationId xmlns:a16="http://schemas.microsoft.com/office/drawing/2014/main" id="{D933EFA9-23C5-F918-7D9F-58D220C19BFF}"/>
              </a:ext>
            </a:extLst>
          </p:cNvPr>
          <p:cNvSpPr/>
          <p:nvPr/>
        </p:nvSpPr>
        <p:spPr>
          <a:xfrm>
            <a:off x="6640076" y="4072738"/>
            <a:ext cx="74775" cy="248716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0" name="object 159">
            <a:extLst>
              <a:ext uri="{FF2B5EF4-FFF2-40B4-BE49-F238E27FC236}">
                <a16:creationId xmlns:a16="http://schemas.microsoft.com/office/drawing/2014/main" id="{057AE456-49E5-D9A7-F23A-510FD5C9D984}"/>
              </a:ext>
            </a:extLst>
          </p:cNvPr>
          <p:cNvSpPr/>
          <p:nvPr/>
        </p:nvSpPr>
        <p:spPr>
          <a:xfrm>
            <a:off x="8324198" y="3814269"/>
            <a:ext cx="404773" cy="477925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1" name="object 160">
            <a:extLst>
              <a:ext uri="{FF2B5EF4-FFF2-40B4-BE49-F238E27FC236}">
                <a16:creationId xmlns:a16="http://schemas.microsoft.com/office/drawing/2014/main" id="{6D9A4FF1-C2A7-FD1F-E757-678A1C21E065}"/>
              </a:ext>
            </a:extLst>
          </p:cNvPr>
          <p:cNvSpPr/>
          <p:nvPr/>
        </p:nvSpPr>
        <p:spPr>
          <a:xfrm>
            <a:off x="8320947" y="3811018"/>
            <a:ext cx="372261" cy="445413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2" name="object 161">
            <a:extLst>
              <a:ext uri="{FF2B5EF4-FFF2-40B4-BE49-F238E27FC236}">
                <a16:creationId xmlns:a16="http://schemas.microsoft.com/office/drawing/2014/main" id="{96C6C4C9-E763-CF86-E811-D4F55198B848}"/>
              </a:ext>
            </a:extLst>
          </p:cNvPr>
          <p:cNvSpPr/>
          <p:nvPr/>
        </p:nvSpPr>
        <p:spPr>
          <a:xfrm>
            <a:off x="8665574" y="3659837"/>
            <a:ext cx="399897" cy="473049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3" name="object 162">
            <a:extLst>
              <a:ext uri="{FF2B5EF4-FFF2-40B4-BE49-F238E27FC236}">
                <a16:creationId xmlns:a16="http://schemas.microsoft.com/office/drawing/2014/main" id="{1CFAE349-A88E-0BF5-0CCF-85AA76A8F244}"/>
              </a:ext>
            </a:extLst>
          </p:cNvPr>
          <p:cNvSpPr/>
          <p:nvPr/>
        </p:nvSpPr>
        <p:spPr>
          <a:xfrm>
            <a:off x="8662321" y="3656584"/>
            <a:ext cx="367383" cy="440537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4" name="object 163">
            <a:extLst>
              <a:ext uri="{FF2B5EF4-FFF2-40B4-BE49-F238E27FC236}">
                <a16:creationId xmlns:a16="http://schemas.microsoft.com/office/drawing/2014/main" id="{0AEC85CA-393B-9320-53B1-69B7BF12014D}"/>
              </a:ext>
            </a:extLst>
          </p:cNvPr>
          <p:cNvSpPr/>
          <p:nvPr/>
        </p:nvSpPr>
        <p:spPr>
          <a:xfrm>
            <a:off x="8780990" y="3806141"/>
            <a:ext cx="395020" cy="468172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5" name="object 164">
            <a:extLst>
              <a:ext uri="{FF2B5EF4-FFF2-40B4-BE49-F238E27FC236}">
                <a16:creationId xmlns:a16="http://schemas.microsoft.com/office/drawing/2014/main" id="{C9F28747-42E0-9A06-2E92-32D86747E9D2}"/>
              </a:ext>
            </a:extLst>
          </p:cNvPr>
          <p:cNvSpPr/>
          <p:nvPr/>
        </p:nvSpPr>
        <p:spPr>
          <a:xfrm>
            <a:off x="8777739" y="3802889"/>
            <a:ext cx="362508" cy="435660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6" name="object 165">
            <a:extLst>
              <a:ext uri="{FF2B5EF4-FFF2-40B4-BE49-F238E27FC236}">
                <a16:creationId xmlns:a16="http://schemas.microsoft.com/office/drawing/2014/main" id="{4600E764-15E8-7385-FBDD-E9FBC6CEDBD4}"/>
              </a:ext>
            </a:extLst>
          </p:cNvPr>
          <p:cNvSpPr/>
          <p:nvPr/>
        </p:nvSpPr>
        <p:spPr>
          <a:xfrm>
            <a:off x="8827889" y="3727976"/>
            <a:ext cx="172286" cy="82160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7" name="object 166">
            <a:extLst>
              <a:ext uri="{FF2B5EF4-FFF2-40B4-BE49-F238E27FC236}">
                <a16:creationId xmlns:a16="http://schemas.microsoft.com/office/drawing/2014/main" id="{6A2C3CE0-A970-2BF6-1AA3-CB5D355A2637}"/>
              </a:ext>
            </a:extLst>
          </p:cNvPr>
          <p:cNvSpPr/>
          <p:nvPr/>
        </p:nvSpPr>
        <p:spPr>
          <a:xfrm>
            <a:off x="8939595" y="3874659"/>
            <a:ext cx="168236" cy="84301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8" name="object 167">
            <a:extLst>
              <a:ext uri="{FF2B5EF4-FFF2-40B4-BE49-F238E27FC236}">
                <a16:creationId xmlns:a16="http://schemas.microsoft.com/office/drawing/2014/main" id="{B26348E1-F487-B46F-26B9-6835E958098E}"/>
              </a:ext>
            </a:extLst>
          </p:cNvPr>
          <p:cNvSpPr/>
          <p:nvPr/>
        </p:nvSpPr>
        <p:spPr>
          <a:xfrm>
            <a:off x="8320946" y="3925473"/>
            <a:ext cx="207588" cy="8621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9" name="object 168">
            <a:extLst>
              <a:ext uri="{FF2B5EF4-FFF2-40B4-BE49-F238E27FC236}">
                <a16:creationId xmlns:a16="http://schemas.microsoft.com/office/drawing/2014/main" id="{B9F50E14-F029-5B20-3651-BF2A498C2D5F}"/>
              </a:ext>
            </a:extLst>
          </p:cNvPr>
          <p:cNvSpPr/>
          <p:nvPr/>
        </p:nvSpPr>
        <p:spPr>
          <a:xfrm>
            <a:off x="8285183" y="4071112"/>
            <a:ext cx="133298" cy="138175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0" name="object 169">
            <a:extLst>
              <a:ext uri="{FF2B5EF4-FFF2-40B4-BE49-F238E27FC236}">
                <a16:creationId xmlns:a16="http://schemas.microsoft.com/office/drawing/2014/main" id="{D6156C42-6488-1494-257D-87775374461E}"/>
              </a:ext>
            </a:extLst>
          </p:cNvPr>
          <p:cNvSpPr/>
          <p:nvPr/>
        </p:nvSpPr>
        <p:spPr>
          <a:xfrm>
            <a:off x="8295091" y="4080488"/>
            <a:ext cx="94591" cy="99764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1" name="object 170">
            <a:extLst>
              <a:ext uri="{FF2B5EF4-FFF2-40B4-BE49-F238E27FC236}">
                <a16:creationId xmlns:a16="http://schemas.microsoft.com/office/drawing/2014/main" id="{59EECD2C-83CE-EDDA-AA64-002040F6D717}"/>
              </a:ext>
            </a:extLst>
          </p:cNvPr>
          <p:cNvSpPr/>
          <p:nvPr/>
        </p:nvSpPr>
        <p:spPr>
          <a:xfrm>
            <a:off x="8338844" y="4134855"/>
            <a:ext cx="48768" cy="41317"/>
          </a:xfrm>
          <a:custGeom>
            <a:avLst/>
            <a:gdLst/>
            <a:ahLst/>
            <a:cxnLst/>
            <a:rect l="l" t="t" r="r" b="b"/>
            <a:pathLst>
              <a:path w="45720" h="38735">
                <a:moveTo>
                  <a:pt x="2299" y="38696"/>
                </a:moveTo>
                <a:lnTo>
                  <a:pt x="0" y="32395"/>
                </a:lnTo>
                <a:lnTo>
                  <a:pt x="1356" y="24633"/>
                </a:lnTo>
                <a:lnTo>
                  <a:pt x="6003" y="16378"/>
                </a:lnTo>
                <a:lnTo>
                  <a:pt x="13576" y="8597"/>
                </a:lnTo>
                <a:lnTo>
                  <a:pt x="22761" y="2817"/>
                </a:lnTo>
                <a:lnTo>
                  <a:pt x="31804" y="0"/>
                </a:lnTo>
                <a:lnTo>
                  <a:pt x="39679" y="296"/>
                </a:lnTo>
                <a:lnTo>
                  <a:pt x="45364" y="3860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2" name="object 171">
            <a:extLst>
              <a:ext uri="{FF2B5EF4-FFF2-40B4-BE49-F238E27FC236}">
                <a16:creationId xmlns:a16="http://schemas.microsoft.com/office/drawing/2014/main" id="{A2018EC2-C6A5-A180-A34E-F3ACDB81C155}"/>
              </a:ext>
            </a:extLst>
          </p:cNvPr>
          <p:cNvSpPr/>
          <p:nvPr/>
        </p:nvSpPr>
        <p:spPr>
          <a:xfrm>
            <a:off x="8212031" y="4077378"/>
            <a:ext cx="181037" cy="146540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3" name="object 172">
            <a:extLst>
              <a:ext uri="{FF2B5EF4-FFF2-40B4-BE49-F238E27FC236}">
                <a16:creationId xmlns:a16="http://schemas.microsoft.com/office/drawing/2014/main" id="{78A142C2-A6E0-9719-5F3A-8A837D21FA0E}"/>
              </a:ext>
            </a:extLst>
          </p:cNvPr>
          <p:cNvSpPr/>
          <p:nvPr/>
        </p:nvSpPr>
        <p:spPr>
          <a:xfrm>
            <a:off x="8221366" y="4097772"/>
            <a:ext cx="92300" cy="96621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4" name="object 173">
            <a:extLst>
              <a:ext uri="{FF2B5EF4-FFF2-40B4-BE49-F238E27FC236}">
                <a16:creationId xmlns:a16="http://schemas.microsoft.com/office/drawing/2014/main" id="{87D12A48-121D-93E3-0FBC-18F1C216448C}"/>
              </a:ext>
            </a:extLst>
          </p:cNvPr>
          <p:cNvSpPr/>
          <p:nvPr/>
        </p:nvSpPr>
        <p:spPr>
          <a:xfrm>
            <a:off x="8263200" y="4149838"/>
            <a:ext cx="48768" cy="41317"/>
          </a:xfrm>
          <a:custGeom>
            <a:avLst/>
            <a:gdLst/>
            <a:ahLst/>
            <a:cxnLst/>
            <a:rect l="l" t="t" r="r" b="b"/>
            <a:pathLst>
              <a:path w="45720" h="38735">
                <a:moveTo>
                  <a:pt x="2122" y="38303"/>
                </a:moveTo>
                <a:lnTo>
                  <a:pt x="0" y="32217"/>
                </a:lnTo>
                <a:lnTo>
                  <a:pt x="1497" y="24633"/>
                </a:lnTo>
                <a:lnTo>
                  <a:pt x="6237" y="16498"/>
                </a:lnTo>
                <a:lnTo>
                  <a:pt x="13844" y="8762"/>
                </a:lnTo>
                <a:lnTo>
                  <a:pt x="22999" y="2938"/>
                </a:lnTo>
                <a:lnTo>
                  <a:pt x="31945" y="0"/>
                </a:lnTo>
                <a:lnTo>
                  <a:pt x="39676" y="119"/>
                </a:lnTo>
                <a:lnTo>
                  <a:pt x="45188" y="3467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5" name="object 174">
            <a:extLst>
              <a:ext uri="{FF2B5EF4-FFF2-40B4-BE49-F238E27FC236}">
                <a16:creationId xmlns:a16="http://schemas.microsoft.com/office/drawing/2014/main" id="{6D4588BA-7D25-04DA-3DBF-BE8173681968}"/>
              </a:ext>
            </a:extLst>
          </p:cNvPr>
          <p:cNvSpPr/>
          <p:nvPr/>
        </p:nvSpPr>
        <p:spPr>
          <a:xfrm>
            <a:off x="8221367" y="4098130"/>
            <a:ext cx="92795" cy="96859"/>
          </a:xfrm>
          <a:custGeom>
            <a:avLst/>
            <a:gdLst/>
            <a:ahLst/>
            <a:cxnLst/>
            <a:rect l="l" t="t" r="r" b="b"/>
            <a:pathLst>
              <a:path w="86995" h="90804">
                <a:moveTo>
                  <a:pt x="84405" y="51942"/>
                </a:moveTo>
                <a:lnTo>
                  <a:pt x="86528" y="58028"/>
                </a:lnTo>
                <a:lnTo>
                  <a:pt x="85031" y="65612"/>
                </a:lnTo>
                <a:lnTo>
                  <a:pt x="80290" y="73747"/>
                </a:lnTo>
                <a:lnTo>
                  <a:pt x="72683" y="81483"/>
                </a:lnTo>
                <a:lnTo>
                  <a:pt x="63528" y="87307"/>
                </a:lnTo>
                <a:lnTo>
                  <a:pt x="54582" y="90246"/>
                </a:lnTo>
                <a:lnTo>
                  <a:pt x="46851" y="90127"/>
                </a:lnTo>
                <a:lnTo>
                  <a:pt x="41339" y="86779"/>
                </a:lnTo>
                <a:lnTo>
                  <a:pt x="2122" y="38303"/>
                </a:lnTo>
                <a:lnTo>
                  <a:pt x="0" y="32215"/>
                </a:lnTo>
                <a:lnTo>
                  <a:pt x="1498" y="24628"/>
                </a:lnTo>
                <a:lnTo>
                  <a:pt x="6242" y="16493"/>
                </a:lnTo>
                <a:lnTo>
                  <a:pt x="13857" y="8762"/>
                </a:lnTo>
                <a:lnTo>
                  <a:pt x="23006" y="2938"/>
                </a:lnTo>
                <a:lnTo>
                  <a:pt x="31951" y="0"/>
                </a:lnTo>
                <a:lnTo>
                  <a:pt x="39681" y="119"/>
                </a:lnTo>
                <a:lnTo>
                  <a:pt x="45187" y="3467"/>
                </a:lnTo>
                <a:lnTo>
                  <a:pt x="84405" y="51942"/>
                </a:lnTo>
                <a:close/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6" name="object 175">
            <a:extLst>
              <a:ext uri="{FF2B5EF4-FFF2-40B4-BE49-F238E27FC236}">
                <a16:creationId xmlns:a16="http://schemas.microsoft.com/office/drawing/2014/main" id="{260CDC18-2DD5-6000-4EE0-A16F32073989}"/>
              </a:ext>
            </a:extLst>
          </p:cNvPr>
          <p:cNvSpPr/>
          <p:nvPr/>
        </p:nvSpPr>
        <p:spPr>
          <a:xfrm>
            <a:off x="8130851" y="3944555"/>
            <a:ext cx="202143" cy="129126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7" name="object 176">
            <a:extLst>
              <a:ext uri="{FF2B5EF4-FFF2-40B4-BE49-F238E27FC236}">
                <a16:creationId xmlns:a16="http://schemas.microsoft.com/office/drawing/2014/main" id="{7EFE4F78-A900-858D-04F1-14D2F0FB704F}"/>
              </a:ext>
            </a:extLst>
          </p:cNvPr>
          <p:cNvSpPr/>
          <p:nvPr/>
        </p:nvSpPr>
        <p:spPr>
          <a:xfrm>
            <a:off x="8130853" y="3944556"/>
            <a:ext cx="202523" cy="129371"/>
          </a:xfrm>
          <a:custGeom>
            <a:avLst/>
            <a:gdLst/>
            <a:ahLst/>
            <a:cxnLst/>
            <a:rect l="l" t="t" r="r" b="b"/>
            <a:pathLst>
              <a:path w="189865" h="121285">
                <a:moveTo>
                  <a:pt x="189509" y="0"/>
                </a:moveTo>
                <a:lnTo>
                  <a:pt x="149783" y="105346"/>
                </a:lnTo>
                <a:lnTo>
                  <a:pt x="30226" y="121056"/>
                </a:lnTo>
                <a:lnTo>
                  <a:pt x="0" y="28841"/>
                </a:lnTo>
                <a:lnTo>
                  <a:pt x="189509" y="0"/>
                </a:lnTo>
                <a:close/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8" name="object 177">
            <a:extLst>
              <a:ext uri="{FF2B5EF4-FFF2-40B4-BE49-F238E27FC236}">
                <a16:creationId xmlns:a16="http://schemas.microsoft.com/office/drawing/2014/main" id="{177BFC5D-EB73-81ED-0FDC-9D47DFA44F5E}"/>
              </a:ext>
            </a:extLst>
          </p:cNvPr>
          <p:cNvSpPr/>
          <p:nvPr/>
        </p:nvSpPr>
        <p:spPr>
          <a:xfrm>
            <a:off x="8063496" y="3813672"/>
            <a:ext cx="357817" cy="300607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9" name="object 178">
            <a:extLst>
              <a:ext uri="{FF2B5EF4-FFF2-40B4-BE49-F238E27FC236}">
                <a16:creationId xmlns:a16="http://schemas.microsoft.com/office/drawing/2014/main" id="{25F44B66-DCC3-7E08-C786-38CBF80359C8}"/>
              </a:ext>
            </a:extLst>
          </p:cNvPr>
          <p:cNvSpPr/>
          <p:nvPr/>
        </p:nvSpPr>
        <p:spPr>
          <a:xfrm>
            <a:off x="8108396" y="3817786"/>
            <a:ext cx="97536" cy="56219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23926"/>
                </a:moveTo>
                <a:lnTo>
                  <a:pt x="4082" y="13932"/>
                </a:lnTo>
                <a:lnTo>
                  <a:pt x="14274" y="6100"/>
                </a:lnTo>
                <a:lnTo>
                  <a:pt x="29067" y="1200"/>
                </a:lnTo>
                <a:lnTo>
                  <a:pt x="46951" y="0"/>
                </a:lnTo>
                <a:lnTo>
                  <a:pt x="64639" y="2910"/>
                </a:lnTo>
                <a:lnTo>
                  <a:pt x="78895" y="9207"/>
                </a:lnTo>
                <a:lnTo>
                  <a:pt x="88289" y="17980"/>
                </a:lnTo>
                <a:lnTo>
                  <a:pt x="91389" y="28320"/>
                </a:lnTo>
                <a:lnTo>
                  <a:pt x="87314" y="38315"/>
                </a:lnTo>
                <a:lnTo>
                  <a:pt x="77123" y="46147"/>
                </a:lnTo>
                <a:lnTo>
                  <a:pt x="62328" y="51047"/>
                </a:lnTo>
                <a:lnTo>
                  <a:pt x="44437" y="52247"/>
                </a:lnTo>
                <a:lnTo>
                  <a:pt x="26749" y="49337"/>
                </a:lnTo>
                <a:lnTo>
                  <a:pt x="12493" y="43040"/>
                </a:lnTo>
                <a:lnTo>
                  <a:pt x="3099" y="34266"/>
                </a:lnTo>
                <a:lnTo>
                  <a:pt x="0" y="23926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0" name="object 179">
            <a:extLst>
              <a:ext uri="{FF2B5EF4-FFF2-40B4-BE49-F238E27FC236}">
                <a16:creationId xmlns:a16="http://schemas.microsoft.com/office/drawing/2014/main" id="{71537179-03B8-48AF-1F78-CF277EA349A4}"/>
              </a:ext>
            </a:extLst>
          </p:cNvPr>
          <p:cNvSpPr/>
          <p:nvPr/>
        </p:nvSpPr>
        <p:spPr>
          <a:xfrm>
            <a:off x="8173077" y="3902658"/>
            <a:ext cx="97536" cy="56219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23926"/>
                </a:moveTo>
                <a:lnTo>
                  <a:pt x="4082" y="13932"/>
                </a:lnTo>
                <a:lnTo>
                  <a:pt x="14274" y="6100"/>
                </a:lnTo>
                <a:lnTo>
                  <a:pt x="29067" y="1200"/>
                </a:lnTo>
                <a:lnTo>
                  <a:pt x="46951" y="0"/>
                </a:lnTo>
                <a:lnTo>
                  <a:pt x="64639" y="2910"/>
                </a:lnTo>
                <a:lnTo>
                  <a:pt x="78895" y="9207"/>
                </a:lnTo>
                <a:lnTo>
                  <a:pt x="88289" y="17980"/>
                </a:lnTo>
                <a:lnTo>
                  <a:pt x="91389" y="28320"/>
                </a:lnTo>
                <a:lnTo>
                  <a:pt x="87314" y="38315"/>
                </a:lnTo>
                <a:lnTo>
                  <a:pt x="77123" y="46147"/>
                </a:lnTo>
                <a:lnTo>
                  <a:pt x="62328" y="51047"/>
                </a:lnTo>
                <a:lnTo>
                  <a:pt x="44437" y="52247"/>
                </a:lnTo>
                <a:lnTo>
                  <a:pt x="26749" y="49337"/>
                </a:lnTo>
                <a:lnTo>
                  <a:pt x="12493" y="43040"/>
                </a:lnTo>
                <a:lnTo>
                  <a:pt x="3099" y="34266"/>
                </a:lnTo>
                <a:lnTo>
                  <a:pt x="0" y="23926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1" name="object 180">
            <a:extLst>
              <a:ext uri="{FF2B5EF4-FFF2-40B4-BE49-F238E27FC236}">
                <a16:creationId xmlns:a16="http://schemas.microsoft.com/office/drawing/2014/main" id="{34F4590B-D822-EA42-4A7A-F9362FCC352F}"/>
              </a:ext>
            </a:extLst>
          </p:cNvPr>
          <p:cNvSpPr/>
          <p:nvPr/>
        </p:nvSpPr>
        <p:spPr>
          <a:xfrm>
            <a:off x="8241645" y="3985046"/>
            <a:ext cx="97536" cy="56219"/>
          </a:xfrm>
          <a:custGeom>
            <a:avLst/>
            <a:gdLst/>
            <a:ahLst/>
            <a:cxnLst/>
            <a:rect l="l" t="t" r="r" b="b"/>
            <a:pathLst>
              <a:path w="91440" h="52704">
                <a:moveTo>
                  <a:pt x="0" y="23926"/>
                </a:moveTo>
                <a:lnTo>
                  <a:pt x="4082" y="13932"/>
                </a:lnTo>
                <a:lnTo>
                  <a:pt x="14274" y="6100"/>
                </a:lnTo>
                <a:lnTo>
                  <a:pt x="29067" y="1200"/>
                </a:lnTo>
                <a:lnTo>
                  <a:pt x="46951" y="0"/>
                </a:lnTo>
                <a:lnTo>
                  <a:pt x="64639" y="2910"/>
                </a:lnTo>
                <a:lnTo>
                  <a:pt x="78895" y="9207"/>
                </a:lnTo>
                <a:lnTo>
                  <a:pt x="88289" y="17980"/>
                </a:lnTo>
                <a:lnTo>
                  <a:pt x="91389" y="28321"/>
                </a:lnTo>
                <a:lnTo>
                  <a:pt x="87314" y="38315"/>
                </a:lnTo>
                <a:lnTo>
                  <a:pt x="77123" y="46147"/>
                </a:lnTo>
                <a:lnTo>
                  <a:pt x="62328" y="51047"/>
                </a:lnTo>
                <a:lnTo>
                  <a:pt x="44437" y="52247"/>
                </a:lnTo>
                <a:lnTo>
                  <a:pt x="26749" y="49337"/>
                </a:lnTo>
                <a:lnTo>
                  <a:pt x="12493" y="43040"/>
                </a:lnTo>
                <a:lnTo>
                  <a:pt x="3099" y="34266"/>
                </a:lnTo>
                <a:lnTo>
                  <a:pt x="0" y="23926"/>
                </a:lnTo>
                <a:close/>
              </a:path>
            </a:pathLst>
          </a:custGeom>
          <a:ln w="952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2" name="object 181">
            <a:extLst>
              <a:ext uri="{FF2B5EF4-FFF2-40B4-BE49-F238E27FC236}">
                <a16:creationId xmlns:a16="http://schemas.microsoft.com/office/drawing/2014/main" id="{A97793B7-5F05-D949-988C-F3416E4DD490}"/>
              </a:ext>
            </a:extLst>
          </p:cNvPr>
          <p:cNvSpPr/>
          <p:nvPr/>
        </p:nvSpPr>
        <p:spPr>
          <a:xfrm>
            <a:off x="8225036" y="4079242"/>
            <a:ext cx="47141" cy="165810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3" name="object 182">
            <a:extLst>
              <a:ext uri="{FF2B5EF4-FFF2-40B4-BE49-F238E27FC236}">
                <a16:creationId xmlns:a16="http://schemas.microsoft.com/office/drawing/2014/main" id="{FC7E1DBF-6599-F14F-7D90-EBBF9313BD5D}"/>
              </a:ext>
            </a:extLst>
          </p:cNvPr>
          <p:cNvSpPr/>
          <p:nvPr/>
        </p:nvSpPr>
        <p:spPr>
          <a:xfrm>
            <a:off x="8227514" y="4096162"/>
            <a:ext cx="14346" cy="133116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4" name="object 183">
            <a:extLst>
              <a:ext uri="{FF2B5EF4-FFF2-40B4-BE49-F238E27FC236}">
                <a16:creationId xmlns:a16="http://schemas.microsoft.com/office/drawing/2014/main" id="{1844DB48-026A-B267-61CB-70DED40A31C0}"/>
              </a:ext>
            </a:extLst>
          </p:cNvPr>
          <p:cNvSpPr/>
          <p:nvPr/>
        </p:nvSpPr>
        <p:spPr>
          <a:xfrm>
            <a:off x="8392471" y="4067863"/>
            <a:ext cx="16256" cy="136549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5" name="object 184">
            <a:extLst>
              <a:ext uri="{FF2B5EF4-FFF2-40B4-BE49-F238E27FC236}">
                <a16:creationId xmlns:a16="http://schemas.microsoft.com/office/drawing/2014/main" id="{D1297923-0A8B-DCAA-E26C-4FB560E823B0}"/>
              </a:ext>
            </a:extLst>
          </p:cNvPr>
          <p:cNvSpPr/>
          <p:nvPr/>
        </p:nvSpPr>
        <p:spPr>
          <a:xfrm>
            <a:off x="8407373" y="4070249"/>
            <a:ext cx="12747" cy="131994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6" name="object 185">
            <a:extLst>
              <a:ext uri="{FF2B5EF4-FFF2-40B4-BE49-F238E27FC236}">
                <a16:creationId xmlns:a16="http://schemas.microsoft.com/office/drawing/2014/main" id="{E03E1850-8D39-996C-77BA-9B5B71E0BBEC}"/>
              </a:ext>
            </a:extLst>
          </p:cNvPr>
          <p:cNvSpPr/>
          <p:nvPr/>
        </p:nvSpPr>
        <p:spPr>
          <a:xfrm>
            <a:off x="8218533" y="4147516"/>
            <a:ext cx="224332" cy="84530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7" name="object 186">
            <a:extLst>
              <a:ext uri="{FF2B5EF4-FFF2-40B4-BE49-F238E27FC236}">
                <a16:creationId xmlns:a16="http://schemas.microsoft.com/office/drawing/2014/main" id="{50AFB9F4-2E59-DCB0-AAED-4BAEA64D83B5}"/>
              </a:ext>
            </a:extLst>
          </p:cNvPr>
          <p:cNvSpPr/>
          <p:nvPr/>
        </p:nvSpPr>
        <p:spPr>
          <a:xfrm>
            <a:off x="8059929" y="3859690"/>
            <a:ext cx="366924" cy="370108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8" name="object 187">
            <a:extLst>
              <a:ext uri="{FF2B5EF4-FFF2-40B4-BE49-F238E27FC236}">
                <a16:creationId xmlns:a16="http://schemas.microsoft.com/office/drawing/2014/main" id="{A9055707-DA9F-462E-702A-240A0C0AE103}"/>
              </a:ext>
            </a:extLst>
          </p:cNvPr>
          <p:cNvSpPr/>
          <p:nvPr/>
        </p:nvSpPr>
        <p:spPr>
          <a:xfrm>
            <a:off x="5958423" y="3110425"/>
            <a:ext cx="619699" cy="473618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9" name="object 188">
            <a:extLst>
              <a:ext uri="{FF2B5EF4-FFF2-40B4-BE49-F238E27FC236}">
                <a16:creationId xmlns:a16="http://schemas.microsoft.com/office/drawing/2014/main" id="{661610DD-C3D3-3846-E1FE-50417FF05212}"/>
              </a:ext>
            </a:extLst>
          </p:cNvPr>
          <p:cNvSpPr/>
          <p:nvPr/>
        </p:nvSpPr>
        <p:spPr>
          <a:xfrm>
            <a:off x="5108759" y="2200047"/>
            <a:ext cx="588467" cy="664869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0" name="object 189">
            <a:extLst>
              <a:ext uri="{FF2B5EF4-FFF2-40B4-BE49-F238E27FC236}">
                <a16:creationId xmlns:a16="http://schemas.microsoft.com/office/drawing/2014/main" id="{7AEED55E-101C-F6E3-E398-37F40F24CB1F}"/>
              </a:ext>
            </a:extLst>
          </p:cNvPr>
          <p:cNvSpPr/>
          <p:nvPr/>
        </p:nvSpPr>
        <p:spPr>
          <a:xfrm>
            <a:off x="5359103" y="4066237"/>
            <a:ext cx="281228" cy="139801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1" name="object 190">
            <a:extLst>
              <a:ext uri="{FF2B5EF4-FFF2-40B4-BE49-F238E27FC236}">
                <a16:creationId xmlns:a16="http://schemas.microsoft.com/office/drawing/2014/main" id="{E5AA69D9-2E3C-5849-FF2D-C8F412B97EF6}"/>
              </a:ext>
            </a:extLst>
          </p:cNvPr>
          <p:cNvSpPr/>
          <p:nvPr/>
        </p:nvSpPr>
        <p:spPr>
          <a:xfrm>
            <a:off x="5308949" y="3724859"/>
            <a:ext cx="207553" cy="464638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2" name="object 191">
            <a:extLst>
              <a:ext uri="{FF2B5EF4-FFF2-40B4-BE49-F238E27FC236}">
                <a16:creationId xmlns:a16="http://schemas.microsoft.com/office/drawing/2014/main" id="{25343344-9A9F-42C2-D90F-8C6F6ACFE00C}"/>
              </a:ext>
            </a:extLst>
          </p:cNvPr>
          <p:cNvSpPr/>
          <p:nvPr/>
        </p:nvSpPr>
        <p:spPr>
          <a:xfrm>
            <a:off x="5129893" y="4191421"/>
            <a:ext cx="354367" cy="149541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3" name="object 192">
            <a:extLst>
              <a:ext uri="{FF2B5EF4-FFF2-40B4-BE49-F238E27FC236}">
                <a16:creationId xmlns:a16="http://schemas.microsoft.com/office/drawing/2014/main" id="{FC3DB6EA-E1A7-D302-83CA-F22514EED75A}"/>
              </a:ext>
            </a:extLst>
          </p:cNvPr>
          <p:cNvSpPr/>
          <p:nvPr/>
        </p:nvSpPr>
        <p:spPr>
          <a:xfrm>
            <a:off x="5026787" y="3812643"/>
            <a:ext cx="312679" cy="511635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9" name="object 198">
            <a:extLst>
              <a:ext uri="{FF2B5EF4-FFF2-40B4-BE49-F238E27FC236}">
                <a16:creationId xmlns:a16="http://schemas.microsoft.com/office/drawing/2014/main" id="{F3613AB7-BB2F-F436-5BFD-833D3D2791C9}"/>
              </a:ext>
            </a:extLst>
          </p:cNvPr>
          <p:cNvSpPr/>
          <p:nvPr/>
        </p:nvSpPr>
        <p:spPr>
          <a:xfrm>
            <a:off x="5697228" y="2622703"/>
            <a:ext cx="276351" cy="94284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0" name="object 199">
            <a:extLst>
              <a:ext uri="{FF2B5EF4-FFF2-40B4-BE49-F238E27FC236}">
                <a16:creationId xmlns:a16="http://schemas.microsoft.com/office/drawing/2014/main" id="{C3D34EDA-7E82-DB64-02E6-D4591A282CAB}"/>
              </a:ext>
            </a:extLst>
          </p:cNvPr>
          <p:cNvSpPr/>
          <p:nvPr/>
        </p:nvSpPr>
        <p:spPr>
          <a:xfrm>
            <a:off x="5657079" y="2432508"/>
            <a:ext cx="251147" cy="273141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1" name="object 200">
            <a:extLst>
              <a:ext uri="{FF2B5EF4-FFF2-40B4-BE49-F238E27FC236}">
                <a16:creationId xmlns:a16="http://schemas.microsoft.com/office/drawing/2014/main" id="{FC32FC46-0D94-4705-0139-9D6F68E828FC}"/>
              </a:ext>
            </a:extLst>
          </p:cNvPr>
          <p:cNvSpPr/>
          <p:nvPr/>
        </p:nvSpPr>
        <p:spPr>
          <a:xfrm>
            <a:off x="5196543" y="4240189"/>
            <a:ext cx="146303" cy="3249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2" name="object 201">
            <a:extLst>
              <a:ext uri="{FF2B5EF4-FFF2-40B4-BE49-F238E27FC236}">
                <a16:creationId xmlns:a16="http://schemas.microsoft.com/office/drawing/2014/main" id="{B83277F3-9D96-E12B-F9DA-0FFD9CA2B969}"/>
              </a:ext>
            </a:extLst>
          </p:cNvPr>
          <p:cNvSpPr/>
          <p:nvPr/>
        </p:nvSpPr>
        <p:spPr>
          <a:xfrm>
            <a:off x="5182358" y="4144264"/>
            <a:ext cx="137427" cy="126781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3" name="object 202">
            <a:extLst>
              <a:ext uri="{FF2B5EF4-FFF2-40B4-BE49-F238E27FC236}">
                <a16:creationId xmlns:a16="http://schemas.microsoft.com/office/drawing/2014/main" id="{2AD172C0-5AEC-7087-258A-38652E5A2969}"/>
              </a:ext>
            </a:extLst>
          </p:cNvPr>
          <p:cNvSpPr/>
          <p:nvPr/>
        </p:nvSpPr>
        <p:spPr>
          <a:xfrm>
            <a:off x="5483248" y="2508911"/>
            <a:ext cx="184315" cy="170667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4" name="object 203">
            <a:extLst>
              <a:ext uri="{FF2B5EF4-FFF2-40B4-BE49-F238E27FC236}">
                <a16:creationId xmlns:a16="http://schemas.microsoft.com/office/drawing/2014/main" id="{23165341-3CD9-266B-624F-34B2774FBC62}"/>
              </a:ext>
            </a:extLst>
          </p:cNvPr>
          <p:cNvSpPr/>
          <p:nvPr/>
        </p:nvSpPr>
        <p:spPr>
          <a:xfrm>
            <a:off x="5602942" y="2702357"/>
            <a:ext cx="146303" cy="3251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5" name="object 204">
            <a:extLst>
              <a:ext uri="{FF2B5EF4-FFF2-40B4-BE49-F238E27FC236}">
                <a16:creationId xmlns:a16="http://schemas.microsoft.com/office/drawing/2014/main" id="{7DC78803-5DCE-C0A1-7AAB-3405F8F378FB}"/>
              </a:ext>
            </a:extLst>
          </p:cNvPr>
          <p:cNvSpPr/>
          <p:nvPr/>
        </p:nvSpPr>
        <p:spPr>
          <a:xfrm>
            <a:off x="5588764" y="2604822"/>
            <a:ext cx="137424" cy="128405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6" name="object 205">
            <a:extLst>
              <a:ext uri="{FF2B5EF4-FFF2-40B4-BE49-F238E27FC236}">
                <a16:creationId xmlns:a16="http://schemas.microsoft.com/office/drawing/2014/main" id="{EF4A3707-1F8C-AC32-8795-2DAB0C37F9B2}"/>
              </a:ext>
            </a:extLst>
          </p:cNvPr>
          <p:cNvSpPr/>
          <p:nvPr/>
        </p:nvSpPr>
        <p:spPr>
          <a:xfrm>
            <a:off x="5391615" y="2663343"/>
            <a:ext cx="146303" cy="3251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7" name="object 206">
            <a:extLst>
              <a:ext uri="{FF2B5EF4-FFF2-40B4-BE49-F238E27FC236}">
                <a16:creationId xmlns:a16="http://schemas.microsoft.com/office/drawing/2014/main" id="{5B42C494-7836-3839-9AAC-48AD71E23FC9}"/>
              </a:ext>
            </a:extLst>
          </p:cNvPr>
          <p:cNvSpPr/>
          <p:nvPr/>
        </p:nvSpPr>
        <p:spPr>
          <a:xfrm>
            <a:off x="5377429" y="2565806"/>
            <a:ext cx="137429" cy="128410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8" name="object 207">
            <a:extLst>
              <a:ext uri="{FF2B5EF4-FFF2-40B4-BE49-F238E27FC236}">
                <a16:creationId xmlns:a16="http://schemas.microsoft.com/office/drawing/2014/main" id="{C88F471A-4C48-B83B-E05D-9E2ED6A77F98}"/>
              </a:ext>
            </a:extLst>
          </p:cNvPr>
          <p:cNvSpPr/>
          <p:nvPr/>
        </p:nvSpPr>
        <p:spPr>
          <a:xfrm>
            <a:off x="4798271" y="3095752"/>
            <a:ext cx="399897" cy="666495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9" name="object 208">
            <a:extLst>
              <a:ext uri="{FF2B5EF4-FFF2-40B4-BE49-F238E27FC236}">
                <a16:creationId xmlns:a16="http://schemas.microsoft.com/office/drawing/2014/main" id="{F4020796-9619-C7F1-E19A-2F35BC312335}"/>
              </a:ext>
            </a:extLst>
          </p:cNvPr>
          <p:cNvSpPr/>
          <p:nvPr/>
        </p:nvSpPr>
        <p:spPr>
          <a:xfrm>
            <a:off x="6399486" y="2465020"/>
            <a:ext cx="399897" cy="664869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0" name="object 209">
            <a:extLst>
              <a:ext uri="{FF2B5EF4-FFF2-40B4-BE49-F238E27FC236}">
                <a16:creationId xmlns:a16="http://schemas.microsoft.com/office/drawing/2014/main" id="{A8672098-733D-3434-E9FD-51170BE23595}"/>
              </a:ext>
            </a:extLst>
          </p:cNvPr>
          <p:cNvSpPr/>
          <p:nvPr/>
        </p:nvSpPr>
        <p:spPr>
          <a:xfrm>
            <a:off x="5719985" y="2751127"/>
            <a:ext cx="399898" cy="664869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4" name="object 213">
            <a:extLst>
              <a:ext uri="{FF2B5EF4-FFF2-40B4-BE49-F238E27FC236}">
                <a16:creationId xmlns:a16="http://schemas.microsoft.com/office/drawing/2014/main" id="{4CB3D937-ADB4-5B4F-769F-2C215E8E100F}"/>
              </a:ext>
            </a:extLst>
          </p:cNvPr>
          <p:cNvSpPr/>
          <p:nvPr/>
        </p:nvSpPr>
        <p:spPr>
          <a:xfrm>
            <a:off x="5737868" y="2208176"/>
            <a:ext cx="242213" cy="52018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9" name="object 218">
            <a:extLst>
              <a:ext uri="{FF2B5EF4-FFF2-40B4-BE49-F238E27FC236}">
                <a16:creationId xmlns:a16="http://schemas.microsoft.com/office/drawing/2014/main" id="{722D0F95-E3F2-C1C5-8F4C-9D41CB8EAF05}"/>
              </a:ext>
            </a:extLst>
          </p:cNvPr>
          <p:cNvSpPr/>
          <p:nvPr/>
        </p:nvSpPr>
        <p:spPr>
          <a:xfrm>
            <a:off x="5975205" y="2213053"/>
            <a:ext cx="193445" cy="42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0" name="object 219">
            <a:extLst>
              <a:ext uri="{FF2B5EF4-FFF2-40B4-BE49-F238E27FC236}">
                <a16:creationId xmlns:a16="http://schemas.microsoft.com/office/drawing/2014/main" id="{522AE98A-2BB7-81D6-16A8-6C7D7FB5F3FE}"/>
              </a:ext>
            </a:extLst>
          </p:cNvPr>
          <p:cNvSpPr/>
          <p:nvPr/>
        </p:nvSpPr>
        <p:spPr>
          <a:xfrm>
            <a:off x="5954676" y="2083003"/>
            <a:ext cx="184316" cy="170662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4" name="object 243">
            <a:extLst>
              <a:ext uri="{FF2B5EF4-FFF2-40B4-BE49-F238E27FC236}">
                <a16:creationId xmlns:a16="http://schemas.microsoft.com/office/drawing/2014/main" id="{4D3DB7D5-E9D2-BEE1-BE39-F3969630ABBE}"/>
              </a:ext>
            </a:extLst>
          </p:cNvPr>
          <p:cNvSpPr/>
          <p:nvPr/>
        </p:nvSpPr>
        <p:spPr>
          <a:xfrm>
            <a:off x="4609702" y="4142639"/>
            <a:ext cx="1981605" cy="1207820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5" name="object 244">
            <a:extLst>
              <a:ext uri="{FF2B5EF4-FFF2-40B4-BE49-F238E27FC236}">
                <a16:creationId xmlns:a16="http://schemas.microsoft.com/office/drawing/2014/main" id="{1C710E11-60C5-7BD9-FDC9-6F17A1513FE2}"/>
              </a:ext>
            </a:extLst>
          </p:cNvPr>
          <p:cNvSpPr/>
          <p:nvPr/>
        </p:nvSpPr>
        <p:spPr>
          <a:xfrm>
            <a:off x="4638962" y="4994453"/>
            <a:ext cx="1019387" cy="241131"/>
          </a:xfrm>
          <a:custGeom>
            <a:avLst/>
            <a:gdLst/>
            <a:ahLst/>
            <a:cxnLst/>
            <a:rect l="l" t="t" r="r" b="b"/>
            <a:pathLst>
              <a:path w="955675" h="226060">
                <a:moveTo>
                  <a:pt x="955548" y="0"/>
                </a:moveTo>
                <a:lnTo>
                  <a:pt x="0" y="0"/>
                </a:lnTo>
                <a:lnTo>
                  <a:pt x="0" y="225551"/>
                </a:lnTo>
                <a:lnTo>
                  <a:pt x="955548" y="225551"/>
                </a:lnTo>
                <a:lnTo>
                  <a:pt x="955548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6" name="object 245">
            <a:extLst>
              <a:ext uri="{FF2B5EF4-FFF2-40B4-BE49-F238E27FC236}">
                <a16:creationId xmlns:a16="http://schemas.microsoft.com/office/drawing/2014/main" id="{597418B3-5D7B-BEC7-5432-268F447C8B26}"/>
              </a:ext>
            </a:extLst>
          </p:cNvPr>
          <p:cNvSpPr/>
          <p:nvPr/>
        </p:nvSpPr>
        <p:spPr>
          <a:xfrm>
            <a:off x="4638962" y="4994453"/>
            <a:ext cx="1019387" cy="241131"/>
          </a:xfrm>
          <a:custGeom>
            <a:avLst/>
            <a:gdLst/>
            <a:ahLst/>
            <a:cxnLst/>
            <a:rect l="l" t="t" r="r" b="b"/>
            <a:pathLst>
              <a:path w="955675" h="226060">
                <a:moveTo>
                  <a:pt x="955548" y="0"/>
                </a:moveTo>
                <a:lnTo>
                  <a:pt x="0" y="0"/>
                </a:lnTo>
                <a:lnTo>
                  <a:pt x="0" y="225551"/>
                </a:lnTo>
                <a:lnTo>
                  <a:pt x="955548" y="225551"/>
                </a:lnTo>
                <a:lnTo>
                  <a:pt x="955548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7" name="object 246">
            <a:extLst>
              <a:ext uri="{FF2B5EF4-FFF2-40B4-BE49-F238E27FC236}">
                <a16:creationId xmlns:a16="http://schemas.microsoft.com/office/drawing/2014/main" id="{3723933C-0E75-3D95-EDD5-859A1CA5F9A0}"/>
              </a:ext>
            </a:extLst>
          </p:cNvPr>
          <p:cNvSpPr/>
          <p:nvPr/>
        </p:nvSpPr>
        <p:spPr>
          <a:xfrm>
            <a:off x="5689606" y="4994453"/>
            <a:ext cx="0" cy="241131"/>
          </a:xfrm>
          <a:custGeom>
            <a:avLst/>
            <a:gdLst/>
            <a:ahLst/>
            <a:cxnLst/>
            <a:rect l="l" t="t" r="r" b="b"/>
            <a:pathLst>
              <a:path h="226060">
                <a:moveTo>
                  <a:pt x="0" y="0"/>
                </a:moveTo>
                <a:lnTo>
                  <a:pt x="0" y="22555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8" name="object 247">
            <a:extLst>
              <a:ext uri="{FF2B5EF4-FFF2-40B4-BE49-F238E27FC236}">
                <a16:creationId xmlns:a16="http://schemas.microsoft.com/office/drawing/2014/main" id="{2BFC8865-6EAD-246E-D522-7FA939E8130D}"/>
              </a:ext>
            </a:extLst>
          </p:cNvPr>
          <p:cNvSpPr/>
          <p:nvPr/>
        </p:nvSpPr>
        <p:spPr>
          <a:xfrm>
            <a:off x="5689606" y="4206832"/>
            <a:ext cx="800608" cy="870373"/>
          </a:xfrm>
          <a:custGeom>
            <a:avLst/>
            <a:gdLst/>
            <a:ahLst/>
            <a:cxnLst/>
            <a:rect l="l" t="t" r="r" b="b"/>
            <a:pathLst>
              <a:path w="750570" h="815975">
                <a:moveTo>
                  <a:pt x="0" y="815975"/>
                </a:moveTo>
                <a:lnTo>
                  <a:pt x="75029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9" name="object 248">
            <a:extLst>
              <a:ext uri="{FF2B5EF4-FFF2-40B4-BE49-F238E27FC236}">
                <a16:creationId xmlns:a16="http://schemas.microsoft.com/office/drawing/2014/main" id="{D424D2D4-F2C5-F59D-0A5D-385014BB7CEA}"/>
              </a:ext>
            </a:extLst>
          </p:cNvPr>
          <p:cNvSpPr/>
          <p:nvPr/>
        </p:nvSpPr>
        <p:spPr>
          <a:xfrm>
            <a:off x="6449284" y="4166197"/>
            <a:ext cx="81274" cy="81280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0" name="object 249">
            <a:extLst>
              <a:ext uri="{FF2B5EF4-FFF2-40B4-BE49-F238E27FC236}">
                <a16:creationId xmlns:a16="http://schemas.microsoft.com/office/drawing/2014/main" id="{13F8BBB6-08D5-6774-70F0-F043C79F08F5}"/>
              </a:ext>
            </a:extLst>
          </p:cNvPr>
          <p:cNvSpPr txBox="1"/>
          <p:nvPr/>
        </p:nvSpPr>
        <p:spPr>
          <a:xfrm>
            <a:off x="4638963" y="5015826"/>
            <a:ext cx="1044447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12441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Fire</a:t>
            </a:r>
            <a:r>
              <a:rPr sz="960" spc="-16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Suppression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56" name="object 255">
            <a:extLst>
              <a:ext uri="{FF2B5EF4-FFF2-40B4-BE49-F238E27FC236}">
                <a16:creationId xmlns:a16="http://schemas.microsoft.com/office/drawing/2014/main" id="{2F1A5043-EA93-AC48-14C3-579EF04A366C}"/>
              </a:ext>
            </a:extLst>
          </p:cNvPr>
          <p:cNvSpPr/>
          <p:nvPr/>
        </p:nvSpPr>
        <p:spPr>
          <a:xfrm>
            <a:off x="8398110" y="2304770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8" name="object 257">
            <a:extLst>
              <a:ext uri="{FF2B5EF4-FFF2-40B4-BE49-F238E27FC236}">
                <a16:creationId xmlns:a16="http://schemas.microsoft.com/office/drawing/2014/main" id="{1B2AE03A-842C-95BE-C123-87BF7ECF9BC8}"/>
              </a:ext>
            </a:extLst>
          </p:cNvPr>
          <p:cNvSpPr/>
          <p:nvPr/>
        </p:nvSpPr>
        <p:spPr>
          <a:xfrm>
            <a:off x="7976320" y="5382972"/>
            <a:ext cx="2794405" cy="1425650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9" name="object 258">
            <a:extLst>
              <a:ext uri="{FF2B5EF4-FFF2-40B4-BE49-F238E27FC236}">
                <a16:creationId xmlns:a16="http://schemas.microsoft.com/office/drawing/2014/main" id="{CB230193-8722-9A49-20E7-BB9A4FD2A1FC}"/>
              </a:ext>
            </a:extLst>
          </p:cNvPr>
          <p:cNvSpPr/>
          <p:nvPr/>
        </p:nvSpPr>
        <p:spPr>
          <a:xfrm>
            <a:off x="7984446" y="5391100"/>
            <a:ext cx="2701746" cy="1332991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0" name="object 259">
            <a:extLst>
              <a:ext uri="{FF2B5EF4-FFF2-40B4-BE49-F238E27FC236}">
                <a16:creationId xmlns:a16="http://schemas.microsoft.com/office/drawing/2014/main" id="{BB193DC9-79CD-5D4F-E596-C56AEC255231}"/>
              </a:ext>
            </a:extLst>
          </p:cNvPr>
          <p:cNvSpPr/>
          <p:nvPr/>
        </p:nvSpPr>
        <p:spPr>
          <a:xfrm>
            <a:off x="7984446" y="5391099"/>
            <a:ext cx="2701883" cy="1332992"/>
          </a:xfrm>
          <a:custGeom>
            <a:avLst/>
            <a:gdLst/>
            <a:ahLst/>
            <a:cxnLst/>
            <a:rect l="l" t="t" r="r" b="b"/>
            <a:pathLst>
              <a:path w="2533015" h="1249679">
                <a:moveTo>
                  <a:pt x="0" y="0"/>
                </a:moveTo>
                <a:lnTo>
                  <a:pt x="2532888" y="0"/>
                </a:lnTo>
                <a:lnTo>
                  <a:pt x="2532888" y="1249679"/>
                </a:lnTo>
                <a:lnTo>
                  <a:pt x="0" y="1249679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1" name="object 260">
            <a:extLst>
              <a:ext uri="{FF2B5EF4-FFF2-40B4-BE49-F238E27FC236}">
                <a16:creationId xmlns:a16="http://schemas.microsoft.com/office/drawing/2014/main" id="{1B25D11A-CC42-8C1D-B8CB-990D6C08D298}"/>
              </a:ext>
            </a:extLst>
          </p:cNvPr>
          <p:cNvSpPr/>
          <p:nvPr/>
        </p:nvSpPr>
        <p:spPr>
          <a:xfrm>
            <a:off x="8112868" y="5875535"/>
            <a:ext cx="1822297" cy="1084274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2" name="object 261">
            <a:extLst>
              <a:ext uri="{FF2B5EF4-FFF2-40B4-BE49-F238E27FC236}">
                <a16:creationId xmlns:a16="http://schemas.microsoft.com/office/drawing/2014/main" id="{75936A78-A55A-EE28-7C46-989247285588}"/>
              </a:ext>
            </a:extLst>
          </p:cNvPr>
          <p:cNvSpPr/>
          <p:nvPr/>
        </p:nvSpPr>
        <p:spPr>
          <a:xfrm>
            <a:off x="8112869" y="5875535"/>
            <a:ext cx="1822704" cy="1084411"/>
          </a:xfrm>
          <a:custGeom>
            <a:avLst/>
            <a:gdLst/>
            <a:ahLst/>
            <a:cxnLst/>
            <a:rect l="l" t="t" r="r" b="b"/>
            <a:pathLst>
              <a:path w="1708784" h="1016634">
                <a:moveTo>
                  <a:pt x="0" y="399745"/>
                </a:moveTo>
                <a:lnTo>
                  <a:pt x="689457" y="0"/>
                </a:lnTo>
                <a:lnTo>
                  <a:pt x="1708404" y="601522"/>
                </a:lnTo>
                <a:lnTo>
                  <a:pt x="1698879" y="628180"/>
                </a:lnTo>
                <a:lnTo>
                  <a:pt x="1030376" y="1016507"/>
                </a:lnTo>
                <a:lnTo>
                  <a:pt x="0" y="399745"/>
                </a:lnTo>
                <a:close/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3" name="object 262">
            <a:extLst>
              <a:ext uri="{FF2B5EF4-FFF2-40B4-BE49-F238E27FC236}">
                <a16:creationId xmlns:a16="http://schemas.microsoft.com/office/drawing/2014/main" id="{D03E88FC-D064-D341-684F-9D7B872255A8}"/>
              </a:ext>
            </a:extLst>
          </p:cNvPr>
          <p:cNvSpPr/>
          <p:nvPr/>
        </p:nvSpPr>
        <p:spPr>
          <a:xfrm>
            <a:off x="8115283" y="5119680"/>
            <a:ext cx="1287023" cy="1180021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4" name="object 263">
            <a:extLst>
              <a:ext uri="{FF2B5EF4-FFF2-40B4-BE49-F238E27FC236}">
                <a16:creationId xmlns:a16="http://schemas.microsoft.com/office/drawing/2014/main" id="{884D5B50-8A4E-95CA-3FD4-EB2A4F3A86FC}"/>
              </a:ext>
            </a:extLst>
          </p:cNvPr>
          <p:cNvSpPr/>
          <p:nvPr/>
        </p:nvSpPr>
        <p:spPr>
          <a:xfrm>
            <a:off x="8080358" y="5103369"/>
            <a:ext cx="1341119" cy="752652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5" name="object 264">
            <a:extLst>
              <a:ext uri="{FF2B5EF4-FFF2-40B4-BE49-F238E27FC236}">
                <a16:creationId xmlns:a16="http://schemas.microsoft.com/office/drawing/2014/main" id="{179560BE-C7F3-BE0C-0751-9F35F842C4F0}"/>
              </a:ext>
            </a:extLst>
          </p:cNvPr>
          <p:cNvSpPr/>
          <p:nvPr/>
        </p:nvSpPr>
        <p:spPr>
          <a:xfrm>
            <a:off x="8086859" y="5808879"/>
            <a:ext cx="56895" cy="520191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6" name="object 265">
            <a:extLst>
              <a:ext uri="{FF2B5EF4-FFF2-40B4-BE49-F238E27FC236}">
                <a16:creationId xmlns:a16="http://schemas.microsoft.com/office/drawing/2014/main" id="{26C0D1B8-CBE3-9EE5-5A55-F149CA9AB1BF}"/>
              </a:ext>
            </a:extLst>
          </p:cNvPr>
          <p:cNvSpPr/>
          <p:nvPr/>
        </p:nvSpPr>
        <p:spPr>
          <a:xfrm>
            <a:off x="8090272" y="5824321"/>
            <a:ext cx="24437" cy="487693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7" name="object 266">
            <a:extLst>
              <a:ext uri="{FF2B5EF4-FFF2-40B4-BE49-F238E27FC236}">
                <a16:creationId xmlns:a16="http://schemas.microsoft.com/office/drawing/2014/main" id="{1FB61C8F-37B7-68EC-8FC3-9B6D1612F1F2}"/>
              </a:ext>
            </a:extLst>
          </p:cNvPr>
          <p:cNvSpPr/>
          <p:nvPr/>
        </p:nvSpPr>
        <p:spPr>
          <a:xfrm>
            <a:off x="8082586" y="5117811"/>
            <a:ext cx="2432763" cy="1076374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8" name="object 267">
            <a:extLst>
              <a:ext uri="{FF2B5EF4-FFF2-40B4-BE49-F238E27FC236}">
                <a16:creationId xmlns:a16="http://schemas.microsoft.com/office/drawing/2014/main" id="{1F0C95A9-2AE0-A7D1-0B84-3CF7EF8F0AE7}"/>
              </a:ext>
            </a:extLst>
          </p:cNvPr>
          <p:cNvSpPr/>
          <p:nvPr/>
        </p:nvSpPr>
        <p:spPr>
          <a:xfrm>
            <a:off x="9345074" y="5106620"/>
            <a:ext cx="1188313" cy="656741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9" name="object 268">
            <a:extLst>
              <a:ext uri="{FF2B5EF4-FFF2-40B4-BE49-F238E27FC236}">
                <a16:creationId xmlns:a16="http://schemas.microsoft.com/office/drawing/2014/main" id="{198AF3CE-15CE-B1E1-5A72-5D8C09B4C03E}"/>
              </a:ext>
            </a:extLst>
          </p:cNvPr>
          <p:cNvSpPr/>
          <p:nvPr/>
        </p:nvSpPr>
        <p:spPr>
          <a:xfrm>
            <a:off x="9371165" y="5113313"/>
            <a:ext cx="1155189" cy="623485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0" name="object 269">
            <a:extLst>
              <a:ext uri="{FF2B5EF4-FFF2-40B4-BE49-F238E27FC236}">
                <a16:creationId xmlns:a16="http://schemas.microsoft.com/office/drawing/2014/main" id="{030E7D4B-A36F-3150-4B08-AF71768B97C6}"/>
              </a:ext>
            </a:extLst>
          </p:cNvPr>
          <p:cNvSpPr/>
          <p:nvPr/>
        </p:nvSpPr>
        <p:spPr>
          <a:xfrm>
            <a:off x="10313931" y="5724349"/>
            <a:ext cx="126795" cy="430783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1" name="object 270">
            <a:extLst>
              <a:ext uri="{FF2B5EF4-FFF2-40B4-BE49-F238E27FC236}">
                <a16:creationId xmlns:a16="http://schemas.microsoft.com/office/drawing/2014/main" id="{5045A2ED-DA23-CC1E-F333-437A233E3E89}"/>
              </a:ext>
            </a:extLst>
          </p:cNvPr>
          <p:cNvSpPr/>
          <p:nvPr/>
        </p:nvSpPr>
        <p:spPr>
          <a:xfrm>
            <a:off x="8168139" y="5654447"/>
            <a:ext cx="346252" cy="607973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2" name="object 271">
            <a:extLst>
              <a:ext uri="{FF2B5EF4-FFF2-40B4-BE49-F238E27FC236}">
                <a16:creationId xmlns:a16="http://schemas.microsoft.com/office/drawing/2014/main" id="{05C68018-3791-57B7-9C32-821AA5711E0C}"/>
              </a:ext>
            </a:extLst>
          </p:cNvPr>
          <p:cNvSpPr/>
          <p:nvPr/>
        </p:nvSpPr>
        <p:spPr>
          <a:xfrm>
            <a:off x="8179095" y="5665962"/>
            <a:ext cx="343151" cy="604926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3" name="object 272">
            <a:extLst>
              <a:ext uri="{FF2B5EF4-FFF2-40B4-BE49-F238E27FC236}">
                <a16:creationId xmlns:a16="http://schemas.microsoft.com/office/drawing/2014/main" id="{A9C41AA0-F289-12FD-FFAF-59E34C62480B}"/>
              </a:ext>
            </a:extLst>
          </p:cNvPr>
          <p:cNvSpPr/>
          <p:nvPr/>
        </p:nvSpPr>
        <p:spPr>
          <a:xfrm>
            <a:off x="8525771" y="5378096"/>
            <a:ext cx="468172" cy="705509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4" name="object 273">
            <a:extLst>
              <a:ext uri="{FF2B5EF4-FFF2-40B4-BE49-F238E27FC236}">
                <a16:creationId xmlns:a16="http://schemas.microsoft.com/office/drawing/2014/main" id="{7DE46A18-6B9E-EDF4-7C5A-614D91F6F3EA}"/>
              </a:ext>
            </a:extLst>
          </p:cNvPr>
          <p:cNvSpPr/>
          <p:nvPr/>
        </p:nvSpPr>
        <p:spPr>
          <a:xfrm>
            <a:off x="8536729" y="5389610"/>
            <a:ext cx="465510" cy="702473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5" name="object 274">
            <a:extLst>
              <a:ext uri="{FF2B5EF4-FFF2-40B4-BE49-F238E27FC236}">
                <a16:creationId xmlns:a16="http://schemas.microsoft.com/office/drawing/2014/main" id="{61D7F359-E103-082C-15CD-E8D522C7BADA}"/>
              </a:ext>
            </a:extLst>
          </p:cNvPr>
          <p:cNvSpPr/>
          <p:nvPr/>
        </p:nvSpPr>
        <p:spPr>
          <a:xfrm>
            <a:off x="9016704" y="5189525"/>
            <a:ext cx="347877" cy="607973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6" name="object 275">
            <a:extLst>
              <a:ext uri="{FF2B5EF4-FFF2-40B4-BE49-F238E27FC236}">
                <a16:creationId xmlns:a16="http://schemas.microsoft.com/office/drawing/2014/main" id="{2404DC3E-DB12-E19F-56A5-CE633EAEF30C}"/>
              </a:ext>
            </a:extLst>
          </p:cNvPr>
          <p:cNvSpPr/>
          <p:nvPr/>
        </p:nvSpPr>
        <p:spPr>
          <a:xfrm>
            <a:off x="9028561" y="5200634"/>
            <a:ext cx="343500" cy="604935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7" name="object 276">
            <a:extLst>
              <a:ext uri="{FF2B5EF4-FFF2-40B4-BE49-F238E27FC236}">
                <a16:creationId xmlns:a16="http://schemas.microsoft.com/office/drawing/2014/main" id="{9221F139-F4C0-F9F6-5B8C-A80D4D1AD6D7}"/>
              </a:ext>
            </a:extLst>
          </p:cNvPr>
          <p:cNvSpPr/>
          <p:nvPr/>
        </p:nvSpPr>
        <p:spPr>
          <a:xfrm>
            <a:off x="8242918" y="5815382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8" name="object 277">
            <a:extLst>
              <a:ext uri="{FF2B5EF4-FFF2-40B4-BE49-F238E27FC236}">
                <a16:creationId xmlns:a16="http://schemas.microsoft.com/office/drawing/2014/main" id="{C466A4D7-347C-D7B6-60BF-8BEE5EE65E2C}"/>
              </a:ext>
            </a:extLst>
          </p:cNvPr>
          <p:cNvSpPr/>
          <p:nvPr/>
        </p:nvSpPr>
        <p:spPr>
          <a:xfrm>
            <a:off x="8249419" y="5813756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9" name="object 278">
            <a:extLst>
              <a:ext uri="{FF2B5EF4-FFF2-40B4-BE49-F238E27FC236}">
                <a16:creationId xmlns:a16="http://schemas.microsoft.com/office/drawing/2014/main" id="{B650A6B8-9177-3A5F-1759-ED77C6BF4A67}"/>
              </a:ext>
            </a:extLst>
          </p:cNvPr>
          <p:cNvSpPr/>
          <p:nvPr/>
        </p:nvSpPr>
        <p:spPr>
          <a:xfrm>
            <a:off x="8316069" y="5774742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0" name="object 279">
            <a:extLst>
              <a:ext uri="{FF2B5EF4-FFF2-40B4-BE49-F238E27FC236}">
                <a16:creationId xmlns:a16="http://schemas.microsoft.com/office/drawing/2014/main" id="{BF583490-D40A-6025-619D-0ACE1B6C4AC1}"/>
              </a:ext>
            </a:extLst>
          </p:cNvPr>
          <p:cNvSpPr/>
          <p:nvPr/>
        </p:nvSpPr>
        <p:spPr>
          <a:xfrm>
            <a:off x="8322572" y="5773116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1" name="object 280">
            <a:extLst>
              <a:ext uri="{FF2B5EF4-FFF2-40B4-BE49-F238E27FC236}">
                <a16:creationId xmlns:a16="http://schemas.microsoft.com/office/drawing/2014/main" id="{EDAEE363-D89D-DF93-D808-60442B43F0AF}"/>
              </a:ext>
            </a:extLst>
          </p:cNvPr>
          <p:cNvSpPr/>
          <p:nvPr/>
        </p:nvSpPr>
        <p:spPr>
          <a:xfrm>
            <a:off x="8447743" y="5701590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2" name="object 281">
            <a:extLst>
              <a:ext uri="{FF2B5EF4-FFF2-40B4-BE49-F238E27FC236}">
                <a16:creationId xmlns:a16="http://schemas.microsoft.com/office/drawing/2014/main" id="{54BA332A-D856-DAA6-EC74-F3F605B2FA1E}"/>
              </a:ext>
            </a:extLst>
          </p:cNvPr>
          <p:cNvSpPr/>
          <p:nvPr/>
        </p:nvSpPr>
        <p:spPr>
          <a:xfrm>
            <a:off x="8454245" y="5699964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3" name="object 282">
            <a:extLst>
              <a:ext uri="{FF2B5EF4-FFF2-40B4-BE49-F238E27FC236}">
                <a16:creationId xmlns:a16="http://schemas.microsoft.com/office/drawing/2014/main" id="{B02F18B1-E2A8-4B1B-501A-7D0FAE900329}"/>
              </a:ext>
            </a:extLst>
          </p:cNvPr>
          <p:cNvSpPr/>
          <p:nvPr/>
        </p:nvSpPr>
        <p:spPr>
          <a:xfrm>
            <a:off x="8385971" y="5735726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4" name="object 283">
            <a:extLst>
              <a:ext uri="{FF2B5EF4-FFF2-40B4-BE49-F238E27FC236}">
                <a16:creationId xmlns:a16="http://schemas.microsoft.com/office/drawing/2014/main" id="{B1EBE76E-1E2C-2DFA-75C3-98D570887A9B}"/>
              </a:ext>
            </a:extLst>
          </p:cNvPr>
          <p:cNvSpPr/>
          <p:nvPr/>
        </p:nvSpPr>
        <p:spPr>
          <a:xfrm>
            <a:off x="8392472" y="5734102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5" name="object 284">
            <a:extLst>
              <a:ext uri="{FF2B5EF4-FFF2-40B4-BE49-F238E27FC236}">
                <a16:creationId xmlns:a16="http://schemas.microsoft.com/office/drawing/2014/main" id="{677FA709-60BF-4293-E9D2-942D5BDBDAE1}"/>
              </a:ext>
            </a:extLst>
          </p:cNvPr>
          <p:cNvSpPr/>
          <p:nvPr/>
        </p:nvSpPr>
        <p:spPr>
          <a:xfrm>
            <a:off x="9089854" y="5350459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6" name="object 285">
            <a:extLst>
              <a:ext uri="{FF2B5EF4-FFF2-40B4-BE49-F238E27FC236}">
                <a16:creationId xmlns:a16="http://schemas.microsoft.com/office/drawing/2014/main" id="{3FC37540-B91E-70D5-8F09-E66B417DB530}"/>
              </a:ext>
            </a:extLst>
          </p:cNvPr>
          <p:cNvSpPr/>
          <p:nvPr/>
        </p:nvSpPr>
        <p:spPr>
          <a:xfrm>
            <a:off x="9096358" y="5347209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7" name="object 286">
            <a:extLst>
              <a:ext uri="{FF2B5EF4-FFF2-40B4-BE49-F238E27FC236}">
                <a16:creationId xmlns:a16="http://schemas.microsoft.com/office/drawing/2014/main" id="{C6753666-B9D0-CF84-D34E-3FE077E88DE2}"/>
              </a:ext>
            </a:extLst>
          </p:cNvPr>
          <p:cNvSpPr/>
          <p:nvPr/>
        </p:nvSpPr>
        <p:spPr>
          <a:xfrm>
            <a:off x="9151627" y="5319573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8" name="object 287">
            <a:extLst>
              <a:ext uri="{FF2B5EF4-FFF2-40B4-BE49-F238E27FC236}">
                <a16:creationId xmlns:a16="http://schemas.microsoft.com/office/drawing/2014/main" id="{075120D3-8F16-30D6-470C-AF6733AEEB09}"/>
              </a:ext>
            </a:extLst>
          </p:cNvPr>
          <p:cNvSpPr/>
          <p:nvPr/>
        </p:nvSpPr>
        <p:spPr>
          <a:xfrm>
            <a:off x="9159756" y="5317948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9" name="object 288">
            <a:extLst>
              <a:ext uri="{FF2B5EF4-FFF2-40B4-BE49-F238E27FC236}">
                <a16:creationId xmlns:a16="http://schemas.microsoft.com/office/drawing/2014/main" id="{17A7D085-8210-F239-E93B-208260CDF9F6}"/>
              </a:ext>
            </a:extLst>
          </p:cNvPr>
          <p:cNvSpPr/>
          <p:nvPr/>
        </p:nvSpPr>
        <p:spPr>
          <a:xfrm>
            <a:off x="9219903" y="5285436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0" name="object 289">
            <a:extLst>
              <a:ext uri="{FF2B5EF4-FFF2-40B4-BE49-F238E27FC236}">
                <a16:creationId xmlns:a16="http://schemas.microsoft.com/office/drawing/2014/main" id="{CF79ECAE-27AA-0FA1-3FA5-B232F8397CC1}"/>
              </a:ext>
            </a:extLst>
          </p:cNvPr>
          <p:cNvSpPr/>
          <p:nvPr/>
        </p:nvSpPr>
        <p:spPr>
          <a:xfrm>
            <a:off x="9226405" y="5282184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1" name="object 290">
            <a:extLst>
              <a:ext uri="{FF2B5EF4-FFF2-40B4-BE49-F238E27FC236}">
                <a16:creationId xmlns:a16="http://schemas.microsoft.com/office/drawing/2014/main" id="{F9C1B4C3-57CE-1427-B00F-B7DF3FEF5371}"/>
              </a:ext>
            </a:extLst>
          </p:cNvPr>
          <p:cNvSpPr/>
          <p:nvPr/>
        </p:nvSpPr>
        <p:spPr>
          <a:xfrm>
            <a:off x="9281676" y="5256175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2" name="object 291">
            <a:extLst>
              <a:ext uri="{FF2B5EF4-FFF2-40B4-BE49-F238E27FC236}">
                <a16:creationId xmlns:a16="http://schemas.microsoft.com/office/drawing/2014/main" id="{0EBDCC78-2672-AFB1-90AC-9DDB15BF3DC3}"/>
              </a:ext>
            </a:extLst>
          </p:cNvPr>
          <p:cNvSpPr/>
          <p:nvPr/>
        </p:nvSpPr>
        <p:spPr>
          <a:xfrm>
            <a:off x="9289803" y="5254550"/>
            <a:ext cx="6096" cy="426720"/>
          </a:xfrm>
          <a:custGeom>
            <a:avLst/>
            <a:gdLst/>
            <a:ahLst/>
            <a:cxnLst/>
            <a:rect l="l" t="t" r="r" b="b"/>
            <a:pathLst>
              <a:path w="5715" h="400050">
                <a:moveTo>
                  <a:pt x="0" y="0"/>
                </a:moveTo>
                <a:lnTo>
                  <a:pt x="5130" y="399961"/>
                </a:lnTo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3" name="object 292">
            <a:extLst>
              <a:ext uri="{FF2B5EF4-FFF2-40B4-BE49-F238E27FC236}">
                <a16:creationId xmlns:a16="http://schemas.microsoft.com/office/drawing/2014/main" id="{5C27EC07-6304-5BDD-DB57-3A1816914427}"/>
              </a:ext>
            </a:extLst>
          </p:cNvPr>
          <p:cNvSpPr/>
          <p:nvPr/>
        </p:nvSpPr>
        <p:spPr>
          <a:xfrm>
            <a:off x="8503014" y="5384597"/>
            <a:ext cx="494181" cy="666495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4" name="object 293">
            <a:extLst>
              <a:ext uri="{FF2B5EF4-FFF2-40B4-BE49-F238E27FC236}">
                <a16:creationId xmlns:a16="http://schemas.microsoft.com/office/drawing/2014/main" id="{9E267F1B-E212-9C9A-13E7-0365316E225E}"/>
              </a:ext>
            </a:extLst>
          </p:cNvPr>
          <p:cNvSpPr/>
          <p:nvPr/>
        </p:nvSpPr>
        <p:spPr>
          <a:xfrm>
            <a:off x="8171391" y="5695087"/>
            <a:ext cx="334873" cy="458418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5" name="object 294">
            <a:extLst>
              <a:ext uri="{FF2B5EF4-FFF2-40B4-BE49-F238E27FC236}">
                <a16:creationId xmlns:a16="http://schemas.microsoft.com/office/drawing/2014/main" id="{95468A9A-26B1-7C71-66D0-9F7C8EC5FCC3}"/>
              </a:ext>
            </a:extLst>
          </p:cNvPr>
          <p:cNvSpPr/>
          <p:nvPr/>
        </p:nvSpPr>
        <p:spPr>
          <a:xfrm>
            <a:off x="8979315" y="5261052"/>
            <a:ext cx="364133" cy="445413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6" name="object 295">
            <a:extLst>
              <a:ext uri="{FF2B5EF4-FFF2-40B4-BE49-F238E27FC236}">
                <a16:creationId xmlns:a16="http://schemas.microsoft.com/office/drawing/2014/main" id="{3A6D9E28-162E-3CE9-69EB-054B0DF0A8C5}"/>
              </a:ext>
            </a:extLst>
          </p:cNvPr>
          <p:cNvSpPr/>
          <p:nvPr/>
        </p:nvSpPr>
        <p:spPr>
          <a:xfrm>
            <a:off x="8094987" y="5552035"/>
            <a:ext cx="2417266" cy="1303730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7" name="object 296">
            <a:extLst>
              <a:ext uri="{FF2B5EF4-FFF2-40B4-BE49-F238E27FC236}">
                <a16:creationId xmlns:a16="http://schemas.microsoft.com/office/drawing/2014/main" id="{2EBC462F-7AAA-C7EE-34B1-EB7E5F5625D1}"/>
              </a:ext>
            </a:extLst>
          </p:cNvPr>
          <p:cNvSpPr/>
          <p:nvPr/>
        </p:nvSpPr>
        <p:spPr>
          <a:xfrm>
            <a:off x="8110944" y="5554906"/>
            <a:ext cx="2385034" cy="1270474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8" name="object 297">
            <a:extLst>
              <a:ext uri="{FF2B5EF4-FFF2-40B4-BE49-F238E27FC236}">
                <a16:creationId xmlns:a16="http://schemas.microsoft.com/office/drawing/2014/main" id="{E0386B31-C7D1-94D1-297B-2298764F30D3}"/>
              </a:ext>
            </a:extLst>
          </p:cNvPr>
          <p:cNvSpPr/>
          <p:nvPr/>
        </p:nvSpPr>
        <p:spPr>
          <a:xfrm>
            <a:off x="8485132" y="5129378"/>
            <a:ext cx="2020620" cy="950975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9" name="object 298">
            <a:extLst>
              <a:ext uri="{FF2B5EF4-FFF2-40B4-BE49-F238E27FC236}">
                <a16:creationId xmlns:a16="http://schemas.microsoft.com/office/drawing/2014/main" id="{F68F0091-01F8-91F7-BB64-96BC95D5829E}"/>
              </a:ext>
            </a:extLst>
          </p:cNvPr>
          <p:cNvSpPr/>
          <p:nvPr/>
        </p:nvSpPr>
        <p:spPr>
          <a:xfrm>
            <a:off x="8501088" y="5132236"/>
            <a:ext cx="1988796" cy="918938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0" name="object 299">
            <a:extLst>
              <a:ext uri="{FF2B5EF4-FFF2-40B4-BE49-F238E27FC236}">
                <a16:creationId xmlns:a16="http://schemas.microsoft.com/office/drawing/2014/main" id="{190A7C6F-78AF-B7FD-948A-74AB6722FB6D}"/>
              </a:ext>
            </a:extLst>
          </p:cNvPr>
          <p:cNvSpPr/>
          <p:nvPr/>
        </p:nvSpPr>
        <p:spPr>
          <a:xfrm>
            <a:off x="8101490" y="5833264"/>
            <a:ext cx="570585" cy="746149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1" name="object 300">
            <a:extLst>
              <a:ext uri="{FF2B5EF4-FFF2-40B4-BE49-F238E27FC236}">
                <a16:creationId xmlns:a16="http://schemas.microsoft.com/office/drawing/2014/main" id="{9D8375CA-0B97-AB1E-A35F-AF1FFF01CC22}"/>
              </a:ext>
            </a:extLst>
          </p:cNvPr>
          <p:cNvSpPr/>
          <p:nvPr/>
        </p:nvSpPr>
        <p:spPr>
          <a:xfrm>
            <a:off x="8081983" y="5835690"/>
            <a:ext cx="573051" cy="746975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2" name="object 301">
            <a:extLst>
              <a:ext uri="{FF2B5EF4-FFF2-40B4-BE49-F238E27FC236}">
                <a16:creationId xmlns:a16="http://schemas.microsoft.com/office/drawing/2014/main" id="{9B659EFF-AEDC-EBFE-E8AD-A721E9C99B83}"/>
              </a:ext>
            </a:extLst>
          </p:cNvPr>
          <p:cNvSpPr/>
          <p:nvPr/>
        </p:nvSpPr>
        <p:spPr>
          <a:xfrm>
            <a:off x="8097725" y="5839874"/>
            <a:ext cx="537531" cy="713703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3" name="object 302">
            <a:extLst>
              <a:ext uri="{FF2B5EF4-FFF2-40B4-BE49-F238E27FC236}">
                <a16:creationId xmlns:a16="http://schemas.microsoft.com/office/drawing/2014/main" id="{089AB63D-4585-1545-D30F-36CB9F554D12}"/>
              </a:ext>
            </a:extLst>
          </p:cNvPr>
          <p:cNvSpPr txBox="1"/>
          <p:nvPr/>
        </p:nvSpPr>
        <p:spPr>
          <a:xfrm>
            <a:off x="8064205" y="5100760"/>
            <a:ext cx="807381" cy="2751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3547" marR="5419" defTabSz="975390" fontAlgn="auto">
              <a:lnSpc>
                <a:spcPct val="74400"/>
              </a:lnSpc>
              <a:spcBef>
                <a:spcPts val="400"/>
              </a:spcBef>
              <a:spcAft>
                <a:spcPts val="0"/>
              </a:spcAft>
            </a:pPr>
            <a:r>
              <a:rPr sz="960" b="1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Operations  Center</a:t>
            </a:r>
            <a:r>
              <a:rPr sz="960" b="1" spc="-69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b="1" spc="-5">
                <a:solidFill>
                  <a:srgbClr val="585858"/>
                </a:solidFill>
                <a:latin typeface="Calibri"/>
                <a:ea typeface="+mn-ea"/>
                <a:cs typeface="Calibri"/>
              </a:rPr>
              <a:t>Concept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04" name="object 303">
            <a:extLst>
              <a:ext uri="{FF2B5EF4-FFF2-40B4-BE49-F238E27FC236}">
                <a16:creationId xmlns:a16="http://schemas.microsoft.com/office/drawing/2014/main" id="{3F717F3D-1D18-3332-1EE5-059D2BAE7371}"/>
              </a:ext>
            </a:extLst>
          </p:cNvPr>
          <p:cNvSpPr/>
          <p:nvPr/>
        </p:nvSpPr>
        <p:spPr>
          <a:xfrm>
            <a:off x="8546905" y="5870652"/>
            <a:ext cx="622604" cy="607973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5" name="object 304">
            <a:extLst>
              <a:ext uri="{FF2B5EF4-FFF2-40B4-BE49-F238E27FC236}">
                <a16:creationId xmlns:a16="http://schemas.microsoft.com/office/drawing/2014/main" id="{B1F66BDE-A67A-3FB8-A027-A13A25CDEAB2}"/>
              </a:ext>
            </a:extLst>
          </p:cNvPr>
          <p:cNvSpPr/>
          <p:nvPr/>
        </p:nvSpPr>
        <p:spPr>
          <a:xfrm>
            <a:off x="8550156" y="5895037"/>
            <a:ext cx="564082" cy="549452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6" name="object 305">
            <a:extLst>
              <a:ext uri="{FF2B5EF4-FFF2-40B4-BE49-F238E27FC236}">
                <a16:creationId xmlns:a16="http://schemas.microsoft.com/office/drawing/2014/main" id="{585C58A6-D793-CD59-74F4-342A80A67EC0}"/>
              </a:ext>
            </a:extLst>
          </p:cNvPr>
          <p:cNvSpPr/>
          <p:nvPr/>
        </p:nvSpPr>
        <p:spPr>
          <a:xfrm>
            <a:off x="8964683" y="5669077"/>
            <a:ext cx="580338" cy="573836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7" name="object 306">
            <a:extLst>
              <a:ext uri="{FF2B5EF4-FFF2-40B4-BE49-F238E27FC236}">
                <a16:creationId xmlns:a16="http://schemas.microsoft.com/office/drawing/2014/main" id="{DFFC06F5-A2E1-3A11-B0C9-3071921C7412}"/>
              </a:ext>
            </a:extLst>
          </p:cNvPr>
          <p:cNvSpPr/>
          <p:nvPr/>
        </p:nvSpPr>
        <p:spPr>
          <a:xfrm>
            <a:off x="8980939" y="5698338"/>
            <a:ext cx="521817" cy="515301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8" name="object 307">
            <a:extLst>
              <a:ext uri="{FF2B5EF4-FFF2-40B4-BE49-F238E27FC236}">
                <a16:creationId xmlns:a16="http://schemas.microsoft.com/office/drawing/2014/main" id="{3063B198-20A5-1D33-D01A-7F304F822773}"/>
              </a:ext>
            </a:extLst>
          </p:cNvPr>
          <p:cNvSpPr/>
          <p:nvPr/>
        </p:nvSpPr>
        <p:spPr>
          <a:xfrm>
            <a:off x="8824881" y="5786122"/>
            <a:ext cx="1521561" cy="1116786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9" name="object 308">
            <a:extLst>
              <a:ext uri="{FF2B5EF4-FFF2-40B4-BE49-F238E27FC236}">
                <a16:creationId xmlns:a16="http://schemas.microsoft.com/office/drawing/2014/main" id="{14B2657B-3EA2-B91C-0EFC-6EE04B7A67BB}"/>
              </a:ext>
            </a:extLst>
          </p:cNvPr>
          <p:cNvSpPr/>
          <p:nvPr/>
        </p:nvSpPr>
        <p:spPr>
          <a:xfrm>
            <a:off x="8758232" y="5794249"/>
            <a:ext cx="1625599" cy="1175308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0" name="object 309">
            <a:extLst>
              <a:ext uri="{FF2B5EF4-FFF2-40B4-BE49-F238E27FC236}">
                <a16:creationId xmlns:a16="http://schemas.microsoft.com/office/drawing/2014/main" id="{A7FA678A-BE5F-888A-38CA-C2CBEE53DEE3}"/>
              </a:ext>
            </a:extLst>
          </p:cNvPr>
          <p:cNvSpPr/>
          <p:nvPr/>
        </p:nvSpPr>
        <p:spPr>
          <a:xfrm>
            <a:off x="8486758" y="5148885"/>
            <a:ext cx="2022245" cy="950975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1" name="object 310">
            <a:extLst>
              <a:ext uri="{FF2B5EF4-FFF2-40B4-BE49-F238E27FC236}">
                <a16:creationId xmlns:a16="http://schemas.microsoft.com/office/drawing/2014/main" id="{D72112DA-8ADD-C406-D0BE-8E4246C1B962}"/>
              </a:ext>
            </a:extLst>
          </p:cNvPr>
          <p:cNvSpPr/>
          <p:nvPr/>
        </p:nvSpPr>
        <p:spPr>
          <a:xfrm>
            <a:off x="8503215" y="5151800"/>
            <a:ext cx="1988785" cy="918934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2" name="object 311">
            <a:extLst>
              <a:ext uri="{FF2B5EF4-FFF2-40B4-BE49-F238E27FC236}">
                <a16:creationId xmlns:a16="http://schemas.microsoft.com/office/drawing/2014/main" id="{7453074F-6807-5083-458F-889F8D702AB6}"/>
              </a:ext>
            </a:extLst>
          </p:cNvPr>
          <p:cNvSpPr/>
          <p:nvPr/>
        </p:nvSpPr>
        <p:spPr>
          <a:xfrm>
            <a:off x="9923787" y="5654447"/>
            <a:ext cx="2319730" cy="468172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3" name="object 312">
            <a:extLst>
              <a:ext uri="{FF2B5EF4-FFF2-40B4-BE49-F238E27FC236}">
                <a16:creationId xmlns:a16="http://schemas.microsoft.com/office/drawing/2014/main" id="{2236423D-238C-D149-5677-0DB5E7A50EF6}"/>
              </a:ext>
            </a:extLst>
          </p:cNvPr>
          <p:cNvSpPr/>
          <p:nvPr/>
        </p:nvSpPr>
        <p:spPr>
          <a:xfrm>
            <a:off x="10786981" y="5732477"/>
            <a:ext cx="1388533" cy="247227"/>
          </a:xfrm>
          <a:custGeom>
            <a:avLst/>
            <a:gdLst/>
            <a:ahLst/>
            <a:cxnLst/>
            <a:rect l="l" t="t" r="r" b="b"/>
            <a:pathLst>
              <a:path w="1301750" h="231775">
                <a:moveTo>
                  <a:pt x="0" y="0"/>
                </a:moveTo>
                <a:lnTo>
                  <a:pt x="1301496" y="0"/>
                </a:lnTo>
                <a:lnTo>
                  <a:pt x="1301496" y="231647"/>
                </a:lnTo>
                <a:lnTo>
                  <a:pt x="0" y="231647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4" name="object 313">
            <a:extLst>
              <a:ext uri="{FF2B5EF4-FFF2-40B4-BE49-F238E27FC236}">
                <a16:creationId xmlns:a16="http://schemas.microsoft.com/office/drawing/2014/main" id="{94667ECE-F349-BBD8-0444-2B825E9F4599}"/>
              </a:ext>
            </a:extLst>
          </p:cNvPr>
          <p:cNvSpPr/>
          <p:nvPr/>
        </p:nvSpPr>
        <p:spPr>
          <a:xfrm>
            <a:off x="10786981" y="5732477"/>
            <a:ext cx="1388533" cy="247227"/>
          </a:xfrm>
          <a:custGeom>
            <a:avLst/>
            <a:gdLst/>
            <a:ahLst/>
            <a:cxnLst/>
            <a:rect l="l" t="t" r="r" b="b"/>
            <a:pathLst>
              <a:path w="1301750" h="231775">
                <a:moveTo>
                  <a:pt x="0" y="0"/>
                </a:moveTo>
                <a:lnTo>
                  <a:pt x="1301496" y="0"/>
                </a:lnTo>
                <a:lnTo>
                  <a:pt x="1301496" y="231647"/>
                </a:lnTo>
                <a:lnTo>
                  <a:pt x="0" y="2316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5" name="object 314">
            <a:extLst>
              <a:ext uri="{FF2B5EF4-FFF2-40B4-BE49-F238E27FC236}">
                <a16:creationId xmlns:a16="http://schemas.microsoft.com/office/drawing/2014/main" id="{97A56416-F401-BE61-343A-E3D6ECE86C5E}"/>
              </a:ext>
            </a:extLst>
          </p:cNvPr>
          <p:cNvSpPr/>
          <p:nvPr/>
        </p:nvSpPr>
        <p:spPr>
          <a:xfrm>
            <a:off x="10744223" y="5732477"/>
            <a:ext cx="0" cy="247227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6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6" name="object 315">
            <a:extLst>
              <a:ext uri="{FF2B5EF4-FFF2-40B4-BE49-F238E27FC236}">
                <a16:creationId xmlns:a16="http://schemas.microsoft.com/office/drawing/2014/main" id="{E80EB5A7-2190-B506-3A24-4BC736E5010E}"/>
              </a:ext>
            </a:extLst>
          </p:cNvPr>
          <p:cNvSpPr/>
          <p:nvPr/>
        </p:nvSpPr>
        <p:spPr>
          <a:xfrm>
            <a:off x="9987980" y="5817463"/>
            <a:ext cx="756581" cy="203877"/>
          </a:xfrm>
          <a:custGeom>
            <a:avLst/>
            <a:gdLst/>
            <a:ahLst/>
            <a:cxnLst/>
            <a:rect l="l" t="t" r="r" b="b"/>
            <a:pathLst>
              <a:path w="709295" h="191135">
                <a:moveTo>
                  <a:pt x="708977" y="0"/>
                </a:moveTo>
                <a:lnTo>
                  <a:pt x="0" y="1908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7" name="object 316">
            <a:extLst>
              <a:ext uri="{FF2B5EF4-FFF2-40B4-BE49-F238E27FC236}">
                <a16:creationId xmlns:a16="http://schemas.microsoft.com/office/drawing/2014/main" id="{76BA75AC-364B-F306-5C3C-FB96372451B1}"/>
              </a:ext>
            </a:extLst>
          </p:cNvPr>
          <p:cNvSpPr/>
          <p:nvPr/>
        </p:nvSpPr>
        <p:spPr>
          <a:xfrm>
            <a:off x="9947340" y="5980359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8" name="object 317">
            <a:extLst>
              <a:ext uri="{FF2B5EF4-FFF2-40B4-BE49-F238E27FC236}">
                <a16:creationId xmlns:a16="http://schemas.microsoft.com/office/drawing/2014/main" id="{5AC3CB5F-9AD5-8DC4-F85A-7446148568C7}"/>
              </a:ext>
            </a:extLst>
          </p:cNvPr>
          <p:cNvSpPr txBox="1"/>
          <p:nvPr/>
        </p:nvSpPr>
        <p:spPr>
          <a:xfrm>
            <a:off x="10786981" y="5760167"/>
            <a:ext cx="1388533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06345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General Cyber</a:t>
            </a: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Security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19" name="object 318">
            <a:extLst>
              <a:ext uri="{FF2B5EF4-FFF2-40B4-BE49-F238E27FC236}">
                <a16:creationId xmlns:a16="http://schemas.microsoft.com/office/drawing/2014/main" id="{4A329F63-4ED3-67CF-4BD1-88E67F0B1050}"/>
              </a:ext>
            </a:extLst>
          </p:cNvPr>
          <p:cNvSpPr/>
          <p:nvPr/>
        </p:nvSpPr>
        <p:spPr>
          <a:xfrm>
            <a:off x="9345075" y="6413603"/>
            <a:ext cx="2217317" cy="466546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0" name="object 319">
            <a:extLst>
              <a:ext uri="{FF2B5EF4-FFF2-40B4-BE49-F238E27FC236}">
                <a16:creationId xmlns:a16="http://schemas.microsoft.com/office/drawing/2014/main" id="{6D011F93-F1CA-481B-F12F-2199AC464D01}"/>
              </a:ext>
            </a:extLst>
          </p:cNvPr>
          <p:cNvSpPr/>
          <p:nvPr/>
        </p:nvSpPr>
        <p:spPr>
          <a:xfrm>
            <a:off x="10302551" y="6491630"/>
            <a:ext cx="1192107" cy="273643"/>
          </a:xfrm>
          <a:custGeom>
            <a:avLst/>
            <a:gdLst/>
            <a:ahLst/>
            <a:cxnLst/>
            <a:rect l="l" t="t" r="r" b="b"/>
            <a:pathLst>
              <a:path w="1117600" h="256540">
                <a:moveTo>
                  <a:pt x="0" y="0"/>
                </a:moveTo>
                <a:lnTo>
                  <a:pt x="1117092" y="0"/>
                </a:lnTo>
                <a:lnTo>
                  <a:pt x="1117092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1" name="object 320">
            <a:extLst>
              <a:ext uri="{FF2B5EF4-FFF2-40B4-BE49-F238E27FC236}">
                <a16:creationId xmlns:a16="http://schemas.microsoft.com/office/drawing/2014/main" id="{02EC98CA-1292-4986-1E3C-8A02E5ABB195}"/>
              </a:ext>
            </a:extLst>
          </p:cNvPr>
          <p:cNvSpPr/>
          <p:nvPr/>
        </p:nvSpPr>
        <p:spPr>
          <a:xfrm>
            <a:off x="10302551" y="6491630"/>
            <a:ext cx="1192107" cy="273643"/>
          </a:xfrm>
          <a:custGeom>
            <a:avLst/>
            <a:gdLst/>
            <a:ahLst/>
            <a:cxnLst/>
            <a:rect l="l" t="t" r="r" b="b"/>
            <a:pathLst>
              <a:path w="1117600" h="256540">
                <a:moveTo>
                  <a:pt x="0" y="0"/>
                </a:moveTo>
                <a:lnTo>
                  <a:pt x="1117092" y="0"/>
                </a:lnTo>
                <a:lnTo>
                  <a:pt x="1117092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2" name="object 321">
            <a:extLst>
              <a:ext uri="{FF2B5EF4-FFF2-40B4-BE49-F238E27FC236}">
                <a16:creationId xmlns:a16="http://schemas.microsoft.com/office/drawing/2014/main" id="{451F845C-ADB5-CF09-4A9A-DE758ED2E45B}"/>
              </a:ext>
            </a:extLst>
          </p:cNvPr>
          <p:cNvSpPr/>
          <p:nvPr/>
        </p:nvSpPr>
        <p:spPr>
          <a:xfrm>
            <a:off x="10265852" y="6491630"/>
            <a:ext cx="0" cy="273643"/>
          </a:xfrm>
          <a:custGeom>
            <a:avLst/>
            <a:gdLst/>
            <a:ahLst/>
            <a:cxnLst/>
            <a:rect l="l" t="t" r="r" b="b"/>
            <a:pathLst>
              <a:path h="256540">
                <a:moveTo>
                  <a:pt x="0" y="0"/>
                </a:move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3" name="object 322">
            <a:extLst>
              <a:ext uri="{FF2B5EF4-FFF2-40B4-BE49-F238E27FC236}">
                <a16:creationId xmlns:a16="http://schemas.microsoft.com/office/drawing/2014/main" id="{33B1AE79-5448-BE87-0676-16369035B682}"/>
              </a:ext>
            </a:extLst>
          </p:cNvPr>
          <p:cNvSpPr/>
          <p:nvPr/>
        </p:nvSpPr>
        <p:spPr>
          <a:xfrm>
            <a:off x="9409351" y="6518305"/>
            <a:ext cx="856827" cy="67733"/>
          </a:xfrm>
          <a:custGeom>
            <a:avLst/>
            <a:gdLst/>
            <a:ahLst/>
            <a:cxnLst/>
            <a:rect l="l" t="t" r="r" b="b"/>
            <a:pathLst>
              <a:path w="803275" h="63500">
                <a:moveTo>
                  <a:pt x="802970" y="63055"/>
                </a:move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4" name="object 323">
            <a:extLst>
              <a:ext uri="{FF2B5EF4-FFF2-40B4-BE49-F238E27FC236}">
                <a16:creationId xmlns:a16="http://schemas.microsoft.com/office/drawing/2014/main" id="{BD149918-E495-6B91-171A-7F3FA70845D2}"/>
              </a:ext>
            </a:extLst>
          </p:cNvPr>
          <p:cNvSpPr/>
          <p:nvPr/>
        </p:nvSpPr>
        <p:spPr>
          <a:xfrm>
            <a:off x="9368703" y="6477668"/>
            <a:ext cx="81280" cy="812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5" name="object 324">
            <a:extLst>
              <a:ext uri="{FF2B5EF4-FFF2-40B4-BE49-F238E27FC236}">
                <a16:creationId xmlns:a16="http://schemas.microsoft.com/office/drawing/2014/main" id="{50B2A2DB-AA53-B360-247B-22C39A0378CB}"/>
              </a:ext>
            </a:extLst>
          </p:cNvPr>
          <p:cNvSpPr txBox="1"/>
          <p:nvPr/>
        </p:nvSpPr>
        <p:spPr>
          <a:xfrm>
            <a:off x="10302551" y="6518758"/>
            <a:ext cx="483616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19892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OS</a:t>
            </a:r>
            <a:r>
              <a:rPr sz="960" spc="-107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Upg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26" name="object 325">
            <a:extLst>
              <a:ext uri="{FF2B5EF4-FFF2-40B4-BE49-F238E27FC236}">
                <a16:creationId xmlns:a16="http://schemas.microsoft.com/office/drawing/2014/main" id="{39E361FC-3F8F-5837-2402-450DA06EFE72}"/>
              </a:ext>
            </a:extLst>
          </p:cNvPr>
          <p:cNvSpPr txBox="1"/>
          <p:nvPr/>
        </p:nvSpPr>
        <p:spPr>
          <a:xfrm>
            <a:off x="10689581" y="6518758"/>
            <a:ext cx="804672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95507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rades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49" name="object 349">
            <a:extLst>
              <a:ext uri="{FF2B5EF4-FFF2-40B4-BE49-F238E27FC236}">
                <a16:creationId xmlns:a16="http://schemas.microsoft.com/office/drawing/2014/main" id="{13DB043F-0159-7BB9-BF0C-6A3EA8FAB7EF}"/>
              </a:ext>
            </a:extLst>
          </p:cNvPr>
          <p:cNvSpPr/>
          <p:nvPr/>
        </p:nvSpPr>
        <p:spPr>
          <a:xfrm>
            <a:off x="8576165" y="5174896"/>
            <a:ext cx="1845055" cy="869695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0" name="object 350">
            <a:extLst>
              <a:ext uri="{FF2B5EF4-FFF2-40B4-BE49-F238E27FC236}">
                <a16:creationId xmlns:a16="http://schemas.microsoft.com/office/drawing/2014/main" id="{F345D14F-16E4-0C63-E86E-2CA0AFF9559B}"/>
              </a:ext>
            </a:extLst>
          </p:cNvPr>
          <p:cNvSpPr/>
          <p:nvPr/>
        </p:nvSpPr>
        <p:spPr>
          <a:xfrm>
            <a:off x="8591981" y="5177863"/>
            <a:ext cx="1812628" cy="837535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1" name="object 351">
            <a:extLst>
              <a:ext uri="{FF2B5EF4-FFF2-40B4-BE49-F238E27FC236}">
                <a16:creationId xmlns:a16="http://schemas.microsoft.com/office/drawing/2014/main" id="{D1DB1AD7-1332-7FDA-361E-67E218C1A9E9}"/>
              </a:ext>
            </a:extLst>
          </p:cNvPr>
          <p:cNvSpPr/>
          <p:nvPr/>
        </p:nvSpPr>
        <p:spPr>
          <a:xfrm>
            <a:off x="7220414" y="4327957"/>
            <a:ext cx="0" cy="11311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448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2" name="object 352">
            <a:extLst>
              <a:ext uri="{FF2B5EF4-FFF2-40B4-BE49-F238E27FC236}">
                <a16:creationId xmlns:a16="http://schemas.microsoft.com/office/drawing/2014/main" id="{2D6F8E23-AE5B-CD83-ED8D-E184F45E0257}"/>
              </a:ext>
            </a:extLst>
          </p:cNvPr>
          <p:cNvSpPr/>
          <p:nvPr/>
        </p:nvSpPr>
        <p:spPr>
          <a:xfrm>
            <a:off x="8264051" y="4331210"/>
            <a:ext cx="320242" cy="113791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3" name="object 353">
            <a:extLst>
              <a:ext uri="{FF2B5EF4-FFF2-40B4-BE49-F238E27FC236}">
                <a16:creationId xmlns:a16="http://schemas.microsoft.com/office/drawing/2014/main" id="{809EF8F8-80FB-30D2-0DA1-38F11F55EF46}"/>
              </a:ext>
            </a:extLst>
          </p:cNvPr>
          <p:cNvSpPr/>
          <p:nvPr/>
        </p:nvSpPr>
        <p:spPr>
          <a:xfrm>
            <a:off x="8306316" y="4371850"/>
            <a:ext cx="190194" cy="125157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4" name="object 354">
            <a:extLst>
              <a:ext uri="{FF2B5EF4-FFF2-40B4-BE49-F238E27FC236}">
                <a16:creationId xmlns:a16="http://schemas.microsoft.com/office/drawing/2014/main" id="{C792401B-1E68-08B4-94F2-67FCB950B527}"/>
              </a:ext>
            </a:extLst>
          </p:cNvPr>
          <p:cNvSpPr/>
          <p:nvPr/>
        </p:nvSpPr>
        <p:spPr>
          <a:xfrm>
            <a:off x="6002840" y="4397858"/>
            <a:ext cx="2418892" cy="1165554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5" name="object 355">
            <a:extLst>
              <a:ext uri="{FF2B5EF4-FFF2-40B4-BE49-F238E27FC236}">
                <a16:creationId xmlns:a16="http://schemas.microsoft.com/office/drawing/2014/main" id="{F61BABAE-6DEC-ED3D-670C-9B54DD807882}"/>
              </a:ext>
            </a:extLst>
          </p:cNvPr>
          <p:cNvSpPr/>
          <p:nvPr/>
        </p:nvSpPr>
        <p:spPr>
          <a:xfrm>
            <a:off x="6032102" y="5054601"/>
            <a:ext cx="1635760" cy="393531"/>
          </a:xfrm>
          <a:custGeom>
            <a:avLst/>
            <a:gdLst/>
            <a:ahLst/>
            <a:cxnLst/>
            <a:rect l="l" t="t" r="r" b="b"/>
            <a:pathLst>
              <a:path w="1533525" h="368935">
                <a:moveTo>
                  <a:pt x="1533144" y="0"/>
                </a:moveTo>
                <a:lnTo>
                  <a:pt x="0" y="0"/>
                </a:lnTo>
                <a:lnTo>
                  <a:pt x="0" y="368807"/>
                </a:lnTo>
                <a:lnTo>
                  <a:pt x="1533144" y="368807"/>
                </a:lnTo>
                <a:lnTo>
                  <a:pt x="1533144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6" name="object 356">
            <a:extLst>
              <a:ext uri="{FF2B5EF4-FFF2-40B4-BE49-F238E27FC236}">
                <a16:creationId xmlns:a16="http://schemas.microsoft.com/office/drawing/2014/main" id="{0ED8C9F5-0811-B2AE-429C-50A501183C37}"/>
              </a:ext>
            </a:extLst>
          </p:cNvPr>
          <p:cNvSpPr/>
          <p:nvPr/>
        </p:nvSpPr>
        <p:spPr>
          <a:xfrm>
            <a:off x="6032102" y="5054601"/>
            <a:ext cx="1635760" cy="393531"/>
          </a:xfrm>
          <a:custGeom>
            <a:avLst/>
            <a:gdLst/>
            <a:ahLst/>
            <a:cxnLst/>
            <a:rect l="l" t="t" r="r" b="b"/>
            <a:pathLst>
              <a:path w="1533525" h="368935">
                <a:moveTo>
                  <a:pt x="1533144" y="0"/>
                </a:moveTo>
                <a:lnTo>
                  <a:pt x="0" y="0"/>
                </a:lnTo>
                <a:lnTo>
                  <a:pt x="0" y="368807"/>
                </a:lnTo>
                <a:lnTo>
                  <a:pt x="1533144" y="368807"/>
                </a:lnTo>
                <a:lnTo>
                  <a:pt x="1533144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7" name="object 357">
            <a:extLst>
              <a:ext uri="{FF2B5EF4-FFF2-40B4-BE49-F238E27FC236}">
                <a16:creationId xmlns:a16="http://schemas.microsoft.com/office/drawing/2014/main" id="{786F1768-6561-591B-248F-7D2E428F28BA}"/>
              </a:ext>
            </a:extLst>
          </p:cNvPr>
          <p:cNvSpPr/>
          <p:nvPr/>
        </p:nvSpPr>
        <p:spPr>
          <a:xfrm>
            <a:off x="7717823" y="5054601"/>
            <a:ext cx="0" cy="393531"/>
          </a:xfrm>
          <a:custGeom>
            <a:avLst/>
            <a:gdLst/>
            <a:ahLst/>
            <a:cxnLst/>
            <a:rect l="l" t="t" r="r" b="b"/>
            <a:pathLst>
              <a:path h="368935">
                <a:moveTo>
                  <a:pt x="0" y="0"/>
                </a:move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8" name="object 358">
            <a:extLst>
              <a:ext uri="{FF2B5EF4-FFF2-40B4-BE49-F238E27FC236}">
                <a16:creationId xmlns:a16="http://schemas.microsoft.com/office/drawing/2014/main" id="{813A5861-158F-BEBB-924C-F5AA74539294}"/>
              </a:ext>
            </a:extLst>
          </p:cNvPr>
          <p:cNvSpPr/>
          <p:nvPr/>
        </p:nvSpPr>
        <p:spPr>
          <a:xfrm>
            <a:off x="7717823" y="4461193"/>
            <a:ext cx="601472" cy="728811"/>
          </a:xfrm>
          <a:custGeom>
            <a:avLst/>
            <a:gdLst/>
            <a:ahLst/>
            <a:cxnLst/>
            <a:rect l="l" t="t" r="r" b="b"/>
            <a:pathLst>
              <a:path w="563879" h="683260">
                <a:moveTo>
                  <a:pt x="0" y="683171"/>
                </a:moveTo>
                <a:lnTo>
                  <a:pt x="56385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9" name="object 359">
            <a:extLst>
              <a:ext uri="{FF2B5EF4-FFF2-40B4-BE49-F238E27FC236}">
                <a16:creationId xmlns:a16="http://schemas.microsoft.com/office/drawing/2014/main" id="{5FF6EDA0-612E-FE29-ED91-B5332E23ABB4}"/>
              </a:ext>
            </a:extLst>
          </p:cNvPr>
          <p:cNvSpPr/>
          <p:nvPr/>
        </p:nvSpPr>
        <p:spPr>
          <a:xfrm>
            <a:off x="8278636" y="4420554"/>
            <a:ext cx="81274" cy="8128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0" name="object 360">
            <a:extLst>
              <a:ext uri="{FF2B5EF4-FFF2-40B4-BE49-F238E27FC236}">
                <a16:creationId xmlns:a16="http://schemas.microsoft.com/office/drawing/2014/main" id="{5F8EEF9B-7427-4EC4-873B-763C3E436865}"/>
              </a:ext>
            </a:extLst>
          </p:cNvPr>
          <p:cNvSpPr txBox="1"/>
          <p:nvPr/>
        </p:nvSpPr>
        <p:spPr>
          <a:xfrm>
            <a:off x="6032102" y="5082254"/>
            <a:ext cx="1635760" cy="30914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27343" marR="56220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Underground fuel and </a:t>
            </a: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oil 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tank </a:t>
            </a: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(move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to </a:t>
            </a:r>
            <a:r>
              <a:rPr sz="96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above</a:t>
            </a:r>
            <a:r>
              <a:rPr sz="960" spc="-7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ground)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61" name="object 361">
            <a:extLst>
              <a:ext uri="{FF2B5EF4-FFF2-40B4-BE49-F238E27FC236}">
                <a16:creationId xmlns:a16="http://schemas.microsoft.com/office/drawing/2014/main" id="{B9DD3FFE-D98A-4C61-03C3-8655156438EB}"/>
              </a:ext>
            </a:extLst>
          </p:cNvPr>
          <p:cNvSpPr/>
          <p:nvPr/>
        </p:nvSpPr>
        <p:spPr>
          <a:xfrm>
            <a:off x="10773976" y="2894179"/>
            <a:ext cx="1531314" cy="1332991"/>
          </a:xfrm>
          <a:prstGeom prst="rect">
            <a:avLst/>
          </a:prstGeom>
          <a:blipFill>
            <a:blip r:embed="rId2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2" name="object 362">
            <a:extLst>
              <a:ext uri="{FF2B5EF4-FFF2-40B4-BE49-F238E27FC236}">
                <a16:creationId xmlns:a16="http://schemas.microsoft.com/office/drawing/2014/main" id="{868527D4-55AA-18CE-7AAD-B0C062754F36}"/>
              </a:ext>
            </a:extLst>
          </p:cNvPr>
          <p:cNvSpPr/>
          <p:nvPr/>
        </p:nvSpPr>
        <p:spPr>
          <a:xfrm>
            <a:off x="10852004" y="2923438"/>
            <a:ext cx="1338411" cy="281771"/>
          </a:xfrm>
          <a:custGeom>
            <a:avLst/>
            <a:gdLst/>
            <a:ahLst/>
            <a:cxnLst/>
            <a:rect l="l" t="t" r="r" b="b"/>
            <a:pathLst>
              <a:path w="1254759" h="264160">
                <a:moveTo>
                  <a:pt x="0" y="0"/>
                </a:moveTo>
                <a:lnTo>
                  <a:pt x="1254252" y="0"/>
                </a:lnTo>
                <a:lnTo>
                  <a:pt x="1254252" y="263651"/>
                </a:lnTo>
                <a:lnTo>
                  <a:pt x="0" y="263651"/>
                </a:lnTo>
                <a:lnTo>
                  <a:pt x="0" y="0"/>
                </a:lnTo>
                <a:close/>
              </a:path>
            </a:pathLst>
          </a:custGeom>
          <a:solidFill>
            <a:srgbClr val="6A7CB9"/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3" name="object 363">
            <a:extLst>
              <a:ext uri="{FF2B5EF4-FFF2-40B4-BE49-F238E27FC236}">
                <a16:creationId xmlns:a16="http://schemas.microsoft.com/office/drawing/2014/main" id="{139E318F-04EB-59E0-5D8D-DA88C95B6F38}"/>
              </a:ext>
            </a:extLst>
          </p:cNvPr>
          <p:cNvSpPr/>
          <p:nvPr/>
        </p:nvSpPr>
        <p:spPr>
          <a:xfrm>
            <a:off x="10852004" y="2923438"/>
            <a:ext cx="1338411" cy="281771"/>
          </a:xfrm>
          <a:custGeom>
            <a:avLst/>
            <a:gdLst/>
            <a:ahLst/>
            <a:cxnLst/>
            <a:rect l="l" t="t" r="r" b="b"/>
            <a:pathLst>
              <a:path w="1254759" h="264160">
                <a:moveTo>
                  <a:pt x="0" y="0"/>
                </a:moveTo>
                <a:lnTo>
                  <a:pt x="1254252" y="0"/>
                </a:lnTo>
                <a:lnTo>
                  <a:pt x="1254252" y="263651"/>
                </a:lnTo>
                <a:lnTo>
                  <a:pt x="0" y="26365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4" name="object 364">
            <a:extLst>
              <a:ext uri="{FF2B5EF4-FFF2-40B4-BE49-F238E27FC236}">
                <a16:creationId xmlns:a16="http://schemas.microsoft.com/office/drawing/2014/main" id="{DD6CF18E-14E6-A4DB-F91E-B2B356F3E777}"/>
              </a:ext>
            </a:extLst>
          </p:cNvPr>
          <p:cNvSpPr/>
          <p:nvPr/>
        </p:nvSpPr>
        <p:spPr>
          <a:xfrm>
            <a:off x="10852004" y="3238731"/>
            <a:ext cx="1338411" cy="0"/>
          </a:xfrm>
          <a:custGeom>
            <a:avLst/>
            <a:gdLst/>
            <a:ahLst/>
            <a:cxnLst/>
            <a:rect l="l" t="t" r="r" b="b"/>
            <a:pathLst>
              <a:path w="1254759">
                <a:moveTo>
                  <a:pt x="0" y="0"/>
                </a:moveTo>
                <a:lnTo>
                  <a:pt x="1254252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5" name="object 365">
            <a:extLst>
              <a:ext uri="{FF2B5EF4-FFF2-40B4-BE49-F238E27FC236}">
                <a16:creationId xmlns:a16="http://schemas.microsoft.com/office/drawing/2014/main" id="{424E1148-4F22-AEE1-E458-2A3B8E3B94F5}"/>
              </a:ext>
            </a:extLst>
          </p:cNvPr>
          <p:cNvSpPr/>
          <p:nvPr/>
        </p:nvSpPr>
        <p:spPr>
          <a:xfrm>
            <a:off x="11317250" y="3238731"/>
            <a:ext cx="73829" cy="885952"/>
          </a:xfrm>
          <a:custGeom>
            <a:avLst/>
            <a:gdLst/>
            <a:ahLst/>
            <a:cxnLst/>
            <a:rect l="l" t="t" r="r" b="b"/>
            <a:pathLst>
              <a:path w="69215" h="830579">
                <a:moveTo>
                  <a:pt x="0" y="0"/>
                </a:moveTo>
                <a:lnTo>
                  <a:pt x="68783" y="83030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6" name="object 366">
            <a:extLst>
              <a:ext uri="{FF2B5EF4-FFF2-40B4-BE49-F238E27FC236}">
                <a16:creationId xmlns:a16="http://schemas.microsoft.com/office/drawing/2014/main" id="{3FF35B7E-2C66-AEF3-958C-032FABB3F1B7}"/>
              </a:ext>
            </a:extLst>
          </p:cNvPr>
          <p:cNvSpPr/>
          <p:nvPr/>
        </p:nvSpPr>
        <p:spPr>
          <a:xfrm>
            <a:off x="11349981" y="4083744"/>
            <a:ext cx="81280" cy="81280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7" name="object 367">
            <a:extLst>
              <a:ext uri="{FF2B5EF4-FFF2-40B4-BE49-F238E27FC236}">
                <a16:creationId xmlns:a16="http://schemas.microsoft.com/office/drawing/2014/main" id="{49340826-E0A2-2435-4A1B-27325DDA223C}"/>
              </a:ext>
            </a:extLst>
          </p:cNvPr>
          <p:cNvSpPr txBox="1"/>
          <p:nvPr/>
        </p:nvSpPr>
        <p:spPr>
          <a:xfrm>
            <a:off x="10852004" y="2970473"/>
            <a:ext cx="1338411" cy="16141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03635" defTabSz="975390" fontAlgn="auto">
              <a:spcBef>
                <a:spcPts val="107"/>
              </a:spcBef>
              <a:spcAft>
                <a:spcPts val="0"/>
              </a:spcAft>
            </a:pP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Water main and</a:t>
            </a:r>
            <a:r>
              <a:rPr sz="960" spc="-37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960" spc="-5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sewers</a:t>
            </a:r>
            <a:endParaRPr sz="96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68" name="object 368">
            <a:extLst>
              <a:ext uri="{FF2B5EF4-FFF2-40B4-BE49-F238E27FC236}">
                <a16:creationId xmlns:a16="http://schemas.microsoft.com/office/drawing/2014/main" id="{ACE42425-D94D-1189-173F-B412C28C6940}"/>
              </a:ext>
            </a:extLst>
          </p:cNvPr>
          <p:cNvSpPr/>
          <p:nvPr/>
        </p:nvSpPr>
        <p:spPr>
          <a:xfrm>
            <a:off x="11115352" y="4310077"/>
            <a:ext cx="599845" cy="235711"/>
          </a:xfrm>
          <a:prstGeom prst="rect">
            <a:avLst/>
          </a:prstGeom>
          <a:blipFill>
            <a:blip r:embed="rId2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" name="object 369">
            <a:extLst>
              <a:ext uri="{FF2B5EF4-FFF2-40B4-BE49-F238E27FC236}">
                <a16:creationId xmlns:a16="http://schemas.microsoft.com/office/drawing/2014/main" id="{5B205667-5B3B-6085-FE34-793E66DE4355}"/>
              </a:ext>
            </a:extLst>
          </p:cNvPr>
          <p:cNvSpPr/>
          <p:nvPr/>
        </p:nvSpPr>
        <p:spPr>
          <a:xfrm>
            <a:off x="11116978" y="4298704"/>
            <a:ext cx="596594" cy="232460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0" name="object 370">
            <a:extLst>
              <a:ext uri="{FF2B5EF4-FFF2-40B4-BE49-F238E27FC236}">
                <a16:creationId xmlns:a16="http://schemas.microsoft.com/office/drawing/2014/main" id="{E853F3F3-5526-8EF5-707F-8741F306DB9C}"/>
              </a:ext>
            </a:extLst>
          </p:cNvPr>
          <p:cNvSpPr/>
          <p:nvPr/>
        </p:nvSpPr>
        <p:spPr>
          <a:xfrm>
            <a:off x="11238897" y="4167024"/>
            <a:ext cx="411276" cy="338124"/>
          </a:xfrm>
          <a:prstGeom prst="rect">
            <a:avLst/>
          </a:prstGeom>
          <a:blipFill>
            <a:blip r:embed="rId2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1" name="object 371">
            <a:extLst>
              <a:ext uri="{FF2B5EF4-FFF2-40B4-BE49-F238E27FC236}">
                <a16:creationId xmlns:a16="http://schemas.microsoft.com/office/drawing/2014/main" id="{9EC0C6FD-E0C6-A3EC-99B1-F3A8E6EA39EE}"/>
              </a:ext>
            </a:extLst>
          </p:cNvPr>
          <p:cNvSpPr/>
          <p:nvPr/>
        </p:nvSpPr>
        <p:spPr>
          <a:xfrm>
            <a:off x="11268159" y="4188157"/>
            <a:ext cx="255218" cy="287730"/>
          </a:xfrm>
          <a:prstGeom prst="rect">
            <a:avLst/>
          </a:prstGeom>
          <a:blipFill>
            <a:blip r:embed="rId2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2" name="object 372">
            <a:extLst>
              <a:ext uri="{FF2B5EF4-FFF2-40B4-BE49-F238E27FC236}">
                <a16:creationId xmlns:a16="http://schemas.microsoft.com/office/drawing/2014/main" id="{FC6FF80B-6594-ED77-B108-4B2158E0CCA3}"/>
              </a:ext>
            </a:extLst>
          </p:cNvPr>
          <p:cNvSpPr/>
          <p:nvPr/>
        </p:nvSpPr>
        <p:spPr>
          <a:xfrm>
            <a:off x="7683710" y="4199536"/>
            <a:ext cx="0" cy="270933"/>
          </a:xfrm>
          <a:custGeom>
            <a:avLst/>
            <a:gdLst/>
            <a:ahLst/>
            <a:cxnLst/>
            <a:rect l="l" t="t" r="r" b="b"/>
            <a:pathLst>
              <a:path h="254000">
                <a:moveTo>
                  <a:pt x="0" y="0"/>
                </a:moveTo>
                <a:lnTo>
                  <a:pt x="0" y="253453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3" name="object 373">
            <a:extLst>
              <a:ext uri="{FF2B5EF4-FFF2-40B4-BE49-F238E27FC236}">
                <a16:creationId xmlns:a16="http://schemas.microsoft.com/office/drawing/2014/main" id="{AE1C9F81-E609-835D-1A22-88AF930F1696}"/>
              </a:ext>
            </a:extLst>
          </p:cNvPr>
          <p:cNvSpPr/>
          <p:nvPr/>
        </p:nvSpPr>
        <p:spPr>
          <a:xfrm>
            <a:off x="7261055" y="4115005"/>
            <a:ext cx="167436" cy="110540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4" name="object 374">
            <a:extLst>
              <a:ext uri="{FF2B5EF4-FFF2-40B4-BE49-F238E27FC236}">
                <a16:creationId xmlns:a16="http://schemas.microsoft.com/office/drawing/2014/main" id="{6C35E0AB-9707-45B5-CB27-83A59A02149B}"/>
              </a:ext>
            </a:extLst>
          </p:cNvPr>
          <p:cNvSpPr/>
          <p:nvPr/>
        </p:nvSpPr>
        <p:spPr>
          <a:xfrm>
            <a:off x="6368600" y="3971965"/>
            <a:ext cx="68274" cy="71513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5" name="object 375">
            <a:extLst>
              <a:ext uri="{FF2B5EF4-FFF2-40B4-BE49-F238E27FC236}">
                <a16:creationId xmlns:a16="http://schemas.microsoft.com/office/drawing/2014/main" id="{8E6894DB-05DF-EE6E-C510-3FCE8A4B1D65}"/>
              </a:ext>
            </a:extLst>
          </p:cNvPr>
          <p:cNvSpPr/>
          <p:nvPr/>
        </p:nvSpPr>
        <p:spPr>
          <a:xfrm>
            <a:off x="7553663" y="3580182"/>
            <a:ext cx="695756" cy="833932"/>
          </a:xfrm>
          <a:prstGeom prst="rect">
            <a:avLst/>
          </a:prstGeom>
          <a:blipFill>
            <a:blip r:embed="rId2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6" name="object 376">
            <a:extLst>
              <a:ext uri="{FF2B5EF4-FFF2-40B4-BE49-F238E27FC236}">
                <a16:creationId xmlns:a16="http://schemas.microsoft.com/office/drawing/2014/main" id="{03718FDE-6A0A-7680-AEE5-240A1149560F}"/>
              </a:ext>
            </a:extLst>
          </p:cNvPr>
          <p:cNvSpPr/>
          <p:nvPr/>
        </p:nvSpPr>
        <p:spPr>
          <a:xfrm>
            <a:off x="7376472" y="3573678"/>
            <a:ext cx="619353" cy="905459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7" name="object 377">
            <a:extLst>
              <a:ext uri="{FF2B5EF4-FFF2-40B4-BE49-F238E27FC236}">
                <a16:creationId xmlns:a16="http://schemas.microsoft.com/office/drawing/2014/main" id="{5D3EB1CD-F3AF-0E45-A0ED-3416E305DF26}"/>
              </a:ext>
            </a:extLst>
          </p:cNvPr>
          <p:cNvSpPr/>
          <p:nvPr/>
        </p:nvSpPr>
        <p:spPr>
          <a:xfrm>
            <a:off x="7369971" y="3536290"/>
            <a:ext cx="633983" cy="686002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8" name="object 378">
            <a:extLst>
              <a:ext uri="{FF2B5EF4-FFF2-40B4-BE49-F238E27FC236}">
                <a16:creationId xmlns:a16="http://schemas.microsoft.com/office/drawing/2014/main" id="{986CF745-300C-46A3-4B43-F574B99B060B}"/>
              </a:ext>
            </a:extLst>
          </p:cNvPr>
          <p:cNvSpPr/>
          <p:nvPr/>
        </p:nvSpPr>
        <p:spPr>
          <a:xfrm>
            <a:off x="7389478" y="3526538"/>
            <a:ext cx="594969" cy="650239"/>
          </a:xfrm>
          <a:prstGeom prst="rect">
            <a:avLst/>
          </a:prstGeom>
          <a:blipFill>
            <a:blip r:embed="rId2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79" name="object 379">
            <a:extLst>
              <a:ext uri="{FF2B5EF4-FFF2-40B4-BE49-F238E27FC236}">
                <a16:creationId xmlns:a16="http://schemas.microsoft.com/office/drawing/2014/main" id="{D999A49F-7009-92B6-0682-116B5270860F}"/>
              </a:ext>
            </a:extLst>
          </p:cNvPr>
          <p:cNvSpPr/>
          <p:nvPr/>
        </p:nvSpPr>
        <p:spPr>
          <a:xfrm>
            <a:off x="7389478" y="3526537"/>
            <a:ext cx="595376" cy="650240"/>
          </a:xfrm>
          <a:custGeom>
            <a:avLst/>
            <a:gdLst/>
            <a:ahLst/>
            <a:cxnLst/>
            <a:rect l="l" t="t" r="r" b="b"/>
            <a:pathLst>
              <a:path w="558165" h="609600">
                <a:moveTo>
                  <a:pt x="0" y="45720"/>
                </a:moveTo>
                <a:lnTo>
                  <a:pt x="268427" y="0"/>
                </a:lnTo>
                <a:lnTo>
                  <a:pt x="557784" y="552450"/>
                </a:lnTo>
                <a:lnTo>
                  <a:pt x="258902" y="609600"/>
                </a:lnTo>
                <a:lnTo>
                  <a:pt x="0" y="45720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0" name="object 380">
            <a:extLst>
              <a:ext uri="{FF2B5EF4-FFF2-40B4-BE49-F238E27FC236}">
                <a16:creationId xmlns:a16="http://schemas.microsoft.com/office/drawing/2014/main" id="{527A7C83-B7F2-FA0C-5DD5-45CBE9326E3A}"/>
              </a:ext>
            </a:extLst>
          </p:cNvPr>
          <p:cNvSpPr/>
          <p:nvPr/>
        </p:nvSpPr>
        <p:spPr>
          <a:xfrm>
            <a:off x="7660952" y="4106877"/>
            <a:ext cx="357631" cy="99161"/>
          </a:xfrm>
          <a:prstGeom prst="rect">
            <a:avLst/>
          </a:prstGeom>
          <a:blipFill>
            <a:blip r:embed="rId2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1" name="object 381">
            <a:extLst>
              <a:ext uri="{FF2B5EF4-FFF2-40B4-BE49-F238E27FC236}">
                <a16:creationId xmlns:a16="http://schemas.microsoft.com/office/drawing/2014/main" id="{18B8E1F9-5FDF-4A11-28E2-862792226ADF}"/>
              </a:ext>
            </a:extLst>
          </p:cNvPr>
          <p:cNvSpPr/>
          <p:nvPr/>
        </p:nvSpPr>
        <p:spPr>
          <a:xfrm>
            <a:off x="7663628" y="4122753"/>
            <a:ext cx="324688" cy="66512"/>
          </a:xfrm>
          <a:prstGeom prst="rect">
            <a:avLst/>
          </a:prstGeom>
          <a:blipFill>
            <a:blip r:embed="rId2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2" name="object 382">
            <a:extLst>
              <a:ext uri="{FF2B5EF4-FFF2-40B4-BE49-F238E27FC236}">
                <a16:creationId xmlns:a16="http://schemas.microsoft.com/office/drawing/2014/main" id="{5AAFBC92-CD8B-8B5C-4036-B98BC3DA514E}"/>
              </a:ext>
            </a:extLst>
          </p:cNvPr>
          <p:cNvSpPr/>
          <p:nvPr/>
        </p:nvSpPr>
        <p:spPr>
          <a:xfrm>
            <a:off x="7675583" y="4032098"/>
            <a:ext cx="100786" cy="79653"/>
          </a:xfrm>
          <a:prstGeom prst="rect">
            <a:avLst/>
          </a:prstGeom>
          <a:blipFill>
            <a:blip r:embed="rId2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3" name="object 383">
            <a:extLst>
              <a:ext uri="{FF2B5EF4-FFF2-40B4-BE49-F238E27FC236}">
                <a16:creationId xmlns:a16="http://schemas.microsoft.com/office/drawing/2014/main" id="{87585F46-5477-F2BE-9286-920271511186}"/>
              </a:ext>
            </a:extLst>
          </p:cNvPr>
          <p:cNvSpPr/>
          <p:nvPr/>
        </p:nvSpPr>
        <p:spPr>
          <a:xfrm>
            <a:off x="7893414" y="4144264"/>
            <a:ext cx="69900" cy="65023"/>
          </a:xfrm>
          <a:prstGeom prst="rect">
            <a:avLst/>
          </a:prstGeom>
          <a:blipFill>
            <a:blip r:embed="rId2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4" name="object 384">
            <a:extLst>
              <a:ext uri="{FF2B5EF4-FFF2-40B4-BE49-F238E27FC236}">
                <a16:creationId xmlns:a16="http://schemas.microsoft.com/office/drawing/2014/main" id="{EE7A2931-62EA-196B-2A9D-5131F6F35DCA}"/>
              </a:ext>
            </a:extLst>
          </p:cNvPr>
          <p:cNvSpPr/>
          <p:nvPr/>
        </p:nvSpPr>
        <p:spPr>
          <a:xfrm>
            <a:off x="7704983" y="4181906"/>
            <a:ext cx="66000" cy="61312"/>
          </a:xfrm>
          <a:prstGeom prst="rect">
            <a:avLst/>
          </a:prstGeom>
          <a:blipFill>
            <a:blip r:embed="rId2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5" name="object 385">
            <a:extLst>
              <a:ext uri="{FF2B5EF4-FFF2-40B4-BE49-F238E27FC236}">
                <a16:creationId xmlns:a16="http://schemas.microsoft.com/office/drawing/2014/main" id="{958D9F48-FA43-4CAD-2F7A-B4098FF3BE45}"/>
              </a:ext>
            </a:extLst>
          </p:cNvPr>
          <p:cNvSpPr/>
          <p:nvPr/>
        </p:nvSpPr>
        <p:spPr>
          <a:xfrm>
            <a:off x="7703217" y="4158896"/>
            <a:ext cx="170687" cy="86156"/>
          </a:xfrm>
          <a:prstGeom prst="rect">
            <a:avLst/>
          </a:prstGeom>
          <a:blipFill>
            <a:blip r:embed="rId2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6" name="object 386">
            <a:extLst>
              <a:ext uri="{FF2B5EF4-FFF2-40B4-BE49-F238E27FC236}">
                <a16:creationId xmlns:a16="http://schemas.microsoft.com/office/drawing/2014/main" id="{0BFBF566-4A90-8B5E-6B15-F8FE11A7F379}"/>
              </a:ext>
            </a:extLst>
          </p:cNvPr>
          <p:cNvSpPr/>
          <p:nvPr/>
        </p:nvSpPr>
        <p:spPr>
          <a:xfrm>
            <a:off x="7608934" y="3892298"/>
            <a:ext cx="100786" cy="79653"/>
          </a:xfrm>
          <a:prstGeom prst="rect">
            <a:avLst/>
          </a:prstGeom>
          <a:blipFill>
            <a:blip r:embed="rId2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7" name="object 387">
            <a:extLst>
              <a:ext uri="{FF2B5EF4-FFF2-40B4-BE49-F238E27FC236}">
                <a16:creationId xmlns:a16="http://schemas.microsoft.com/office/drawing/2014/main" id="{547DD07B-86D6-1963-A155-9AF96D6FAF62}"/>
              </a:ext>
            </a:extLst>
          </p:cNvPr>
          <p:cNvSpPr/>
          <p:nvPr/>
        </p:nvSpPr>
        <p:spPr>
          <a:xfrm>
            <a:off x="7530905" y="3747618"/>
            <a:ext cx="102412" cy="79653"/>
          </a:xfrm>
          <a:prstGeom prst="rect">
            <a:avLst/>
          </a:prstGeom>
          <a:blipFill>
            <a:blip r:embed="rId2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8" name="object 388">
            <a:extLst>
              <a:ext uri="{FF2B5EF4-FFF2-40B4-BE49-F238E27FC236}">
                <a16:creationId xmlns:a16="http://schemas.microsoft.com/office/drawing/2014/main" id="{F16CB512-FFCA-94FB-6352-81BE60F7EE79}"/>
              </a:ext>
            </a:extLst>
          </p:cNvPr>
          <p:cNvSpPr/>
          <p:nvPr/>
        </p:nvSpPr>
        <p:spPr>
          <a:xfrm>
            <a:off x="7461003" y="3611069"/>
            <a:ext cx="100786" cy="79653"/>
          </a:xfrm>
          <a:prstGeom prst="rect">
            <a:avLst/>
          </a:prstGeom>
          <a:blipFill>
            <a:blip r:embed="rId2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9" name="object 389">
            <a:extLst>
              <a:ext uri="{FF2B5EF4-FFF2-40B4-BE49-F238E27FC236}">
                <a16:creationId xmlns:a16="http://schemas.microsoft.com/office/drawing/2014/main" id="{DFEC0F1F-B2B7-9E4C-BB3E-55B65886DE9A}"/>
              </a:ext>
            </a:extLst>
          </p:cNvPr>
          <p:cNvSpPr/>
          <p:nvPr/>
        </p:nvSpPr>
        <p:spPr>
          <a:xfrm>
            <a:off x="7545534" y="3528164"/>
            <a:ext cx="434170" cy="611632"/>
          </a:xfrm>
          <a:custGeom>
            <a:avLst/>
            <a:gdLst/>
            <a:ahLst/>
            <a:cxnLst/>
            <a:rect l="l" t="t" r="r" b="b"/>
            <a:pathLst>
              <a:path w="407034" h="573404">
                <a:moveTo>
                  <a:pt x="123596" y="0"/>
                </a:moveTo>
                <a:lnTo>
                  <a:pt x="0" y="17132"/>
                </a:lnTo>
                <a:lnTo>
                  <a:pt x="270002" y="573023"/>
                </a:lnTo>
                <a:lnTo>
                  <a:pt x="406908" y="548271"/>
                </a:lnTo>
                <a:lnTo>
                  <a:pt x="123596" y="0"/>
                </a:lnTo>
                <a:close/>
              </a:path>
            </a:pathLst>
          </a:custGeom>
          <a:solidFill>
            <a:srgbClr val="7E7E7E">
              <a:alpha val="54116"/>
            </a:srgbClr>
          </a:solid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0" name="object 390">
            <a:extLst>
              <a:ext uri="{FF2B5EF4-FFF2-40B4-BE49-F238E27FC236}">
                <a16:creationId xmlns:a16="http://schemas.microsoft.com/office/drawing/2014/main" id="{E1DF38A1-DF19-9178-FF22-ECEFEC3FEF50}"/>
              </a:ext>
            </a:extLst>
          </p:cNvPr>
          <p:cNvSpPr/>
          <p:nvPr/>
        </p:nvSpPr>
        <p:spPr>
          <a:xfrm>
            <a:off x="7457752" y="4012592"/>
            <a:ext cx="100786" cy="86156"/>
          </a:xfrm>
          <a:prstGeom prst="rect">
            <a:avLst/>
          </a:prstGeom>
          <a:blipFill>
            <a:blip r:embed="rId2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1" name="object 391">
            <a:extLst>
              <a:ext uri="{FF2B5EF4-FFF2-40B4-BE49-F238E27FC236}">
                <a16:creationId xmlns:a16="http://schemas.microsoft.com/office/drawing/2014/main" id="{4E493810-02FC-570E-6801-58EADB86E44E}"/>
              </a:ext>
            </a:extLst>
          </p:cNvPr>
          <p:cNvSpPr/>
          <p:nvPr/>
        </p:nvSpPr>
        <p:spPr>
          <a:xfrm>
            <a:off x="7456064" y="4010898"/>
            <a:ext cx="104173" cy="89543"/>
          </a:xfrm>
          <a:prstGeom prst="rect">
            <a:avLst/>
          </a:prstGeom>
          <a:blipFill>
            <a:blip r:embed="rId2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2" name="object 392">
            <a:extLst>
              <a:ext uri="{FF2B5EF4-FFF2-40B4-BE49-F238E27FC236}">
                <a16:creationId xmlns:a16="http://schemas.microsoft.com/office/drawing/2014/main" id="{959FD475-DF96-A2AD-0A77-43453ED762F2}"/>
              </a:ext>
            </a:extLst>
          </p:cNvPr>
          <p:cNvSpPr/>
          <p:nvPr/>
        </p:nvSpPr>
        <p:spPr>
          <a:xfrm>
            <a:off x="8681829" y="4019093"/>
            <a:ext cx="89407" cy="69900"/>
          </a:xfrm>
          <a:prstGeom prst="rect">
            <a:avLst/>
          </a:prstGeom>
          <a:blipFill>
            <a:blip r:embed="rId2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3" name="object 393">
            <a:extLst>
              <a:ext uri="{FF2B5EF4-FFF2-40B4-BE49-F238E27FC236}">
                <a16:creationId xmlns:a16="http://schemas.microsoft.com/office/drawing/2014/main" id="{9FE08FD7-EA1D-3663-E6F5-37621C24E51D}"/>
              </a:ext>
            </a:extLst>
          </p:cNvPr>
          <p:cNvSpPr/>
          <p:nvPr/>
        </p:nvSpPr>
        <p:spPr>
          <a:xfrm>
            <a:off x="8538370" y="3996593"/>
            <a:ext cx="207598" cy="8621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4" name="object 394">
            <a:extLst>
              <a:ext uri="{FF2B5EF4-FFF2-40B4-BE49-F238E27FC236}">
                <a16:creationId xmlns:a16="http://schemas.microsoft.com/office/drawing/2014/main" id="{5C4289DC-5B17-C9A7-E081-1D8CB4616541}"/>
              </a:ext>
            </a:extLst>
          </p:cNvPr>
          <p:cNvSpPr/>
          <p:nvPr/>
        </p:nvSpPr>
        <p:spPr>
          <a:xfrm>
            <a:off x="8678577" y="3929685"/>
            <a:ext cx="89407" cy="69900"/>
          </a:xfrm>
          <a:prstGeom prst="rect">
            <a:avLst/>
          </a:prstGeom>
          <a:blipFill>
            <a:blip r:embed="rId2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5" name="object 395">
            <a:extLst>
              <a:ext uri="{FF2B5EF4-FFF2-40B4-BE49-F238E27FC236}">
                <a16:creationId xmlns:a16="http://schemas.microsoft.com/office/drawing/2014/main" id="{3C71BF5B-855C-E4B7-035F-68E81FAEEECF}"/>
              </a:ext>
            </a:extLst>
          </p:cNvPr>
          <p:cNvSpPr/>
          <p:nvPr/>
        </p:nvSpPr>
        <p:spPr>
          <a:xfrm>
            <a:off x="8699819" y="3882787"/>
            <a:ext cx="168236" cy="84301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6" name="object 396">
            <a:extLst>
              <a:ext uri="{FF2B5EF4-FFF2-40B4-BE49-F238E27FC236}">
                <a16:creationId xmlns:a16="http://schemas.microsoft.com/office/drawing/2014/main" id="{67EA0412-7FC3-C12C-848C-9BC2DCABE14F}"/>
              </a:ext>
            </a:extLst>
          </p:cNvPr>
          <p:cNvSpPr/>
          <p:nvPr/>
        </p:nvSpPr>
        <p:spPr>
          <a:xfrm>
            <a:off x="8769612" y="4030486"/>
            <a:ext cx="89407" cy="71513"/>
          </a:xfrm>
          <a:prstGeom prst="rect">
            <a:avLst/>
          </a:prstGeom>
          <a:blipFill>
            <a:blip r:embed="rId2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7" name="object 397">
            <a:extLst>
              <a:ext uri="{FF2B5EF4-FFF2-40B4-BE49-F238E27FC236}">
                <a16:creationId xmlns:a16="http://schemas.microsoft.com/office/drawing/2014/main" id="{EE588133-E230-97E7-DDAA-6A59049A9D78}"/>
              </a:ext>
            </a:extLst>
          </p:cNvPr>
          <p:cNvSpPr/>
          <p:nvPr/>
        </p:nvSpPr>
        <p:spPr>
          <a:xfrm>
            <a:off x="8791259" y="3984387"/>
            <a:ext cx="168235" cy="84301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8" name="object 398">
            <a:extLst>
              <a:ext uri="{FF2B5EF4-FFF2-40B4-BE49-F238E27FC236}">
                <a16:creationId xmlns:a16="http://schemas.microsoft.com/office/drawing/2014/main" id="{8C1AFEE1-3F55-0C1B-153E-4BC7AAE3DFAB}"/>
              </a:ext>
            </a:extLst>
          </p:cNvPr>
          <p:cNvSpPr/>
          <p:nvPr/>
        </p:nvSpPr>
        <p:spPr>
          <a:xfrm>
            <a:off x="7459377" y="4168650"/>
            <a:ext cx="229845" cy="312114"/>
          </a:xfrm>
          <a:prstGeom prst="rect">
            <a:avLst/>
          </a:prstGeom>
          <a:blipFill>
            <a:blip r:embed="rId2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9" name="object 399">
            <a:extLst>
              <a:ext uri="{FF2B5EF4-FFF2-40B4-BE49-F238E27FC236}">
                <a16:creationId xmlns:a16="http://schemas.microsoft.com/office/drawing/2014/main" id="{B7A6E76B-E2E8-7F3B-B601-D783236229F9}"/>
              </a:ext>
            </a:extLst>
          </p:cNvPr>
          <p:cNvSpPr/>
          <p:nvPr/>
        </p:nvSpPr>
        <p:spPr>
          <a:xfrm>
            <a:off x="7132632" y="3967075"/>
            <a:ext cx="417778" cy="547826"/>
          </a:xfrm>
          <a:prstGeom prst="rect">
            <a:avLst/>
          </a:prstGeom>
          <a:blipFill>
            <a:blip r:embed="rId2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0" name="object 400">
            <a:extLst>
              <a:ext uri="{FF2B5EF4-FFF2-40B4-BE49-F238E27FC236}">
                <a16:creationId xmlns:a16="http://schemas.microsoft.com/office/drawing/2014/main" id="{EB549B48-FFEB-811E-8433-9351FD7A0A59}"/>
              </a:ext>
            </a:extLst>
          </p:cNvPr>
          <p:cNvSpPr/>
          <p:nvPr/>
        </p:nvSpPr>
        <p:spPr>
          <a:xfrm>
            <a:off x="7132632" y="3967078"/>
            <a:ext cx="417915" cy="547963"/>
          </a:xfrm>
          <a:custGeom>
            <a:avLst/>
            <a:gdLst/>
            <a:ahLst/>
            <a:cxnLst/>
            <a:rect l="l" t="t" r="r" b="b"/>
            <a:pathLst>
              <a:path w="391795" h="513714">
                <a:moveTo>
                  <a:pt x="391668" y="467931"/>
                </a:moveTo>
                <a:lnTo>
                  <a:pt x="122275" y="513588"/>
                </a:lnTo>
                <a:lnTo>
                  <a:pt x="24841" y="291033"/>
                </a:lnTo>
                <a:lnTo>
                  <a:pt x="0" y="0"/>
                </a:lnTo>
                <a:lnTo>
                  <a:pt x="103174" y="236816"/>
                </a:lnTo>
                <a:lnTo>
                  <a:pt x="370649" y="195922"/>
                </a:lnTo>
                <a:lnTo>
                  <a:pt x="374854" y="234254"/>
                </a:lnTo>
                <a:lnTo>
                  <a:pt x="379057" y="285733"/>
                </a:lnTo>
                <a:lnTo>
                  <a:pt x="383259" y="345248"/>
                </a:lnTo>
                <a:lnTo>
                  <a:pt x="387463" y="407684"/>
                </a:lnTo>
                <a:lnTo>
                  <a:pt x="391668" y="467931"/>
                </a:lnTo>
                <a:close/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1" name="object 401">
            <a:extLst>
              <a:ext uri="{FF2B5EF4-FFF2-40B4-BE49-F238E27FC236}">
                <a16:creationId xmlns:a16="http://schemas.microsoft.com/office/drawing/2014/main" id="{02667D44-7048-1DED-17F2-D74A81DA239D}"/>
              </a:ext>
            </a:extLst>
          </p:cNvPr>
          <p:cNvSpPr/>
          <p:nvPr/>
        </p:nvSpPr>
        <p:spPr>
          <a:xfrm>
            <a:off x="7244799" y="4209289"/>
            <a:ext cx="14224" cy="283125"/>
          </a:xfrm>
          <a:custGeom>
            <a:avLst/>
            <a:gdLst/>
            <a:ahLst/>
            <a:cxnLst/>
            <a:rect l="l" t="t" r="r" b="b"/>
            <a:pathLst>
              <a:path w="13334" h="265429">
                <a:moveTo>
                  <a:pt x="0" y="0"/>
                </a:moveTo>
                <a:lnTo>
                  <a:pt x="12725" y="264934"/>
                </a:lnTo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2" name="object 402">
            <a:extLst>
              <a:ext uri="{FF2B5EF4-FFF2-40B4-BE49-F238E27FC236}">
                <a16:creationId xmlns:a16="http://schemas.microsoft.com/office/drawing/2014/main" id="{BAA80772-B320-6B53-CB5C-E634CCDDACFF}"/>
              </a:ext>
            </a:extLst>
          </p:cNvPr>
          <p:cNvSpPr/>
          <p:nvPr/>
        </p:nvSpPr>
        <p:spPr>
          <a:xfrm>
            <a:off x="7111500" y="3903677"/>
            <a:ext cx="442162" cy="375513"/>
          </a:xfrm>
          <a:prstGeom prst="rect">
            <a:avLst/>
          </a:prstGeom>
          <a:blipFill>
            <a:blip r:embed="rId2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3" name="object 403">
            <a:extLst>
              <a:ext uri="{FF2B5EF4-FFF2-40B4-BE49-F238E27FC236}">
                <a16:creationId xmlns:a16="http://schemas.microsoft.com/office/drawing/2014/main" id="{8ADD0626-2A80-57F9-AE50-6A1F646ED24D}"/>
              </a:ext>
            </a:extLst>
          </p:cNvPr>
          <p:cNvSpPr/>
          <p:nvPr/>
        </p:nvSpPr>
        <p:spPr>
          <a:xfrm>
            <a:off x="7129382" y="3895549"/>
            <a:ext cx="404773" cy="338124"/>
          </a:xfrm>
          <a:prstGeom prst="rect">
            <a:avLst/>
          </a:prstGeom>
          <a:blipFill>
            <a:blip r:embed="rId2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4" name="object 404">
            <a:extLst>
              <a:ext uri="{FF2B5EF4-FFF2-40B4-BE49-F238E27FC236}">
                <a16:creationId xmlns:a16="http://schemas.microsoft.com/office/drawing/2014/main" id="{4A63C0D9-082A-11D9-077B-AD66B1C69347}"/>
              </a:ext>
            </a:extLst>
          </p:cNvPr>
          <p:cNvSpPr/>
          <p:nvPr/>
        </p:nvSpPr>
        <p:spPr>
          <a:xfrm>
            <a:off x="7129381" y="3895549"/>
            <a:ext cx="405045" cy="338667"/>
          </a:xfrm>
          <a:custGeom>
            <a:avLst/>
            <a:gdLst/>
            <a:ahLst/>
            <a:cxnLst/>
            <a:rect l="l" t="t" r="r" b="b"/>
            <a:pathLst>
              <a:path w="379729" h="317500">
                <a:moveTo>
                  <a:pt x="0" y="45554"/>
                </a:moveTo>
                <a:lnTo>
                  <a:pt x="255524" y="0"/>
                </a:lnTo>
                <a:lnTo>
                  <a:pt x="379476" y="269532"/>
                </a:lnTo>
                <a:lnTo>
                  <a:pt x="114414" y="316991"/>
                </a:lnTo>
                <a:lnTo>
                  <a:pt x="0" y="45554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5" name="object 405">
            <a:extLst>
              <a:ext uri="{FF2B5EF4-FFF2-40B4-BE49-F238E27FC236}">
                <a16:creationId xmlns:a16="http://schemas.microsoft.com/office/drawing/2014/main" id="{ACBAE32D-ACAB-F44B-60A1-556301B3B581}"/>
              </a:ext>
            </a:extLst>
          </p:cNvPr>
          <p:cNvSpPr/>
          <p:nvPr/>
        </p:nvSpPr>
        <p:spPr>
          <a:xfrm>
            <a:off x="7241547" y="4167037"/>
            <a:ext cx="321868" cy="100773"/>
          </a:xfrm>
          <a:prstGeom prst="rect">
            <a:avLst/>
          </a:prstGeom>
          <a:blipFill>
            <a:blip r:embed="rId2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6" name="object 406">
            <a:extLst>
              <a:ext uri="{FF2B5EF4-FFF2-40B4-BE49-F238E27FC236}">
                <a16:creationId xmlns:a16="http://schemas.microsoft.com/office/drawing/2014/main" id="{82C5F4FA-298D-60E2-381F-B598B6DB45CE}"/>
              </a:ext>
            </a:extLst>
          </p:cNvPr>
          <p:cNvSpPr/>
          <p:nvPr/>
        </p:nvSpPr>
        <p:spPr>
          <a:xfrm>
            <a:off x="7353715" y="4227170"/>
            <a:ext cx="68274" cy="71525"/>
          </a:xfrm>
          <a:prstGeom prst="rect">
            <a:avLst/>
          </a:prstGeom>
          <a:blipFill>
            <a:blip r:embed="rId2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7" name="object 407">
            <a:extLst>
              <a:ext uri="{FF2B5EF4-FFF2-40B4-BE49-F238E27FC236}">
                <a16:creationId xmlns:a16="http://schemas.microsoft.com/office/drawing/2014/main" id="{AFEB4A31-EF06-77CC-3370-77362EFE9811}"/>
              </a:ext>
            </a:extLst>
          </p:cNvPr>
          <p:cNvSpPr/>
          <p:nvPr/>
        </p:nvSpPr>
        <p:spPr>
          <a:xfrm>
            <a:off x="7244594" y="4093871"/>
            <a:ext cx="351332" cy="157694"/>
          </a:xfrm>
          <a:prstGeom prst="rect">
            <a:avLst/>
          </a:prstGeom>
          <a:blipFill>
            <a:blip r:embed="rId2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8" name="object 408">
            <a:extLst>
              <a:ext uri="{FF2B5EF4-FFF2-40B4-BE49-F238E27FC236}">
                <a16:creationId xmlns:a16="http://schemas.microsoft.com/office/drawing/2014/main" id="{B857572A-59EC-ADAA-E669-1A5D59434609}"/>
              </a:ext>
            </a:extLst>
          </p:cNvPr>
          <p:cNvSpPr/>
          <p:nvPr/>
        </p:nvSpPr>
        <p:spPr>
          <a:xfrm>
            <a:off x="7303321" y="4090621"/>
            <a:ext cx="102412" cy="78028"/>
          </a:xfrm>
          <a:prstGeom prst="rect">
            <a:avLst/>
          </a:prstGeom>
          <a:blipFill>
            <a:blip r:embed="rId2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9" name="object 409">
            <a:extLst>
              <a:ext uri="{FF2B5EF4-FFF2-40B4-BE49-F238E27FC236}">
                <a16:creationId xmlns:a16="http://schemas.microsoft.com/office/drawing/2014/main" id="{F8CC22BC-EBF8-CC5D-4DB7-17CB6D029C42}"/>
              </a:ext>
            </a:extLst>
          </p:cNvPr>
          <p:cNvSpPr/>
          <p:nvPr/>
        </p:nvSpPr>
        <p:spPr>
          <a:xfrm>
            <a:off x="7236670" y="3950818"/>
            <a:ext cx="100773" cy="78028"/>
          </a:xfrm>
          <a:prstGeom prst="rect">
            <a:avLst/>
          </a:prstGeom>
          <a:blipFill>
            <a:blip r:embed="rId2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0" name="object 410">
            <a:extLst>
              <a:ext uri="{FF2B5EF4-FFF2-40B4-BE49-F238E27FC236}">
                <a16:creationId xmlns:a16="http://schemas.microsoft.com/office/drawing/2014/main" id="{76C05EFF-0700-2F59-0BEE-EA7C1C9A3F5C}"/>
              </a:ext>
            </a:extLst>
          </p:cNvPr>
          <p:cNvSpPr/>
          <p:nvPr/>
        </p:nvSpPr>
        <p:spPr>
          <a:xfrm>
            <a:off x="7491816" y="4092178"/>
            <a:ext cx="107010" cy="87918"/>
          </a:xfrm>
          <a:prstGeom prst="rect">
            <a:avLst/>
          </a:prstGeom>
          <a:blipFill>
            <a:blip r:embed="rId2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1" name="object 411">
            <a:extLst>
              <a:ext uri="{FF2B5EF4-FFF2-40B4-BE49-F238E27FC236}">
                <a16:creationId xmlns:a16="http://schemas.microsoft.com/office/drawing/2014/main" id="{EAB9DD4E-42ED-DBDE-7F9E-58934FB8893C}"/>
              </a:ext>
            </a:extLst>
          </p:cNvPr>
          <p:cNvSpPr/>
          <p:nvPr/>
        </p:nvSpPr>
        <p:spPr>
          <a:xfrm>
            <a:off x="8454246" y="3757372"/>
            <a:ext cx="633983" cy="232460"/>
          </a:xfrm>
          <a:prstGeom prst="rect">
            <a:avLst/>
          </a:prstGeom>
          <a:blipFill>
            <a:blip r:embed="rId2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2" name="object 412">
            <a:extLst>
              <a:ext uri="{FF2B5EF4-FFF2-40B4-BE49-F238E27FC236}">
                <a16:creationId xmlns:a16="http://schemas.microsoft.com/office/drawing/2014/main" id="{5255FAF3-88D2-09BC-CA3C-8EE46CF4DCE6}"/>
              </a:ext>
            </a:extLst>
          </p:cNvPr>
          <p:cNvSpPr/>
          <p:nvPr/>
        </p:nvSpPr>
        <p:spPr>
          <a:xfrm>
            <a:off x="8477003" y="3890672"/>
            <a:ext cx="19506" cy="292607"/>
          </a:xfrm>
          <a:prstGeom prst="rect">
            <a:avLst/>
          </a:prstGeom>
          <a:blipFill>
            <a:blip r:embed="rId2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3" name="object 413">
            <a:extLst>
              <a:ext uri="{FF2B5EF4-FFF2-40B4-BE49-F238E27FC236}">
                <a16:creationId xmlns:a16="http://schemas.microsoft.com/office/drawing/2014/main" id="{86C4751D-D410-063C-9C84-EF98CC2EF228}"/>
              </a:ext>
            </a:extLst>
          </p:cNvPr>
          <p:cNvSpPr/>
          <p:nvPr/>
        </p:nvSpPr>
        <p:spPr>
          <a:xfrm>
            <a:off x="9049214" y="3763875"/>
            <a:ext cx="19506" cy="292607"/>
          </a:xfrm>
          <a:prstGeom prst="rect">
            <a:avLst/>
          </a:prstGeom>
          <a:blipFill>
            <a:blip r:embed="rId2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4" name="object 414">
            <a:extLst>
              <a:ext uri="{FF2B5EF4-FFF2-40B4-BE49-F238E27FC236}">
                <a16:creationId xmlns:a16="http://schemas.microsoft.com/office/drawing/2014/main" id="{C21BC577-4296-157E-F458-88A63A7D686F}"/>
              </a:ext>
            </a:extLst>
          </p:cNvPr>
          <p:cNvSpPr/>
          <p:nvPr/>
        </p:nvSpPr>
        <p:spPr>
          <a:xfrm>
            <a:off x="8316070" y="3627324"/>
            <a:ext cx="765657" cy="323494"/>
          </a:xfrm>
          <a:prstGeom prst="rect">
            <a:avLst/>
          </a:prstGeom>
          <a:blipFill>
            <a:blip r:embed="rId2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5" name="object 415">
            <a:extLst>
              <a:ext uri="{FF2B5EF4-FFF2-40B4-BE49-F238E27FC236}">
                <a16:creationId xmlns:a16="http://schemas.microsoft.com/office/drawing/2014/main" id="{9C311967-061C-5D2B-0CB7-ED19259F74C7}"/>
              </a:ext>
            </a:extLst>
          </p:cNvPr>
          <p:cNvSpPr/>
          <p:nvPr/>
        </p:nvSpPr>
        <p:spPr>
          <a:xfrm>
            <a:off x="8312818" y="3612693"/>
            <a:ext cx="767282" cy="281228"/>
          </a:xfrm>
          <a:prstGeom prst="rect">
            <a:avLst/>
          </a:prstGeom>
          <a:blipFill>
            <a:blip r:embed="rId2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16" name="object 416">
            <a:extLst>
              <a:ext uri="{FF2B5EF4-FFF2-40B4-BE49-F238E27FC236}">
                <a16:creationId xmlns:a16="http://schemas.microsoft.com/office/drawing/2014/main" id="{D753434E-46CA-F332-C4A7-1C4FBF9F6D9F}"/>
              </a:ext>
            </a:extLst>
          </p:cNvPr>
          <p:cNvSpPr/>
          <p:nvPr/>
        </p:nvSpPr>
        <p:spPr>
          <a:xfrm>
            <a:off x="8314443" y="3601315"/>
            <a:ext cx="762405" cy="277977"/>
          </a:xfrm>
          <a:prstGeom prst="rect">
            <a:avLst/>
          </a:prstGeom>
          <a:blipFill>
            <a:blip r:embed="rId2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75390" fontAlgn="auto">
              <a:spcBef>
                <a:spcPts val="0"/>
              </a:spcBef>
              <a:spcAft>
                <a:spcPts val="0"/>
              </a:spcAft>
            </a:pPr>
            <a:endParaRPr sz="192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B74D1F7E-5236-A929-72B9-1E2B6364B09A}"/>
              </a:ext>
            </a:extLst>
          </p:cNvPr>
          <p:cNvSpPr txBox="1"/>
          <p:nvPr/>
        </p:nvSpPr>
        <p:spPr>
          <a:xfrm>
            <a:off x="4546725" y="5556869"/>
            <a:ext cx="3298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Funds prioritized to address:</a:t>
            </a:r>
          </a:p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Health and safety</a:t>
            </a:r>
          </a:p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IT security</a:t>
            </a:r>
          </a:p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Facility infrastructure</a:t>
            </a:r>
          </a:p>
          <a:p>
            <a:pPr marL="171450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Vulnerable antenna components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20712A-5116-7DB9-C039-60EAB88E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32" y="-114866"/>
            <a:ext cx="11478248" cy="1179576"/>
          </a:xfrm>
        </p:spPr>
        <p:txBody>
          <a:bodyPr/>
          <a:lstStyle/>
          <a:p>
            <a:r>
              <a:rPr lang="en-US" dirty="0"/>
              <a:t>DSN Upgrades: The Road to Green (R2G)</a:t>
            </a:r>
          </a:p>
        </p:txBody>
      </p:sp>
      <p:sp>
        <p:nvSpPr>
          <p:cNvPr id="497" name="object 486">
            <a:extLst>
              <a:ext uri="{FF2B5EF4-FFF2-40B4-BE49-F238E27FC236}">
                <a16:creationId xmlns:a16="http://schemas.microsoft.com/office/drawing/2014/main" id="{0BF32568-4BC6-18C8-7113-C6267F45CFFC}"/>
              </a:ext>
            </a:extLst>
          </p:cNvPr>
          <p:cNvSpPr txBox="1"/>
          <p:nvPr/>
        </p:nvSpPr>
        <p:spPr>
          <a:xfrm>
            <a:off x="2978230" y="5683464"/>
            <a:ext cx="1252631" cy="30914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301423" defTabSz="975390" fontAlgn="auto">
              <a:spcBef>
                <a:spcPts val="107"/>
              </a:spcBef>
              <a:spcAft>
                <a:spcPts val="0"/>
              </a:spcAft>
            </a:pPr>
            <a:r>
              <a:rPr lang="en-US" sz="960" spc="-5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Uninterruptible Power Supply</a:t>
            </a:r>
            <a:endParaRPr sz="96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921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26CA9E81-DAB8-4AA0-9FD8-F1863A75EC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62675" y="1259566"/>
            <a:ext cx="5491776" cy="4855484"/>
          </a:xfrm>
          <a:prstGeom prst="rect">
            <a:avLst/>
          </a:prstGeom>
          <a:solidFill>
            <a:srgbClr val="B2C3E7"/>
          </a:solidFill>
          <a:ln w="38100">
            <a:solidFill>
              <a:srgbClr val="879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7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7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3B6B7E2-FC03-EA15-C110-C789D0785A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0679" y="1264309"/>
            <a:ext cx="5629433" cy="53066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sz="18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DAEP is building six 34m Beam Wave Guide (BWG) antennas across all three DSN complexes to provide additional capacity</a:t>
            </a:r>
          </a:p>
          <a:p>
            <a:pPr marL="285750" indent="-285750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sz="18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FY2024 DAEP STATUS SNAPSHOT:</a:t>
            </a:r>
          </a:p>
          <a:p>
            <a:pPr marL="457200" indent="-174625">
              <a:lnSpc>
                <a:spcPct val="100000"/>
              </a:lnSpc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Four 34m BWG deliveries completed (Two in Canberra and two in Madrid)</a:t>
            </a:r>
          </a:p>
          <a:p>
            <a:pPr marL="457200" indent="-174625">
              <a:lnSpc>
                <a:spcPct val="100000"/>
              </a:lnSpc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One 34m BWG in process in Goldstone; Delivery to service April 2026</a:t>
            </a:r>
          </a:p>
          <a:p>
            <a:pPr marL="457200" indent="-174625">
              <a:lnSpc>
                <a:spcPct val="100000"/>
              </a:lnSpc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One 34m BWG in the future at Canberra; Delivery to service expected October 2029</a:t>
            </a:r>
          </a:p>
          <a:p>
            <a:pPr marL="285750" indent="-285750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sz="18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Further expansion after FY30 will be based on a </a:t>
            </a:r>
            <a:r>
              <a:rPr lang="en-US" sz="1800" i="1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DSN Futures Study, </a:t>
            </a:r>
            <a:r>
              <a:rPr lang="en-US" sz="18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Agency requirements, and available support</a:t>
            </a:r>
          </a:p>
          <a:p>
            <a:pPr marL="457200" indent="-174625"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May</a:t>
            </a:r>
            <a:r>
              <a:rPr lang="en-US" sz="16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 include higher power transmitters, HEF antenna refurbishments, and site diversity measures </a:t>
            </a:r>
          </a:p>
          <a:p>
            <a:pPr marL="457200" indent="-174625"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Post-FY30 development </a:t>
            </a:r>
            <a:r>
              <a:rPr lang="en-US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  <a:t>work is funding dependent </a:t>
            </a:r>
            <a:br>
              <a:rPr lang="en-US" sz="1800" dirty="0">
                <a:solidFill>
                  <a:srgbClr val="203864"/>
                </a:solidFill>
                <a:effectLst/>
                <a:latin typeface="Arial Nova" panose="020B0504020202020204" pitchFamily="34" charset="0"/>
              </a:rPr>
            </a:br>
            <a:endParaRPr lang="en-US" sz="1800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pPr marL="285750" indent="-285750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</a:pPr>
            <a:endParaRPr lang="en-US" sz="1800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pPr marL="457200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</a:pPr>
            <a:endParaRPr lang="en-US" sz="1800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endParaRPr lang="en-US" sz="1800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endParaRPr lang="en-US" sz="1800" dirty="0">
              <a:solidFill>
                <a:srgbClr val="203864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DCDF8C8-E0DC-28BF-9F0C-A85540B3C0D2}"/>
              </a:ext>
            </a:extLst>
          </p:cNvPr>
          <p:cNvSpPr txBox="1">
            <a:spLocks/>
          </p:cNvSpPr>
          <p:nvPr/>
        </p:nvSpPr>
        <p:spPr>
          <a:xfrm>
            <a:off x="-34832" y="-224022"/>
            <a:ext cx="12776200" cy="1325563"/>
          </a:xfrm>
          <a:prstGeom prst="rect">
            <a:avLst/>
          </a:prstGeom>
          <a:effectLst>
            <a:outerShdw blurRad="63500" dist="508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DSN Upgrades: DSN Aperture Enhancement Project (DAEP)</a:t>
            </a:r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2630270-953F-2F43-2A00-E2A75CA33304}"/>
              </a:ext>
            </a:extLst>
          </p:cNvPr>
          <p:cNvGrpSpPr/>
          <p:nvPr/>
        </p:nvGrpSpPr>
        <p:grpSpPr>
          <a:xfrm>
            <a:off x="6206035" y="1443998"/>
            <a:ext cx="2741568" cy="2149429"/>
            <a:chOff x="6206035" y="977273"/>
            <a:chExt cx="2741568" cy="214942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2A06B32-9DA4-D749-AF76-EB8DA181512B}"/>
                </a:ext>
              </a:extLst>
            </p:cNvPr>
            <p:cNvGrpSpPr/>
            <p:nvPr/>
          </p:nvGrpSpPr>
          <p:grpSpPr>
            <a:xfrm>
              <a:off x="6206035" y="977273"/>
              <a:ext cx="2718183" cy="2149429"/>
              <a:chOff x="6463917" y="927146"/>
              <a:chExt cx="2967784" cy="2357986"/>
            </a:xfrm>
          </p:grpSpPr>
          <p:pic>
            <p:nvPicPr>
              <p:cNvPr id="7" name="Picture 6" descr="A picture containing outdoor object, web, night sky&#10;&#10;Description automatically generated">
                <a:extLst>
                  <a:ext uri="{FF2B5EF4-FFF2-40B4-BE49-F238E27FC236}">
                    <a16:creationId xmlns:a16="http://schemas.microsoft.com/office/drawing/2014/main" id="{23FDEFFE-D14A-A50D-4EA7-9D3FEDAAE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 amt="2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 flipV="1">
                <a:off x="6584567" y="1063235"/>
                <a:ext cx="2611083" cy="12990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2E833B3-4424-8E9E-DE7D-F28FF13FB5ED}"/>
                  </a:ext>
                </a:extLst>
              </p:cNvPr>
              <p:cNvSpPr/>
              <p:nvPr/>
            </p:nvSpPr>
            <p:spPr>
              <a:xfrm rot="16200000">
                <a:off x="6767230" y="676571"/>
                <a:ext cx="2333398" cy="2834548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100000">
                    <a:srgbClr val="02B0C2">
                      <a:alpha val="39000"/>
                    </a:srgbClr>
                  </a:gs>
                  <a:gs pos="0">
                    <a:srgbClr val="02C2D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0066E93-D636-F33B-457B-112F44CB0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440109">
                <a:off x="6579758" y="2224942"/>
                <a:ext cx="719409" cy="768558"/>
              </a:xfrm>
              <a:prstGeom prst="rect">
                <a:avLst/>
              </a:prstGeom>
              <a:effectLst>
                <a:outerShdw blurRad="25400" dist="88900" dir="21000000" sy="23000" kx="-1200000" algn="bl" rotWithShape="0">
                  <a:prstClr val="black">
                    <a:alpha val="32000"/>
                  </a:prstClr>
                </a:outerShdw>
              </a:effectLst>
            </p:spPr>
          </p:pic>
          <p:pic>
            <p:nvPicPr>
              <p:cNvPr id="10" name="Picture 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1A7182C-6B62-FC06-390A-F5FCF85A1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74234" y="1292504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68FB5DC-B64A-2795-FAAE-C3CA83017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658750" y="1308034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pic>
            <p:nvPicPr>
              <p:cNvPr id="13" name="Picture 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84A6AC2-097C-E569-5FD4-6E0EAFC00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4888" y="1308034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pic>
            <p:nvPicPr>
              <p:cNvPr id="14" name="Picture 1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D9E9261-1614-53D4-57C7-8BC6ADDC3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267882" y="2434507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pic>
            <p:nvPicPr>
              <p:cNvPr id="15" name="Picture 1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A649CDB-C9FE-75D4-8F37-02C945EE4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768336" y="2430421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6A497C-A77E-50DA-63F0-943B9AA076BC}"/>
                  </a:ext>
                </a:extLst>
              </p:cNvPr>
              <p:cNvSpPr txBox="1"/>
              <p:nvPr/>
            </p:nvSpPr>
            <p:spPr>
              <a:xfrm>
                <a:off x="6615955" y="2974662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DSS-14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70m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F2E29B-0E07-DAC1-4D70-A79A71CA1574}"/>
                  </a:ext>
                </a:extLst>
              </p:cNvPr>
              <p:cNvSpPr txBox="1"/>
              <p:nvPr/>
            </p:nvSpPr>
            <p:spPr>
              <a:xfrm>
                <a:off x="7056713" y="1845052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DSS-24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BWG-1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5003C0-C9E5-CF23-5A50-74D7A0540102}"/>
                  </a:ext>
                </a:extLst>
              </p:cNvPr>
              <p:cNvSpPr txBox="1"/>
              <p:nvPr/>
            </p:nvSpPr>
            <p:spPr>
              <a:xfrm>
                <a:off x="7543972" y="1860582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DSS-25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BWG-2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6FC2E4-A1B3-A26C-25F6-732F5CF3E1DA}"/>
                  </a:ext>
                </a:extLst>
              </p:cNvPr>
              <p:cNvSpPr txBox="1"/>
              <p:nvPr/>
            </p:nvSpPr>
            <p:spPr>
              <a:xfrm>
                <a:off x="8042340" y="1865667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DSS-24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BWG-3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B11186-C4D0-1F53-2D5D-EE8024A186E6}"/>
                  </a:ext>
                </a:extLst>
              </p:cNvPr>
              <p:cNvSpPr txBox="1"/>
              <p:nvPr/>
            </p:nvSpPr>
            <p:spPr>
              <a:xfrm>
                <a:off x="8228068" y="2230396"/>
                <a:ext cx="1186777" cy="337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Signal Processing Center SPC-10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29CA941-F585-8BB2-D6C9-2E224DBEAD2D}"/>
                  </a:ext>
                </a:extLst>
              </p:cNvPr>
              <p:cNvSpPr txBox="1"/>
              <p:nvPr/>
            </p:nvSpPr>
            <p:spPr>
              <a:xfrm>
                <a:off x="7157483" y="2953939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DSS-13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R&amp;D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AE9CFC-73AD-3A27-AC35-D4A1F1E57F66}"/>
                  </a:ext>
                </a:extLst>
              </p:cNvPr>
              <p:cNvSpPr txBox="1"/>
              <p:nvPr/>
            </p:nvSpPr>
            <p:spPr>
              <a:xfrm>
                <a:off x="7660936" y="2959024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DSS_28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GAVRT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1A96ACE-B7FB-B91A-B90C-F1F0EEC4150F}"/>
                  </a:ext>
                </a:extLst>
              </p:cNvPr>
              <p:cNvSpPr/>
              <p:nvPr/>
            </p:nvSpPr>
            <p:spPr>
              <a:xfrm>
                <a:off x="8707408" y="1280412"/>
                <a:ext cx="564774" cy="888822"/>
              </a:xfrm>
              <a:prstGeom prst="roundRect">
                <a:avLst>
                  <a:gd name="adj" fmla="val 9396"/>
                </a:avLst>
              </a:prstGeom>
              <a:solidFill>
                <a:srgbClr val="00B0F0"/>
              </a:solidFill>
              <a:ln w="158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5A480DA-C206-9CAE-FB41-A59CB0FFB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712924" y="1276333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BC6E24-53C5-377B-4CF7-428E84E8CC9B}"/>
                  </a:ext>
                </a:extLst>
              </p:cNvPr>
              <p:cNvSpPr txBox="1"/>
              <p:nvPr/>
            </p:nvSpPr>
            <p:spPr>
              <a:xfrm>
                <a:off x="8562518" y="1843306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DSS-33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BWG-4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F98D65C-39D0-881C-BE24-CCF8F936E806}"/>
                  </a:ext>
                </a:extLst>
              </p:cNvPr>
              <p:cNvSpPr/>
              <p:nvPr/>
            </p:nvSpPr>
            <p:spPr>
              <a:xfrm>
                <a:off x="6595113" y="1281946"/>
                <a:ext cx="564774" cy="888822"/>
              </a:xfrm>
              <a:prstGeom prst="roundRect">
                <a:avLst>
                  <a:gd name="adj" fmla="val 9396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84FC96E-2319-F4CD-D0FD-279C5C37D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606475" y="1308034"/>
                <a:ext cx="492319" cy="558664"/>
              </a:xfrm>
              <a:prstGeom prst="rect">
                <a:avLst/>
              </a:prstGeom>
              <a:effectLst>
                <a:outerShdw blurRad="12700" dist="12700" dir="18900000" sy="23000" kx="-1200000" algn="bl" rotWithShape="0">
                  <a:prstClr val="black">
                    <a:alpha val="23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A4F594-7236-1845-AA70-33B77348ECE0}"/>
                  </a:ext>
                </a:extLst>
              </p:cNvPr>
              <p:cNvSpPr txBox="1"/>
              <p:nvPr/>
            </p:nvSpPr>
            <p:spPr>
              <a:xfrm>
                <a:off x="6463917" y="1849897"/>
                <a:ext cx="869183" cy="310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DSS-15</a:t>
                </a:r>
              </a:p>
              <a:p>
                <a:pPr marL="0" marR="0" lvl="0" indent="0" algn="ctr" defTabSz="656353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HEF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60B10BC-EFF8-F45B-9057-F09EBD04C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3398" y="1293975"/>
                <a:ext cx="515598" cy="8601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7840295-5978-A052-60F5-15CEF1213F16}"/>
                  </a:ext>
                </a:extLst>
              </p:cNvPr>
              <p:cNvGrpSpPr/>
              <p:nvPr/>
            </p:nvGrpSpPr>
            <p:grpSpPr>
              <a:xfrm>
                <a:off x="8380311" y="2493275"/>
                <a:ext cx="979717" cy="731748"/>
                <a:chOff x="10101228" y="1789607"/>
                <a:chExt cx="2501673" cy="1868497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35F7983-48AB-959C-9053-F23EC8FB52A7}"/>
                    </a:ext>
                  </a:extLst>
                </p:cNvPr>
                <p:cNvSpPr/>
                <p:nvPr/>
              </p:nvSpPr>
              <p:spPr>
                <a:xfrm>
                  <a:off x="10213926" y="2631440"/>
                  <a:ext cx="1751570" cy="1017270"/>
                </a:xfrm>
                <a:custGeom>
                  <a:avLst/>
                  <a:gdLst>
                    <a:gd name="connsiteX0" fmla="*/ 0 w 1708785"/>
                    <a:gd name="connsiteY0" fmla="*/ 400050 h 1017270"/>
                    <a:gd name="connsiteX1" fmla="*/ 689610 w 1708785"/>
                    <a:gd name="connsiteY1" fmla="*/ 0 h 1017270"/>
                    <a:gd name="connsiteX2" fmla="*/ 1708785 w 1708785"/>
                    <a:gd name="connsiteY2" fmla="*/ 601980 h 1017270"/>
                    <a:gd name="connsiteX3" fmla="*/ 1699260 w 1708785"/>
                    <a:gd name="connsiteY3" fmla="*/ 628650 h 1017270"/>
                    <a:gd name="connsiteX4" fmla="*/ 1030605 w 1708785"/>
                    <a:gd name="connsiteY4" fmla="*/ 1017270 h 1017270"/>
                    <a:gd name="connsiteX5" fmla="*/ 0 w 1708785"/>
                    <a:gd name="connsiteY5" fmla="*/ 400050 h 1017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8785" h="1017270">
                      <a:moveTo>
                        <a:pt x="0" y="400050"/>
                      </a:moveTo>
                      <a:lnTo>
                        <a:pt x="689610" y="0"/>
                      </a:lnTo>
                      <a:lnTo>
                        <a:pt x="1708785" y="601980"/>
                      </a:lnTo>
                      <a:lnTo>
                        <a:pt x="1699260" y="628650"/>
                      </a:lnTo>
                      <a:lnTo>
                        <a:pt x="1030605" y="1017270"/>
                      </a:lnTo>
                      <a:lnTo>
                        <a:pt x="0" y="40005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accent3">
                        <a:lumMod val="0"/>
                        <a:lumOff val="100000"/>
                      </a:schemeClr>
                    </a:gs>
                    <a:gs pos="47000">
                      <a:schemeClr val="accent3">
                        <a:lumMod val="0"/>
                        <a:lumOff val="100000"/>
                      </a:schemeClr>
                    </a:gs>
                    <a:gs pos="71000">
                      <a:schemeClr val="accent3">
                        <a:lumMod val="10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60971D25-0258-E4C0-24B2-C1A24F7ECC03}"/>
                    </a:ext>
                  </a:extLst>
                </p:cNvPr>
                <p:cNvGrpSpPr/>
                <p:nvPr/>
              </p:nvGrpSpPr>
              <p:grpSpPr>
                <a:xfrm>
                  <a:off x="10101228" y="1789607"/>
                  <a:ext cx="1425769" cy="1370996"/>
                  <a:chOff x="392975" y="291642"/>
                  <a:chExt cx="1390942" cy="1370996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E1552044-A4DA-A7C7-B9F0-FD567E4D50E7}"/>
                      </a:ext>
                    </a:extLst>
                  </p:cNvPr>
                  <p:cNvSpPr/>
                  <p:nvPr/>
                </p:nvSpPr>
                <p:spPr>
                  <a:xfrm rot="17067855">
                    <a:off x="418234" y="425764"/>
                    <a:ext cx="1370996" cy="1102752"/>
                  </a:xfrm>
                  <a:custGeom>
                    <a:avLst/>
                    <a:gdLst>
                      <a:gd name="connsiteX0" fmla="*/ 186347 w 377028"/>
                      <a:gd name="connsiteY0" fmla="*/ 0 h 273020"/>
                      <a:gd name="connsiteX1" fmla="*/ 377028 w 377028"/>
                      <a:gd name="connsiteY1" fmla="*/ 229683 h 273020"/>
                      <a:gd name="connsiteX2" fmla="*/ 169012 w 377028"/>
                      <a:gd name="connsiteY2" fmla="*/ 273020 h 273020"/>
                      <a:gd name="connsiteX3" fmla="*/ 0 w 377028"/>
                      <a:gd name="connsiteY3" fmla="*/ 39003 h 273020"/>
                      <a:gd name="connsiteX4" fmla="*/ 186347 w 377028"/>
                      <a:gd name="connsiteY4" fmla="*/ 0 h 273020"/>
                      <a:gd name="connsiteX0" fmla="*/ 242684 w 433365"/>
                      <a:gd name="connsiteY0" fmla="*/ 30335 h 303355"/>
                      <a:gd name="connsiteX1" fmla="*/ 433365 w 433365"/>
                      <a:gd name="connsiteY1" fmla="*/ 260018 h 303355"/>
                      <a:gd name="connsiteX2" fmla="*/ 225349 w 433365"/>
                      <a:gd name="connsiteY2" fmla="*/ 303355 h 303355"/>
                      <a:gd name="connsiteX3" fmla="*/ 0 w 433365"/>
                      <a:gd name="connsiteY3" fmla="*/ 0 h 303355"/>
                      <a:gd name="connsiteX4" fmla="*/ 242684 w 433365"/>
                      <a:gd name="connsiteY4" fmla="*/ 30335 h 303355"/>
                      <a:gd name="connsiteX0" fmla="*/ 208015 w 433365"/>
                      <a:gd name="connsiteY0" fmla="*/ 0 h 333691"/>
                      <a:gd name="connsiteX1" fmla="*/ 433365 w 433365"/>
                      <a:gd name="connsiteY1" fmla="*/ 290354 h 333691"/>
                      <a:gd name="connsiteX2" fmla="*/ 225349 w 433365"/>
                      <a:gd name="connsiteY2" fmla="*/ 333691 h 333691"/>
                      <a:gd name="connsiteX3" fmla="*/ 0 w 433365"/>
                      <a:gd name="connsiteY3" fmla="*/ 30336 h 333691"/>
                      <a:gd name="connsiteX4" fmla="*/ 208015 w 433365"/>
                      <a:gd name="connsiteY4" fmla="*/ 0 h 333691"/>
                      <a:gd name="connsiteX0" fmla="*/ 208015 w 454320"/>
                      <a:gd name="connsiteY0" fmla="*/ 0 h 333691"/>
                      <a:gd name="connsiteX1" fmla="*/ 454320 w 454320"/>
                      <a:gd name="connsiteY1" fmla="*/ 284639 h 333691"/>
                      <a:gd name="connsiteX2" fmla="*/ 225349 w 454320"/>
                      <a:gd name="connsiteY2" fmla="*/ 333691 h 333691"/>
                      <a:gd name="connsiteX3" fmla="*/ 0 w 454320"/>
                      <a:gd name="connsiteY3" fmla="*/ 30336 h 333691"/>
                      <a:gd name="connsiteX4" fmla="*/ 208015 w 454320"/>
                      <a:gd name="connsiteY4" fmla="*/ 0 h 333691"/>
                      <a:gd name="connsiteX0" fmla="*/ 211825 w 454320"/>
                      <a:gd name="connsiteY0" fmla="*/ 0 h 335596"/>
                      <a:gd name="connsiteX1" fmla="*/ 454320 w 454320"/>
                      <a:gd name="connsiteY1" fmla="*/ 286544 h 335596"/>
                      <a:gd name="connsiteX2" fmla="*/ 225349 w 454320"/>
                      <a:gd name="connsiteY2" fmla="*/ 335596 h 335596"/>
                      <a:gd name="connsiteX3" fmla="*/ 0 w 454320"/>
                      <a:gd name="connsiteY3" fmla="*/ 32241 h 335596"/>
                      <a:gd name="connsiteX4" fmla="*/ 211825 w 454320"/>
                      <a:gd name="connsiteY4" fmla="*/ 0 h 335596"/>
                      <a:gd name="connsiteX0" fmla="*/ 349409 w 454320"/>
                      <a:gd name="connsiteY0" fmla="*/ 74639 h 303355"/>
                      <a:gd name="connsiteX1" fmla="*/ 454320 w 454320"/>
                      <a:gd name="connsiteY1" fmla="*/ 254303 h 303355"/>
                      <a:gd name="connsiteX2" fmla="*/ 225349 w 454320"/>
                      <a:gd name="connsiteY2" fmla="*/ 303355 h 303355"/>
                      <a:gd name="connsiteX3" fmla="*/ 0 w 454320"/>
                      <a:gd name="connsiteY3" fmla="*/ 0 h 303355"/>
                      <a:gd name="connsiteX4" fmla="*/ 349409 w 454320"/>
                      <a:gd name="connsiteY4" fmla="*/ 74639 h 303355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5444 w 353437"/>
                      <a:gd name="connsiteY0" fmla="*/ 0 h 234392"/>
                      <a:gd name="connsiteX1" fmla="*/ 353437 w 353437"/>
                      <a:gd name="connsiteY1" fmla="*/ 185340 h 234392"/>
                      <a:gd name="connsiteX2" fmla="*/ 124466 w 353437"/>
                      <a:gd name="connsiteY2" fmla="*/ 234392 h 234392"/>
                      <a:gd name="connsiteX3" fmla="*/ 0 w 353437"/>
                      <a:gd name="connsiteY3" fmla="*/ 58709 h 234392"/>
                      <a:gd name="connsiteX4" fmla="*/ 245444 w 353437"/>
                      <a:gd name="connsiteY4" fmla="*/ 0 h 234392"/>
                      <a:gd name="connsiteX0" fmla="*/ 242410 w 353437"/>
                      <a:gd name="connsiteY0" fmla="*/ 0 h 233609"/>
                      <a:gd name="connsiteX1" fmla="*/ 353437 w 353437"/>
                      <a:gd name="connsiteY1" fmla="*/ 184557 h 233609"/>
                      <a:gd name="connsiteX2" fmla="*/ 124466 w 353437"/>
                      <a:gd name="connsiteY2" fmla="*/ 233609 h 233609"/>
                      <a:gd name="connsiteX3" fmla="*/ 0 w 353437"/>
                      <a:gd name="connsiteY3" fmla="*/ 57926 h 233609"/>
                      <a:gd name="connsiteX4" fmla="*/ 242410 w 353437"/>
                      <a:gd name="connsiteY4" fmla="*/ 0 h 233609"/>
                      <a:gd name="connsiteX0" fmla="*/ 242410 w 353437"/>
                      <a:gd name="connsiteY0" fmla="*/ 0 h 237817"/>
                      <a:gd name="connsiteX1" fmla="*/ 353437 w 353437"/>
                      <a:gd name="connsiteY1" fmla="*/ 184557 h 237817"/>
                      <a:gd name="connsiteX2" fmla="*/ 120881 w 353437"/>
                      <a:gd name="connsiteY2" fmla="*/ 237817 h 237817"/>
                      <a:gd name="connsiteX3" fmla="*/ 0 w 353437"/>
                      <a:gd name="connsiteY3" fmla="*/ 57926 h 237817"/>
                      <a:gd name="connsiteX4" fmla="*/ 242410 w 353437"/>
                      <a:gd name="connsiteY4" fmla="*/ 0 h 237817"/>
                      <a:gd name="connsiteX0" fmla="*/ 242410 w 353437"/>
                      <a:gd name="connsiteY0" fmla="*/ 0 h 267755"/>
                      <a:gd name="connsiteX1" fmla="*/ 353437 w 353437"/>
                      <a:gd name="connsiteY1" fmla="*/ 184557 h 267755"/>
                      <a:gd name="connsiteX2" fmla="*/ 139106 w 353437"/>
                      <a:gd name="connsiteY2" fmla="*/ 267755 h 267755"/>
                      <a:gd name="connsiteX3" fmla="*/ 0 w 353437"/>
                      <a:gd name="connsiteY3" fmla="*/ 57926 h 267755"/>
                      <a:gd name="connsiteX4" fmla="*/ 242410 w 353437"/>
                      <a:gd name="connsiteY4" fmla="*/ 0 h 267755"/>
                      <a:gd name="connsiteX0" fmla="*/ 644309 w 755336"/>
                      <a:gd name="connsiteY0" fmla="*/ 537841 h 805596"/>
                      <a:gd name="connsiteX1" fmla="*/ 755336 w 755336"/>
                      <a:gd name="connsiteY1" fmla="*/ 722398 h 805596"/>
                      <a:gd name="connsiteX2" fmla="*/ 541005 w 755336"/>
                      <a:gd name="connsiteY2" fmla="*/ 805596 h 805596"/>
                      <a:gd name="connsiteX3" fmla="*/ 0 w 755336"/>
                      <a:gd name="connsiteY3" fmla="*/ 41 h 805596"/>
                      <a:gd name="connsiteX4" fmla="*/ 644309 w 755336"/>
                      <a:gd name="connsiteY4" fmla="*/ 537841 h 805596"/>
                      <a:gd name="connsiteX0" fmla="*/ 644309 w 755336"/>
                      <a:gd name="connsiteY0" fmla="*/ 537841 h 805596"/>
                      <a:gd name="connsiteX1" fmla="*/ 755336 w 755336"/>
                      <a:gd name="connsiteY1" fmla="*/ 722398 h 805596"/>
                      <a:gd name="connsiteX2" fmla="*/ 541005 w 755336"/>
                      <a:gd name="connsiteY2" fmla="*/ 805596 h 805596"/>
                      <a:gd name="connsiteX3" fmla="*/ 0 w 755336"/>
                      <a:gd name="connsiteY3" fmla="*/ 41 h 805596"/>
                      <a:gd name="connsiteX4" fmla="*/ 644309 w 755336"/>
                      <a:gd name="connsiteY4" fmla="*/ 537841 h 805596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32053 w 755336"/>
                      <a:gd name="connsiteY0" fmla="*/ 0 h 898028"/>
                      <a:gd name="connsiteX1" fmla="*/ 755336 w 755336"/>
                      <a:gd name="connsiteY1" fmla="*/ 814830 h 898028"/>
                      <a:gd name="connsiteX2" fmla="*/ 541005 w 755336"/>
                      <a:gd name="connsiteY2" fmla="*/ 898028 h 898028"/>
                      <a:gd name="connsiteX3" fmla="*/ 0 w 755336"/>
                      <a:gd name="connsiteY3" fmla="*/ 92473 h 898028"/>
                      <a:gd name="connsiteX4" fmla="*/ 232053 w 755336"/>
                      <a:gd name="connsiteY4" fmla="*/ 0 h 898028"/>
                      <a:gd name="connsiteX0" fmla="*/ 235102 w 755336"/>
                      <a:gd name="connsiteY0" fmla="*/ 0 h 899193"/>
                      <a:gd name="connsiteX1" fmla="*/ 755336 w 755336"/>
                      <a:gd name="connsiteY1" fmla="*/ 815995 h 899193"/>
                      <a:gd name="connsiteX2" fmla="*/ 541005 w 755336"/>
                      <a:gd name="connsiteY2" fmla="*/ 899193 h 899193"/>
                      <a:gd name="connsiteX3" fmla="*/ 0 w 755336"/>
                      <a:gd name="connsiteY3" fmla="*/ 93638 h 899193"/>
                      <a:gd name="connsiteX4" fmla="*/ 235102 w 755336"/>
                      <a:gd name="connsiteY4" fmla="*/ 0 h 899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5336" h="899193">
                        <a:moveTo>
                          <a:pt x="235102" y="0"/>
                        </a:moveTo>
                        <a:cubicBezTo>
                          <a:pt x="246246" y="23971"/>
                          <a:pt x="720366" y="756107"/>
                          <a:pt x="755336" y="815995"/>
                        </a:cubicBezTo>
                        <a:lnTo>
                          <a:pt x="541005" y="899193"/>
                        </a:lnTo>
                        <a:lnTo>
                          <a:pt x="0" y="93638"/>
                        </a:lnTo>
                        <a:cubicBezTo>
                          <a:pt x="29426" y="82511"/>
                          <a:pt x="212949" y="7664"/>
                          <a:pt x="235102" y="0"/>
                        </a:cubicBezTo>
                        <a:close/>
                      </a:path>
                    </a:pathLst>
                  </a:custGeom>
                  <a:gradFill>
                    <a:gsLst>
                      <a:gs pos="22000">
                        <a:schemeClr val="bg1">
                          <a:lumMod val="65000"/>
                        </a:schemeClr>
                      </a:gs>
                      <a:gs pos="57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tx1">
                          <a:lumMod val="70000"/>
                          <a:lumOff val="3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3F3018AA-1269-4385-15F8-0091F62308FD}"/>
                      </a:ext>
                    </a:extLst>
                  </p:cNvPr>
                  <p:cNvSpPr/>
                  <p:nvPr/>
                </p:nvSpPr>
                <p:spPr>
                  <a:xfrm rot="19712257" flipH="1">
                    <a:off x="392975" y="719736"/>
                    <a:ext cx="1390942" cy="79586"/>
                  </a:xfrm>
                  <a:custGeom>
                    <a:avLst/>
                    <a:gdLst>
                      <a:gd name="connsiteX0" fmla="*/ 0 w 220980"/>
                      <a:gd name="connsiteY0" fmla="*/ 45720 h 45720"/>
                      <a:gd name="connsiteX1" fmla="*/ 220980 w 220980"/>
                      <a:gd name="connsiteY1" fmla="*/ 0 h 45720"/>
                      <a:gd name="connsiteX2" fmla="*/ 220980 w 220980"/>
                      <a:gd name="connsiteY2" fmla="*/ 17145 h 45720"/>
                      <a:gd name="connsiteX3" fmla="*/ 0 w 220980"/>
                      <a:gd name="connsiteY3" fmla="*/ 45720 h 45720"/>
                      <a:gd name="connsiteX0" fmla="*/ 0 w 220980"/>
                      <a:gd name="connsiteY0" fmla="*/ 45720 h 45720"/>
                      <a:gd name="connsiteX1" fmla="*/ 0 w 220980"/>
                      <a:gd name="connsiteY1" fmla="*/ 45720 h 45720"/>
                      <a:gd name="connsiteX2" fmla="*/ 220980 w 220980"/>
                      <a:gd name="connsiteY2" fmla="*/ 0 h 45720"/>
                      <a:gd name="connsiteX3" fmla="*/ 220980 w 220980"/>
                      <a:gd name="connsiteY3" fmla="*/ 17145 h 45720"/>
                      <a:gd name="connsiteX4" fmla="*/ 0 w 220980"/>
                      <a:gd name="connsiteY4" fmla="*/ 45720 h 45720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37273 w 220980"/>
                      <a:gd name="connsiteY1" fmla="*/ 41634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191162"/>
                      <a:gd name="connsiteY0" fmla="*/ 60358 h 60358"/>
                      <a:gd name="connsiteX1" fmla="*/ 7455 w 191162"/>
                      <a:gd name="connsiteY1" fmla="*/ 41634 h 60358"/>
                      <a:gd name="connsiteX2" fmla="*/ 191162 w 191162"/>
                      <a:gd name="connsiteY2" fmla="*/ 0 h 60358"/>
                      <a:gd name="connsiteX3" fmla="*/ 191162 w 191162"/>
                      <a:gd name="connsiteY3" fmla="*/ 17145 h 60358"/>
                      <a:gd name="connsiteX4" fmla="*/ 0 w 191162"/>
                      <a:gd name="connsiteY4" fmla="*/ 60358 h 60358"/>
                      <a:gd name="connsiteX0" fmla="*/ -1 w 303551"/>
                      <a:gd name="connsiteY0" fmla="*/ 96126 h 96127"/>
                      <a:gd name="connsiteX1" fmla="*/ 119844 w 303551"/>
                      <a:gd name="connsiteY1" fmla="*/ 41634 h 96127"/>
                      <a:gd name="connsiteX2" fmla="*/ 303551 w 303551"/>
                      <a:gd name="connsiteY2" fmla="*/ 0 h 96127"/>
                      <a:gd name="connsiteX3" fmla="*/ 303551 w 303551"/>
                      <a:gd name="connsiteY3" fmla="*/ 17145 h 96127"/>
                      <a:gd name="connsiteX4" fmla="*/ -1 w 303551"/>
                      <a:gd name="connsiteY4" fmla="*/ 96126 h 96127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0579 w 303552"/>
                      <a:gd name="connsiteY3" fmla="*/ 27273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0579 w 303552"/>
                      <a:gd name="connsiteY3" fmla="*/ 27273 h 96126"/>
                      <a:gd name="connsiteX4" fmla="*/ 0 w 303552"/>
                      <a:gd name="connsiteY4" fmla="*/ 96126 h 9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552" h="96126">
                        <a:moveTo>
                          <a:pt x="0" y="96126"/>
                        </a:moveTo>
                        <a:lnTo>
                          <a:pt x="3680" y="76724"/>
                        </a:lnTo>
                        <a:cubicBezTo>
                          <a:pt x="9939" y="76646"/>
                          <a:pt x="291644" y="11255"/>
                          <a:pt x="303552" y="0"/>
                        </a:cubicBezTo>
                        <a:cubicBezTo>
                          <a:pt x="303552" y="5715"/>
                          <a:pt x="300579" y="21558"/>
                          <a:pt x="300579" y="27273"/>
                        </a:cubicBezTo>
                        <a:cubicBezTo>
                          <a:pt x="291353" y="30923"/>
                          <a:pt x="29845" y="94856"/>
                          <a:pt x="0" y="9612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45000">
                        <a:schemeClr val="accent3">
                          <a:lumMod val="5000"/>
                          <a:lumOff val="95000"/>
                        </a:schemeClr>
                      </a:gs>
                      <a:gs pos="22000">
                        <a:schemeClr val="bg1">
                          <a:lumMod val="65000"/>
                        </a:schemeClr>
                      </a:gs>
                      <a:gs pos="57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  <a:tileRect/>
                  </a:gradFill>
                  <a:ln w="6350">
                    <a:noFill/>
                  </a:ln>
                  <a:effectLst>
                    <a:outerShdw blurRad="12700" dist="127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C3B4847-EC60-C607-FA85-93746424AE9C}"/>
                    </a:ext>
                  </a:extLst>
                </p:cNvPr>
                <p:cNvSpPr/>
                <p:nvPr/>
              </p:nvSpPr>
              <p:spPr>
                <a:xfrm rot="15540346" flipH="1">
                  <a:off x="9978052" y="2765534"/>
                  <a:ext cx="452936" cy="94509"/>
                </a:xfrm>
                <a:custGeom>
                  <a:avLst/>
                  <a:gdLst>
                    <a:gd name="connsiteX0" fmla="*/ 0 w 220980"/>
                    <a:gd name="connsiteY0" fmla="*/ 45720 h 45720"/>
                    <a:gd name="connsiteX1" fmla="*/ 220980 w 220980"/>
                    <a:gd name="connsiteY1" fmla="*/ 0 h 45720"/>
                    <a:gd name="connsiteX2" fmla="*/ 220980 w 220980"/>
                    <a:gd name="connsiteY2" fmla="*/ 17145 h 45720"/>
                    <a:gd name="connsiteX3" fmla="*/ 0 w 220980"/>
                    <a:gd name="connsiteY3" fmla="*/ 45720 h 45720"/>
                    <a:gd name="connsiteX0" fmla="*/ 0 w 220980"/>
                    <a:gd name="connsiteY0" fmla="*/ 45720 h 45720"/>
                    <a:gd name="connsiteX1" fmla="*/ 0 w 220980"/>
                    <a:gd name="connsiteY1" fmla="*/ 45720 h 45720"/>
                    <a:gd name="connsiteX2" fmla="*/ 220980 w 220980"/>
                    <a:gd name="connsiteY2" fmla="*/ 0 h 45720"/>
                    <a:gd name="connsiteX3" fmla="*/ 220980 w 220980"/>
                    <a:gd name="connsiteY3" fmla="*/ 17145 h 45720"/>
                    <a:gd name="connsiteX4" fmla="*/ 0 w 220980"/>
                    <a:gd name="connsiteY4" fmla="*/ 45720 h 45720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37273 w 220980"/>
                    <a:gd name="connsiteY1" fmla="*/ 41634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191162"/>
                    <a:gd name="connsiteY0" fmla="*/ 60358 h 60358"/>
                    <a:gd name="connsiteX1" fmla="*/ 7455 w 191162"/>
                    <a:gd name="connsiteY1" fmla="*/ 41634 h 60358"/>
                    <a:gd name="connsiteX2" fmla="*/ 191162 w 191162"/>
                    <a:gd name="connsiteY2" fmla="*/ 0 h 60358"/>
                    <a:gd name="connsiteX3" fmla="*/ 191162 w 191162"/>
                    <a:gd name="connsiteY3" fmla="*/ 17145 h 60358"/>
                    <a:gd name="connsiteX4" fmla="*/ 0 w 191162"/>
                    <a:gd name="connsiteY4" fmla="*/ 60358 h 60358"/>
                    <a:gd name="connsiteX0" fmla="*/ -1 w 303551"/>
                    <a:gd name="connsiteY0" fmla="*/ 96126 h 96127"/>
                    <a:gd name="connsiteX1" fmla="*/ 119844 w 303551"/>
                    <a:gd name="connsiteY1" fmla="*/ 41634 h 96127"/>
                    <a:gd name="connsiteX2" fmla="*/ 303551 w 303551"/>
                    <a:gd name="connsiteY2" fmla="*/ 0 h 96127"/>
                    <a:gd name="connsiteX3" fmla="*/ 303551 w 303551"/>
                    <a:gd name="connsiteY3" fmla="*/ 17145 h 96127"/>
                    <a:gd name="connsiteX4" fmla="*/ -1 w 303551"/>
                    <a:gd name="connsiteY4" fmla="*/ 96126 h 96127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4221 w 307773"/>
                    <a:gd name="connsiteY0" fmla="*/ 96126 h 96126"/>
                    <a:gd name="connsiteX1" fmla="*/ 242 w 307773"/>
                    <a:gd name="connsiteY1" fmla="*/ 80529 h 96126"/>
                    <a:gd name="connsiteX2" fmla="*/ 307773 w 307773"/>
                    <a:gd name="connsiteY2" fmla="*/ 0 h 96126"/>
                    <a:gd name="connsiteX3" fmla="*/ 307773 w 307773"/>
                    <a:gd name="connsiteY3" fmla="*/ 17145 h 96126"/>
                    <a:gd name="connsiteX4" fmla="*/ 4221 w 307773"/>
                    <a:gd name="connsiteY4" fmla="*/ 96126 h 96126"/>
                    <a:gd name="connsiteX0" fmla="*/ 4221 w 307773"/>
                    <a:gd name="connsiteY0" fmla="*/ 96126 h 96126"/>
                    <a:gd name="connsiteX1" fmla="*/ 242 w 307773"/>
                    <a:gd name="connsiteY1" fmla="*/ 80529 h 96126"/>
                    <a:gd name="connsiteX2" fmla="*/ 307773 w 307773"/>
                    <a:gd name="connsiteY2" fmla="*/ 0 h 96126"/>
                    <a:gd name="connsiteX3" fmla="*/ 307773 w 307773"/>
                    <a:gd name="connsiteY3" fmla="*/ 17145 h 96126"/>
                    <a:gd name="connsiteX4" fmla="*/ 4221 w 307773"/>
                    <a:gd name="connsiteY4" fmla="*/ 96126 h 96126"/>
                    <a:gd name="connsiteX0" fmla="*/ 9211 w 307682"/>
                    <a:gd name="connsiteY0" fmla="*/ 94701 h 94701"/>
                    <a:gd name="connsiteX1" fmla="*/ 151 w 307682"/>
                    <a:gd name="connsiteY1" fmla="*/ 80529 h 94701"/>
                    <a:gd name="connsiteX2" fmla="*/ 307682 w 307682"/>
                    <a:gd name="connsiteY2" fmla="*/ 0 h 94701"/>
                    <a:gd name="connsiteX3" fmla="*/ 307682 w 307682"/>
                    <a:gd name="connsiteY3" fmla="*/ 17145 h 94701"/>
                    <a:gd name="connsiteX4" fmla="*/ 9211 w 307682"/>
                    <a:gd name="connsiteY4" fmla="*/ 94701 h 94701"/>
                    <a:gd name="connsiteX0" fmla="*/ 9211 w 307682"/>
                    <a:gd name="connsiteY0" fmla="*/ 90425 h 90425"/>
                    <a:gd name="connsiteX1" fmla="*/ 151 w 307682"/>
                    <a:gd name="connsiteY1" fmla="*/ 76253 h 90425"/>
                    <a:gd name="connsiteX2" fmla="*/ 292438 w 307682"/>
                    <a:gd name="connsiteY2" fmla="*/ 0 h 90425"/>
                    <a:gd name="connsiteX3" fmla="*/ 307682 w 307682"/>
                    <a:gd name="connsiteY3" fmla="*/ 12869 h 90425"/>
                    <a:gd name="connsiteX4" fmla="*/ 9211 w 307682"/>
                    <a:gd name="connsiteY4" fmla="*/ 90425 h 90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682" h="90425">
                      <a:moveTo>
                        <a:pt x="9211" y="90425"/>
                      </a:moveTo>
                      <a:cubicBezTo>
                        <a:pt x="10849" y="84395"/>
                        <a:pt x="-1487" y="82283"/>
                        <a:pt x="151" y="76253"/>
                      </a:cubicBezTo>
                      <a:cubicBezTo>
                        <a:pt x="25372" y="73728"/>
                        <a:pt x="192892" y="26012"/>
                        <a:pt x="292438" y="0"/>
                      </a:cubicBezTo>
                      <a:lnTo>
                        <a:pt x="307682" y="12869"/>
                      </a:lnTo>
                      <a:cubicBezTo>
                        <a:pt x="234022" y="29379"/>
                        <a:pt x="39056" y="89155"/>
                        <a:pt x="9211" y="9042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45000">
                      <a:schemeClr val="accent3">
                        <a:lumMod val="5000"/>
                        <a:lumOff val="95000"/>
                      </a:schemeClr>
                    </a:gs>
                    <a:gs pos="22000">
                      <a:schemeClr val="bg1">
                        <a:lumMod val="65000"/>
                      </a:schemeClr>
                    </a:gs>
                    <a:gs pos="57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0" scaled="1"/>
                  <a:tileRect/>
                </a:gradFill>
                <a:ln w="6350">
                  <a:noFill/>
                </a:ln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1C0D224C-59F8-3B2C-069B-9FECD7CA5884}"/>
                    </a:ext>
                  </a:extLst>
                </p:cNvPr>
                <p:cNvGrpSpPr/>
                <p:nvPr/>
              </p:nvGrpSpPr>
              <p:grpSpPr>
                <a:xfrm flipH="1">
                  <a:off x="11353283" y="1805989"/>
                  <a:ext cx="1249618" cy="1237903"/>
                  <a:chOff x="584790" y="309774"/>
                  <a:chExt cx="1219094" cy="123790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FC3FB652-630B-62B3-24BE-6A54DDB3E20C}"/>
                      </a:ext>
                    </a:extLst>
                  </p:cNvPr>
                  <p:cNvSpPr/>
                  <p:nvPr/>
                </p:nvSpPr>
                <p:spPr>
                  <a:xfrm rot="17067855">
                    <a:off x="563520" y="440608"/>
                    <a:ext cx="1237903" cy="976235"/>
                  </a:xfrm>
                  <a:custGeom>
                    <a:avLst/>
                    <a:gdLst>
                      <a:gd name="connsiteX0" fmla="*/ 186347 w 377028"/>
                      <a:gd name="connsiteY0" fmla="*/ 0 h 273020"/>
                      <a:gd name="connsiteX1" fmla="*/ 377028 w 377028"/>
                      <a:gd name="connsiteY1" fmla="*/ 229683 h 273020"/>
                      <a:gd name="connsiteX2" fmla="*/ 169012 w 377028"/>
                      <a:gd name="connsiteY2" fmla="*/ 273020 h 273020"/>
                      <a:gd name="connsiteX3" fmla="*/ 0 w 377028"/>
                      <a:gd name="connsiteY3" fmla="*/ 39003 h 273020"/>
                      <a:gd name="connsiteX4" fmla="*/ 186347 w 377028"/>
                      <a:gd name="connsiteY4" fmla="*/ 0 h 273020"/>
                      <a:gd name="connsiteX0" fmla="*/ 242684 w 433365"/>
                      <a:gd name="connsiteY0" fmla="*/ 30335 h 303355"/>
                      <a:gd name="connsiteX1" fmla="*/ 433365 w 433365"/>
                      <a:gd name="connsiteY1" fmla="*/ 260018 h 303355"/>
                      <a:gd name="connsiteX2" fmla="*/ 225349 w 433365"/>
                      <a:gd name="connsiteY2" fmla="*/ 303355 h 303355"/>
                      <a:gd name="connsiteX3" fmla="*/ 0 w 433365"/>
                      <a:gd name="connsiteY3" fmla="*/ 0 h 303355"/>
                      <a:gd name="connsiteX4" fmla="*/ 242684 w 433365"/>
                      <a:gd name="connsiteY4" fmla="*/ 30335 h 303355"/>
                      <a:gd name="connsiteX0" fmla="*/ 208015 w 433365"/>
                      <a:gd name="connsiteY0" fmla="*/ 0 h 333691"/>
                      <a:gd name="connsiteX1" fmla="*/ 433365 w 433365"/>
                      <a:gd name="connsiteY1" fmla="*/ 290354 h 333691"/>
                      <a:gd name="connsiteX2" fmla="*/ 225349 w 433365"/>
                      <a:gd name="connsiteY2" fmla="*/ 333691 h 333691"/>
                      <a:gd name="connsiteX3" fmla="*/ 0 w 433365"/>
                      <a:gd name="connsiteY3" fmla="*/ 30336 h 333691"/>
                      <a:gd name="connsiteX4" fmla="*/ 208015 w 433365"/>
                      <a:gd name="connsiteY4" fmla="*/ 0 h 333691"/>
                      <a:gd name="connsiteX0" fmla="*/ 208015 w 454320"/>
                      <a:gd name="connsiteY0" fmla="*/ 0 h 333691"/>
                      <a:gd name="connsiteX1" fmla="*/ 454320 w 454320"/>
                      <a:gd name="connsiteY1" fmla="*/ 284639 h 333691"/>
                      <a:gd name="connsiteX2" fmla="*/ 225349 w 454320"/>
                      <a:gd name="connsiteY2" fmla="*/ 333691 h 333691"/>
                      <a:gd name="connsiteX3" fmla="*/ 0 w 454320"/>
                      <a:gd name="connsiteY3" fmla="*/ 30336 h 333691"/>
                      <a:gd name="connsiteX4" fmla="*/ 208015 w 454320"/>
                      <a:gd name="connsiteY4" fmla="*/ 0 h 333691"/>
                      <a:gd name="connsiteX0" fmla="*/ 211825 w 454320"/>
                      <a:gd name="connsiteY0" fmla="*/ 0 h 335596"/>
                      <a:gd name="connsiteX1" fmla="*/ 454320 w 454320"/>
                      <a:gd name="connsiteY1" fmla="*/ 286544 h 335596"/>
                      <a:gd name="connsiteX2" fmla="*/ 225349 w 454320"/>
                      <a:gd name="connsiteY2" fmla="*/ 335596 h 335596"/>
                      <a:gd name="connsiteX3" fmla="*/ 0 w 454320"/>
                      <a:gd name="connsiteY3" fmla="*/ 32241 h 335596"/>
                      <a:gd name="connsiteX4" fmla="*/ 211825 w 454320"/>
                      <a:gd name="connsiteY4" fmla="*/ 0 h 335596"/>
                      <a:gd name="connsiteX0" fmla="*/ 349409 w 454320"/>
                      <a:gd name="connsiteY0" fmla="*/ 74639 h 303355"/>
                      <a:gd name="connsiteX1" fmla="*/ 454320 w 454320"/>
                      <a:gd name="connsiteY1" fmla="*/ 254303 h 303355"/>
                      <a:gd name="connsiteX2" fmla="*/ 225349 w 454320"/>
                      <a:gd name="connsiteY2" fmla="*/ 303355 h 303355"/>
                      <a:gd name="connsiteX3" fmla="*/ 0 w 454320"/>
                      <a:gd name="connsiteY3" fmla="*/ 0 h 303355"/>
                      <a:gd name="connsiteX4" fmla="*/ 349409 w 454320"/>
                      <a:gd name="connsiteY4" fmla="*/ 74639 h 303355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8526 w 353437"/>
                      <a:gd name="connsiteY0" fmla="*/ 0 h 228716"/>
                      <a:gd name="connsiteX1" fmla="*/ 353437 w 353437"/>
                      <a:gd name="connsiteY1" fmla="*/ 179664 h 228716"/>
                      <a:gd name="connsiteX2" fmla="*/ 124466 w 353437"/>
                      <a:gd name="connsiteY2" fmla="*/ 228716 h 228716"/>
                      <a:gd name="connsiteX3" fmla="*/ 0 w 353437"/>
                      <a:gd name="connsiteY3" fmla="*/ 53033 h 228716"/>
                      <a:gd name="connsiteX4" fmla="*/ 248526 w 353437"/>
                      <a:gd name="connsiteY4" fmla="*/ 0 h 228716"/>
                      <a:gd name="connsiteX0" fmla="*/ 245444 w 353437"/>
                      <a:gd name="connsiteY0" fmla="*/ 0 h 234392"/>
                      <a:gd name="connsiteX1" fmla="*/ 353437 w 353437"/>
                      <a:gd name="connsiteY1" fmla="*/ 185340 h 234392"/>
                      <a:gd name="connsiteX2" fmla="*/ 124466 w 353437"/>
                      <a:gd name="connsiteY2" fmla="*/ 234392 h 234392"/>
                      <a:gd name="connsiteX3" fmla="*/ 0 w 353437"/>
                      <a:gd name="connsiteY3" fmla="*/ 58709 h 234392"/>
                      <a:gd name="connsiteX4" fmla="*/ 245444 w 353437"/>
                      <a:gd name="connsiteY4" fmla="*/ 0 h 234392"/>
                      <a:gd name="connsiteX0" fmla="*/ 242410 w 353437"/>
                      <a:gd name="connsiteY0" fmla="*/ 0 h 233609"/>
                      <a:gd name="connsiteX1" fmla="*/ 353437 w 353437"/>
                      <a:gd name="connsiteY1" fmla="*/ 184557 h 233609"/>
                      <a:gd name="connsiteX2" fmla="*/ 124466 w 353437"/>
                      <a:gd name="connsiteY2" fmla="*/ 233609 h 233609"/>
                      <a:gd name="connsiteX3" fmla="*/ 0 w 353437"/>
                      <a:gd name="connsiteY3" fmla="*/ 57926 h 233609"/>
                      <a:gd name="connsiteX4" fmla="*/ 242410 w 353437"/>
                      <a:gd name="connsiteY4" fmla="*/ 0 h 233609"/>
                      <a:gd name="connsiteX0" fmla="*/ 242410 w 353437"/>
                      <a:gd name="connsiteY0" fmla="*/ 0 h 237817"/>
                      <a:gd name="connsiteX1" fmla="*/ 353437 w 353437"/>
                      <a:gd name="connsiteY1" fmla="*/ 184557 h 237817"/>
                      <a:gd name="connsiteX2" fmla="*/ 120881 w 353437"/>
                      <a:gd name="connsiteY2" fmla="*/ 237817 h 237817"/>
                      <a:gd name="connsiteX3" fmla="*/ 0 w 353437"/>
                      <a:gd name="connsiteY3" fmla="*/ 57926 h 237817"/>
                      <a:gd name="connsiteX4" fmla="*/ 242410 w 353437"/>
                      <a:gd name="connsiteY4" fmla="*/ 0 h 237817"/>
                      <a:gd name="connsiteX0" fmla="*/ 242410 w 353437"/>
                      <a:gd name="connsiteY0" fmla="*/ 0 h 267755"/>
                      <a:gd name="connsiteX1" fmla="*/ 353437 w 353437"/>
                      <a:gd name="connsiteY1" fmla="*/ 184557 h 267755"/>
                      <a:gd name="connsiteX2" fmla="*/ 139106 w 353437"/>
                      <a:gd name="connsiteY2" fmla="*/ 267755 h 267755"/>
                      <a:gd name="connsiteX3" fmla="*/ 0 w 353437"/>
                      <a:gd name="connsiteY3" fmla="*/ 57926 h 267755"/>
                      <a:gd name="connsiteX4" fmla="*/ 242410 w 353437"/>
                      <a:gd name="connsiteY4" fmla="*/ 0 h 267755"/>
                      <a:gd name="connsiteX0" fmla="*/ 644309 w 755336"/>
                      <a:gd name="connsiteY0" fmla="*/ 537841 h 805596"/>
                      <a:gd name="connsiteX1" fmla="*/ 755336 w 755336"/>
                      <a:gd name="connsiteY1" fmla="*/ 722398 h 805596"/>
                      <a:gd name="connsiteX2" fmla="*/ 541005 w 755336"/>
                      <a:gd name="connsiteY2" fmla="*/ 805596 h 805596"/>
                      <a:gd name="connsiteX3" fmla="*/ 0 w 755336"/>
                      <a:gd name="connsiteY3" fmla="*/ 41 h 805596"/>
                      <a:gd name="connsiteX4" fmla="*/ 644309 w 755336"/>
                      <a:gd name="connsiteY4" fmla="*/ 537841 h 805596"/>
                      <a:gd name="connsiteX0" fmla="*/ 644309 w 755336"/>
                      <a:gd name="connsiteY0" fmla="*/ 537841 h 805596"/>
                      <a:gd name="connsiteX1" fmla="*/ 755336 w 755336"/>
                      <a:gd name="connsiteY1" fmla="*/ 722398 h 805596"/>
                      <a:gd name="connsiteX2" fmla="*/ 541005 w 755336"/>
                      <a:gd name="connsiteY2" fmla="*/ 805596 h 805596"/>
                      <a:gd name="connsiteX3" fmla="*/ 0 w 755336"/>
                      <a:gd name="connsiteY3" fmla="*/ 41 h 805596"/>
                      <a:gd name="connsiteX4" fmla="*/ 644309 w 755336"/>
                      <a:gd name="connsiteY4" fmla="*/ 537841 h 805596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23923 w 755336"/>
                      <a:gd name="connsiteY0" fmla="*/ 0 h 894924"/>
                      <a:gd name="connsiteX1" fmla="*/ 755336 w 755336"/>
                      <a:gd name="connsiteY1" fmla="*/ 811726 h 894924"/>
                      <a:gd name="connsiteX2" fmla="*/ 541005 w 755336"/>
                      <a:gd name="connsiteY2" fmla="*/ 894924 h 894924"/>
                      <a:gd name="connsiteX3" fmla="*/ 0 w 755336"/>
                      <a:gd name="connsiteY3" fmla="*/ 89369 h 894924"/>
                      <a:gd name="connsiteX4" fmla="*/ 223923 w 755336"/>
                      <a:gd name="connsiteY4" fmla="*/ 0 h 894924"/>
                      <a:gd name="connsiteX0" fmla="*/ 232053 w 755336"/>
                      <a:gd name="connsiteY0" fmla="*/ 0 h 898028"/>
                      <a:gd name="connsiteX1" fmla="*/ 755336 w 755336"/>
                      <a:gd name="connsiteY1" fmla="*/ 814830 h 898028"/>
                      <a:gd name="connsiteX2" fmla="*/ 541005 w 755336"/>
                      <a:gd name="connsiteY2" fmla="*/ 898028 h 898028"/>
                      <a:gd name="connsiteX3" fmla="*/ 0 w 755336"/>
                      <a:gd name="connsiteY3" fmla="*/ 92473 h 898028"/>
                      <a:gd name="connsiteX4" fmla="*/ 232053 w 755336"/>
                      <a:gd name="connsiteY4" fmla="*/ 0 h 898028"/>
                      <a:gd name="connsiteX0" fmla="*/ 235102 w 755336"/>
                      <a:gd name="connsiteY0" fmla="*/ 0 h 899193"/>
                      <a:gd name="connsiteX1" fmla="*/ 755336 w 755336"/>
                      <a:gd name="connsiteY1" fmla="*/ 815995 h 899193"/>
                      <a:gd name="connsiteX2" fmla="*/ 541005 w 755336"/>
                      <a:gd name="connsiteY2" fmla="*/ 899193 h 899193"/>
                      <a:gd name="connsiteX3" fmla="*/ 0 w 755336"/>
                      <a:gd name="connsiteY3" fmla="*/ 93638 h 899193"/>
                      <a:gd name="connsiteX4" fmla="*/ 235102 w 755336"/>
                      <a:gd name="connsiteY4" fmla="*/ 0 h 899193"/>
                      <a:gd name="connsiteX0" fmla="*/ 154662 w 674896"/>
                      <a:gd name="connsiteY0" fmla="*/ 0 h 899193"/>
                      <a:gd name="connsiteX1" fmla="*/ 674896 w 674896"/>
                      <a:gd name="connsiteY1" fmla="*/ 815995 h 899193"/>
                      <a:gd name="connsiteX2" fmla="*/ 460565 w 674896"/>
                      <a:gd name="connsiteY2" fmla="*/ 899193 h 899193"/>
                      <a:gd name="connsiteX3" fmla="*/ 0 w 674896"/>
                      <a:gd name="connsiteY3" fmla="*/ 194472 h 899193"/>
                      <a:gd name="connsiteX4" fmla="*/ 154662 w 674896"/>
                      <a:gd name="connsiteY4" fmla="*/ 0 h 899193"/>
                      <a:gd name="connsiteX0" fmla="*/ 231299 w 674896"/>
                      <a:gd name="connsiteY0" fmla="*/ 0 h 795302"/>
                      <a:gd name="connsiteX1" fmla="*/ 674896 w 674896"/>
                      <a:gd name="connsiteY1" fmla="*/ 712104 h 795302"/>
                      <a:gd name="connsiteX2" fmla="*/ 460565 w 674896"/>
                      <a:gd name="connsiteY2" fmla="*/ 795302 h 795302"/>
                      <a:gd name="connsiteX3" fmla="*/ 0 w 674896"/>
                      <a:gd name="connsiteY3" fmla="*/ 90581 h 795302"/>
                      <a:gd name="connsiteX4" fmla="*/ 231299 w 674896"/>
                      <a:gd name="connsiteY4" fmla="*/ 0 h 795302"/>
                      <a:gd name="connsiteX0" fmla="*/ 231299 w 674896"/>
                      <a:gd name="connsiteY0" fmla="*/ 0 h 796030"/>
                      <a:gd name="connsiteX1" fmla="*/ 674896 w 674896"/>
                      <a:gd name="connsiteY1" fmla="*/ 712104 h 796030"/>
                      <a:gd name="connsiteX2" fmla="*/ 462860 w 674896"/>
                      <a:gd name="connsiteY2" fmla="*/ 796030 h 796030"/>
                      <a:gd name="connsiteX3" fmla="*/ 0 w 674896"/>
                      <a:gd name="connsiteY3" fmla="*/ 90581 h 796030"/>
                      <a:gd name="connsiteX4" fmla="*/ 231299 w 674896"/>
                      <a:gd name="connsiteY4" fmla="*/ 0 h 796030"/>
                      <a:gd name="connsiteX0" fmla="*/ 238413 w 682010"/>
                      <a:gd name="connsiteY0" fmla="*/ 0 h 796030"/>
                      <a:gd name="connsiteX1" fmla="*/ 682010 w 682010"/>
                      <a:gd name="connsiteY1" fmla="*/ 712104 h 796030"/>
                      <a:gd name="connsiteX2" fmla="*/ 469974 w 682010"/>
                      <a:gd name="connsiteY2" fmla="*/ 796030 h 796030"/>
                      <a:gd name="connsiteX3" fmla="*/ 0 w 682010"/>
                      <a:gd name="connsiteY3" fmla="*/ 93296 h 796030"/>
                      <a:gd name="connsiteX4" fmla="*/ 238413 w 682010"/>
                      <a:gd name="connsiteY4" fmla="*/ 0 h 79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2010" h="796030">
                        <a:moveTo>
                          <a:pt x="238413" y="0"/>
                        </a:moveTo>
                        <a:cubicBezTo>
                          <a:pt x="249557" y="23971"/>
                          <a:pt x="647040" y="652216"/>
                          <a:pt x="682010" y="712104"/>
                        </a:cubicBezTo>
                        <a:lnTo>
                          <a:pt x="469974" y="796030"/>
                        </a:lnTo>
                        <a:lnTo>
                          <a:pt x="0" y="93296"/>
                        </a:lnTo>
                        <a:cubicBezTo>
                          <a:pt x="29426" y="82169"/>
                          <a:pt x="216260" y="7664"/>
                          <a:pt x="238413" y="0"/>
                        </a:cubicBezTo>
                        <a:close/>
                      </a:path>
                    </a:pathLst>
                  </a:custGeom>
                  <a:gradFill>
                    <a:gsLst>
                      <a:gs pos="22000">
                        <a:schemeClr val="bg1">
                          <a:lumMod val="65000"/>
                        </a:schemeClr>
                      </a:gs>
                      <a:gs pos="57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tx1">
                          <a:lumMod val="70000"/>
                          <a:lumOff val="3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1835422B-1EEC-7398-C51A-F46F95AF04D8}"/>
                      </a:ext>
                    </a:extLst>
                  </p:cNvPr>
                  <p:cNvSpPr/>
                  <p:nvPr/>
                </p:nvSpPr>
                <p:spPr>
                  <a:xfrm rot="8921852" flipH="1">
                    <a:off x="584790" y="677374"/>
                    <a:ext cx="1219094" cy="79586"/>
                  </a:xfrm>
                  <a:custGeom>
                    <a:avLst/>
                    <a:gdLst>
                      <a:gd name="connsiteX0" fmla="*/ 0 w 220980"/>
                      <a:gd name="connsiteY0" fmla="*/ 45720 h 45720"/>
                      <a:gd name="connsiteX1" fmla="*/ 220980 w 220980"/>
                      <a:gd name="connsiteY1" fmla="*/ 0 h 45720"/>
                      <a:gd name="connsiteX2" fmla="*/ 220980 w 220980"/>
                      <a:gd name="connsiteY2" fmla="*/ 17145 h 45720"/>
                      <a:gd name="connsiteX3" fmla="*/ 0 w 220980"/>
                      <a:gd name="connsiteY3" fmla="*/ 45720 h 45720"/>
                      <a:gd name="connsiteX0" fmla="*/ 0 w 220980"/>
                      <a:gd name="connsiteY0" fmla="*/ 45720 h 45720"/>
                      <a:gd name="connsiteX1" fmla="*/ 0 w 220980"/>
                      <a:gd name="connsiteY1" fmla="*/ 45720 h 45720"/>
                      <a:gd name="connsiteX2" fmla="*/ 220980 w 220980"/>
                      <a:gd name="connsiteY2" fmla="*/ 0 h 45720"/>
                      <a:gd name="connsiteX3" fmla="*/ 220980 w 220980"/>
                      <a:gd name="connsiteY3" fmla="*/ 17145 h 45720"/>
                      <a:gd name="connsiteX4" fmla="*/ 0 w 220980"/>
                      <a:gd name="connsiteY4" fmla="*/ 45720 h 45720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37273 w 220980"/>
                      <a:gd name="connsiteY1" fmla="*/ 41634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191162"/>
                      <a:gd name="connsiteY0" fmla="*/ 60358 h 60358"/>
                      <a:gd name="connsiteX1" fmla="*/ 7455 w 191162"/>
                      <a:gd name="connsiteY1" fmla="*/ 41634 h 60358"/>
                      <a:gd name="connsiteX2" fmla="*/ 191162 w 191162"/>
                      <a:gd name="connsiteY2" fmla="*/ 0 h 60358"/>
                      <a:gd name="connsiteX3" fmla="*/ 191162 w 191162"/>
                      <a:gd name="connsiteY3" fmla="*/ 17145 h 60358"/>
                      <a:gd name="connsiteX4" fmla="*/ 0 w 191162"/>
                      <a:gd name="connsiteY4" fmla="*/ 60358 h 60358"/>
                      <a:gd name="connsiteX0" fmla="*/ -1 w 303551"/>
                      <a:gd name="connsiteY0" fmla="*/ 96126 h 96127"/>
                      <a:gd name="connsiteX1" fmla="*/ 119844 w 303551"/>
                      <a:gd name="connsiteY1" fmla="*/ 41634 h 96127"/>
                      <a:gd name="connsiteX2" fmla="*/ 303551 w 303551"/>
                      <a:gd name="connsiteY2" fmla="*/ 0 h 96127"/>
                      <a:gd name="connsiteX3" fmla="*/ 303551 w 303551"/>
                      <a:gd name="connsiteY3" fmla="*/ 17145 h 96127"/>
                      <a:gd name="connsiteX4" fmla="*/ -1 w 303551"/>
                      <a:gd name="connsiteY4" fmla="*/ 96126 h 96127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1694 w 303552"/>
                      <a:gd name="connsiteY3" fmla="*/ 23474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0579 w 303552"/>
                      <a:gd name="connsiteY3" fmla="*/ 27273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3680 w 303552"/>
                      <a:gd name="connsiteY1" fmla="*/ 76724 h 96126"/>
                      <a:gd name="connsiteX2" fmla="*/ 303552 w 303552"/>
                      <a:gd name="connsiteY2" fmla="*/ 0 h 96126"/>
                      <a:gd name="connsiteX3" fmla="*/ 300579 w 303552"/>
                      <a:gd name="connsiteY3" fmla="*/ 27273 h 96126"/>
                      <a:gd name="connsiteX4" fmla="*/ 0 w 303552"/>
                      <a:gd name="connsiteY4" fmla="*/ 96126 h 9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552" h="96126">
                        <a:moveTo>
                          <a:pt x="0" y="96126"/>
                        </a:moveTo>
                        <a:lnTo>
                          <a:pt x="3680" y="76724"/>
                        </a:lnTo>
                        <a:cubicBezTo>
                          <a:pt x="9939" y="76646"/>
                          <a:pt x="291644" y="11255"/>
                          <a:pt x="303552" y="0"/>
                        </a:cubicBezTo>
                        <a:cubicBezTo>
                          <a:pt x="303552" y="5715"/>
                          <a:pt x="300579" y="21558"/>
                          <a:pt x="300579" y="27273"/>
                        </a:cubicBezTo>
                        <a:cubicBezTo>
                          <a:pt x="291353" y="30923"/>
                          <a:pt x="29845" y="94856"/>
                          <a:pt x="0" y="9612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45000">
                        <a:schemeClr val="accent3">
                          <a:lumMod val="5000"/>
                          <a:lumOff val="95000"/>
                        </a:schemeClr>
                      </a:gs>
                      <a:gs pos="22000">
                        <a:schemeClr val="bg1">
                          <a:lumMod val="65000"/>
                        </a:schemeClr>
                      </a:gs>
                      <a:gs pos="57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  <a:tileRect/>
                  </a:gradFill>
                  <a:ln w="6350">
                    <a:noFill/>
                  </a:ln>
                  <a:effectLst>
                    <a:outerShdw blurRad="12700" dist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5373DDB-3B01-F47E-0CBF-5A753ECB6983}"/>
                    </a:ext>
                  </a:extLst>
                </p:cNvPr>
                <p:cNvSpPr/>
                <p:nvPr/>
              </p:nvSpPr>
              <p:spPr>
                <a:xfrm rot="4545283" flipH="1">
                  <a:off x="12181314" y="2606656"/>
                  <a:ext cx="415509" cy="171079"/>
                </a:xfrm>
                <a:custGeom>
                  <a:avLst/>
                  <a:gdLst>
                    <a:gd name="connsiteX0" fmla="*/ 0 w 220980"/>
                    <a:gd name="connsiteY0" fmla="*/ 45720 h 45720"/>
                    <a:gd name="connsiteX1" fmla="*/ 220980 w 220980"/>
                    <a:gd name="connsiteY1" fmla="*/ 0 h 45720"/>
                    <a:gd name="connsiteX2" fmla="*/ 220980 w 220980"/>
                    <a:gd name="connsiteY2" fmla="*/ 17145 h 45720"/>
                    <a:gd name="connsiteX3" fmla="*/ 0 w 220980"/>
                    <a:gd name="connsiteY3" fmla="*/ 45720 h 45720"/>
                    <a:gd name="connsiteX0" fmla="*/ 0 w 220980"/>
                    <a:gd name="connsiteY0" fmla="*/ 45720 h 45720"/>
                    <a:gd name="connsiteX1" fmla="*/ 0 w 220980"/>
                    <a:gd name="connsiteY1" fmla="*/ 45720 h 45720"/>
                    <a:gd name="connsiteX2" fmla="*/ 220980 w 220980"/>
                    <a:gd name="connsiteY2" fmla="*/ 0 h 45720"/>
                    <a:gd name="connsiteX3" fmla="*/ 220980 w 220980"/>
                    <a:gd name="connsiteY3" fmla="*/ 17145 h 45720"/>
                    <a:gd name="connsiteX4" fmla="*/ 0 w 220980"/>
                    <a:gd name="connsiteY4" fmla="*/ 45720 h 45720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37273 w 220980"/>
                    <a:gd name="connsiteY1" fmla="*/ 41634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191162"/>
                    <a:gd name="connsiteY0" fmla="*/ 60358 h 60358"/>
                    <a:gd name="connsiteX1" fmla="*/ 7455 w 191162"/>
                    <a:gd name="connsiteY1" fmla="*/ 41634 h 60358"/>
                    <a:gd name="connsiteX2" fmla="*/ 191162 w 191162"/>
                    <a:gd name="connsiteY2" fmla="*/ 0 h 60358"/>
                    <a:gd name="connsiteX3" fmla="*/ 191162 w 191162"/>
                    <a:gd name="connsiteY3" fmla="*/ 17145 h 60358"/>
                    <a:gd name="connsiteX4" fmla="*/ 0 w 191162"/>
                    <a:gd name="connsiteY4" fmla="*/ 60358 h 60358"/>
                    <a:gd name="connsiteX0" fmla="*/ -1 w 303551"/>
                    <a:gd name="connsiteY0" fmla="*/ 96126 h 96127"/>
                    <a:gd name="connsiteX1" fmla="*/ 119844 w 303551"/>
                    <a:gd name="connsiteY1" fmla="*/ 41634 h 96127"/>
                    <a:gd name="connsiteX2" fmla="*/ 303551 w 303551"/>
                    <a:gd name="connsiteY2" fmla="*/ 0 h 96127"/>
                    <a:gd name="connsiteX3" fmla="*/ 303551 w 303551"/>
                    <a:gd name="connsiteY3" fmla="*/ 17145 h 96127"/>
                    <a:gd name="connsiteX4" fmla="*/ -1 w 303551"/>
                    <a:gd name="connsiteY4" fmla="*/ 96126 h 96127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54696 w 298639"/>
                    <a:gd name="connsiteY0" fmla="*/ 123477 h 123477"/>
                    <a:gd name="connsiteX1" fmla="*/ 0 w 298639"/>
                    <a:gd name="connsiteY1" fmla="*/ 78035 h 123477"/>
                    <a:gd name="connsiteX2" fmla="*/ 298639 w 298639"/>
                    <a:gd name="connsiteY2" fmla="*/ 0 h 123477"/>
                    <a:gd name="connsiteX3" fmla="*/ 298639 w 298639"/>
                    <a:gd name="connsiteY3" fmla="*/ 17145 h 123477"/>
                    <a:gd name="connsiteX4" fmla="*/ 54696 w 298639"/>
                    <a:gd name="connsiteY4" fmla="*/ 123477 h 123477"/>
                    <a:gd name="connsiteX0" fmla="*/ 54696 w 338788"/>
                    <a:gd name="connsiteY0" fmla="*/ 123477 h 123477"/>
                    <a:gd name="connsiteX1" fmla="*/ 0 w 338788"/>
                    <a:gd name="connsiteY1" fmla="*/ 78035 h 123477"/>
                    <a:gd name="connsiteX2" fmla="*/ 298639 w 338788"/>
                    <a:gd name="connsiteY2" fmla="*/ 0 h 123477"/>
                    <a:gd name="connsiteX3" fmla="*/ 338788 w 338788"/>
                    <a:gd name="connsiteY3" fmla="*/ 49634 h 123477"/>
                    <a:gd name="connsiteX4" fmla="*/ 54696 w 338788"/>
                    <a:gd name="connsiteY4" fmla="*/ 123477 h 123477"/>
                    <a:gd name="connsiteX0" fmla="*/ 54696 w 338788"/>
                    <a:gd name="connsiteY0" fmla="*/ 134653 h 134653"/>
                    <a:gd name="connsiteX1" fmla="*/ 0 w 338788"/>
                    <a:gd name="connsiteY1" fmla="*/ 89211 h 134653"/>
                    <a:gd name="connsiteX2" fmla="*/ 277500 w 338788"/>
                    <a:gd name="connsiteY2" fmla="*/ 0 h 134653"/>
                    <a:gd name="connsiteX3" fmla="*/ 338788 w 338788"/>
                    <a:gd name="connsiteY3" fmla="*/ 60810 h 134653"/>
                    <a:gd name="connsiteX4" fmla="*/ 54696 w 338788"/>
                    <a:gd name="connsiteY4" fmla="*/ 134653 h 134653"/>
                    <a:gd name="connsiteX0" fmla="*/ 73673 w 357765"/>
                    <a:gd name="connsiteY0" fmla="*/ 134653 h 134653"/>
                    <a:gd name="connsiteX1" fmla="*/ 0 w 357765"/>
                    <a:gd name="connsiteY1" fmla="*/ 77465 h 134653"/>
                    <a:gd name="connsiteX2" fmla="*/ 296477 w 357765"/>
                    <a:gd name="connsiteY2" fmla="*/ 0 h 134653"/>
                    <a:gd name="connsiteX3" fmla="*/ 357765 w 357765"/>
                    <a:gd name="connsiteY3" fmla="*/ 60810 h 134653"/>
                    <a:gd name="connsiteX4" fmla="*/ 73673 w 357765"/>
                    <a:gd name="connsiteY4" fmla="*/ 134653 h 134653"/>
                    <a:gd name="connsiteX0" fmla="*/ 73673 w 357765"/>
                    <a:gd name="connsiteY0" fmla="*/ 118560 h 118560"/>
                    <a:gd name="connsiteX1" fmla="*/ 0 w 357765"/>
                    <a:gd name="connsiteY1" fmla="*/ 61372 h 118560"/>
                    <a:gd name="connsiteX2" fmla="*/ 208345 w 357765"/>
                    <a:gd name="connsiteY2" fmla="*/ 0 h 118560"/>
                    <a:gd name="connsiteX3" fmla="*/ 357765 w 357765"/>
                    <a:gd name="connsiteY3" fmla="*/ 44717 h 118560"/>
                    <a:gd name="connsiteX4" fmla="*/ 73673 w 357765"/>
                    <a:gd name="connsiteY4" fmla="*/ 118560 h 118560"/>
                    <a:gd name="connsiteX0" fmla="*/ 73673 w 357765"/>
                    <a:gd name="connsiteY0" fmla="*/ 118560 h 118560"/>
                    <a:gd name="connsiteX1" fmla="*/ 0 w 357765"/>
                    <a:gd name="connsiteY1" fmla="*/ 61372 h 118560"/>
                    <a:gd name="connsiteX2" fmla="*/ 208345 w 357765"/>
                    <a:gd name="connsiteY2" fmla="*/ 0 h 118560"/>
                    <a:gd name="connsiteX3" fmla="*/ 357765 w 357765"/>
                    <a:gd name="connsiteY3" fmla="*/ 44717 h 118560"/>
                    <a:gd name="connsiteX4" fmla="*/ 73673 w 357765"/>
                    <a:gd name="connsiteY4" fmla="*/ 118560 h 118560"/>
                    <a:gd name="connsiteX0" fmla="*/ 73673 w 290740"/>
                    <a:gd name="connsiteY0" fmla="*/ 118560 h 118560"/>
                    <a:gd name="connsiteX1" fmla="*/ 0 w 290740"/>
                    <a:gd name="connsiteY1" fmla="*/ 61372 h 118560"/>
                    <a:gd name="connsiteX2" fmla="*/ 208345 w 290740"/>
                    <a:gd name="connsiteY2" fmla="*/ 0 h 118560"/>
                    <a:gd name="connsiteX3" fmla="*/ 290740 w 290740"/>
                    <a:gd name="connsiteY3" fmla="*/ 62418 h 118560"/>
                    <a:gd name="connsiteX4" fmla="*/ 73673 w 290740"/>
                    <a:gd name="connsiteY4" fmla="*/ 118560 h 118560"/>
                    <a:gd name="connsiteX0" fmla="*/ 73673 w 290740"/>
                    <a:gd name="connsiteY0" fmla="*/ 118560 h 118560"/>
                    <a:gd name="connsiteX1" fmla="*/ 0 w 290740"/>
                    <a:gd name="connsiteY1" fmla="*/ 61372 h 118560"/>
                    <a:gd name="connsiteX2" fmla="*/ 208345 w 290740"/>
                    <a:gd name="connsiteY2" fmla="*/ 0 h 118560"/>
                    <a:gd name="connsiteX3" fmla="*/ 290740 w 290740"/>
                    <a:gd name="connsiteY3" fmla="*/ 62418 h 118560"/>
                    <a:gd name="connsiteX4" fmla="*/ 73673 w 290740"/>
                    <a:gd name="connsiteY4" fmla="*/ 118560 h 118560"/>
                    <a:gd name="connsiteX0" fmla="*/ 79094 w 290740"/>
                    <a:gd name="connsiteY0" fmla="*/ 121916 h 121916"/>
                    <a:gd name="connsiteX1" fmla="*/ 0 w 290740"/>
                    <a:gd name="connsiteY1" fmla="*/ 61372 h 121916"/>
                    <a:gd name="connsiteX2" fmla="*/ 208345 w 290740"/>
                    <a:gd name="connsiteY2" fmla="*/ 0 h 121916"/>
                    <a:gd name="connsiteX3" fmla="*/ 290740 w 290740"/>
                    <a:gd name="connsiteY3" fmla="*/ 62418 h 121916"/>
                    <a:gd name="connsiteX4" fmla="*/ 79094 w 290740"/>
                    <a:gd name="connsiteY4" fmla="*/ 121916 h 121916"/>
                    <a:gd name="connsiteX0" fmla="*/ 79094 w 290740"/>
                    <a:gd name="connsiteY0" fmla="*/ 121916 h 121916"/>
                    <a:gd name="connsiteX1" fmla="*/ 0 w 290740"/>
                    <a:gd name="connsiteY1" fmla="*/ 61372 h 121916"/>
                    <a:gd name="connsiteX2" fmla="*/ 208345 w 290740"/>
                    <a:gd name="connsiteY2" fmla="*/ 0 h 121916"/>
                    <a:gd name="connsiteX3" fmla="*/ 290740 w 290740"/>
                    <a:gd name="connsiteY3" fmla="*/ 62418 h 121916"/>
                    <a:gd name="connsiteX4" fmla="*/ 79094 w 290740"/>
                    <a:gd name="connsiteY4" fmla="*/ 121916 h 121916"/>
                    <a:gd name="connsiteX0" fmla="*/ 79094 w 290740"/>
                    <a:gd name="connsiteY0" fmla="*/ 121916 h 121916"/>
                    <a:gd name="connsiteX1" fmla="*/ 0 w 290740"/>
                    <a:gd name="connsiteY1" fmla="*/ 61372 h 121916"/>
                    <a:gd name="connsiteX2" fmla="*/ 208345 w 290740"/>
                    <a:gd name="connsiteY2" fmla="*/ 0 h 121916"/>
                    <a:gd name="connsiteX3" fmla="*/ 290740 w 290740"/>
                    <a:gd name="connsiteY3" fmla="*/ 62418 h 121916"/>
                    <a:gd name="connsiteX4" fmla="*/ 79094 w 290740"/>
                    <a:gd name="connsiteY4" fmla="*/ 121916 h 121916"/>
                    <a:gd name="connsiteX0" fmla="*/ 79094 w 290740"/>
                    <a:gd name="connsiteY0" fmla="*/ 121916 h 121916"/>
                    <a:gd name="connsiteX1" fmla="*/ 0 w 290740"/>
                    <a:gd name="connsiteY1" fmla="*/ 61372 h 121916"/>
                    <a:gd name="connsiteX2" fmla="*/ 208345 w 290740"/>
                    <a:gd name="connsiteY2" fmla="*/ 0 h 121916"/>
                    <a:gd name="connsiteX3" fmla="*/ 290740 w 290740"/>
                    <a:gd name="connsiteY3" fmla="*/ 62418 h 121916"/>
                    <a:gd name="connsiteX4" fmla="*/ 79094 w 290740"/>
                    <a:gd name="connsiteY4" fmla="*/ 121916 h 121916"/>
                    <a:gd name="connsiteX0" fmla="*/ 66636 w 278282"/>
                    <a:gd name="connsiteY0" fmla="*/ 121916 h 121916"/>
                    <a:gd name="connsiteX1" fmla="*/ 0 w 278282"/>
                    <a:gd name="connsiteY1" fmla="*/ 65265 h 121916"/>
                    <a:gd name="connsiteX2" fmla="*/ 195887 w 278282"/>
                    <a:gd name="connsiteY2" fmla="*/ 0 h 121916"/>
                    <a:gd name="connsiteX3" fmla="*/ 278282 w 278282"/>
                    <a:gd name="connsiteY3" fmla="*/ 62418 h 121916"/>
                    <a:gd name="connsiteX4" fmla="*/ 66636 w 278282"/>
                    <a:gd name="connsiteY4" fmla="*/ 121916 h 121916"/>
                    <a:gd name="connsiteX0" fmla="*/ 71508 w 283154"/>
                    <a:gd name="connsiteY0" fmla="*/ 121916 h 121916"/>
                    <a:gd name="connsiteX1" fmla="*/ -1 w 283154"/>
                    <a:gd name="connsiteY1" fmla="*/ 64157 h 121916"/>
                    <a:gd name="connsiteX2" fmla="*/ 200759 w 283154"/>
                    <a:gd name="connsiteY2" fmla="*/ 0 h 121916"/>
                    <a:gd name="connsiteX3" fmla="*/ 283154 w 283154"/>
                    <a:gd name="connsiteY3" fmla="*/ 62418 h 121916"/>
                    <a:gd name="connsiteX4" fmla="*/ 71508 w 283154"/>
                    <a:gd name="connsiteY4" fmla="*/ 121916 h 121916"/>
                    <a:gd name="connsiteX0" fmla="*/ 71509 w 283155"/>
                    <a:gd name="connsiteY0" fmla="*/ 121916 h 121916"/>
                    <a:gd name="connsiteX1" fmla="*/ 0 w 283155"/>
                    <a:gd name="connsiteY1" fmla="*/ 64157 h 121916"/>
                    <a:gd name="connsiteX2" fmla="*/ 200760 w 283155"/>
                    <a:gd name="connsiteY2" fmla="*/ 0 h 121916"/>
                    <a:gd name="connsiteX3" fmla="*/ 283155 w 283155"/>
                    <a:gd name="connsiteY3" fmla="*/ 62418 h 121916"/>
                    <a:gd name="connsiteX4" fmla="*/ 71509 w 283155"/>
                    <a:gd name="connsiteY4" fmla="*/ 121916 h 121916"/>
                    <a:gd name="connsiteX0" fmla="*/ 75318 w 286964"/>
                    <a:gd name="connsiteY0" fmla="*/ 121916 h 121916"/>
                    <a:gd name="connsiteX1" fmla="*/ 0 w 286964"/>
                    <a:gd name="connsiteY1" fmla="*/ 57981 h 121916"/>
                    <a:gd name="connsiteX2" fmla="*/ 204569 w 286964"/>
                    <a:gd name="connsiteY2" fmla="*/ 0 h 121916"/>
                    <a:gd name="connsiteX3" fmla="*/ 286964 w 286964"/>
                    <a:gd name="connsiteY3" fmla="*/ 62418 h 121916"/>
                    <a:gd name="connsiteX4" fmla="*/ 75318 w 286964"/>
                    <a:gd name="connsiteY4" fmla="*/ 121916 h 121916"/>
                    <a:gd name="connsiteX0" fmla="*/ 69896 w 286964"/>
                    <a:gd name="connsiteY0" fmla="*/ 118559 h 118559"/>
                    <a:gd name="connsiteX1" fmla="*/ 0 w 286964"/>
                    <a:gd name="connsiteY1" fmla="*/ 57981 h 118559"/>
                    <a:gd name="connsiteX2" fmla="*/ 204569 w 286964"/>
                    <a:gd name="connsiteY2" fmla="*/ 0 h 118559"/>
                    <a:gd name="connsiteX3" fmla="*/ 286964 w 286964"/>
                    <a:gd name="connsiteY3" fmla="*/ 62418 h 118559"/>
                    <a:gd name="connsiteX4" fmla="*/ 69896 w 286964"/>
                    <a:gd name="connsiteY4" fmla="*/ 118559 h 118559"/>
                    <a:gd name="connsiteX0" fmla="*/ 69896 w 286964"/>
                    <a:gd name="connsiteY0" fmla="*/ 118559 h 118559"/>
                    <a:gd name="connsiteX1" fmla="*/ 0 w 286964"/>
                    <a:gd name="connsiteY1" fmla="*/ 57981 h 118559"/>
                    <a:gd name="connsiteX2" fmla="*/ 204569 w 286964"/>
                    <a:gd name="connsiteY2" fmla="*/ 0 h 118559"/>
                    <a:gd name="connsiteX3" fmla="*/ 286964 w 286964"/>
                    <a:gd name="connsiteY3" fmla="*/ 62418 h 118559"/>
                    <a:gd name="connsiteX4" fmla="*/ 69896 w 286964"/>
                    <a:gd name="connsiteY4" fmla="*/ 118559 h 118559"/>
                    <a:gd name="connsiteX0" fmla="*/ 64796 w 286964"/>
                    <a:gd name="connsiteY0" fmla="*/ 119906 h 119906"/>
                    <a:gd name="connsiteX1" fmla="*/ 0 w 286964"/>
                    <a:gd name="connsiteY1" fmla="*/ 57981 h 119906"/>
                    <a:gd name="connsiteX2" fmla="*/ 204569 w 286964"/>
                    <a:gd name="connsiteY2" fmla="*/ 0 h 119906"/>
                    <a:gd name="connsiteX3" fmla="*/ 286964 w 286964"/>
                    <a:gd name="connsiteY3" fmla="*/ 62418 h 119906"/>
                    <a:gd name="connsiteX4" fmla="*/ 64796 w 286964"/>
                    <a:gd name="connsiteY4" fmla="*/ 119906 h 11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964" h="119906">
                      <a:moveTo>
                        <a:pt x="64796" y="119906"/>
                      </a:moveTo>
                      <a:cubicBezTo>
                        <a:pt x="41497" y="99713"/>
                        <a:pt x="23299" y="78174"/>
                        <a:pt x="0" y="57981"/>
                      </a:cubicBezTo>
                      <a:cubicBezTo>
                        <a:pt x="26344" y="46326"/>
                        <a:pt x="174211" y="7743"/>
                        <a:pt x="204569" y="0"/>
                      </a:cubicBezTo>
                      <a:cubicBezTo>
                        <a:pt x="219543" y="7347"/>
                        <a:pt x="259499" y="41612"/>
                        <a:pt x="286964" y="62418"/>
                      </a:cubicBezTo>
                      <a:cubicBezTo>
                        <a:pt x="245735" y="70362"/>
                        <a:pt x="94641" y="118636"/>
                        <a:pt x="64796" y="11990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6350">
                  <a:noFill/>
                </a:ln>
                <a:effectLst>
                  <a:innerShdw blurRad="12700" dist="12700" dir="1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1DEFAA1-F96B-6458-16F2-55EFE8DA0EE0}"/>
                    </a:ext>
                  </a:extLst>
                </p:cNvPr>
                <p:cNvSpPr/>
                <p:nvPr/>
              </p:nvSpPr>
              <p:spPr>
                <a:xfrm rot="165202">
                  <a:off x="10272716" y="2428877"/>
                  <a:ext cx="340508" cy="581103"/>
                </a:xfrm>
                <a:custGeom>
                  <a:avLst/>
                  <a:gdLst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47018 w 255686"/>
                    <a:gd name="connsiteY2" fmla="*/ 437699 h 485369"/>
                    <a:gd name="connsiteX3" fmla="*/ 255686 w 255686"/>
                    <a:gd name="connsiteY3" fmla="*/ 485369 h 485369"/>
                    <a:gd name="connsiteX4" fmla="*/ 47670 w 255686"/>
                    <a:gd name="connsiteY4" fmla="*/ 195015 h 485369"/>
                    <a:gd name="connsiteX5" fmla="*/ 17335 w 255686"/>
                    <a:gd name="connsiteY5" fmla="*/ 151678 h 485369"/>
                    <a:gd name="connsiteX6" fmla="*/ 0 w 255686"/>
                    <a:gd name="connsiteY6" fmla="*/ 0 h 485369"/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55686 w 255686"/>
                    <a:gd name="connsiteY2" fmla="*/ 485369 h 485369"/>
                    <a:gd name="connsiteX3" fmla="*/ 47670 w 255686"/>
                    <a:gd name="connsiteY3" fmla="*/ 195015 h 485369"/>
                    <a:gd name="connsiteX4" fmla="*/ 17335 w 255686"/>
                    <a:gd name="connsiteY4" fmla="*/ 151678 h 485369"/>
                    <a:gd name="connsiteX5" fmla="*/ 0 w 255686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7670 w 246161"/>
                    <a:gd name="connsiteY3" fmla="*/ 195015 h 485369"/>
                    <a:gd name="connsiteX4" fmla="*/ 17335 w 246161"/>
                    <a:gd name="connsiteY4" fmla="*/ 151678 h 485369"/>
                    <a:gd name="connsiteX5" fmla="*/ 0 w 246161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17335 w 246161"/>
                    <a:gd name="connsiteY3" fmla="*/ 151678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199727 w 246161"/>
                    <a:gd name="connsiteY1" fmla="*/ 255207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4000 w 209966"/>
                    <a:gd name="connsiteY3" fmla="*/ 1688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307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07863 h 384404"/>
                    <a:gd name="connsiteX4" fmla="*/ 0 w 209966"/>
                    <a:gd name="connsiteY4" fmla="*/ 0 h 38440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7810 w 200441"/>
                    <a:gd name="connsiteY3" fmla="*/ 107863 h 395834"/>
                    <a:gd name="connsiteX4" fmla="*/ 0 w 200441"/>
                    <a:gd name="connsiteY4" fmla="*/ 0 h 395834"/>
                    <a:gd name="connsiteX0" fmla="*/ 218 w 200659"/>
                    <a:gd name="connsiteY0" fmla="*/ 0 h 395834"/>
                    <a:gd name="connsiteX1" fmla="*/ 199945 w 200659"/>
                    <a:gd name="connsiteY1" fmla="*/ 255207 h 395834"/>
                    <a:gd name="connsiteX2" fmla="*/ 200659 w 200659"/>
                    <a:gd name="connsiteY2" fmla="*/ 395834 h 395834"/>
                    <a:gd name="connsiteX3" fmla="*/ 408 w 200659"/>
                    <a:gd name="connsiteY3" fmla="*/ 115483 h 395834"/>
                    <a:gd name="connsiteX4" fmla="*/ 218 w 200659"/>
                    <a:gd name="connsiteY4" fmla="*/ 0 h 39583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4000 w 200441"/>
                    <a:gd name="connsiteY3" fmla="*/ 121198 h 395834"/>
                    <a:gd name="connsiteX4" fmla="*/ 0 w 200441"/>
                    <a:gd name="connsiteY4" fmla="*/ 0 h 395834"/>
                    <a:gd name="connsiteX0" fmla="*/ 3872 w 196627"/>
                    <a:gd name="connsiteY0" fmla="*/ 0 h 397818"/>
                    <a:gd name="connsiteX1" fmla="*/ 195913 w 196627"/>
                    <a:gd name="connsiteY1" fmla="*/ 257191 h 397818"/>
                    <a:gd name="connsiteX2" fmla="*/ 196627 w 196627"/>
                    <a:gd name="connsiteY2" fmla="*/ 397818 h 397818"/>
                    <a:gd name="connsiteX3" fmla="*/ 186 w 196627"/>
                    <a:gd name="connsiteY3" fmla="*/ 123182 h 397818"/>
                    <a:gd name="connsiteX4" fmla="*/ 3872 w 196627"/>
                    <a:gd name="connsiteY4" fmla="*/ 0 h 397818"/>
                    <a:gd name="connsiteX0" fmla="*/ 248 w 193003"/>
                    <a:gd name="connsiteY0" fmla="*/ 0 h 397818"/>
                    <a:gd name="connsiteX1" fmla="*/ 192289 w 193003"/>
                    <a:gd name="connsiteY1" fmla="*/ 257191 h 397818"/>
                    <a:gd name="connsiteX2" fmla="*/ 193003 w 193003"/>
                    <a:gd name="connsiteY2" fmla="*/ 397818 h 397818"/>
                    <a:gd name="connsiteX3" fmla="*/ 404 w 193003"/>
                    <a:gd name="connsiteY3" fmla="*/ 127150 h 397818"/>
                    <a:gd name="connsiteX4" fmla="*/ 248 w 193003"/>
                    <a:gd name="connsiteY4" fmla="*/ 0 h 397818"/>
                    <a:gd name="connsiteX0" fmla="*/ 24007 w 216762"/>
                    <a:gd name="connsiteY0" fmla="*/ 0 h 397818"/>
                    <a:gd name="connsiteX1" fmla="*/ 216048 w 216762"/>
                    <a:gd name="connsiteY1" fmla="*/ 257191 h 397818"/>
                    <a:gd name="connsiteX2" fmla="*/ 216762 w 216762"/>
                    <a:gd name="connsiteY2" fmla="*/ 397818 h 397818"/>
                    <a:gd name="connsiteX3" fmla="*/ 48 w 216762"/>
                    <a:gd name="connsiteY3" fmla="*/ 205777 h 397818"/>
                    <a:gd name="connsiteX4" fmla="*/ 24007 w 216762"/>
                    <a:gd name="connsiteY4" fmla="*/ 0 h 397818"/>
                    <a:gd name="connsiteX0" fmla="*/ 0 w 220788"/>
                    <a:gd name="connsiteY0" fmla="*/ 0 h 373484"/>
                    <a:gd name="connsiteX1" fmla="*/ 220074 w 220788"/>
                    <a:gd name="connsiteY1" fmla="*/ 232857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7076 w 220788"/>
                    <a:gd name="connsiteY1" fmla="*/ 168481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6277 w 220788"/>
                    <a:gd name="connsiteY1" fmla="*/ 151314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1454"/>
                    <a:gd name="connsiteY0" fmla="*/ 0 h 387790"/>
                    <a:gd name="connsiteX1" fmla="*/ 216943 w 221454"/>
                    <a:gd name="connsiteY1" fmla="*/ 165620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2616 w 216941"/>
                    <a:gd name="connsiteY0" fmla="*/ 0 h 383842"/>
                    <a:gd name="connsiteX1" fmla="*/ 211964 w 216941"/>
                    <a:gd name="connsiteY1" fmla="*/ 151657 h 383842"/>
                    <a:gd name="connsiteX2" fmla="*/ 216941 w 216941"/>
                    <a:gd name="connsiteY2" fmla="*/ 383842 h 383842"/>
                    <a:gd name="connsiteX3" fmla="*/ 227 w 216941"/>
                    <a:gd name="connsiteY3" fmla="*/ 191801 h 383842"/>
                    <a:gd name="connsiteX4" fmla="*/ 2616 w 216941"/>
                    <a:gd name="connsiteY4" fmla="*/ 0 h 383842"/>
                    <a:gd name="connsiteX0" fmla="*/ 4921 w 216875"/>
                    <a:gd name="connsiteY0" fmla="*/ 0 h 392563"/>
                    <a:gd name="connsiteX1" fmla="*/ 211898 w 216875"/>
                    <a:gd name="connsiteY1" fmla="*/ 160378 h 392563"/>
                    <a:gd name="connsiteX2" fmla="*/ 216875 w 216875"/>
                    <a:gd name="connsiteY2" fmla="*/ 392563 h 392563"/>
                    <a:gd name="connsiteX3" fmla="*/ 161 w 216875"/>
                    <a:gd name="connsiteY3" fmla="*/ 200522 h 392563"/>
                    <a:gd name="connsiteX4" fmla="*/ 4921 w 216875"/>
                    <a:gd name="connsiteY4" fmla="*/ 0 h 392563"/>
                    <a:gd name="connsiteX0" fmla="*/ 4921 w 212002"/>
                    <a:gd name="connsiteY0" fmla="*/ 0 h 378877"/>
                    <a:gd name="connsiteX1" fmla="*/ 211898 w 212002"/>
                    <a:gd name="connsiteY1" fmla="*/ 160378 h 378877"/>
                    <a:gd name="connsiteX2" fmla="*/ 204213 w 212002"/>
                    <a:gd name="connsiteY2" fmla="*/ 378877 h 378877"/>
                    <a:gd name="connsiteX3" fmla="*/ 161 w 212002"/>
                    <a:gd name="connsiteY3" fmla="*/ 200522 h 378877"/>
                    <a:gd name="connsiteX4" fmla="*/ 4921 w 212002"/>
                    <a:gd name="connsiteY4" fmla="*/ 0 h 378877"/>
                    <a:gd name="connsiteX0" fmla="*/ 4921 w 204213"/>
                    <a:gd name="connsiteY0" fmla="*/ 0 h 378877"/>
                    <a:gd name="connsiteX1" fmla="*/ 200636 w 204213"/>
                    <a:gd name="connsiteY1" fmla="*/ 148053 h 378877"/>
                    <a:gd name="connsiteX2" fmla="*/ 204213 w 204213"/>
                    <a:gd name="connsiteY2" fmla="*/ 378877 h 378877"/>
                    <a:gd name="connsiteX3" fmla="*/ 161 w 204213"/>
                    <a:gd name="connsiteY3" fmla="*/ 200522 h 378877"/>
                    <a:gd name="connsiteX4" fmla="*/ 4921 w 204213"/>
                    <a:gd name="connsiteY4" fmla="*/ 0 h 378877"/>
                    <a:gd name="connsiteX0" fmla="*/ 0 w 208833"/>
                    <a:gd name="connsiteY0" fmla="*/ 0 h 382687"/>
                    <a:gd name="connsiteX1" fmla="*/ 205256 w 208833"/>
                    <a:gd name="connsiteY1" fmla="*/ 151863 h 382687"/>
                    <a:gd name="connsiteX2" fmla="*/ 208833 w 208833"/>
                    <a:gd name="connsiteY2" fmla="*/ 382687 h 382687"/>
                    <a:gd name="connsiteX3" fmla="*/ 4781 w 208833"/>
                    <a:gd name="connsiteY3" fmla="*/ 204332 h 382687"/>
                    <a:gd name="connsiteX4" fmla="*/ 0 w 208833"/>
                    <a:gd name="connsiteY4" fmla="*/ 0 h 382687"/>
                    <a:gd name="connsiteX0" fmla="*/ 0 w 209668"/>
                    <a:gd name="connsiteY0" fmla="*/ 0 h 401285"/>
                    <a:gd name="connsiteX1" fmla="*/ 205256 w 209668"/>
                    <a:gd name="connsiteY1" fmla="*/ 151863 h 401285"/>
                    <a:gd name="connsiteX2" fmla="*/ 209668 w 209668"/>
                    <a:gd name="connsiteY2" fmla="*/ 401285 h 401285"/>
                    <a:gd name="connsiteX3" fmla="*/ 4781 w 209668"/>
                    <a:gd name="connsiteY3" fmla="*/ 204332 h 401285"/>
                    <a:gd name="connsiteX4" fmla="*/ 0 w 209668"/>
                    <a:gd name="connsiteY4" fmla="*/ 0 h 401285"/>
                    <a:gd name="connsiteX0" fmla="*/ 0 w 209674"/>
                    <a:gd name="connsiteY0" fmla="*/ 0 h 401285"/>
                    <a:gd name="connsiteX1" fmla="*/ 209263 w 209674"/>
                    <a:gd name="connsiteY1" fmla="*/ 151656 h 401285"/>
                    <a:gd name="connsiteX2" fmla="*/ 209668 w 209674"/>
                    <a:gd name="connsiteY2" fmla="*/ 401285 h 401285"/>
                    <a:gd name="connsiteX3" fmla="*/ 4781 w 209674"/>
                    <a:gd name="connsiteY3" fmla="*/ 204332 h 401285"/>
                    <a:gd name="connsiteX4" fmla="*/ 0 w 209674"/>
                    <a:gd name="connsiteY4" fmla="*/ 0 h 401285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5295 w 217938"/>
                    <a:gd name="connsiteY3" fmla="*/ 215776 h 406594"/>
                    <a:gd name="connsiteX4" fmla="*/ 0 w 217938"/>
                    <a:gd name="connsiteY4" fmla="*/ 0 h 406594"/>
                    <a:gd name="connsiteX0" fmla="*/ 0 w 217938"/>
                    <a:gd name="connsiteY0" fmla="*/ 88189 h 494783"/>
                    <a:gd name="connsiteX1" fmla="*/ 190936 w 217938"/>
                    <a:gd name="connsiteY1" fmla="*/ 9039 h 494783"/>
                    <a:gd name="connsiteX2" fmla="*/ 217938 w 217938"/>
                    <a:gd name="connsiteY2" fmla="*/ 494783 h 494783"/>
                    <a:gd name="connsiteX3" fmla="*/ 5295 w 217938"/>
                    <a:gd name="connsiteY3" fmla="*/ 303965 h 494783"/>
                    <a:gd name="connsiteX4" fmla="*/ 0 w 217938"/>
                    <a:gd name="connsiteY4" fmla="*/ 88189 h 494783"/>
                    <a:gd name="connsiteX0" fmla="*/ 0 w 217938"/>
                    <a:gd name="connsiteY0" fmla="*/ 79150 h 485744"/>
                    <a:gd name="connsiteX1" fmla="*/ 190936 w 217938"/>
                    <a:gd name="connsiteY1" fmla="*/ 0 h 485744"/>
                    <a:gd name="connsiteX2" fmla="*/ 217938 w 217938"/>
                    <a:gd name="connsiteY2" fmla="*/ 485744 h 485744"/>
                    <a:gd name="connsiteX3" fmla="*/ 5295 w 217938"/>
                    <a:gd name="connsiteY3" fmla="*/ 294926 h 485744"/>
                    <a:gd name="connsiteX4" fmla="*/ 0 w 217938"/>
                    <a:gd name="connsiteY4" fmla="*/ 79150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04691"/>
                    <a:gd name="connsiteY0" fmla="*/ 115022 h 297030"/>
                    <a:gd name="connsiteX1" fmla="*/ 197289 w 204691"/>
                    <a:gd name="connsiteY1" fmla="*/ 0 h 297030"/>
                    <a:gd name="connsiteX2" fmla="*/ 204691 w 204691"/>
                    <a:gd name="connsiteY2" fmla="*/ 226567 h 297030"/>
                    <a:gd name="connsiteX3" fmla="*/ 11648 w 204691"/>
                    <a:gd name="connsiteY3" fmla="*/ 294926 h 297030"/>
                    <a:gd name="connsiteX4" fmla="*/ 0 w 204691"/>
                    <a:gd name="connsiteY4" fmla="*/ 115022 h 297030"/>
                    <a:gd name="connsiteX0" fmla="*/ 0 w 204691"/>
                    <a:gd name="connsiteY0" fmla="*/ 115022 h 336217"/>
                    <a:gd name="connsiteX1" fmla="*/ 197289 w 204691"/>
                    <a:gd name="connsiteY1" fmla="*/ 0 h 336217"/>
                    <a:gd name="connsiteX2" fmla="*/ 204691 w 204691"/>
                    <a:gd name="connsiteY2" fmla="*/ 226567 h 336217"/>
                    <a:gd name="connsiteX3" fmla="*/ 13432 w 204691"/>
                    <a:gd name="connsiteY3" fmla="*/ 334645 h 336217"/>
                    <a:gd name="connsiteX4" fmla="*/ 0 w 204691"/>
                    <a:gd name="connsiteY4" fmla="*/ 115022 h 336217"/>
                    <a:gd name="connsiteX0" fmla="*/ 0 w 204691"/>
                    <a:gd name="connsiteY0" fmla="*/ 115022 h 336575"/>
                    <a:gd name="connsiteX1" fmla="*/ 197289 w 204691"/>
                    <a:gd name="connsiteY1" fmla="*/ 0 h 336575"/>
                    <a:gd name="connsiteX2" fmla="*/ 204691 w 204691"/>
                    <a:gd name="connsiteY2" fmla="*/ 226567 h 336575"/>
                    <a:gd name="connsiteX3" fmla="*/ 13432 w 204691"/>
                    <a:gd name="connsiteY3" fmla="*/ 334645 h 336575"/>
                    <a:gd name="connsiteX4" fmla="*/ 0 w 204691"/>
                    <a:gd name="connsiteY4" fmla="*/ 115022 h 336575"/>
                    <a:gd name="connsiteX0" fmla="*/ 0 w 204691"/>
                    <a:gd name="connsiteY0" fmla="*/ 115022 h 346366"/>
                    <a:gd name="connsiteX1" fmla="*/ 197289 w 204691"/>
                    <a:gd name="connsiteY1" fmla="*/ 0 h 346366"/>
                    <a:gd name="connsiteX2" fmla="*/ 204691 w 204691"/>
                    <a:gd name="connsiteY2" fmla="*/ 226567 h 346366"/>
                    <a:gd name="connsiteX3" fmla="*/ 13878 w 204691"/>
                    <a:gd name="connsiteY3" fmla="*/ 344574 h 346366"/>
                    <a:gd name="connsiteX4" fmla="*/ 0 w 204691"/>
                    <a:gd name="connsiteY4" fmla="*/ 115022 h 346366"/>
                    <a:gd name="connsiteX0" fmla="*/ 0 w 204691"/>
                    <a:gd name="connsiteY0" fmla="*/ 115022 h 344574"/>
                    <a:gd name="connsiteX1" fmla="*/ 197289 w 204691"/>
                    <a:gd name="connsiteY1" fmla="*/ 0 h 344574"/>
                    <a:gd name="connsiteX2" fmla="*/ 204691 w 204691"/>
                    <a:gd name="connsiteY2" fmla="*/ 226567 h 344574"/>
                    <a:gd name="connsiteX3" fmla="*/ 13878 w 204691"/>
                    <a:gd name="connsiteY3" fmla="*/ 344574 h 344574"/>
                    <a:gd name="connsiteX4" fmla="*/ 0 w 204691"/>
                    <a:gd name="connsiteY4" fmla="*/ 115022 h 34457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1 w 204752"/>
                    <a:gd name="connsiteY0" fmla="*/ 127652 h 357204"/>
                    <a:gd name="connsiteX1" fmla="*/ 194128 w 204752"/>
                    <a:gd name="connsiteY1" fmla="*/ 0 h 357204"/>
                    <a:gd name="connsiteX2" fmla="*/ 204752 w 204752"/>
                    <a:gd name="connsiteY2" fmla="*/ 239197 h 357204"/>
                    <a:gd name="connsiteX3" fmla="*/ 13939 w 204752"/>
                    <a:gd name="connsiteY3" fmla="*/ 357204 h 357204"/>
                    <a:gd name="connsiteX4" fmla="*/ 61 w 204752"/>
                    <a:gd name="connsiteY4" fmla="*/ 127652 h 357204"/>
                    <a:gd name="connsiteX0" fmla="*/ 52 w 204743"/>
                    <a:gd name="connsiteY0" fmla="*/ 127652 h 389761"/>
                    <a:gd name="connsiteX1" fmla="*/ 194119 w 204743"/>
                    <a:gd name="connsiteY1" fmla="*/ 0 h 389761"/>
                    <a:gd name="connsiteX2" fmla="*/ 204743 w 204743"/>
                    <a:gd name="connsiteY2" fmla="*/ 239197 h 389761"/>
                    <a:gd name="connsiteX3" fmla="*/ 16719 w 204743"/>
                    <a:gd name="connsiteY3" fmla="*/ 389761 h 389761"/>
                    <a:gd name="connsiteX4" fmla="*/ 52 w 204743"/>
                    <a:gd name="connsiteY4" fmla="*/ 127652 h 389761"/>
                    <a:gd name="connsiteX0" fmla="*/ 52 w 206271"/>
                    <a:gd name="connsiteY0" fmla="*/ 127652 h 389761"/>
                    <a:gd name="connsiteX1" fmla="*/ 194119 w 206271"/>
                    <a:gd name="connsiteY1" fmla="*/ 0 h 389761"/>
                    <a:gd name="connsiteX2" fmla="*/ 206271 w 206271"/>
                    <a:gd name="connsiteY2" fmla="*/ 273242 h 389761"/>
                    <a:gd name="connsiteX3" fmla="*/ 16719 w 206271"/>
                    <a:gd name="connsiteY3" fmla="*/ 389761 h 389761"/>
                    <a:gd name="connsiteX4" fmla="*/ 52 w 206271"/>
                    <a:gd name="connsiteY4" fmla="*/ 127652 h 389761"/>
                    <a:gd name="connsiteX0" fmla="*/ 52 w 206271"/>
                    <a:gd name="connsiteY0" fmla="*/ 127652 h 415363"/>
                    <a:gd name="connsiteX1" fmla="*/ 194119 w 206271"/>
                    <a:gd name="connsiteY1" fmla="*/ 0 h 415363"/>
                    <a:gd name="connsiteX2" fmla="*/ 206271 w 206271"/>
                    <a:gd name="connsiteY2" fmla="*/ 273242 h 415363"/>
                    <a:gd name="connsiteX3" fmla="*/ 16541 w 206271"/>
                    <a:gd name="connsiteY3" fmla="*/ 415363 h 415363"/>
                    <a:gd name="connsiteX4" fmla="*/ 52 w 206271"/>
                    <a:gd name="connsiteY4" fmla="*/ 127652 h 415363"/>
                    <a:gd name="connsiteX0" fmla="*/ 52 w 232947"/>
                    <a:gd name="connsiteY0" fmla="*/ 127652 h 415363"/>
                    <a:gd name="connsiteX1" fmla="*/ 194119 w 232947"/>
                    <a:gd name="connsiteY1" fmla="*/ 0 h 415363"/>
                    <a:gd name="connsiteX2" fmla="*/ 232947 w 232947"/>
                    <a:gd name="connsiteY2" fmla="*/ 276133 h 415363"/>
                    <a:gd name="connsiteX3" fmla="*/ 16541 w 232947"/>
                    <a:gd name="connsiteY3" fmla="*/ 415363 h 415363"/>
                    <a:gd name="connsiteX4" fmla="*/ 52 w 232947"/>
                    <a:gd name="connsiteY4" fmla="*/ 127652 h 415363"/>
                    <a:gd name="connsiteX0" fmla="*/ 52 w 232947"/>
                    <a:gd name="connsiteY0" fmla="*/ 150088 h 437799"/>
                    <a:gd name="connsiteX1" fmla="*/ 215676 w 232947"/>
                    <a:gd name="connsiteY1" fmla="*/ 0 h 437799"/>
                    <a:gd name="connsiteX2" fmla="*/ 232947 w 232947"/>
                    <a:gd name="connsiteY2" fmla="*/ 298569 h 437799"/>
                    <a:gd name="connsiteX3" fmla="*/ 16541 w 232947"/>
                    <a:gd name="connsiteY3" fmla="*/ 437799 h 437799"/>
                    <a:gd name="connsiteX4" fmla="*/ 52 w 232947"/>
                    <a:gd name="connsiteY4" fmla="*/ 150088 h 437799"/>
                    <a:gd name="connsiteX0" fmla="*/ 49 w 233644"/>
                    <a:gd name="connsiteY0" fmla="*/ 134485 h 437799"/>
                    <a:gd name="connsiteX1" fmla="*/ 216373 w 233644"/>
                    <a:gd name="connsiteY1" fmla="*/ 0 h 437799"/>
                    <a:gd name="connsiteX2" fmla="*/ 233644 w 233644"/>
                    <a:gd name="connsiteY2" fmla="*/ 298569 h 437799"/>
                    <a:gd name="connsiteX3" fmla="*/ 17238 w 233644"/>
                    <a:gd name="connsiteY3" fmla="*/ 437799 h 437799"/>
                    <a:gd name="connsiteX4" fmla="*/ 49 w 233644"/>
                    <a:gd name="connsiteY4" fmla="*/ 134485 h 437799"/>
                    <a:gd name="connsiteX0" fmla="*/ 49 w 239446"/>
                    <a:gd name="connsiteY0" fmla="*/ 152735 h 456049"/>
                    <a:gd name="connsiteX1" fmla="*/ 239446 w 239446"/>
                    <a:gd name="connsiteY1" fmla="*/ 0 h 456049"/>
                    <a:gd name="connsiteX2" fmla="*/ 233644 w 239446"/>
                    <a:gd name="connsiteY2" fmla="*/ 316819 h 456049"/>
                    <a:gd name="connsiteX3" fmla="*/ 17238 w 239446"/>
                    <a:gd name="connsiteY3" fmla="*/ 456049 h 456049"/>
                    <a:gd name="connsiteX4" fmla="*/ 49 w 239446"/>
                    <a:gd name="connsiteY4" fmla="*/ 152735 h 456049"/>
                    <a:gd name="connsiteX0" fmla="*/ 49 w 258232"/>
                    <a:gd name="connsiteY0" fmla="*/ 152735 h 456049"/>
                    <a:gd name="connsiteX1" fmla="*/ 239446 w 258232"/>
                    <a:gd name="connsiteY1" fmla="*/ 0 h 456049"/>
                    <a:gd name="connsiteX2" fmla="*/ 258232 w 258232"/>
                    <a:gd name="connsiteY2" fmla="*/ 302757 h 456049"/>
                    <a:gd name="connsiteX3" fmla="*/ 17238 w 258232"/>
                    <a:gd name="connsiteY3" fmla="*/ 456049 h 456049"/>
                    <a:gd name="connsiteX4" fmla="*/ 49 w 258232"/>
                    <a:gd name="connsiteY4" fmla="*/ 152735 h 456049"/>
                    <a:gd name="connsiteX0" fmla="*/ 49 w 255711"/>
                    <a:gd name="connsiteY0" fmla="*/ 152735 h 456049"/>
                    <a:gd name="connsiteX1" fmla="*/ 239446 w 255711"/>
                    <a:gd name="connsiteY1" fmla="*/ 0 h 456049"/>
                    <a:gd name="connsiteX2" fmla="*/ 255711 w 255711"/>
                    <a:gd name="connsiteY2" fmla="*/ 305731 h 456049"/>
                    <a:gd name="connsiteX3" fmla="*/ 17238 w 255711"/>
                    <a:gd name="connsiteY3" fmla="*/ 456049 h 456049"/>
                    <a:gd name="connsiteX4" fmla="*/ 49 w 255711"/>
                    <a:gd name="connsiteY4" fmla="*/ 152735 h 456049"/>
                    <a:gd name="connsiteX0" fmla="*/ 49 w 255711"/>
                    <a:gd name="connsiteY0" fmla="*/ 129888 h 433202"/>
                    <a:gd name="connsiteX1" fmla="*/ 209943 w 255711"/>
                    <a:gd name="connsiteY1" fmla="*/ 0 h 433202"/>
                    <a:gd name="connsiteX2" fmla="*/ 255711 w 255711"/>
                    <a:gd name="connsiteY2" fmla="*/ 282884 h 433202"/>
                    <a:gd name="connsiteX3" fmla="*/ 17238 w 255711"/>
                    <a:gd name="connsiteY3" fmla="*/ 433202 h 433202"/>
                    <a:gd name="connsiteX4" fmla="*/ 49 w 255711"/>
                    <a:gd name="connsiteY4" fmla="*/ 129888 h 433202"/>
                    <a:gd name="connsiteX0" fmla="*/ 49 w 231442"/>
                    <a:gd name="connsiteY0" fmla="*/ 129888 h 433202"/>
                    <a:gd name="connsiteX1" fmla="*/ 209943 w 231442"/>
                    <a:gd name="connsiteY1" fmla="*/ 0 h 433202"/>
                    <a:gd name="connsiteX2" fmla="*/ 231442 w 231442"/>
                    <a:gd name="connsiteY2" fmla="*/ 304039 h 433202"/>
                    <a:gd name="connsiteX3" fmla="*/ 17238 w 231442"/>
                    <a:gd name="connsiteY3" fmla="*/ 433202 h 433202"/>
                    <a:gd name="connsiteX4" fmla="*/ 49 w 231442"/>
                    <a:gd name="connsiteY4" fmla="*/ 129888 h 433202"/>
                    <a:gd name="connsiteX0" fmla="*/ 49 w 231442"/>
                    <a:gd name="connsiteY0" fmla="*/ 129888 h 433202"/>
                    <a:gd name="connsiteX1" fmla="*/ 209943 w 231442"/>
                    <a:gd name="connsiteY1" fmla="*/ 0 h 433202"/>
                    <a:gd name="connsiteX2" fmla="*/ 231442 w 231442"/>
                    <a:gd name="connsiteY2" fmla="*/ 304039 h 433202"/>
                    <a:gd name="connsiteX3" fmla="*/ 17238 w 231442"/>
                    <a:gd name="connsiteY3" fmla="*/ 433202 h 433202"/>
                    <a:gd name="connsiteX4" fmla="*/ 49 w 231442"/>
                    <a:gd name="connsiteY4" fmla="*/ 129888 h 433202"/>
                    <a:gd name="connsiteX0" fmla="*/ 51 w 231317"/>
                    <a:gd name="connsiteY0" fmla="*/ 132726 h 433202"/>
                    <a:gd name="connsiteX1" fmla="*/ 209818 w 231317"/>
                    <a:gd name="connsiteY1" fmla="*/ 0 h 433202"/>
                    <a:gd name="connsiteX2" fmla="*/ 231317 w 231317"/>
                    <a:gd name="connsiteY2" fmla="*/ 304039 h 433202"/>
                    <a:gd name="connsiteX3" fmla="*/ 17113 w 231317"/>
                    <a:gd name="connsiteY3" fmla="*/ 433202 h 433202"/>
                    <a:gd name="connsiteX4" fmla="*/ 51 w 231317"/>
                    <a:gd name="connsiteY4" fmla="*/ 132726 h 433202"/>
                    <a:gd name="connsiteX0" fmla="*/ 51 w 231190"/>
                    <a:gd name="connsiteY0" fmla="*/ 135563 h 433202"/>
                    <a:gd name="connsiteX1" fmla="*/ 209691 w 231190"/>
                    <a:gd name="connsiteY1" fmla="*/ 0 h 433202"/>
                    <a:gd name="connsiteX2" fmla="*/ 231190 w 231190"/>
                    <a:gd name="connsiteY2" fmla="*/ 304039 h 433202"/>
                    <a:gd name="connsiteX3" fmla="*/ 16986 w 231190"/>
                    <a:gd name="connsiteY3" fmla="*/ 433202 h 433202"/>
                    <a:gd name="connsiteX4" fmla="*/ 51 w 231190"/>
                    <a:gd name="connsiteY4" fmla="*/ 135563 h 433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190" h="433202">
                      <a:moveTo>
                        <a:pt x="51" y="135563"/>
                      </a:moveTo>
                      <a:cubicBezTo>
                        <a:pt x="21915" y="124602"/>
                        <a:pt x="193253" y="13526"/>
                        <a:pt x="209691" y="0"/>
                      </a:cubicBezTo>
                      <a:cubicBezTo>
                        <a:pt x="207884" y="30103"/>
                        <a:pt x="230294" y="272859"/>
                        <a:pt x="231190" y="304039"/>
                      </a:cubicBezTo>
                      <a:cubicBezTo>
                        <a:pt x="214806" y="314431"/>
                        <a:pt x="38666" y="423946"/>
                        <a:pt x="16986" y="433202"/>
                      </a:cubicBezTo>
                      <a:cubicBezTo>
                        <a:pt x="15348" y="399692"/>
                        <a:pt x="-1023" y="167791"/>
                        <a:pt x="51" y="135563"/>
                      </a:cubicBezTo>
                      <a:close/>
                    </a:path>
                  </a:pathLst>
                </a:custGeom>
                <a:gradFill>
                  <a:gsLst>
                    <a:gs pos="47000">
                      <a:schemeClr val="bg1">
                        <a:lumMod val="50000"/>
                      </a:schemeClr>
                    </a:gs>
                    <a:gs pos="5000">
                      <a:schemeClr val="accent3">
                        <a:lumMod val="46000"/>
                      </a:schemeClr>
                    </a:gs>
                    <a:gs pos="92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</a:gradFill>
                <a:ln>
                  <a:noFill/>
                </a:ln>
                <a:effectLst>
                  <a:outerShdw dist="12700" dir="13500000" algn="br" rotWithShape="0">
                    <a:prstClr val="black">
                      <a:alpha val="5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DCB596B-3AB1-ED33-32C9-FCDB09AED016}"/>
                    </a:ext>
                  </a:extLst>
                </p:cNvPr>
                <p:cNvSpPr/>
                <p:nvPr/>
              </p:nvSpPr>
              <p:spPr>
                <a:xfrm rot="165202">
                  <a:off x="10618067" y="2166724"/>
                  <a:ext cx="453590" cy="678294"/>
                </a:xfrm>
                <a:custGeom>
                  <a:avLst/>
                  <a:gdLst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47018 w 255686"/>
                    <a:gd name="connsiteY2" fmla="*/ 437699 h 485369"/>
                    <a:gd name="connsiteX3" fmla="*/ 255686 w 255686"/>
                    <a:gd name="connsiteY3" fmla="*/ 485369 h 485369"/>
                    <a:gd name="connsiteX4" fmla="*/ 47670 w 255686"/>
                    <a:gd name="connsiteY4" fmla="*/ 195015 h 485369"/>
                    <a:gd name="connsiteX5" fmla="*/ 17335 w 255686"/>
                    <a:gd name="connsiteY5" fmla="*/ 151678 h 485369"/>
                    <a:gd name="connsiteX6" fmla="*/ 0 w 255686"/>
                    <a:gd name="connsiteY6" fmla="*/ 0 h 485369"/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55686 w 255686"/>
                    <a:gd name="connsiteY2" fmla="*/ 485369 h 485369"/>
                    <a:gd name="connsiteX3" fmla="*/ 47670 w 255686"/>
                    <a:gd name="connsiteY3" fmla="*/ 195015 h 485369"/>
                    <a:gd name="connsiteX4" fmla="*/ 17335 w 255686"/>
                    <a:gd name="connsiteY4" fmla="*/ 151678 h 485369"/>
                    <a:gd name="connsiteX5" fmla="*/ 0 w 255686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7670 w 246161"/>
                    <a:gd name="connsiteY3" fmla="*/ 195015 h 485369"/>
                    <a:gd name="connsiteX4" fmla="*/ 17335 w 246161"/>
                    <a:gd name="connsiteY4" fmla="*/ 151678 h 485369"/>
                    <a:gd name="connsiteX5" fmla="*/ 0 w 246161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17335 w 246161"/>
                    <a:gd name="connsiteY3" fmla="*/ 151678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199727 w 246161"/>
                    <a:gd name="connsiteY1" fmla="*/ 255207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4000 w 209966"/>
                    <a:gd name="connsiteY3" fmla="*/ 1688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307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07863 h 384404"/>
                    <a:gd name="connsiteX4" fmla="*/ 0 w 209966"/>
                    <a:gd name="connsiteY4" fmla="*/ 0 h 38440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7810 w 200441"/>
                    <a:gd name="connsiteY3" fmla="*/ 107863 h 395834"/>
                    <a:gd name="connsiteX4" fmla="*/ 0 w 200441"/>
                    <a:gd name="connsiteY4" fmla="*/ 0 h 395834"/>
                    <a:gd name="connsiteX0" fmla="*/ 218 w 200659"/>
                    <a:gd name="connsiteY0" fmla="*/ 0 h 395834"/>
                    <a:gd name="connsiteX1" fmla="*/ 199945 w 200659"/>
                    <a:gd name="connsiteY1" fmla="*/ 255207 h 395834"/>
                    <a:gd name="connsiteX2" fmla="*/ 200659 w 200659"/>
                    <a:gd name="connsiteY2" fmla="*/ 395834 h 395834"/>
                    <a:gd name="connsiteX3" fmla="*/ 408 w 200659"/>
                    <a:gd name="connsiteY3" fmla="*/ 115483 h 395834"/>
                    <a:gd name="connsiteX4" fmla="*/ 218 w 200659"/>
                    <a:gd name="connsiteY4" fmla="*/ 0 h 39583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4000 w 200441"/>
                    <a:gd name="connsiteY3" fmla="*/ 121198 h 395834"/>
                    <a:gd name="connsiteX4" fmla="*/ 0 w 200441"/>
                    <a:gd name="connsiteY4" fmla="*/ 0 h 395834"/>
                    <a:gd name="connsiteX0" fmla="*/ 3872 w 196627"/>
                    <a:gd name="connsiteY0" fmla="*/ 0 h 397818"/>
                    <a:gd name="connsiteX1" fmla="*/ 195913 w 196627"/>
                    <a:gd name="connsiteY1" fmla="*/ 257191 h 397818"/>
                    <a:gd name="connsiteX2" fmla="*/ 196627 w 196627"/>
                    <a:gd name="connsiteY2" fmla="*/ 397818 h 397818"/>
                    <a:gd name="connsiteX3" fmla="*/ 186 w 196627"/>
                    <a:gd name="connsiteY3" fmla="*/ 123182 h 397818"/>
                    <a:gd name="connsiteX4" fmla="*/ 3872 w 196627"/>
                    <a:gd name="connsiteY4" fmla="*/ 0 h 397818"/>
                    <a:gd name="connsiteX0" fmla="*/ 248 w 193003"/>
                    <a:gd name="connsiteY0" fmla="*/ 0 h 397818"/>
                    <a:gd name="connsiteX1" fmla="*/ 192289 w 193003"/>
                    <a:gd name="connsiteY1" fmla="*/ 257191 h 397818"/>
                    <a:gd name="connsiteX2" fmla="*/ 193003 w 193003"/>
                    <a:gd name="connsiteY2" fmla="*/ 397818 h 397818"/>
                    <a:gd name="connsiteX3" fmla="*/ 404 w 193003"/>
                    <a:gd name="connsiteY3" fmla="*/ 127150 h 397818"/>
                    <a:gd name="connsiteX4" fmla="*/ 248 w 193003"/>
                    <a:gd name="connsiteY4" fmla="*/ 0 h 397818"/>
                    <a:gd name="connsiteX0" fmla="*/ 24007 w 216762"/>
                    <a:gd name="connsiteY0" fmla="*/ 0 h 397818"/>
                    <a:gd name="connsiteX1" fmla="*/ 216048 w 216762"/>
                    <a:gd name="connsiteY1" fmla="*/ 257191 h 397818"/>
                    <a:gd name="connsiteX2" fmla="*/ 216762 w 216762"/>
                    <a:gd name="connsiteY2" fmla="*/ 397818 h 397818"/>
                    <a:gd name="connsiteX3" fmla="*/ 48 w 216762"/>
                    <a:gd name="connsiteY3" fmla="*/ 205777 h 397818"/>
                    <a:gd name="connsiteX4" fmla="*/ 24007 w 216762"/>
                    <a:gd name="connsiteY4" fmla="*/ 0 h 397818"/>
                    <a:gd name="connsiteX0" fmla="*/ 0 w 220788"/>
                    <a:gd name="connsiteY0" fmla="*/ 0 h 373484"/>
                    <a:gd name="connsiteX1" fmla="*/ 220074 w 220788"/>
                    <a:gd name="connsiteY1" fmla="*/ 232857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7076 w 220788"/>
                    <a:gd name="connsiteY1" fmla="*/ 168481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6277 w 220788"/>
                    <a:gd name="connsiteY1" fmla="*/ 151314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1454"/>
                    <a:gd name="connsiteY0" fmla="*/ 0 h 387790"/>
                    <a:gd name="connsiteX1" fmla="*/ 216943 w 221454"/>
                    <a:gd name="connsiteY1" fmla="*/ 165620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2616 w 216941"/>
                    <a:gd name="connsiteY0" fmla="*/ 0 h 383842"/>
                    <a:gd name="connsiteX1" fmla="*/ 211964 w 216941"/>
                    <a:gd name="connsiteY1" fmla="*/ 151657 h 383842"/>
                    <a:gd name="connsiteX2" fmla="*/ 216941 w 216941"/>
                    <a:gd name="connsiteY2" fmla="*/ 383842 h 383842"/>
                    <a:gd name="connsiteX3" fmla="*/ 227 w 216941"/>
                    <a:gd name="connsiteY3" fmla="*/ 191801 h 383842"/>
                    <a:gd name="connsiteX4" fmla="*/ 2616 w 216941"/>
                    <a:gd name="connsiteY4" fmla="*/ 0 h 383842"/>
                    <a:gd name="connsiteX0" fmla="*/ 4921 w 216875"/>
                    <a:gd name="connsiteY0" fmla="*/ 0 h 392563"/>
                    <a:gd name="connsiteX1" fmla="*/ 211898 w 216875"/>
                    <a:gd name="connsiteY1" fmla="*/ 160378 h 392563"/>
                    <a:gd name="connsiteX2" fmla="*/ 216875 w 216875"/>
                    <a:gd name="connsiteY2" fmla="*/ 392563 h 392563"/>
                    <a:gd name="connsiteX3" fmla="*/ 161 w 216875"/>
                    <a:gd name="connsiteY3" fmla="*/ 200522 h 392563"/>
                    <a:gd name="connsiteX4" fmla="*/ 4921 w 216875"/>
                    <a:gd name="connsiteY4" fmla="*/ 0 h 392563"/>
                    <a:gd name="connsiteX0" fmla="*/ 4921 w 212002"/>
                    <a:gd name="connsiteY0" fmla="*/ 0 h 378877"/>
                    <a:gd name="connsiteX1" fmla="*/ 211898 w 212002"/>
                    <a:gd name="connsiteY1" fmla="*/ 160378 h 378877"/>
                    <a:gd name="connsiteX2" fmla="*/ 204213 w 212002"/>
                    <a:gd name="connsiteY2" fmla="*/ 378877 h 378877"/>
                    <a:gd name="connsiteX3" fmla="*/ 161 w 212002"/>
                    <a:gd name="connsiteY3" fmla="*/ 200522 h 378877"/>
                    <a:gd name="connsiteX4" fmla="*/ 4921 w 212002"/>
                    <a:gd name="connsiteY4" fmla="*/ 0 h 378877"/>
                    <a:gd name="connsiteX0" fmla="*/ 4921 w 204213"/>
                    <a:gd name="connsiteY0" fmla="*/ 0 h 378877"/>
                    <a:gd name="connsiteX1" fmla="*/ 200636 w 204213"/>
                    <a:gd name="connsiteY1" fmla="*/ 148053 h 378877"/>
                    <a:gd name="connsiteX2" fmla="*/ 204213 w 204213"/>
                    <a:gd name="connsiteY2" fmla="*/ 378877 h 378877"/>
                    <a:gd name="connsiteX3" fmla="*/ 161 w 204213"/>
                    <a:gd name="connsiteY3" fmla="*/ 200522 h 378877"/>
                    <a:gd name="connsiteX4" fmla="*/ 4921 w 204213"/>
                    <a:gd name="connsiteY4" fmla="*/ 0 h 378877"/>
                    <a:gd name="connsiteX0" fmla="*/ 0 w 208833"/>
                    <a:gd name="connsiteY0" fmla="*/ 0 h 382687"/>
                    <a:gd name="connsiteX1" fmla="*/ 205256 w 208833"/>
                    <a:gd name="connsiteY1" fmla="*/ 151863 h 382687"/>
                    <a:gd name="connsiteX2" fmla="*/ 208833 w 208833"/>
                    <a:gd name="connsiteY2" fmla="*/ 382687 h 382687"/>
                    <a:gd name="connsiteX3" fmla="*/ 4781 w 208833"/>
                    <a:gd name="connsiteY3" fmla="*/ 204332 h 382687"/>
                    <a:gd name="connsiteX4" fmla="*/ 0 w 208833"/>
                    <a:gd name="connsiteY4" fmla="*/ 0 h 382687"/>
                    <a:gd name="connsiteX0" fmla="*/ 0 w 209668"/>
                    <a:gd name="connsiteY0" fmla="*/ 0 h 401285"/>
                    <a:gd name="connsiteX1" fmla="*/ 205256 w 209668"/>
                    <a:gd name="connsiteY1" fmla="*/ 151863 h 401285"/>
                    <a:gd name="connsiteX2" fmla="*/ 209668 w 209668"/>
                    <a:gd name="connsiteY2" fmla="*/ 401285 h 401285"/>
                    <a:gd name="connsiteX3" fmla="*/ 4781 w 209668"/>
                    <a:gd name="connsiteY3" fmla="*/ 204332 h 401285"/>
                    <a:gd name="connsiteX4" fmla="*/ 0 w 209668"/>
                    <a:gd name="connsiteY4" fmla="*/ 0 h 401285"/>
                    <a:gd name="connsiteX0" fmla="*/ 0 w 209674"/>
                    <a:gd name="connsiteY0" fmla="*/ 0 h 401285"/>
                    <a:gd name="connsiteX1" fmla="*/ 209263 w 209674"/>
                    <a:gd name="connsiteY1" fmla="*/ 151656 h 401285"/>
                    <a:gd name="connsiteX2" fmla="*/ 209668 w 209674"/>
                    <a:gd name="connsiteY2" fmla="*/ 401285 h 401285"/>
                    <a:gd name="connsiteX3" fmla="*/ 4781 w 209674"/>
                    <a:gd name="connsiteY3" fmla="*/ 204332 h 401285"/>
                    <a:gd name="connsiteX4" fmla="*/ 0 w 209674"/>
                    <a:gd name="connsiteY4" fmla="*/ 0 h 401285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5295 w 217938"/>
                    <a:gd name="connsiteY3" fmla="*/ 215776 h 406594"/>
                    <a:gd name="connsiteX4" fmla="*/ 0 w 217938"/>
                    <a:gd name="connsiteY4" fmla="*/ 0 h 406594"/>
                    <a:gd name="connsiteX0" fmla="*/ 0 w 217938"/>
                    <a:gd name="connsiteY0" fmla="*/ 88189 h 494783"/>
                    <a:gd name="connsiteX1" fmla="*/ 190936 w 217938"/>
                    <a:gd name="connsiteY1" fmla="*/ 9039 h 494783"/>
                    <a:gd name="connsiteX2" fmla="*/ 217938 w 217938"/>
                    <a:gd name="connsiteY2" fmla="*/ 494783 h 494783"/>
                    <a:gd name="connsiteX3" fmla="*/ 5295 w 217938"/>
                    <a:gd name="connsiteY3" fmla="*/ 303965 h 494783"/>
                    <a:gd name="connsiteX4" fmla="*/ 0 w 217938"/>
                    <a:gd name="connsiteY4" fmla="*/ 88189 h 494783"/>
                    <a:gd name="connsiteX0" fmla="*/ 0 w 217938"/>
                    <a:gd name="connsiteY0" fmla="*/ 79150 h 485744"/>
                    <a:gd name="connsiteX1" fmla="*/ 190936 w 217938"/>
                    <a:gd name="connsiteY1" fmla="*/ 0 h 485744"/>
                    <a:gd name="connsiteX2" fmla="*/ 217938 w 217938"/>
                    <a:gd name="connsiteY2" fmla="*/ 485744 h 485744"/>
                    <a:gd name="connsiteX3" fmla="*/ 5295 w 217938"/>
                    <a:gd name="connsiteY3" fmla="*/ 294926 h 485744"/>
                    <a:gd name="connsiteX4" fmla="*/ 0 w 217938"/>
                    <a:gd name="connsiteY4" fmla="*/ 79150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04691"/>
                    <a:gd name="connsiteY0" fmla="*/ 115022 h 297030"/>
                    <a:gd name="connsiteX1" fmla="*/ 197289 w 204691"/>
                    <a:gd name="connsiteY1" fmla="*/ 0 h 297030"/>
                    <a:gd name="connsiteX2" fmla="*/ 204691 w 204691"/>
                    <a:gd name="connsiteY2" fmla="*/ 226567 h 297030"/>
                    <a:gd name="connsiteX3" fmla="*/ 11648 w 204691"/>
                    <a:gd name="connsiteY3" fmla="*/ 294926 h 297030"/>
                    <a:gd name="connsiteX4" fmla="*/ 0 w 204691"/>
                    <a:gd name="connsiteY4" fmla="*/ 115022 h 297030"/>
                    <a:gd name="connsiteX0" fmla="*/ 0 w 204691"/>
                    <a:gd name="connsiteY0" fmla="*/ 115022 h 336217"/>
                    <a:gd name="connsiteX1" fmla="*/ 197289 w 204691"/>
                    <a:gd name="connsiteY1" fmla="*/ 0 h 336217"/>
                    <a:gd name="connsiteX2" fmla="*/ 204691 w 204691"/>
                    <a:gd name="connsiteY2" fmla="*/ 226567 h 336217"/>
                    <a:gd name="connsiteX3" fmla="*/ 13432 w 204691"/>
                    <a:gd name="connsiteY3" fmla="*/ 334645 h 336217"/>
                    <a:gd name="connsiteX4" fmla="*/ 0 w 204691"/>
                    <a:gd name="connsiteY4" fmla="*/ 115022 h 336217"/>
                    <a:gd name="connsiteX0" fmla="*/ 0 w 204691"/>
                    <a:gd name="connsiteY0" fmla="*/ 115022 h 336575"/>
                    <a:gd name="connsiteX1" fmla="*/ 197289 w 204691"/>
                    <a:gd name="connsiteY1" fmla="*/ 0 h 336575"/>
                    <a:gd name="connsiteX2" fmla="*/ 204691 w 204691"/>
                    <a:gd name="connsiteY2" fmla="*/ 226567 h 336575"/>
                    <a:gd name="connsiteX3" fmla="*/ 13432 w 204691"/>
                    <a:gd name="connsiteY3" fmla="*/ 334645 h 336575"/>
                    <a:gd name="connsiteX4" fmla="*/ 0 w 204691"/>
                    <a:gd name="connsiteY4" fmla="*/ 115022 h 336575"/>
                    <a:gd name="connsiteX0" fmla="*/ 0 w 204691"/>
                    <a:gd name="connsiteY0" fmla="*/ 115022 h 346366"/>
                    <a:gd name="connsiteX1" fmla="*/ 197289 w 204691"/>
                    <a:gd name="connsiteY1" fmla="*/ 0 h 346366"/>
                    <a:gd name="connsiteX2" fmla="*/ 204691 w 204691"/>
                    <a:gd name="connsiteY2" fmla="*/ 226567 h 346366"/>
                    <a:gd name="connsiteX3" fmla="*/ 13878 w 204691"/>
                    <a:gd name="connsiteY3" fmla="*/ 344574 h 346366"/>
                    <a:gd name="connsiteX4" fmla="*/ 0 w 204691"/>
                    <a:gd name="connsiteY4" fmla="*/ 115022 h 346366"/>
                    <a:gd name="connsiteX0" fmla="*/ 0 w 204691"/>
                    <a:gd name="connsiteY0" fmla="*/ 115022 h 344574"/>
                    <a:gd name="connsiteX1" fmla="*/ 197289 w 204691"/>
                    <a:gd name="connsiteY1" fmla="*/ 0 h 344574"/>
                    <a:gd name="connsiteX2" fmla="*/ 204691 w 204691"/>
                    <a:gd name="connsiteY2" fmla="*/ 226567 h 344574"/>
                    <a:gd name="connsiteX3" fmla="*/ 13878 w 204691"/>
                    <a:gd name="connsiteY3" fmla="*/ 344574 h 344574"/>
                    <a:gd name="connsiteX4" fmla="*/ 0 w 204691"/>
                    <a:gd name="connsiteY4" fmla="*/ 115022 h 34457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1 w 204752"/>
                    <a:gd name="connsiteY0" fmla="*/ 127652 h 357204"/>
                    <a:gd name="connsiteX1" fmla="*/ 194128 w 204752"/>
                    <a:gd name="connsiteY1" fmla="*/ 0 h 357204"/>
                    <a:gd name="connsiteX2" fmla="*/ 204752 w 204752"/>
                    <a:gd name="connsiteY2" fmla="*/ 239197 h 357204"/>
                    <a:gd name="connsiteX3" fmla="*/ 13939 w 204752"/>
                    <a:gd name="connsiteY3" fmla="*/ 357204 h 357204"/>
                    <a:gd name="connsiteX4" fmla="*/ 61 w 204752"/>
                    <a:gd name="connsiteY4" fmla="*/ 127652 h 357204"/>
                    <a:gd name="connsiteX0" fmla="*/ 52 w 204743"/>
                    <a:gd name="connsiteY0" fmla="*/ 127652 h 389761"/>
                    <a:gd name="connsiteX1" fmla="*/ 194119 w 204743"/>
                    <a:gd name="connsiteY1" fmla="*/ 0 h 389761"/>
                    <a:gd name="connsiteX2" fmla="*/ 204743 w 204743"/>
                    <a:gd name="connsiteY2" fmla="*/ 239197 h 389761"/>
                    <a:gd name="connsiteX3" fmla="*/ 16719 w 204743"/>
                    <a:gd name="connsiteY3" fmla="*/ 389761 h 389761"/>
                    <a:gd name="connsiteX4" fmla="*/ 52 w 204743"/>
                    <a:gd name="connsiteY4" fmla="*/ 127652 h 389761"/>
                    <a:gd name="connsiteX0" fmla="*/ 52 w 206271"/>
                    <a:gd name="connsiteY0" fmla="*/ 127652 h 389761"/>
                    <a:gd name="connsiteX1" fmla="*/ 194119 w 206271"/>
                    <a:gd name="connsiteY1" fmla="*/ 0 h 389761"/>
                    <a:gd name="connsiteX2" fmla="*/ 206271 w 206271"/>
                    <a:gd name="connsiteY2" fmla="*/ 273242 h 389761"/>
                    <a:gd name="connsiteX3" fmla="*/ 16719 w 206271"/>
                    <a:gd name="connsiteY3" fmla="*/ 389761 h 389761"/>
                    <a:gd name="connsiteX4" fmla="*/ 52 w 206271"/>
                    <a:gd name="connsiteY4" fmla="*/ 127652 h 389761"/>
                    <a:gd name="connsiteX0" fmla="*/ 52 w 206271"/>
                    <a:gd name="connsiteY0" fmla="*/ 127652 h 415363"/>
                    <a:gd name="connsiteX1" fmla="*/ 194119 w 206271"/>
                    <a:gd name="connsiteY1" fmla="*/ 0 h 415363"/>
                    <a:gd name="connsiteX2" fmla="*/ 206271 w 206271"/>
                    <a:gd name="connsiteY2" fmla="*/ 273242 h 415363"/>
                    <a:gd name="connsiteX3" fmla="*/ 16541 w 206271"/>
                    <a:gd name="connsiteY3" fmla="*/ 415363 h 415363"/>
                    <a:gd name="connsiteX4" fmla="*/ 52 w 206271"/>
                    <a:gd name="connsiteY4" fmla="*/ 127652 h 415363"/>
                    <a:gd name="connsiteX0" fmla="*/ 52 w 232947"/>
                    <a:gd name="connsiteY0" fmla="*/ 127652 h 415363"/>
                    <a:gd name="connsiteX1" fmla="*/ 194119 w 232947"/>
                    <a:gd name="connsiteY1" fmla="*/ 0 h 415363"/>
                    <a:gd name="connsiteX2" fmla="*/ 232947 w 232947"/>
                    <a:gd name="connsiteY2" fmla="*/ 276133 h 415363"/>
                    <a:gd name="connsiteX3" fmla="*/ 16541 w 232947"/>
                    <a:gd name="connsiteY3" fmla="*/ 415363 h 415363"/>
                    <a:gd name="connsiteX4" fmla="*/ 52 w 232947"/>
                    <a:gd name="connsiteY4" fmla="*/ 127652 h 415363"/>
                    <a:gd name="connsiteX0" fmla="*/ 52 w 232947"/>
                    <a:gd name="connsiteY0" fmla="*/ 150088 h 437799"/>
                    <a:gd name="connsiteX1" fmla="*/ 215676 w 232947"/>
                    <a:gd name="connsiteY1" fmla="*/ 0 h 437799"/>
                    <a:gd name="connsiteX2" fmla="*/ 232947 w 232947"/>
                    <a:gd name="connsiteY2" fmla="*/ 298569 h 437799"/>
                    <a:gd name="connsiteX3" fmla="*/ 16541 w 232947"/>
                    <a:gd name="connsiteY3" fmla="*/ 437799 h 437799"/>
                    <a:gd name="connsiteX4" fmla="*/ 52 w 232947"/>
                    <a:gd name="connsiteY4" fmla="*/ 150088 h 437799"/>
                    <a:gd name="connsiteX0" fmla="*/ 49 w 233644"/>
                    <a:gd name="connsiteY0" fmla="*/ 134485 h 437799"/>
                    <a:gd name="connsiteX1" fmla="*/ 216373 w 233644"/>
                    <a:gd name="connsiteY1" fmla="*/ 0 h 437799"/>
                    <a:gd name="connsiteX2" fmla="*/ 233644 w 233644"/>
                    <a:gd name="connsiteY2" fmla="*/ 298569 h 437799"/>
                    <a:gd name="connsiteX3" fmla="*/ 17238 w 233644"/>
                    <a:gd name="connsiteY3" fmla="*/ 437799 h 437799"/>
                    <a:gd name="connsiteX4" fmla="*/ 49 w 233644"/>
                    <a:gd name="connsiteY4" fmla="*/ 134485 h 437799"/>
                    <a:gd name="connsiteX0" fmla="*/ 49 w 239446"/>
                    <a:gd name="connsiteY0" fmla="*/ 152735 h 456049"/>
                    <a:gd name="connsiteX1" fmla="*/ 239446 w 239446"/>
                    <a:gd name="connsiteY1" fmla="*/ 0 h 456049"/>
                    <a:gd name="connsiteX2" fmla="*/ 233644 w 239446"/>
                    <a:gd name="connsiteY2" fmla="*/ 316819 h 456049"/>
                    <a:gd name="connsiteX3" fmla="*/ 17238 w 239446"/>
                    <a:gd name="connsiteY3" fmla="*/ 456049 h 456049"/>
                    <a:gd name="connsiteX4" fmla="*/ 49 w 239446"/>
                    <a:gd name="connsiteY4" fmla="*/ 152735 h 456049"/>
                    <a:gd name="connsiteX0" fmla="*/ 49 w 258232"/>
                    <a:gd name="connsiteY0" fmla="*/ 152735 h 456049"/>
                    <a:gd name="connsiteX1" fmla="*/ 239446 w 258232"/>
                    <a:gd name="connsiteY1" fmla="*/ 0 h 456049"/>
                    <a:gd name="connsiteX2" fmla="*/ 258232 w 258232"/>
                    <a:gd name="connsiteY2" fmla="*/ 302757 h 456049"/>
                    <a:gd name="connsiteX3" fmla="*/ 17238 w 258232"/>
                    <a:gd name="connsiteY3" fmla="*/ 456049 h 456049"/>
                    <a:gd name="connsiteX4" fmla="*/ 49 w 258232"/>
                    <a:gd name="connsiteY4" fmla="*/ 152735 h 456049"/>
                    <a:gd name="connsiteX0" fmla="*/ 49 w 255711"/>
                    <a:gd name="connsiteY0" fmla="*/ 152735 h 456049"/>
                    <a:gd name="connsiteX1" fmla="*/ 239446 w 255711"/>
                    <a:gd name="connsiteY1" fmla="*/ 0 h 456049"/>
                    <a:gd name="connsiteX2" fmla="*/ 255711 w 255711"/>
                    <a:gd name="connsiteY2" fmla="*/ 305731 h 456049"/>
                    <a:gd name="connsiteX3" fmla="*/ 17238 w 255711"/>
                    <a:gd name="connsiteY3" fmla="*/ 456049 h 456049"/>
                    <a:gd name="connsiteX4" fmla="*/ 49 w 255711"/>
                    <a:gd name="connsiteY4" fmla="*/ 152735 h 456049"/>
                    <a:gd name="connsiteX0" fmla="*/ 12204 w 267866"/>
                    <a:gd name="connsiteY0" fmla="*/ 152735 h 484570"/>
                    <a:gd name="connsiteX1" fmla="*/ 251601 w 267866"/>
                    <a:gd name="connsiteY1" fmla="*/ 0 h 484570"/>
                    <a:gd name="connsiteX2" fmla="*/ 267866 w 267866"/>
                    <a:gd name="connsiteY2" fmla="*/ 305731 h 484570"/>
                    <a:gd name="connsiteX3" fmla="*/ 146 w 267866"/>
                    <a:gd name="connsiteY3" fmla="*/ 484570 h 484570"/>
                    <a:gd name="connsiteX4" fmla="*/ 12204 w 267866"/>
                    <a:gd name="connsiteY4" fmla="*/ 152735 h 484570"/>
                    <a:gd name="connsiteX0" fmla="*/ 40 w 289050"/>
                    <a:gd name="connsiteY0" fmla="*/ 178624 h 484570"/>
                    <a:gd name="connsiteX1" fmla="*/ 272785 w 289050"/>
                    <a:gd name="connsiteY1" fmla="*/ 0 h 484570"/>
                    <a:gd name="connsiteX2" fmla="*/ 289050 w 289050"/>
                    <a:gd name="connsiteY2" fmla="*/ 305731 h 484570"/>
                    <a:gd name="connsiteX3" fmla="*/ 21330 w 289050"/>
                    <a:gd name="connsiteY3" fmla="*/ 484570 h 484570"/>
                    <a:gd name="connsiteX4" fmla="*/ 40 w 289050"/>
                    <a:gd name="connsiteY4" fmla="*/ 178624 h 484570"/>
                    <a:gd name="connsiteX0" fmla="*/ 49 w 289059"/>
                    <a:gd name="connsiteY0" fmla="*/ 178624 h 486193"/>
                    <a:gd name="connsiteX1" fmla="*/ 272794 w 289059"/>
                    <a:gd name="connsiteY1" fmla="*/ 0 h 486193"/>
                    <a:gd name="connsiteX2" fmla="*/ 289059 w 289059"/>
                    <a:gd name="connsiteY2" fmla="*/ 305731 h 486193"/>
                    <a:gd name="connsiteX3" fmla="*/ 17429 w 289059"/>
                    <a:gd name="connsiteY3" fmla="*/ 486193 h 486193"/>
                    <a:gd name="connsiteX4" fmla="*/ 49 w 289059"/>
                    <a:gd name="connsiteY4" fmla="*/ 178624 h 486193"/>
                    <a:gd name="connsiteX0" fmla="*/ 49 w 291829"/>
                    <a:gd name="connsiteY0" fmla="*/ 198088 h 505657"/>
                    <a:gd name="connsiteX1" fmla="*/ 291829 w 291829"/>
                    <a:gd name="connsiteY1" fmla="*/ 0 h 505657"/>
                    <a:gd name="connsiteX2" fmla="*/ 289059 w 291829"/>
                    <a:gd name="connsiteY2" fmla="*/ 325195 h 505657"/>
                    <a:gd name="connsiteX3" fmla="*/ 17429 w 291829"/>
                    <a:gd name="connsiteY3" fmla="*/ 505657 h 505657"/>
                    <a:gd name="connsiteX4" fmla="*/ 49 w 291829"/>
                    <a:gd name="connsiteY4" fmla="*/ 198088 h 505657"/>
                    <a:gd name="connsiteX0" fmla="*/ 49 w 307968"/>
                    <a:gd name="connsiteY0" fmla="*/ 198088 h 505657"/>
                    <a:gd name="connsiteX1" fmla="*/ 291829 w 307968"/>
                    <a:gd name="connsiteY1" fmla="*/ 0 h 505657"/>
                    <a:gd name="connsiteX2" fmla="*/ 307968 w 307968"/>
                    <a:gd name="connsiteY2" fmla="*/ 302894 h 505657"/>
                    <a:gd name="connsiteX3" fmla="*/ 17429 w 307968"/>
                    <a:gd name="connsiteY3" fmla="*/ 505657 h 505657"/>
                    <a:gd name="connsiteX4" fmla="*/ 49 w 307968"/>
                    <a:gd name="connsiteY4" fmla="*/ 198088 h 505657"/>
                    <a:gd name="connsiteX0" fmla="*/ 49 w 307968"/>
                    <a:gd name="connsiteY0" fmla="*/ 198088 h 505657"/>
                    <a:gd name="connsiteX1" fmla="*/ 291829 w 307968"/>
                    <a:gd name="connsiteY1" fmla="*/ 0 h 505657"/>
                    <a:gd name="connsiteX2" fmla="*/ 307968 w 307968"/>
                    <a:gd name="connsiteY2" fmla="*/ 302894 h 505657"/>
                    <a:gd name="connsiteX3" fmla="*/ 17429 w 307968"/>
                    <a:gd name="connsiteY3" fmla="*/ 505657 h 505657"/>
                    <a:gd name="connsiteX4" fmla="*/ 49 w 307968"/>
                    <a:gd name="connsiteY4" fmla="*/ 198088 h 50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968" h="505657">
                      <a:moveTo>
                        <a:pt x="49" y="198088"/>
                      </a:moveTo>
                      <a:cubicBezTo>
                        <a:pt x="21913" y="187127"/>
                        <a:pt x="275391" y="13526"/>
                        <a:pt x="291829" y="0"/>
                      </a:cubicBezTo>
                      <a:cubicBezTo>
                        <a:pt x="290022" y="30103"/>
                        <a:pt x="307823" y="258879"/>
                        <a:pt x="307968" y="302894"/>
                      </a:cubicBezTo>
                      <a:cubicBezTo>
                        <a:pt x="291584" y="313286"/>
                        <a:pt x="39109" y="496401"/>
                        <a:pt x="17429" y="505657"/>
                      </a:cubicBezTo>
                      <a:cubicBezTo>
                        <a:pt x="15791" y="472147"/>
                        <a:pt x="-1025" y="230316"/>
                        <a:pt x="49" y="198088"/>
                      </a:cubicBezTo>
                      <a:close/>
                    </a:path>
                  </a:pathLst>
                </a:custGeom>
                <a:gradFill>
                  <a:gsLst>
                    <a:gs pos="47000">
                      <a:schemeClr val="bg1">
                        <a:lumMod val="50000"/>
                      </a:schemeClr>
                    </a:gs>
                    <a:gs pos="5000">
                      <a:schemeClr val="accent3">
                        <a:lumMod val="46000"/>
                      </a:schemeClr>
                    </a:gs>
                    <a:gs pos="92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</a:gradFill>
                <a:ln>
                  <a:noFill/>
                </a:ln>
                <a:effectLst>
                  <a:outerShdw dist="12700" dir="13500000" algn="b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E0B5DC6-CE7A-8CC1-18B1-481D2B205DFE}"/>
                    </a:ext>
                  </a:extLst>
                </p:cNvPr>
                <p:cNvSpPr/>
                <p:nvPr/>
              </p:nvSpPr>
              <p:spPr>
                <a:xfrm rot="165202">
                  <a:off x="11088866" y="1992268"/>
                  <a:ext cx="340687" cy="581378"/>
                </a:xfrm>
                <a:custGeom>
                  <a:avLst/>
                  <a:gdLst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47018 w 255686"/>
                    <a:gd name="connsiteY2" fmla="*/ 437699 h 485369"/>
                    <a:gd name="connsiteX3" fmla="*/ 255686 w 255686"/>
                    <a:gd name="connsiteY3" fmla="*/ 485369 h 485369"/>
                    <a:gd name="connsiteX4" fmla="*/ 47670 w 255686"/>
                    <a:gd name="connsiteY4" fmla="*/ 195015 h 485369"/>
                    <a:gd name="connsiteX5" fmla="*/ 17335 w 255686"/>
                    <a:gd name="connsiteY5" fmla="*/ 151678 h 485369"/>
                    <a:gd name="connsiteX6" fmla="*/ 0 w 255686"/>
                    <a:gd name="connsiteY6" fmla="*/ 0 h 485369"/>
                    <a:gd name="connsiteX0" fmla="*/ 0 w 255686"/>
                    <a:gd name="connsiteY0" fmla="*/ 0 h 485369"/>
                    <a:gd name="connsiteX1" fmla="*/ 234017 w 255686"/>
                    <a:gd name="connsiteY1" fmla="*/ 299022 h 485369"/>
                    <a:gd name="connsiteX2" fmla="*/ 255686 w 255686"/>
                    <a:gd name="connsiteY2" fmla="*/ 485369 h 485369"/>
                    <a:gd name="connsiteX3" fmla="*/ 47670 w 255686"/>
                    <a:gd name="connsiteY3" fmla="*/ 195015 h 485369"/>
                    <a:gd name="connsiteX4" fmla="*/ 17335 w 255686"/>
                    <a:gd name="connsiteY4" fmla="*/ 151678 h 485369"/>
                    <a:gd name="connsiteX5" fmla="*/ 0 w 255686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7670 w 246161"/>
                    <a:gd name="connsiteY3" fmla="*/ 195015 h 485369"/>
                    <a:gd name="connsiteX4" fmla="*/ 17335 w 246161"/>
                    <a:gd name="connsiteY4" fmla="*/ 151678 h 485369"/>
                    <a:gd name="connsiteX5" fmla="*/ 0 w 246161"/>
                    <a:gd name="connsiteY5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17335 w 246161"/>
                    <a:gd name="connsiteY3" fmla="*/ 151678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234017 w 246161"/>
                    <a:gd name="connsiteY1" fmla="*/ 299022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46161"/>
                    <a:gd name="connsiteY0" fmla="*/ 0 h 485369"/>
                    <a:gd name="connsiteX1" fmla="*/ 199727 w 246161"/>
                    <a:gd name="connsiteY1" fmla="*/ 255207 h 485369"/>
                    <a:gd name="connsiteX2" fmla="*/ 246161 w 246161"/>
                    <a:gd name="connsiteY2" fmla="*/ 485369 h 485369"/>
                    <a:gd name="connsiteX3" fmla="*/ 4000 w 246161"/>
                    <a:gd name="connsiteY3" fmla="*/ 168823 h 485369"/>
                    <a:gd name="connsiteX4" fmla="*/ 0 w 246161"/>
                    <a:gd name="connsiteY4" fmla="*/ 0 h 485369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4000 w 209966"/>
                    <a:gd name="connsiteY3" fmla="*/ 1688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30723 h 384404"/>
                    <a:gd name="connsiteX4" fmla="*/ 0 w 209966"/>
                    <a:gd name="connsiteY4" fmla="*/ 0 h 384404"/>
                    <a:gd name="connsiteX0" fmla="*/ 0 w 209966"/>
                    <a:gd name="connsiteY0" fmla="*/ 0 h 384404"/>
                    <a:gd name="connsiteX1" fmla="*/ 199727 w 209966"/>
                    <a:gd name="connsiteY1" fmla="*/ 255207 h 384404"/>
                    <a:gd name="connsiteX2" fmla="*/ 209966 w 209966"/>
                    <a:gd name="connsiteY2" fmla="*/ 384404 h 384404"/>
                    <a:gd name="connsiteX3" fmla="*/ 7810 w 209966"/>
                    <a:gd name="connsiteY3" fmla="*/ 107863 h 384404"/>
                    <a:gd name="connsiteX4" fmla="*/ 0 w 209966"/>
                    <a:gd name="connsiteY4" fmla="*/ 0 h 38440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7810 w 200441"/>
                    <a:gd name="connsiteY3" fmla="*/ 107863 h 395834"/>
                    <a:gd name="connsiteX4" fmla="*/ 0 w 200441"/>
                    <a:gd name="connsiteY4" fmla="*/ 0 h 395834"/>
                    <a:gd name="connsiteX0" fmla="*/ 218 w 200659"/>
                    <a:gd name="connsiteY0" fmla="*/ 0 h 395834"/>
                    <a:gd name="connsiteX1" fmla="*/ 199945 w 200659"/>
                    <a:gd name="connsiteY1" fmla="*/ 255207 h 395834"/>
                    <a:gd name="connsiteX2" fmla="*/ 200659 w 200659"/>
                    <a:gd name="connsiteY2" fmla="*/ 395834 h 395834"/>
                    <a:gd name="connsiteX3" fmla="*/ 408 w 200659"/>
                    <a:gd name="connsiteY3" fmla="*/ 115483 h 395834"/>
                    <a:gd name="connsiteX4" fmla="*/ 218 w 200659"/>
                    <a:gd name="connsiteY4" fmla="*/ 0 h 395834"/>
                    <a:gd name="connsiteX0" fmla="*/ 0 w 200441"/>
                    <a:gd name="connsiteY0" fmla="*/ 0 h 395834"/>
                    <a:gd name="connsiteX1" fmla="*/ 199727 w 200441"/>
                    <a:gd name="connsiteY1" fmla="*/ 255207 h 395834"/>
                    <a:gd name="connsiteX2" fmla="*/ 200441 w 200441"/>
                    <a:gd name="connsiteY2" fmla="*/ 395834 h 395834"/>
                    <a:gd name="connsiteX3" fmla="*/ 4000 w 200441"/>
                    <a:gd name="connsiteY3" fmla="*/ 121198 h 395834"/>
                    <a:gd name="connsiteX4" fmla="*/ 0 w 200441"/>
                    <a:gd name="connsiteY4" fmla="*/ 0 h 395834"/>
                    <a:gd name="connsiteX0" fmla="*/ 3872 w 196627"/>
                    <a:gd name="connsiteY0" fmla="*/ 0 h 397818"/>
                    <a:gd name="connsiteX1" fmla="*/ 195913 w 196627"/>
                    <a:gd name="connsiteY1" fmla="*/ 257191 h 397818"/>
                    <a:gd name="connsiteX2" fmla="*/ 196627 w 196627"/>
                    <a:gd name="connsiteY2" fmla="*/ 397818 h 397818"/>
                    <a:gd name="connsiteX3" fmla="*/ 186 w 196627"/>
                    <a:gd name="connsiteY3" fmla="*/ 123182 h 397818"/>
                    <a:gd name="connsiteX4" fmla="*/ 3872 w 196627"/>
                    <a:gd name="connsiteY4" fmla="*/ 0 h 397818"/>
                    <a:gd name="connsiteX0" fmla="*/ 248 w 193003"/>
                    <a:gd name="connsiteY0" fmla="*/ 0 h 397818"/>
                    <a:gd name="connsiteX1" fmla="*/ 192289 w 193003"/>
                    <a:gd name="connsiteY1" fmla="*/ 257191 h 397818"/>
                    <a:gd name="connsiteX2" fmla="*/ 193003 w 193003"/>
                    <a:gd name="connsiteY2" fmla="*/ 397818 h 397818"/>
                    <a:gd name="connsiteX3" fmla="*/ 404 w 193003"/>
                    <a:gd name="connsiteY3" fmla="*/ 127150 h 397818"/>
                    <a:gd name="connsiteX4" fmla="*/ 248 w 193003"/>
                    <a:gd name="connsiteY4" fmla="*/ 0 h 397818"/>
                    <a:gd name="connsiteX0" fmla="*/ 24007 w 216762"/>
                    <a:gd name="connsiteY0" fmla="*/ 0 h 397818"/>
                    <a:gd name="connsiteX1" fmla="*/ 216048 w 216762"/>
                    <a:gd name="connsiteY1" fmla="*/ 257191 h 397818"/>
                    <a:gd name="connsiteX2" fmla="*/ 216762 w 216762"/>
                    <a:gd name="connsiteY2" fmla="*/ 397818 h 397818"/>
                    <a:gd name="connsiteX3" fmla="*/ 48 w 216762"/>
                    <a:gd name="connsiteY3" fmla="*/ 205777 h 397818"/>
                    <a:gd name="connsiteX4" fmla="*/ 24007 w 216762"/>
                    <a:gd name="connsiteY4" fmla="*/ 0 h 397818"/>
                    <a:gd name="connsiteX0" fmla="*/ 0 w 220788"/>
                    <a:gd name="connsiteY0" fmla="*/ 0 h 373484"/>
                    <a:gd name="connsiteX1" fmla="*/ 220074 w 220788"/>
                    <a:gd name="connsiteY1" fmla="*/ 232857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7076 w 220788"/>
                    <a:gd name="connsiteY1" fmla="*/ 168481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0788"/>
                    <a:gd name="connsiteY0" fmla="*/ 0 h 373484"/>
                    <a:gd name="connsiteX1" fmla="*/ 216277 w 220788"/>
                    <a:gd name="connsiteY1" fmla="*/ 151314 h 373484"/>
                    <a:gd name="connsiteX2" fmla="*/ 220788 w 220788"/>
                    <a:gd name="connsiteY2" fmla="*/ 373484 h 373484"/>
                    <a:gd name="connsiteX3" fmla="*/ 4074 w 220788"/>
                    <a:gd name="connsiteY3" fmla="*/ 181443 h 373484"/>
                    <a:gd name="connsiteX4" fmla="*/ 0 w 220788"/>
                    <a:gd name="connsiteY4" fmla="*/ 0 h 373484"/>
                    <a:gd name="connsiteX0" fmla="*/ 0 w 221454"/>
                    <a:gd name="connsiteY0" fmla="*/ 0 h 387790"/>
                    <a:gd name="connsiteX1" fmla="*/ 216943 w 221454"/>
                    <a:gd name="connsiteY1" fmla="*/ 165620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0 w 221454"/>
                    <a:gd name="connsiteY0" fmla="*/ 0 h 387790"/>
                    <a:gd name="connsiteX1" fmla="*/ 216477 w 221454"/>
                    <a:gd name="connsiteY1" fmla="*/ 155605 h 387790"/>
                    <a:gd name="connsiteX2" fmla="*/ 221454 w 221454"/>
                    <a:gd name="connsiteY2" fmla="*/ 387790 h 387790"/>
                    <a:gd name="connsiteX3" fmla="*/ 4740 w 221454"/>
                    <a:gd name="connsiteY3" fmla="*/ 195749 h 387790"/>
                    <a:gd name="connsiteX4" fmla="*/ 0 w 221454"/>
                    <a:gd name="connsiteY4" fmla="*/ 0 h 387790"/>
                    <a:gd name="connsiteX0" fmla="*/ 2616 w 216941"/>
                    <a:gd name="connsiteY0" fmla="*/ 0 h 383842"/>
                    <a:gd name="connsiteX1" fmla="*/ 211964 w 216941"/>
                    <a:gd name="connsiteY1" fmla="*/ 151657 h 383842"/>
                    <a:gd name="connsiteX2" fmla="*/ 216941 w 216941"/>
                    <a:gd name="connsiteY2" fmla="*/ 383842 h 383842"/>
                    <a:gd name="connsiteX3" fmla="*/ 227 w 216941"/>
                    <a:gd name="connsiteY3" fmla="*/ 191801 h 383842"/>
                    <a:gd name="connsiteX4" fmla="*/ 2616 w 216941"/>
                    <a:gd name="connsiteY4" fmla="*/ 0 h 383842"/>
                    <a:gd name="connsiteX0" fmla="*/ 4921 w 216875"/>
                    <a:gd name="connsiteY0" fmla="*/ 0 h 392563"/>
                    <a:gd name="connsiteX1" fmla="*/ 211898 w 216875"/>
                    <a:gd name="connsiteY1" fmla="*/ 160378 h 392563"/>
                    <a:gd name="connsiteX2" fmla="*/ 216875 w 216875"/>
                    <a:gd name="connsiteY2" fmla="*/ 392563 h 392563"/>
                    <a:gd name="connsiteX3" fmla="*/ 161 w 216875"/>
                    <a:gd name="connsiteY3" fmla="*/ 200522 h 392563"/>
                    <a:gd name="connsiteX4" fmla="*/ 4921 w 216875"/>
                    <a:gd name="connsiteY4" fmla="*/ 0 h 392563"/>
                    <a:gd name="connsiteX0" fmla="*/ 4921 w 212002"/>
                    <a:gd name="connsiteY0" fmla="*/ 0 h 378877"/>
                    <a:gd name="connsiteX1" fmla="*/ 211898 w 212002"/>
                    <a:gd name="connsiteY1" fmla="*/ 160378 h 378877"/>
                    <a:gd name="connsiteX2" fmla="*/ 204213 w 212002"/>
                    <a:gd name="connsiteY2" fmla="*/ 378877 h 378877"/>
                    <a:gd name="connsiteX3" fmla="*/ 161 w 212002"/>
                    <a:gd name="connsiteY3" fmla="*/ 200522 h 378877"/>
                    <a:gd name="connsiteX4" fmla="*/ 4921 w 212002"/>
                    <a:gd name="connsiteY4" fmla="*/ 0 h 378877"/>
                    <a:gd name="connsiteX0" fmla="*/ 4921 w 204213"/>
                    <a:gd name="connsiteY0" fmla="*/ 0 h 378877"/>
                    <a:gd name="connsiteX1" fmla="*/ 200636 w 204213"/>
                    <a:gd name="connsiteY1" fmla="*/ 148053 h 378877"/>
                    <a:gd name="connsiteX2" fmla="*/ 204213 w 204213"/>
                    <a:gd name="connsiteY2" fmla="*/ 378877 h 378877"/>
                    <a:gd name="connsiteX3" fmla="*/ 161 w 204213"/>
                    <a:gd name="connsiteY3" fmla="*/ 200522 h 378877"/>
                    <a:gd name="connsiteX4" fmla="*/ 4921 w 204213"/>
                    <a:gd name="connsiteY4" fmla="*/ 0 h 378877"/>
                    <a:gd name="connsiteX0" fmla="*/ 0 w 208833"/>
                    <a:gd name="connsiteY0" fmla="*/ 0 h 382687"/>
                    <a:gd name="connsiteX1" fmla="*/ 205256 w 208833"/>
                    <a:gd name="connsiteY1" fmla="*/ 151863 h 382687"/>
                    <a:gd name="connsiteX2" fmla="*/ 208833 w 208833"/>
                    <a:gd name="connsiteY2" fmla="*/ 382687 h 382687"/>
                    <a:gd name="connsiteX3" fmla="*/ 4781 w 208833"/>
                    <a:gd name="connsiteY3" fmla="*/ 204332 h 382687"/>
                    <a:gd name="connsiteX4" fmla="*/ 0 w 208833"/>
                    <a:gd name="connsiteY4" fmla="*/ 0 h 382687"/>
                    <a:gd name="connsiteX0" fmla="*/ 0 w 209668"/>
                    <a:gd name="connsiteY0" fmla="*/ 0 h 401285"/>
                    <a:gd name="connsiteX1" fmla="*/ 205256 w 209668"/>
                    <a:gd name="connsiteY1" fmla="*/ 151863 h 401285"/>
                    <a:gd name="connsiteX2" fmla="*/ 209668 w 209668"/>
                    <a:gd name="connsiteY2" fmla="*/ 401285 h 401285"/>
                    <a:gd name="connsiteX3" fmla="*/ 4781 w 209668"/>
                    <a:gd name="connsiteY3" fmla="*/ 204332 h 401285"/>
                    <a:gd name="connsiteX4" fmla="*/ 0 w 209668"/>
                    <a:gd name="connsiteY4" fmla="*/ 0 h 401285"/>
                    <a:gd name="connsiteX0" fmla="*/ 0 w 209674"/>
                    <a:gd name="connsiteY0" fmla="*/ 0 h 401285"/>
                    <a:gd name="connsiteX1" fmla="*/ 209263 w 209674"/>
                    <a:gd name="connsiteY1" fmla="*/ 151656 h 401285"/>
                    <a:gd name="connsiteX2" fmla="*/ 209668 w 209674"/>
                    <a:gd name="connsiteY2" fmla="*/ 401285 h 401285"/>
                    <a:gd name="connsiteX3" fmla="*/ 4781 w 209674"/>
                    <a:gd name="connsiteY3" fmla="*/ 204332 h 401285"/>
                    <a:gd name="connsiteX4" fmla="*/ 0 w 209674"/>
                    <a:gd name="connsiteY4" fmla="*/ 0 h 401285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4781 w 217938"/>
                    <a:gd name="connsiteY3" fmla="*/ 204332 h 406594"/>
                    <a:gd name="connsiteX4" fmla="*/ 0 w 217938"/>
                    <a:gd name="connsiteY4" fmla="*/ 0 h 406594"/>
                    <a:gd name="connsiteX0" fmla="*/ 0 w 217938"/>
                    <a:gd name="connsiteY0" fmla="*/ 0 h 406594"/>
                    <a:gd name="connsiteX1" fmla="*/ 209263 w 217938"/>
                    <a:gd name="connsiteY1" fmla="*/ 151656 h 406594"/>
                    <a:gd name="connsiteX2" fmla="*/ 217938 w 217938"/>
                    <a:gd name="connsiteY2" fmla="*/ 406594 h 406594"/>
                    <a:gd name="connsiteX3" fmla="*/ 5295 w 217938"/>
                    <a:gd name="connsiteY3" fmla="*/ 215776 h 406594"/>
                    <a:gd name="connsiteX4" fmla="*/ 0 w 217938"/>
                    <a:gd name="connsiteY4" fmla="*/ 0 h 406594"/>
                    <a:gd name="connsiteX0" fmla="*/ 0 w 217938"/>
                    <a:gd name="connsiteY0" fmla="*/ 88189 h 494783"/>
                    <a:gd name="connsiteX1" fmla="*/ 190936 w 217938"/>
                    <a:gd name="connsiteY1" fmla="*/ 9039 h 494783"/>
                    <a:gd name="connsiteX2" fmla="*/ 217938 w 217938"/>
                    <a:gd name="connsiteY2" fmla="*/ 494783 h 494783"/>
                    <a:gd name="connsiteX3" fmla="*/ 5295 w 217938"/>
                    <a:gd name="connsiteY3" fmla="*/ 303965 h 494783"/>
                    <a:gd name="connsiteX4" fmla="*/ 0 w 217938"/>
                    <a:gd name="connsiteY4" fmla="*/ 88189 h 494783"/>
                    <a:gd name="connsiteX0" fmla="*/ 0 w 217938"/>
                    <a:gd name="connsiteY0" fmla="*/ 79150 h 485744"/>
                    <a:gd name="connsiteX1" fmla="*/ 190936 w 217938"/>
                    <a:gd name="connsiteY1" fmla="*/ 0 h 485744"/>
                    <a:gd name="connsiteX2" fmla="*/ 217938 w 217938"/>
                    <a:gd name="connsiteY2" fmla="*/ 485744 h 485744"/>
                    <a:gd name="connsiteX3" fmla="*/ 5295 w 217938"/>
                    <a:gd name="connsiteY3" fmla="*/ 294926 h 485744"/>
                    <a:gd name="connsiteX4" fmla="*/ 0 w 217938"/>
                    <a:gd name="connsiteY4" fmla="*/ 79150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24291"/>
                    <a:gd name="connsiteY0" fmla="*/ 115022 h 485744"/>
                    <a:gd name="connsiteX1" fmla="*/ 197289 w 224291"/>
                    <a:gd name="connsiteY1" fmla="*/ 0 h 485744"/>
                    <a:gd name="connsiteX2" fmla="*/ 224291 w 224291"/>
                    <a:gd name="connsiteY2" fmla="*/ 485744 h 485744"/>
                    <a:gd name="connsiteX3" fmla="*/ 11648 w 224291"/>
                    <a:gd name="connsiteY3" fmla="*/ 294926 h 485744"/>
                    <a:gd name="connsiteX4" fmla="*/ 0 w 224291"/>
                    <a:gd name="connsiteY4" fmla="*/ 115022 h 485744"/>
                    <a:gd name="connsiteX0" fmla="*/ 0 w 204691"/>
                    <a:gd name="connsiteY0" fmla="*/ 115022 h 297030"/>
                    <a:gd name="connsiteX1" fmla="*/ 197289 w 204691"/>
                    <a:gd name="connsiteY1" fmla="*/ 0 h 297030"/>
                    <a:gd name="connsiteX2" fmla="*/ 204691 w 204691"/>
                    <a:gd name="connsiteY2" fmla="*/ 226567 h 297030"/>
                    <a:gd name="connsiteX3" fmla="*/ 11648 w 204691"/>
                    <a:gd name="connsiteY3" fmla="*/ 294926 h 297030"/>
                    <a:gd name="connsiteX4" fmla="*/ 0 w 204691"/>
                    <a:gd name="connsiteY4" fmla="*/ 115022 h 297030"/>
                    <a:gd name="connsiteX0" fmla="*/ 0 w 204691"/>
                    <a:gd name="connsiteY0" fmla="*/ 115022 h 336217"/>
                    <a:gd name="connsiteX1" fmla="*/ 197289 w 204691"/>
                    <a:gd name="connsiteY1" fmla="*/ 0 h 336217"/>
                    <a:gd name="connsiteX2" fmla="*/ 204691 w 204691"/>
                    <a:gd name="connsiteY2" fmla="*/ 226567 h 336217"/>
                    <a:gd name="connsiteX3" fmla="*/ 13432 w 204691"/>
                    <a:gd name="connsiteY3" fmla="*/ 334645 h 336217"/>
                    <a:gd name="connsiteX4" fmla="*/ 0 w 204691"/>
                    <a:gd name="connsiteY4" fmla="*/ 115022 h 336217"/>
                    <a:gd name="connsiteX0" fmla="*/ 0 w 204691"/>
                    <a:gd name="connsiteY0" fmla="*/ 115022 h 336575"/>
                    <a:gd name="connsiteX1" fmla="*/ 197289 w 204691"/>
                    <a:gd name="connsiteY1" fmla="*/ 0 h 336575"/>
                    <a:gd name="connsiteX2" fmla="*/ 204691 w 204691"/>
                    <a:gd name="connsiteY2" fmla="*/ 226567 h 336575"/>
                    <a:gd name="connsiteX3" fmla="*/ 13432 w 204691"/>
                    <a:gd name="connsiteY3" fmla="*/ 334645 h 336575"/>
                    <a:gd name="connsiteX4" fmla="*/ 0 w 204691"/>
                    <a:gd name="connsiteY4" fmla="*/ 115022 h 336575"/>
                    <a:gd name="connsiteX0" fmla="*/ 0 w 204691"/>
                    <a:gd name="connsiteY0" fmla="*/ 115022 h 346366"/>
                    <a:gd name="connsiteX1" fmla="*/ 197289 w 204691"/>
                    <a:gd name="connsiteY1" fmla="*/ 0 h 346366"/>
                    <a:gd name="connsiteX2" fmla="*/ 204691 w 204691"/>
                    <a:gd name="connsiteY2" fmla="*/ 226567 h 346366"/>
                    <a:gd name="connsiteX3" fmla="*/ 13878 w 204691"/>
                    <a:gd name="connsiteY3" fmla="*/ 344574 h 346366"/>
                    <a:gd name="connsiteX4" fmla="*/ 0 w 204691"/>
                    <a:gd name="connsiteY4" fmla="*/ 115022 h 346366"/>
                    <a:gd name="connsiteX0" fmla="*/ 0 w 204691"/>
                    <a:gd name="connsiteY0" fmla="*/ 115022 h 344574"/>
                    <a:gd name="connsiteX1" fmla="*/ 197289 w 204691"/>
                    <a:gd name="connsiteY1" fmla="*/ 0 h 344574"/>
                    <a:gd name="connsiteX2" fmla="*/ 204691 w 204691"/>
                    <a:gd name="connsiteY2" fmla="*/ 226567 h 344574"/>
                    <a:gd name="connsiteX3" fmla="*/ 13878 w 204691"/>
                    <a:gd name="connsiteY3" fmla="*/ 344574 h 344574"/>
                    <a:gd name="connsiteX4" fmla="*/ 0 w 204691"/>
                    <a:gd name="connsiteY4" fmla="*/ 115022 h 34457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0 w 204691"/>
                    <a:gd name="connsiteY0" fmla="*/ 127652 h 357204"/>
                    <a:gd name="connsiteX1" fmla="*/ 194067 w 204691"/>
                    <a:gd name="connsiteY1" fmla="*/ 0 h 357204"/>
                    <a:gd name="connsiteX2" fmla="*/ 204691 w 204691"/>
                    <a:gd name="connsiteY2" fmla="*/ 239197 h 357204"/>
                    <a:gd name="connsiteX3" fmla="*/ 13878 w 204691"/>
                    <a:gd name="connsiteY3" fmla="*/ 357204 h 357204"/>
                    <a:gd name="connsiteX4" fmla="*/ 0 w 20469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0 w 204751"/>
                    <a:gd name="connsiteY0" fmla="*/ 127652 h 357204"/>
                    <a:gd name="connsiteX1" fmla="*/ 194127 w 204751"/>
                    <a:gd name="connsiteY1" fmla="*/ 0 h 357204"/>
                    <a:gd name="connsiteX2" fmla="*/ 204751 w 204751"/>
                    <a:gd name="connsiteY2" fmla="*/ 239197 h 357204"/>
                    <a:gd name="connsiteX3" fmla="*/ 13938 w 204751"/>
                    <a:gd name="connsiteY3" fmla="*/ 357204 h 357204"/>
                    <a:gd name="connsiteX4" fmla="*/ 60 w 204751"/>
                    <a:gd name="connsiteY4" fmla="*/ 127652 h 357204"/>
                    <a:gd name="connsiteX0" fmla="*/ 61 w 204752"/>
                    <a:gd name="connsiteY0" fmla="*/ 127652 h 357204"/>
                    <a:gd name="connsiteX1" fmla="*/ 194128 w 204752"/>
                    <a:gd name="connsiteY1" fmla="*/ 0 h 357204"/>
                    <a:gd name="connsiteX2" fmla="*/ 204752 w 204752"/>
                    <a:gd name="connsiteY2" fmla="*/ 239197 h 357204"/>
                    <a:gd name="connsiteX3" fmla="*/ 13939 w 204752"/>
                    <a:gd name="connsiteY3" fmla="*/ 357204 h 357204"/>
                    <a:gd name="connsiteX4" fmla="*/ 61 w 204752"/>
                    <a:gd name="connsiteY4" fmla="*/ 127652 h 357204"/>
                    <a:gd name="connsiteX0" fmla="*/ 52 w 204743"/>
                    <a:gd name="connsiteY0" fmla="*/ 127652 h 389761"/>
                    <a:gd name="connsiteX1" fmla="*/ 194119 w 204743"/>
                    <a:gd name="connsiteY1" fmla="*/ 0 h 389761"/>
                    <a:gd name="connsiteX2" fmla="*/ 204743 w 204743"/>
                    <a:gd name="connsiteY2" fmla="*/ 239197 h 389761"/>
                    <a:gd name="connsiteX3" fmla="*/ 16719 w 204743"/>
                    <a:gd name="connsiteY3" fmla="*/ 389761 h 389761"/>
                    <a:gd name="connsiteX4" fmla="*/ 52 w 204743"/>
                    <a:gd name="connsiteY4" fmla="*/ 127652 h 389761"/>
                    <a:gd name="connsiteX0" fmla="*/ 52 w 206271"/>
                    <a:gd name="connsiteY0" fmla="*/ 127652 h 389761"/>
                    <a:gd name="connsiteX1" fmla="*/ 194119 w 206271"/>
                    <a:gd name="connsiteY1" fmla="*/ 0 h 389761"/>
                    <a:gd name="connsiteX2" fmla="*/ 206271 w 206271"/>
                    <a:gd name="connsiteY2" fmla="*/ 273242 h 389761"/>
                    <a:gd name="connsiteX3" fmla="*/ 16719 w 206271"/>
                    <a:gd name="connsiteY3" fmla="*/ 389761 h 389761"/>
                    <a:gd name="connsiteX4" fmla="*/ 52 w 206271"/>
                    <a:gd name="connsiteY4" fmla="*/ 127652 h 389761"/>
                    <a:gd name="connsiteX0" fmla="*/ 52 w 206271"/>
                    <a:gd name="connsiteY0" fmla="*/ 127652 h 415363"/>
                    <a:gd name="connsiteX1" fmla="*/ 194119 w 206271"/>
                    <a:gd name="connsiteY1" fmla="*/ 0 h 415363"/>
                    <a:gd name="connsiteX2" fmla="*/ 206271 w 206271"/>
                    <a:gd name="connsiteY2" fmla="*/ 273242 h 415363"/>
                    <a:gd name="connsiteX3" fmla="*/ 16541 w 206271"/>
                    <a:gd name="connsiteY3" fmla="*/ 415363 h 415363"/>
                    <a:gd name="connsiteX4" fmla="*/ 52 w 206271"/>
                    <a:gd name="connsiteY4" fmla="*/ 127652 h 415363"/>
                    <a:gd name="connsiteX0" fmla="*/ 52 w 232947"/>
                    <a:gd name="connsiteY0" fmla="*/ 127652 h 415363"/>
                    <a:gd name="connsiteX1" fmla="*/ 194119 w 232947"/>
                    <a:gd name="connsiteY1" fmla="*/ 0 h 415363"/>
                    <a:gd name="connsiteX2" fmla="*/ 232947 w 232947"/>
                    <a:gd name="connsiteY2" fmla="*/ 276133 h 415363"/>
                    <a:gd name="connsiteX3" fmla="*/ 16541 w 232947"/>
                    <a:gd name="connsiteY3" fmla="*/ 415363 h 415363"/>
                    <a:gd name="connsiteX4" fmla="*/ 52 w 232947"/>
                    <a:gd name="connsiteY4" fmla="*/ 127652 h 415363"/>
                    <a:gd name="connsiteX0" fmla="*/ 52 w 232947"/>
                    <a:gd name="connsiteY0" fmla="*/ 150088 h 437799"/>
                    <a:gd name="connsiteX1" fmla="*/ 215676 w 232947"/>
                    <a:gd name="connsiteY1" fmla="*/ 0 h 437799"/>
                    <a:gd name="connsiteX2" fmla="*/ 232947 w 232947"/>
                    <a:gd name="connsiteY2" fmla="*/ 298569 h 437799"/>
                    <a:gd name="connsiteX3" fmla="*/ 16541 w 232947"/>
                    <a:gd name="connsiteY3" fmla="*/ 437799 h 437799"/>
                    <a:gd name="connsiteX4" fmla="*/ 52 w 232947"/>
                    <a:gd name="connsiteY4" fmla="*/ 150088 h 437799"/>
                    <a:gd name="connsiteX0" fmla="*/ 49 w 233644"/>
                    <a:gd name="connsiteY0" fmla="*/ 134485 h 437799"/>
                    <a:gd name="connsiteX1" fmla="*/ 216373 w 233644"/>
                    <a:gd name="connsiteY1" fmla="*/ 0 h 437799"/>
                    <a:gd name="connsiteX2" fmla="*/ 233644 w 233644"/>
                    <a:gd name="connsiteY2" fmla="*/ 298569 h 437799"/>
                    <a:gd name="connsiteX3" fmla="*/ 17238 w 233644"/>
                    <a:gd name="connsiteY3" fmla="*/ 437799 h 437799"/>
                    <a:gd name="connsiteX4" fmla="*/ 49 w 233644"/>
                    <a:gd name="connsiteY4" fmla="*/ 134485 h 437799"/>
                    <a:gd name="connsiteX0" fmla="*/ 49 w 239446"/>
                    <a:gd name="connsiteY0" fmla="*/ 152735 h 456049"/>
                    <a:gd name="connsiteX1" fmla="*/ 239446 w 239446"/>
                    <a:gd name="connsiteY1" fmla="*/ 0 h 456049"/>
                    <a:gd name="connsiteX2" fmla="*/ 233644 w 239446"/>
                    <a:gd name="connsiteY2" fmla="*/ 316819 h 456049"/>
                    <a:gd name="connsiteX3" fmla="*/ 17238 w 239446"/>
                    <a:gd name="connsiteY3" fmla="*/ 456049 h 456049"/>
                    <a:gd name="connsiteX4" fmla="*/ 49 w 239446"/>
                    <a:gd name="connsiteY4" fmla="*/ 152735 h 456049"/>
                    <a:gd name="connsiteX0" fmla="*/ 49 w 258232"/>
                    <a:gd name="connsiteY0" fmla="*/ 152735 h 456049"/>
                    <a:gd name="connsiteX1" fmla="*/ 239446 w 258232"/>
                    <a:gd name="connsiteY1" fmla="*/ 0 h 456049"/>
                    <a:gd name="connsiteX2" fmla="*/ 258232 w 258232"/>
                    <a:gd name="connsiteY2" fmla="*/ 302757 h 456049"/>
                    <a:gd name="connsiteX3" fmla="*/ 17238 w 258232"/>
                    <a:gd name="connsiteY3" fmla="*/ 456049 h 456049"/>
                    <a:gd name="connsiteX4" fmla="*/ 49 w 258232"/>
                    <a:gd name="connsiteY4" fmla="*/ 152735 h 456049"/>
                    <a:gd name="connsiteX0" fmla="*/ 49 w 255711"/>
                    <a:gd name="connsiteY0" fmla="*/ 152735 h 456049"/>
                    <a:gd name="connsiteX1" fmla="*/ 239446 w 255711"/>
                    <a:gd name="connsiteY1" fmla="*/ 0 h 456049"/>
                    <a:gd name="connsiteX2" fmla="*/ 255711 w 255711"/>
                    <a:gd name="connsiteY2" fmla="*/ 305731 h 456049"/>
                    <a:gd name="connsiteX3" fmla="*/ 17238 w 255711"/>
                    <a:gd name="connsiteY3" fmla="*/ 456049 h 456049"/>
                    <a:gd name="connsiteX4" fmla="*/ 49 w 255711"/>
                    <a:gd name="connsiteY4" fmla="*/ 152735 h 456049"/>
                    <a:gd name="connsiteX0" fmla="*/ 251 w 241920"/>
                    <a:gd name="connsiteY0" fmla="*/ 139218 h 456049"/>
                    <a:gd name="connsiteX1" fmla="*/ 225655 w 241920"/>
                    <a:gd name="connsiteY1" fmla="*/ 0 h 456049"/>
                    <a:gd name="connsiteX2" fmla="*/ 241920 w 241920"/>
                    <a:gd name="connsiteY2" fmla="*/ 305731 h 456049"/>
                    <a:gd name="connsiteX3" fmla="*/ 3447 w 241920"/>
                    <a:gd name="connsiteY3" fmla="*/ 456049 h 456049"/>
                    <a:gd name="connsiteX4" fmla="*/ 251 w 241920"/>
                    <a:gd name="connsiteY4" fmla="*/ 139218 h 456049"/>
                    <a:gd name="connsiteX0" fmla="*/ 30 w 241699"/>
                    <a:gd name="connsiteY0" fmla="*/ 139218 h 433407"/>
                    <a:gd name="connsiteX1" fmla="*/ 225434 w 241699"/>
                    <a:gd name="connsiteY1" fmla="*/ 0 h 433407"/>
                    <a:gd name="connsiteX2" fmla="*/ 241699 w 241699"/>
                    <a:gd name="connsiteY2" fmla="*/ 305731 h 433407"/>
                    <a:gd name="connsiteX3" fmla="*/ 28756 w 241699"/>
                    <a:gd name="connsiteY3" fmla="*/ 433407 h 433407"/>
                    <a:gd name="connsiteX4" fmla="*/ 30 w 241699"/>
                    <a:gd name="connsiteY4" fmla="*/ 139218 h 433407"/>
                    <a:gd name="connsiteX0" fmla="*/ 59 w 227543"/>
                    <a:gd name="connsiteY0" fmla="*/ 129957 h 433407"/>
                    <a:gd name="connsiteX1" fmla="*/ 211278 w 227543"/>
                    <a:gd name="connsiteY1" fmla="*/ 0 h 433407"/>
                    <a:gd name="connsiteX2" fmla="*/ 227543 w 227543"/>
                    <a:gd name="connsiteY2" fmla="*/ 305731 h 433407"/>
                    <a:gd name="connsiteX3" fmla="*/ 14600 w 227543"/>
                    <a:gd name="connsiteY3" fmla="*/ 433407 h 433407"/>
                    <a:gd name="connsiteX4" fmla="*/ 59 w 227543"/>
                    <a:gd name="connsiteY4" fmla="*/ 129957 h 433407"/>
                    <a:gd name="connsiteX0" fmla="*/ 46 w 231312"/>
                    <a:gd name="connsiteY0" fmla="*/ 134417 h 433407"/>
                    <a:gd name="connsiteX1" fmla="*/ 215047 w 231312"/>
                    <a:gd name="connsiteY1" fmla="*/ 0 h 433407"/>
                    <a:gd name="connsiteX2" fmla="*/ 231312 w 231312"/>
                    <a:gd name="connsiteY2" fmla="*/ 305731 h 433407"/>
                    <a:gd name="connsiteX3" fmla="*/ 18369 w 231312"/>
                    <a:gd name="connsiteY3" fmla="*/ 433407 h 433407"/>
                    <a:gd name="connsiteX4" fmla="*/ 46 w 231312"/>
                    <a:gd name="connsiteY4" fmla="*/ 134417 h 43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312" h="433407">
                      <a:moveTo>
                        <a:pt x="46" y="134417"/>
                      </a:moveTo>
                      <a:cubicBezTo>
                        <a:pt x="21910" y="123456"/>
                        <a:pt x="198609" y="13526"/>
                        <a:pt x="215047" y="0"/>
                      </a:cubicBezTo>
                      <a:cubicBezTo>
                        <a:pt x="213240" y="30103"/>
                        <a:pt x="231167" y="261716"/>
                        <a:pt x="231312" y="305731"/>
                      </a:cubicBezTo>
                      <a:cubicBezTo>
                        <a:pt x="214928" y="316123"/>
                        <a:pt x="40049" y="424151"/>
                        <a:pt x="18369" y="433407"/>
                      </a:cubicBezTo>
                      <a:cubicBezTo>
                        <a:pt x="16731" y="399897"/>
                        <a:pt x="-1028" y="166645"/>
                        <a:pt x="46" y="134417"/>
                      </a:cubicBezTo>
                      <a:close/>
                    </a:path>
                  </a:pathLst>
                </a:custGeom>
                <a:gradFill>
                  <a:gsLst>
                    <a:gs pos="47000">
                      <a:schemeClr val="bg1">
                        <a:lumMod val="50000"/>
                      </a:schemeClr>
                    </a:gs>
                    <a:gs pos="5000">
                      <a:schemeClr val="accent3">
                        <a:lumMod val="46000"/>
                      </a:schemeClr>
                    </a:gs>
                    <a:gs pos="92000">
                      <a:schemeClr val="tx1">
                        <a:lumMod val="50000"/>
                        <a:lumOff val="50000"/>
                      </a:schemeClr>
                    </a:gs>
                  </a:gsLst>
                  <a:lin ang="16200000" scaled="1"/>
                </a:gradFill>
                <a:ln>
                  <a:noFill/>
                </a:ln>
                <a:effectLst>
                  <a:outerShdw dist="127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A45B663C-5923-422A-A3B0-ED4F4AAC4932}"/>
                    </a:ext>
                  </a:extLst>
                </p:cNvPr>
                <p:cNvGrpSpPr/>
                <p:nvPr/>
              </p:nvGrpSpPr>
              <p:grpSpPr>
                <a:xfrm>
                  <a:off x="10339000" y="2573522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F08112E6-A846-2442-E749-49737129D6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21EE6784-346F-11ED-83C4-1F01274CA5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A503B4A2-A7B9-F4AE-1B07-F37CAAC2D34A}"/>
                    </a:ext>
                  </a:extLst>
                </p:cNvPr>
                <p:cNvGrpSpPr/>
                <p:nvPr/>
              </p:nvGrpSpPr>
              <p:grpSpPr>
                <a:xfrm>
                  <a:off x="10409297" y="2535422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6E04038A-603C-9241-2791-48322CF1D0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49A05414-0C7D-613E-328A-FCC95EEDC4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24497884-789C-966F-2364-C19772932AC1}"/>
                    </a:ext>
                  </a:extLst>
                </p:cNvPr>
                <p:cNvGrpSpPr/>
                <p:nvPr/>
              </p:nvGrpSpPr>
              <p:grpSpPr>
                <a:xfrm>
                  <a:off x="10535182" y="2467019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F9E3FAFE-9FC8-071F-73B6-7C3B3AB67F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2A07A92B-3781-D425-1298-37718FF5F3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42278EB9-C9A6-EB8E-D0A3-D4F3E1CC8ACF}"/>
                    </a:ext>
                  </a:extLst>
                </p:cNvPr>
                <p:cNvGrpSpPr/>
                <p:nvPr/>
              </p:nvGrpSpPr>
              <p:grpSpPr>
                <a:xfrm>
                  <a:off x="10475689" y="2499227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39071296-2FB2-D8CC-9411-57DF8F75EB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52DC6387-D7D0-3D74-B1F5-24BD4BD9BD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010726E-2F60-5A3E-7276-4CCA67253A97}"/>
                    </a:ext>
                  </a:extLst>
                </p:cNvPr>
                <p:cNvGrpSpPr/>
                <p:nvPr/>
              </p:nvGrpSpPr>
              <p:grpSpPr>
                <a:xfrm>
                  <a:off x="11152235" y="2137454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508C8DB4-98F6-7A83-2DFC-8DB0235A0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65FB1B9C-89DA-B117-F9C7-235A5B6EAD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8D945CC9-F15D-07E4-4E14-3A3813D607C3}"/>
                    </a:ext>
                  </a:extLst>
                </p:cNvPr>
                <p:cNvGrpSpPr/>
                <p:nvPr/>
              </p:nvGrpSpPr>
              <p:grpSpPr>
                <a:xfrm>
                  <a:off x="11212769" y="2108879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03A45F71-128D-EC85-0290-076D332A83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0FF50337-8474-09E1-899D-0AB6ECC80F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C66A404-F70C-D14E-A456-1FBCBAD8E3E0}"/>
                    </a:ext>
                  </a:extLst>
                </p:cNvPr>
                <p:cNvGrpSpPr/>
                <p:nvPr/>
              </p:nvGrpSpPr>
              <p:grpSpPr>
                <a:xfrm>
                  <a:off x="11277208" y="2076494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29CD1AC8-1B38-5438-A599-F59C2B9316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399116-2FB1-20A4-59B3-8D099EC87A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D1090B21-7566-B1F2-CDC4-6B586DAEA312}"/>
                    </a:ext>
                  </a:extLst>
                </p:cNvPr>
                <p:cNvGrpSpPr/>
                <p:nvPr/>
              </p:nvGrpSpPr>
              <p:grpSpPr>
                <a:xfrm>
                  <a:off x="11337741" y="2049824"/>
                  <a:ext cx="11826" cy="402051"/>
                  <a:chOff x="624992" y="1075557"/>
                  <a:chExt cx="11538" cy="402051"/>
                </a:xfrm>
              </p:grpSpPr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4B7CF480-D772-51B2-D42F-CD599B483F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4992" y="1077643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20890CB0-F36D-AB48-827D-74A00A898E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1404" y="1075557"/>
                    <a:ext cx="5126" cy="399965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7" name="Picture 46" descr="Shap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ECA46A6-E662-8747-7637-3FC4FC36C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559680" y="2306496"/>
                  <a:ext cx="585261" cy="394081"/>
                </a:xfrm>
                <a:prstGeom prst="rect">
                  <a:avLst/>
                </a:prstGeom>
                <a:effectLst>
                  <a:outerShdw blurRad="25400" dist="38100" dir="13500000" algn="br" rotWithShape="0">
                    <a:prstClr val="black">
                      <a:alpha val="44000"/>
                    </a:prstClr>
                  </a:outerShdw>
                </a:effectLst>
                <a:scene3d>
                  <a:camera prst="isometricRightUp"/>
                  <a:lightRig rig="threePt" dir="t"/>
                </a:scene3d>
                <a:sp3d prstMaterial="metal">
                  <a:bevelT w="25400" h="19050" prst="relaxedInset"/>
                </a:sp3d>
              </p:spPr>
            </p:pic>
            <p:pic>
              <p:nvPicPr>
                <p:cNvPr id="48" name="Picture 47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CA940379-DF6D-2D7E-80ED-427BCE24F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7371" b="15821"/>
                <a:stretch/>
              </p:blipFill>
              <p:spPr>
                <a:xfrm>
                  <a:off x="10257038" y="2563317"/>
                  <a:ext cx="388535" cy="253237"/>
                </a:xfrm>
                <a:prstGeom prst="rect">
                  <a:avLst/>
                </a:prstGeom>
                <a:effectLst>
                  <a:outerShdw blurRad="25400" dist="254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RightUp"/>
                  <a:lightRig rig="threePt" dir="t"/>
                </a:scene3d>
                <a:sp3d>
                  <a:bevelT w="19050" h="12700" prst="relaxedInset"/>
                </a:sp3d>
              </p:spPr>
            </p:pic>
            <p:pic>
              <p:nvPicPr>
                <p:cNvPr id="49" name="Picture 48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94A389D-7C18-9529-F255-7CFA3BC690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715" t="23648" r="8445" b="36654"/>
                <a:stretch/>
              </p:blipFill>
              <p:spPr>
                <a:xfrm>
                  <a:off x="11045284" y="2185020"/>
                  <a:ext cx="405692" cy="189665"/>
                </a:xfrm>
                <a:prstGeom prst="rect">
                  <a:avLst/>
                </a:prstGeom>
                <a:effectLst>
                  <a:outerShdw blurRad="38100" dist="25400" dir="13500000" algn="br" rotWithShape="0">
                    <a:prstClr val="black">
                      <a:alpha val="40000"/>
                    </a:prstClr>
                  </a:outerShdw>
                </a:effectLst>
                <a:scene3d>
                  <a:camera prst="isometricRightUp"/>
                  <a:lightRig rig="threePt" dir="t"/>
                </a:scene3d>
                <a:sp3d>
                  <a:bevelT w="19050" h="19050" prst="relaxedInset"/>
                </a:sp3d>
              </p:spPr>
            </p:pic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5843054-0231-A6EC-210A-7247C03AE6A0}"/>
                    </a:ext>
                  </a:extLst>
                </p:cNvPr>
                <p:cNvSpPr/>
                <p:nvPr/>
              </p:nvSpPr>
              <p:spPr>
                <a:xfrm rot="758498" flipH="1">
                  <a:off x="10264057" y="2324359"/>
                  <a:ext cx="2211716" cy="1204055"/>
                </a:xfrm>
                <a:custGeom>
                  <a:avLst/>
                  <a:gdLst>
                    <a:gd name="connsiteX0" fmla="*/ 186347 w 377028"/>
                    <a:gd name="connsiteY0" fmla="*/ 0 h 273020"/>
                    <a:gd name="connsiteX1" fmla="*/ 377028 w 377028"/>
                    <a:gd name="connsiteY1" fmla="*/ 229683 h 273020"/>
                    <a:gd name="connsiteX2" fmla="*/ 169012 w 377028"/>
                    <a:gd name="connsiteY2" fmla="*/ 273020 h 273020"/>
                    <a:gd name="connsiteX3" fmla="*/ 0 w 377028"/>
                    <a:gd name="connsiteY3" fmla="*/ 39003 h 273020"/>
                    <a:gd name="connsiteX4" fmla="*/ 186347 w 377028"/>
                    <a:gd name="connsiteY4" fmla="*/ 0 h 273020"/>
                    <a:gd name="connsiteX0" fmla="*/ 242684 w 433365"/>
                    <a:gd name="connsiteY0" fmla="*/ 30335 h 303355"/>
                    <a:gd name="connsiteX1" fmla="*/ 433365 w 433365"/>
                    <a:gd name="connsiteY1" fmla="*/ 260018 h 303355"/>
                    <a:gd name="connsiteX2" fmla="*/ 225349 w 433365"/>
                    <a:gd name="connsiteY2" fmla="*/ 303355 h 303355"/>
                    <a:gd name="connsiteX3" fmla="*/ 0 w 433365"/>
                    <a:gd name="connsiteY3" fmla="*/ 0 h 303355"/>
                    <a:gd name="connsiteX4" fmla="*/ 242684 w 433365"/>
                    <a:gd name="connsiteY4" fmla="*/ 30335 h 303355"/>
                    <a:gd name="connsiteX0" fmla="*/ 208015 w 433365"/>
                    <a:gd name="connsiteY0" fmla="*/ 0 h 333691"/>
                    <a:gd name="connsiteX1" fmla="*/ 433365 w 433365"/>
                    <a:gd name="connsiteY1" fmla="*/ 290354 h 333691"/>
                    <a:gd name="connsiteX2" fmla="*/ 225349 w 433365"/>
                    <a:gd name="connsiteY2" fmla="*/ 333691 h 333691"/>
                    <a:gd name="connsiteX3" fmla="*/ 0 w 433365"/>
                    <a:gd name="connsiteY3" fmla="*/ 30336 h 333691"/>
                    <a:gd name="connsiteX4" fmla="*/ 208015 w 433365"/>
                    <a:gd name="connsiteY4" fmla="*/ 0 h 333691"/>
                    <a:gd name="connsiteX0" fmla="*/ 208015 w 454320"/>
                    <a:gd name="connsiteY0" fmla="*/ 0 h 333691"/>
                    <a:gd name="connsiteX1" fmla="*/ 454320 w 454320"/>
                    <a:gd name="connsiteY1" fmla="*/ 284639 h 333691"/>
                    <a:gd name="connsiteX2" fmla="*/ 225349 w 454320"/>
                    <a:gd name="connsiteY2" fmla="*/ 333691 h 333691"/>
                    <a:gd name="connsiteX3" fmla="*/ 0 w 454320"/>
                    <a:gd name="connsiteY3" fmla="*/ 30336 h 333691"/>
                    <a:gd name="connsiteX4" fmla="*/ 208015 w 454320"/>
                    <a:gd name="connsiteY4" fmla="*/ 0 h 333691"/>
                    <a:gd name="connsiteX0" fmla="*/ 211825 w 454320"/>
                    <a:gd name="connsiteY0" fmla="*/ 0 h 335596"/>
                    <a:gd name="connsiteX1" fmla="*/ 454320 w 454320"/>
                    <a:gd name="connsiteY1" fmla="*/ 286544 h 335596"/>
                    <a:gd name="connsiteX2" fmla="*/ 225349 w 454320"/>
                    <a:gd name="connsiteY2" fmla="*/ 335596 h 335596"/>
                    <a:gd name="connsiteX3" fmla="*/ 0 w 454320"/>
                    <a:gd name="connsiteY3" fmla="*/ 32241 h 335596"/>
                    <a:gd name="connsiteX4" fmla="*/ 211825 w 454320"/>
                    <a:gd name="connsiteY4" fmla="*/ 0 h 335596"/>
                    <a:gd name="connsiteX0" fmla="*/ 211825 w 454320"/>
                    <a:gd name="connsiteY0" fmla="*/ 0 h 366876"/>
                    <a:gd name="connsiteX1" fmla="*/ 454320 w 454320"/>
                    <a:gd name="connsiteY1" fmla="*/ 286544 h 366876"/>
                    <a:gd name="connsiteX2" fmla="*/ 259789 w 454320"/>
                    <a:gd name="connsiteY2" fmla="*/ 366876 h 366876"/>
                    <a:gd name="connsiteX3" fmla="*/ 0 w 454320"/>
                    <a:gd name="connsiteY3" fmla="*/ 32241 h 366876"/>
                    <a:gd name="connsiteX4" fmla="*/ 211825 w 454320"/>
                    <a:gd name="connsiteY4" fmla="*/ 0 h 366876"/>
                    <a:gd name="connsiteX0" fmla="*/ 190367 w 432862"/>
                    <a:gd name="connsiteY0" fmla="*/ 0 h 366876"/>
                    <a:gd name="connsiteX1" fmla="*/ 432862 w 432862"/>
                    <a:gd name="connsiteY1" fmla="*/ 286544 h 366876"/>
                    <a:gd name="connsiteX2" fmla="*/ 238331 w 432862"/>
                    <a:gd name="connsiteY2" fmla="*/ 366876 h 366876"/>
                    <a:gd name="connsiteX3" fmla="*/ 0 w 432862"/>
                    <a:gd name="connsiteY3" fmla="*/ 184910 h 366876"/>
                    <a:gd name="connsiteX4" fmla="*/ 190367 w 432862"/>
                    <a:gd name="connsiteY4" fmla="*/ 0 h 366876"/>
                    <a:gd name="connsiteX0" fmla="*/ 210392 w 432862"/>
                    <a:gd name="connsiteY0" fmla="*/ 0 h 243937"/>
                    <a:gd name="connsiteX1" fmla="*/ 432862 w 432862"/>
                    <a:gd name="connsiteY1" fmla="*/ 163605 h 243937"/>
                    <a:gd name="connsiteX2" fmla="*/ 238331 w 432862"/>
                    <a:gd name="connsiteY2" fmla="*/ 243937 h 243937"/>
                    <a:gd name="connsiteX3" fmla="*/ 0 w 432862"/>
                    <a:gd name="connsiteY3" fmla="*/ 61971 h 243937"/>
                    <a:gd name="connsiteX4" fmla="*/ 210392 w 432862"/>
                    <a:gd name="connsiteY4" fmla="*/ 0 h 243937"/>
                    <a:gd name="connsiteX0" fmla="*/ 199212 w 432862"/>
                    <a:gd name="connsiteY0" fmla="*/ 0 h 248105"/>
                    <a:gd name="connsiteX1" fmla="*/ 432862 w 432862"/>
                    <a:gd name="connsiteY1" fmla="*/ 167773 h 248105"/>
                    <a:gd name="connsiteX2" fmla="*/ 238331 w 432862"/>
                    <a:gd name="connsiteY2" fmla="*/ 248105 h 248105"/>
                    <a:gd name="connsiteX3" fmla="*/ 0 w 432862"/>
                    <a:gd name="connsiteY3" fmla="*/ 66139 h 248105"/>
                    <a:gd name="connsiteX4" fmla="*/ 199212 w 432862"/>
                    <a:gd name="connsiteY4" fmla="*/ 0 h 248105"/>
                    <a:gd name="connsiteX0" fmla="*/ 199212 w 445304"/>
                    <a:gd name="connsiteY0" fmla="*/ 0 h 248105"/>
                    <a:gd name="connsiteX1" fmla="*/ 445304 w 445304"/>
                    <a:gd name="connsiteY1" fmla="*/ 165607 h 248105"/>
                    <a:gd name="connsiteX2" fmla="*/ 238331 w 445304"/>
                    <a:gd name="connsiteY2" fmla="*/ 248105 h 248105"/>
                    <a:gd name="connsiteX3" fmla="*/ 0 w 445304"/>
                    <a:gd name="connsiteY3" fmla="*/ 66139 h 248105"/>
                    <a:gd name="connsiteX4" fmla="*/ 199212 w 445304"/>
                    <a:gd name="connsiteY4" fmla="*/ 0 h 248105"/>
                    <a:gd name="connsiteX0" fmla="*/ 169662 w 445304"/>
                    <a:gd name="connsiteY0" fmla="*/ 0 h 300899"/>
                    <a:gd name="connsiteX1" fmla="*/ 445304 w 445304"/>
                    <a:gd name="connsiteY1" fmla="*/ 218401 h 300899"/>
                    <a:gd name="connsiteX2" fmla="*/ 238331 w 445304"/>
                    <a:gd name="connsiteY2" fmla="*/ 300899 h 300899"/>
                    <a:gd name="connsiteX3" fmla="*/ 0 w 445304"/>
                    <a:gd name="connsiteY3" fmla="*/ 118933 h 300899"/>
                    <a:gd name="connsiteX4" fmla="*/ 169662 w 445304"/>
                    <a:gd name="connsiteY4" fmla="*/ 0 h 300899"/>
                    <a:gd name="connsiteX0" fmla="*/ 169662 w 746136"/>
                    <a:gd name="connsiteY0" fmla="*/ 0 h 516706"/>
                    <a:gd name="connsiteX1" fmla="*/ 746136 w 746136"/>
                    <a:gd name="connsiteY1" fmla="*/ 516706 h 516706"/>
                    <a:gd name="connsiteX2" fmla="*/ 238331 w 746136"/>
                    <a:gd name="connsiteY2" fmla="*/ 300899 h 516706"/>
                    <a:gd name="connsiteX3" fmla="*/ 0 w 746136"/>
                    <a:gd name="connsiteY3" fmla="*/ 118933 h 516706"/>
                    <a:gd name="connsiteX4" fmla="*/ 169662 w 746136"/>
                    <a:gd name="connsiteY4" fmla="*/ 0 h 516706"/>
                    <a:gd name="connsiteX0" fmla="*/ 663466 w 1239940"/>
                    <a:gd name="connsiteY0" fmla="*/ 0 h 516706"/>
                    <a:gd name="connsiteX1" fmla="*/ 1239940 w 1239940"/>
                    <a:gd name="connsiteY1" fmla="*/ 516706 h 516706"/>
                    <a:gd name="connsiteX2" fmla="*/ 732135 w 1239940"/>
                    <a:gd name="connsiteY2" fmla="*/ 300899 h 516706"/>
                    <a:gd name="connsiteX3" fmla="*/ 0 w 1239940"/>
                    <a:gd name="connsiteY3" fmla="*/ 191251 h 516706"/>
                    <a:gd name="connsiteX4" fmla="*/ 663466 w 1239940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9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991431 w 1502253"/>
                    <a:gd name="connsiteY3" fmla="*/ 301647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860217 w 1502253"/>
                    <a:gd name="connsiteY4" fmla="*/ 28336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73264 w 1502253"/>
                    <a:gd name="connsiteY4" fmla="*/ 421319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618175 w 1502253"/>
                    <a:gd name="connsiteY5" fmla="*/ 418515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50678 w 1502253"/>
                    <a:gd name="connsiteY4" fmla="*/ 381373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810230 w 1502253"/>
                    <a:gd name="connsiteY4" fmla="*/ 428162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444535 w 1502253"/>
                    <a:gd name="connsiteY6" fmla="*/ 298380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74380 w 1502253"/>
                    <a:gd name="connsiteY6" fmla="*/ 294956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59690 w 1502253"/>
                    <a:gd name="connsiteY6" fmla="*/ 310764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7636"/>
                    <a:gd name="connsiteX1" fmla="*/ 1502253 w 1502253"/>
                    <a:gd name="connsiteY1" fmla="*/ 516706 h 517636"/>
                    <a:gd name="connsiteX2" fmla="*/ 1500167 w 1502253"/>
                    <a:gd name="connsiteY2" fmla="*/ 517636 h 517636"/>
                    <a:gd name="connsiteX3" fmla="*/ 1246465 w 1502253"/>
                    <a:gd name="connsiteY3" fmla="*/ 405181 h 517636"/>
                    <a:gd name="connsiteX4" fmla="*/ 955990 w 1502253"/>
                    <a:gd name="connsiteY4" fmla="*/ 331906 h 517636"/>
                    <a:gd name="connsiteX5" fmla="*/ 790214 w 1502253"/>
                    <a:gd name="connsiteY5" fmla="*/ 410937 h 517636"/>
                    <a:gd name="connsiteX6" fmla="*/ 446050 w 1502253"/>
                    <a:gd name="connsiteY6" fmla="*/ 298719 h 517636"/>
                    <a:gd name="connsiteX7" fmla="*/ 59690 w 1502253"/>
                    <a:gd name="connsiteY7" fmla="*/ 310764 h 517636"/>
                    <a:gd name="connsiteX8" fmla="*/ 0 w 1502253"/>
                    <a:gd name="connsiteY8" fmla="*/ 267733 h 517636"/>
                    <a:gd name="connsiteX9" fmla="*/ 925779 w 1502253"/>
                    <a:gd name="connsiteY9" fmla="*/ 0 h 517636"/>
                    <a:gd name="connsiteX0" fmla="*/ 925779 w 1502253"/>
                    <a:gd name="connsiteY0" fmla="*/ 0 h 519931"/>
                    <a:gd name="connsiteX1" fmla="*/ 1502253 w 1502253"/>
                    <a:gd name="connsiteY1" fmla="*/ 516706 h 519931"/>
                    <a:gd name="connsiteX2" fmla="*/ 1467813 w 1502253"/>
                    <a:gd name="connsiteY2" fmla="*/ 519931 h 519931"/>
                    <a:gd name="connsiteX3" fmla="*/ 1246465 w 1502253"/>
                    <a:gd name="connsiteY3" fmla="*/ 405181 h 519931"/>
                    <a:gd name="connsiteX4" fmla="*/ 955990 w 1502253"/>
                    <a:gd name="connsiteY4" fmla="*/ 331906 h 519931"/>
                    <a:gd name="connsiteX5" fmla="*/ 790214 w 1502253"/>
                    <a:gd name="connsiteY5" fmla="*/ 410937 h 519931"/>
                    <a:gd name="connsiteX6" fmla="*/ 446050 w 1502253"/>
                    <a:gd name="connsiteY6" fmla="*/ 298719 h 519931"/>
                    <a:gd name="connsiteX7" fmla="*/ 59690 w 1502253"/>
                    <a:gd name="connsiteY7" fmla="*/ 310764 h 519931"/>
                    <a:gd name="connsiteX8" fmla="*/ 0 w 1502253"/>
                    <a:gd name="connsiteY8" fmla="*/ 267733 h 519931"/>
                    <a:gd name="connsiteX9" fmla="*/ 925779 w 1502253"/>
                    <a:gd name="connsiteY9" fmla="*/ 0 h 519931"/>
                    <a:gd name="connsiteX0" fmla="*/ 674823 w 1502253"/>
                    <a:gd name="connsiteY0" fmla="*/ 0 h 735411"/>
                    <a:gd name="connsiteX1" fmla="*/ 1502253 w 1502253"/>
                    <a:gd name="connsiteY1" fmla="*/ 732186 h 735411"/>
                    <a:gd name="connsiteX2" fmla="*/ 1467813 w 1502253"/>
                    <a:gd name="connsiteY2" fmla="*/ 735411 h 735411"/>
                    <a:gd name="connsiteX3" fmla="*/ 1246465 w 1502253"/>
                    <a:gd name="connsiteY3" fmla="*/ 620661 h 735411"/>
                    <a:gd name="connsiteX4" fmla="*/ 955990 w 1502253"/>
                    <a:gd name="connsiteY4" fmla="*/ 547386 h 735411"/>
                    <a:gd name="connsiteX5" fmla="*/ 790214 w 1502253"/>
                    <a:gd name="connsiteY5" fmla="*/ 626417 h 735411"/>
                    <a:gd name="connsiteX6" fmla="*/ 446050 w 1502253"/>
                    <a:gd name="connsiteY6" fmla="*/ 514199 h 735411"/>
                    <a:gd name="connsiteX7" fmla="*/ 59690 w 1502253"/>
                    <a:gd name="connsiteY7" fmla="*/ 526244 h 735411"/>
                    <a:gd name="connsiteX8" fmla="*/ 0 w 1502253"/>
                    <a:gd name="connsiteY8" fmla="*/ 483213 h 735411"/>
                    <a:gd name="connsiteX9" fmla="*/ 674823 w 1502253"/>
                    <a:gd name="connsiteY9" fmla="*/ 0 h 735411"/>
                    <a:gd name="connsiteX0" fmla="*/ 931969 w 1759399"/>
                    <a:gd name="connsiteY0" fmla="*/ 0 h 735411"/>
                    <a:gd name="connsiteX1" fmla="*/ 1759399 w 1759399"/>
                    <a:gd name="connsiteY1" fmla="*/ 732186 h 735411"/>
                    <a:gd name="connsiteX2" fmla="*/ 1724959 w 1759399"/>
                    <a:gd name="connsiteY2" fmla="*/ 735411 h 735411"/>
                    <a:gd name="connsiteX3" fmla="*/ 1503611 w 1759399"/>
                    <a:gd name="connsiteY3" fmla="*/ 620661 h 735411"/>
                    <a:gd name="connsiteX4" fmla="*/ 1213136 w 1759399"/>
                    <a:gd name="connsiteY4" fmla="*/ 547386 h 735411"/>
                    <a:gd name="connsiteX5" fmla="*/ 1047360 w 1759399"/>
                    <a:gd name="connsiteY5" fmla="*/ 626417 h 735411"/>
                    <a:gd name="connsiteX6" fmla="*/ 703196 w 1759399"/>
                    <a:gd name="connsiteY6" fmla="*/ 514199 h 735411"/>
                    <a:gd name="connsiteX7" fmla="*/ 316836 w 1759399"/>
                    <a:gd name="connsiteY7" fmla="*/ 526244 h 735411"/>
                    <a:gd name="connsiteX8" fmla="*/ 0 w 1759399"/>
                    <a:gd name="connsiteY8" fmla="*/ 245650 h 735411"/>
                    <a:gd name="connsiteX9" fmla="*/ 931969 w 1759399"/>
                    <a:gd name="connsiteY9" fmla="*/ 0 h 735411"/>
                    <a:gd name="connsiteX0" fmla="*/ 907123 w 1759399"/>
                    <a:gd name="connsiteY0" fmla="*/ 0 h 780783"/>
                    <a:gd name="connsiteX1" fmla="*/ 1759399 w 1759399"/>
                    <a:gd name="connsiteY1" fmla="*/ 777558 h 780783"/>
                    <a:gd name="connsiteX2" fmla="*/ 1724959 w 1759399"/>
                    <a:gd name="connsiteY2" fmla="*/ 780783 h 780783"/>
                    <a:gd name="connsiteX3" fmla="*/ 1503611 w 1759399"/>
                    <a:gd name="connsiteY3" fmla="*/ 666033 h 780783"/>
                    <a:gd name="connsiteX4" fmla="*/ 1213136 w 1759399"/>
                    <a:gd name="connsiteY4" fmla="*/ 592758 h 780783"/>
                    <a:gd name="connsiteX5" fmla="*/ 1047360 w 1759399"/>
                    <a:gd name="connsiteY5" fmla="*/ 671789 h 780783"/>
                    <a:gd name="connsiteX6" fmla="*/ 703196 w 1759399"/>
                    <a:gd name="connsiteY6" fmla="*/ 559571 h 780783"/>
                    <a:gd name="connsiteX7" fmla="*/ 316836 w 1759399"/>
                    <a:gd name="connsiteY7" fmla="*/ 571616 h 780783"/>
                    <a:gd name="connsiteX8" fmla="*/ 0 w 1759399"/>
                    <a:gd name="connsiteY8" fmla="*/ 291022 h 780783"/>
                    <a:gd name="connsiteX9" fmla="*/ 907123 w 1759399"/>
                    <a:gd name="connsiteY9" fmla="*/ 0 h 780783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03611 w 1759399"/>
                    <a:gd name="connsiteY3" fmla="*/ 666033 h 992690"/>
                    <a:gd name="connsiteX4" fmla="*/ 1213136 w 1759399"/>
                    <a:gd name="connsiteY4" fmla="*/ 592758 h 992690"/>
                    <a:gd name="connsiteX5" fmla="*/ 1047360 w 1759399"/>
                    <a:gd name="connsiteY5" fmla="*/ 671789 h 992690"/>
                    <a:gd name="connsiteX6" fmla="*/ 703196 w 1759399"/>
                    <a:gd name="connsiteY6" fmla="*/ 559571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03611 w 1759399"/>
                    <a:gd name="connsiteY3" fmla="*/ 666033 h 992690"/>
                    <a:gd name="connsiteX4" fmla="*/ 1213136 w 1759399"/>
                    <a:gd name="connsiteY4" fmla="*/ 592758 h 992690"/>
                    <a:gd name="connsiteX5" fmla="*/ 1047360 w 1759399"/>
                    <a:gd name="connsiteY5" fmla="*/ 671789 h 992690"/>
                    <a:gd name="connsiteX6" fmla="*/ 960314 w 1759399"/>
                    <a:gd name="connsiteY6" fmla="*/ 981794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03611 w 1759399"/>
                    <a:gd name="connsiteY3" fmla="*/ 666033 h 992690"/>
                    <a:gd name="connsiteX4" fmla="*/ 1213136 w 1759399"/>
                    <a:gd name="connsiteY4" fmla="*/ 592758 h 992690"/>
                    <a:gd name="connsiteX5" fmla="*/ 1125427 w 1759399"/>
                    <a:gd name="connsiteY5" fmla="*/ 813470 h 992690"/>
                    <a:gd name="connsiteX6" fmla="*/ 960314 w 1759399"/>
                    <a:gd name="connsiteY6" fmla="*/ 981794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03611 w 1759399"/>
                    <a:gd name="connsiteY3" fmla="*/ 666033 h 992690"/>
                    <a:gd name="connsiteX4" fmla="*/ 1331091 w 1759399"/>
                    <a:gd name="connsiteY4" fmla="*/ 670155 h 992690"/>
                    <a:gd name="connsiteX5" fmla="*/ 1125427 w 1759399"/>
                    <a:gd name="connsiteY5" fmla="*/ 813470 h 992690"/>
                    <a:gd name="connsiteX6" fmla="*/ 960314 w 1759399"/>
                    <a:gd name="connsiteY6" fmla="*/ 981794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42525 w 1759399"/>
                    <a:gd name="connsiteY3" fmla="*/ 840323 h 992690"/>
                    <a:gd name="connsiteX4" fmla="*/ 1331091 w 1759399"/>
                    <a:gd name="connsiteY4" fmla="*/ 670155 h 992690"/>
                    <a:gd name="connsiteX5" fmla="*/ 1125427 w 1759399"/>
                    <a:gd name="connsiteY5" fmla="*/ 813470 h 992690"/>
                    <a:gd name="connsiteX6" fmla="*/ 960314 w 1759399"/>
                    <a:gd name="connsiteY6" fmla="*/ 981794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92690"/>
                    <a:gd name="connsiteX1" fmla="*/ 1759399 w 1759399"/>
                    <a:gd name="connsiteY1" fmla="*/ 777558 h 992690"/>
                    <a:gd name="connsiteX2" fmla="*/ 1724959 w 1759399"/>
                    <a:gd name="connsiteY2" fmla="*/ 780783 h 992690"/>
                    <a:gd name="connsiteX3" fmla="*/ 1542525 w 1759399"/>
                    <a:gd name="connsiteY3" fmla="*/ 840323 h 992690"/>
                    <a:gd name="connsiteX4" fmla="*/ 1316728 w 1759399"/>
                    <a:gd name="connsiteY4" fmla="*/ 776778 h 992690"/>
                    <a:gd name="connsiteX5" fmla="*/ 1125427 w 1759399"/>
                    <a:gd name="connsiteY5" fmla="*/ 813470 h 992690"/>
                    <a:gd name="connsiteX6" fmla="*/ 960314 w 1759399"/>
                    <a:gd name="connsiteY6" fmla="*/ 981794 h 992690"/>
                    <a:gd name="connsiteX7" fmla="*/ 760470 w 1759399"/>
                    <a:gd name="connsiteY7" fmla="*/ 992690 h 992690"/>
                    <a:gd name="connsiteX8" fmla="*/ 0 w 1759399"/>
                    <a:gd name="connsiteY8" fmla="*/ 291022 h 992690"/>
                    <a:gd name="connsiteX9" fmla="*/ 907123 w 1759399"/>
                    <a:gd name="connsiteY9" fmla="*/ 0 h 992690"/>
                    <a:gd name="connsiteX0" fmla="*/ 907123 w 1759399"/>
                    <a:gd name="connsiteY0" fmla="*/ 0 h 981794"/>
                    <a:gd name="connsiteX1" fmla="*/ 1759399 w 1759399"/>
                    <a:gd name="connsiteY1" fmla="*/ 777558 h 981794"/>
                    <a:gd name="connsiteX2" fmla="*/ 1724959 w 1759399"/>
                    <a:gd name="connsiteY2" fmla="*/ 780783 h 981794"/>
                    <a:gd name="connsiteX3" fmla="*/ 1542525 w 1759399"/>
                    <a:gd name="connsiteY3" fmla="*/ 840323 h 981794"/>
                    <a:gd name="connsiteX4" fmla="*/ 1316728 w 1759399"/>
                    <a:gd name="connsiteY4" fmla="*/ 776778 h 981794"/>
                    <a:gd name="connsiteX5" fmla="*/ 1125427 w 1759399"/>
                    <a:gd name="connsiteY5" fmla="*/ 813470 h 981794"/>
                    <a:gd name="connsiteX6" fmla="*/ 960314 w 1759399"/>
                    <a:gd name="connsiteY6" fmla="*/ 981794 h 981794"/>
                    <a:gd name="connsiteX7" fmla="*/ 707818 w 1759399"/>
                    <a:gd name="connsiteY7" fmla="*/ 950634 h 981794"/>
                    <a:gd name="connsiteX8" fmla="*/ 0 w 1759399"/>
                    <a:gd name="connsiteY8" fmla="*/ 291022 h 981794"/>
                    <a:gd name="connsiteX9" fmla="*/ 907123 w 1759399"/>
                    <a:gd name="connsiteY9" fmla="*/ 0 h 981794"/>
                    <a:gd name="connsiteX0" fmla="*/ 907123 w 1759399"/>
                    <a:gd name="connsiteY0" fmla="*/ 0 h 981794"/>
                    <a:gd name="connsiteX1" fmla="*/ 1759399 w 1759399"/>
                    <a:gd name="connsiteY1" fmla="*/ 777558 h 981794"/>
                    <a:gd name="connsiteX2" fmla="*/ 1724959 w 1759399"/>
                    <a:gd name="connsiteY2" fmla="*/ 780783 h 981794"/>
                    <a:gd name="connsiteX3" fmla="*/ 1542525 w 1759399"/>
                    <a:gd name="connsiteY3" fmla="*/ 840323 h 981794"/>
                    <a:gd name="connsiteX4" fmla="*/ 1326602 w 1759399"/>
                    <a:gd name="connsiteY4" fmla="*/ 810831 h 981794"/>
                    <a:gd name="connsiteX5" fmla="*/ 1125427 w 1759399"/>
                    <a:gd name="connsiteY5" fmla="*/ 813470 h 981794"/>
                    <a:gd name="connsiteX6" fmla="*/ 960314 w 1759399"/>
                    <a:gd name="connsiteY6" fmla="*/ 981794 h 981794"/>
                    <a:gd name="connsiteX7" fmla="*/ 707818 w 1759399"/>
                    <a:gd name="connsiteY7" fmla="*/ 950634 h 981794"/>
                    <a:gd name="connsiteX8" fmla="*/ 0 w 1759399"/>
                    <a:gd name="connsiteY8" fmla="*/ 291022 h 981794"/>
                    <a:gd name="connsiteX9" fmla="*/ 907123 w 1759399"/>
                    <a:gd name="connsiteY9" fmla="*/ 0 h 981794"/>
                    <a:gd name="connsiteX0" fmla="*/ 907123 w 1759399"/>
                    <a:gd name="connsiteY0" fmla="*/ 0 h 981794"/>
                    <a:gd name="connsiteX1" fmla="*/ 1759399 w 1759399"/>
                    <a:gd name="connsiteY1" fmla="*/ 777558 h 981794"/>
                    <a:gd name="connsiteX2" fmla="*/ 1724959 w 1759399"/>
                    <a:gd name="connsiteY2" fmla="*/ 780783 h 981794"/>
                    <a:gd name="connsiteX3" fmla="*/ 1542525 w 1759399"/>
                    <a:gd name="connsiteY3" fmla="*/ 840323 h 981794"/>
                    <a:gd name="connsiteX4" fmla="*/ 1326602 w 1759399"/>
                    <a:gd name="connsiteY4" fmla="*/ 810831 h 981794"/>
                    <a:gd name="connsiteX5" fmla="*/ 1153785 w 1759399"/>
                    <a:gd name="connsiteY5" fmla="*/ 786400 h 981794"/>
                    <a:gd name="connsiteX6" fmla="*/ 960314 w 1759399"/>
                    <a:gd name="connsiteY6" fmla="*/ 981794 h 981794"/>
                    <a:gd name="connsiteX7" fmla="*/ 707818 w 1759399"/>
                    <a:gd name="connsiteY7" fmla="*/ 950634 h 981794"/>
                    <a:gd name="connsiteX8" fmla="*/ 0 w 1759399"/>
                    <a:gd name="connsiteY8" fmla="*/ 291022 h 981794"/>
                    <a:gd name="connsiteX9" fmla="*/ 907123 w 1759399"/>
                    <a:gd name="connsiteY9" fmla="*/ 0 h 981794"/>
                    <a:gd name="connsiteX0" fmla="*/ 907123 w 1759399"/>
                    <a:gd name="connsiteY0" fmla="*/ 0 h 981794"/>
                    <a:gd name="connsiteX1" fmla="*/ 1759399 w 1759399"/>
                    <a:gd name="connsiteY1" fmla="*/ 777558 h 981794"/>
                    <a:gd name="connsiteX2" fmla="*/ 1724959 w 1759399"/>
                    <a:gd name="connsiteY2" fmla="*/ 780783 h 981794"/>
                    <a:gd name="connsiteX3" fmla="*/ 1542525 w 1759399"/>
                    <a:gd name="connsiteY3" fmla="*/ 840323 h 981794"/>
                    <a:gd name="connsiteX4" fmla="*/ 1340328 w 1759399"/>
                    <a:gd name="connsiteY4" fmla="*/ 770927 h 981794"/>
                    <a:gd name="connsiteX5" fmla="*/ 1153785 w 1759399"/>
                    <a:gd name="connsiteY5" fmla="*/ 786400 h 981794"/>
                    <a:gd name="connsiteX6" fmla="*/ 960314 w 1759399"/>
                    <a:gd name="connsiteY6" fmla="*/ 981794 h 981794"/>
                    <a:gd name="connsiteX7" fmla="*/ 707818 w 1759399"/>
                    <a:gd name="connsiteY7" fmla="*/ 950634 h 981794"/>
                    <a:gd name="connsiteX8" fmla="*/ 0 w 1759399"/>
                    <a:gd name="connsiteY8" fmla="*/ 291022 h 981794"/>
                    <a:gd name="connsiteX9" fmla="*/ 907123 w 1759399"/>
                    <a:gd name="connsiteY9" fmla="*/ 0 h 981794"/>
                    <a:gd name="connsiteX0" fmla="*/ 907123 w 1759399"/>
                    <a:gd name="connsiteY0" fmla="*/ 0 h 981794"/>
                    <a:gd name="connsiteX1" fmla="*/ 1759399 w 1759399"/>
                    <a:gd name="connsiteY1" fmla="*/ 777558 h 981794"/>
                    <a:gd name="connsiteX2" fmla="*/ 1724959 w 1759399"/>
                    <a:gd name="connsiteY2" fmla="*/ 780783 h 981794"/>
                    <a:gd name="connsiteX3" fmla="*/ 1590404 w 1759399"/>
                    <a:gd name="connsiteY3" fmla="*/ 825590 h 981794"/>
                    <a:gd name="connsiteX4" fmla="*/ 1340328 w 1759399"/>
                    <a:gd name="connsiteY4" fmla="*/ 770927 h 981794"/>
                    <a:gd name="connsiteX5" fmla="*/ 1153785 w 1759399"/>
                    <a:gd name="connsiteY5" fmla="*/ 786400 h 981794"/>
                    <a:gd name="connsiteX6" fmla="*/ 960314 w 1759399"/>
                    <a:gd name="connsiteY6" fmla="*/ 981794 h 981794"/>
                    <a:gd name="connsiteX7" fmla="*/ 707818 w 1759399"/>
                    <a:gd name="connsiteY7" fmla="*/ 950634 h 981794"/>
                    <a:gd name="connsiteX8" fmla="*/ 0 w 1759399"/>
                    <a:gd name="connsiteY8" fmla="*/ 291022 h 981794"/>
                    <a:gd name="connsiteX9" fmla="*/ 907123 w 1759399"/>
                    <a:gd name="connsiteY9" fmla="*/ 0 h 981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9399" h="981794">
                      <a:moveTo>
                        <a:pt x="907123" y="0"/>
                      </a:moveTo>
                      <a:lnTo>
                        <a:pt x="1759399" y="777558"/>
                      </a:lnTo>
                      <a:lnTo>
                        <a:pt x="1724959" y="780783"/>
                      </a:lnTo>
                      <a:lnTo>
                        <a:pt x="1590404" y="825590"/>
                      </a:lnTo>
                      <a:lnTo>
                        <a:pt x="1340328" y="770927"/>
                      </a:lnTo>
                      <a:lnTo>
                        <a:pt x="1153785" y="786400"/>
                      </a:lnTo>
                      <a:lnTo>
                        <a:pt x="960314" y="981794"/>
                      </a:lnTo>
                      <a:lnTo>
                        <a:pt x="707818" y="950634"/>
                      </a:lnTo>
                      <a:lnTo>
                        <a:pt x="0" y="291022"/>
                      </a:lnTo>
                      <a:lnTo>
                        <a:pt x="90712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3000">
                      <a:schemeClr val="accent3">
                        <a:lumMod val="5000"/>
                        <a:lumOff val="95000"/>
                        <a:alpha val="96000"/>
                      </a:schemeClr>
                    </a:gs>
                    <a:gs pos="94000">
                      <a:schemeClr val="bg1">
                        <a:lumMod val="50000"/>
                      </a:schemeClr>
                    </a:gs>
                    <a:gs pos="49000">
                      <a:schemeClr val="accent3">
                        <a:lumMod val="45000"/>
                        <a:lumOff val="55000"/>
                      </a:schemeClr>
                    </a:gs>
                    <a:gs pos="70000">
                      <a:schemeClr val="accent3">
                        <a:lumMod val="30000"/>
                        <a:lumOff val="70000"/>
                      </a:schemeClr>
                    </a:gs>
                  </a:gsLst>
                  <a:lin ang="16800000" scaled="0"/>
                  <a:tileRect/>
                </a:gradFill>
                <a:ln>
                  <a:noFill/>
                </a:ln>
                <a:effectLst>
                  <a:outerShdw blurRad="127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0A89894C-220B-17CD-57EB-7AB08C95E308}"/>
                    </a:ext>
                  </a:extLst>
                </p:cNvPr>
                <p:cNvCxnSpPr>
                  <a:cxnSpLocks/>
                  <a:stCxn id="50" idx="2"/>
                  <a:endCxn id="50" idx="2"/>
                </p:cNvCxnSpPr>
                <p:nvPr/>
              </p:nvCxnSpPr>
              <p:spPr>
                <a:xfrm>
                  <a:off x="10253358" y="30464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31D893F4-BABF-DACE-31AC-E60130FF1A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56886" y="29195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BB5B9DA-FAED-0BC9-5017-902E708B8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29135" y="28814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B0B3937-AACA-79CA-212E-A7CFAFDCB8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97480" y="285099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1DF5E9-CBFB-0BEB-4008-7E42EB873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3872" y="280718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75A6492-64C6-1F2C-BD48-438C7EA76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28311" y="27671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94A28882-4171-9679-00D5-C693395A2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98608" y="272526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1AFFDEE-F408-094D-CF8F-3BD11543F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59141" y="269288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28CC815-417C-2751-BC57-B31A71C6E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21628" y="265478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E78552AC-8001-A42D-171E-734F3696F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88020" y="261668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48CAA4A-33BD-681C-CEB4-679120B181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60269" y="25766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C762A40-7A86-CE0B-AE27-2181D5A69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8614" y="25385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156AF38-00FB-A0F9-1918-50DDA8CF6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93053" y="25004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8845B6B0-CBF6-290E-BF71-43BE176172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55539" y="2462375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0008E29-8EFF-5FCE-708B-2B4906879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29742" y="242237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200F667-FF40-B7E5-B90C-CC534A5B8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96133" y="2388080"/>
                  <a:ext cx="1042678" cy="583471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DEA59607-ECB2-E2F9-FB57-F597B70B0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28959" y="3326856"/>
                  <a:ext cx="342145" cy="188892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998B2576-13BC-C1D8-FA9B-433FC3608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56927" y="2945961"/>
                  <a:ext cx="324258" cy="193828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CF752671-9D7E-BCBA-512D-CF5BA0C25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88016" y="3005783"/>
                  <a:ext cx="237725" cy="135184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1C84476-2416-7D80-AE48-ED0E3EE92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339405" y="2879029"/>
                  <a:ext cx="1120026" cy="635125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48B84833-2636-4717-627F-4E1B2E0D3B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10527" y="2849820"/>
                  <a:ext cx="1160494" cy="654809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BBC4748E-6B6D-D59A-CFC5-A7DF6B857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26561" y="2813531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6AF7157-C67D-64A1-597B-C406CA422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89459" y="276590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A8E34D73-EDE4-A44F-9165-5DF320B9A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48453" y="2703041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2843617-E7A3-D239-BE3B-4EA415734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021115" y="2638271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FA22E54-7B2D-2017-4248-1ED2B23B62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982061" y="258302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9BB832B-9F45-01DA-190A-0C0C839BEE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939102" y="253349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D5C87F9-46AB-9B41-000A-FE08557C3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857088" y="250301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895951E7-9C23-A446-595C-F0B0D624F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763359" y="248396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DF472672-AF43-B4C7-B377-4F0030777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49791" y="2468310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0560AFDE-C460-B5A3-5448-E1616F6E4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93886" y="248015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5819AE7-6BD6-B834-C7B7-6F62282ED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90393" y="246491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405F4BDE-6F9F-93D1-C764-EBBA85B35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325954" y="242681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205B6C1B-9360-B985-7C4D-3B3216BB8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273232" y="2392526"/>
                  <a:ext cx="1179508" cy="662523"/>
                </a:xfrm>
                <a:prstGeom prst="line">
                  <a:avLst/>
                </a:prstGeom>
                <a:ln w="3175">
                  <a:gradFill flip="none" rotWithShape="1">
                    <a:gsLst>
                      <a:gs pos="0">
                        <a:schemeClr val="accent3">
                          <a:lumMod val="67000"/>
                        </a:schemeClr>
                      </a:gs>
                      <a:gs pos="48000">
                        <a:schemeClr val="bg1">
                          <a:lumMod val="65000"/>
                        </a:schemeClr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7EB99F85-944F-5FF9-8B16-ABDDD30006C7}"/>
                    </a:ext>
                  </a:extLst>
                </p:cNvPr>
                <p:cNvSpPr/>
                <p:nvPr/>
              </p:nvSpPr>
              <p:spPr>
                <a:xfrm rot="20841502">
                  <a:off x="10204654" y="2550582"/>
                  <a:ext cx="515855" cy="740322"/>
                </a:xfrm>
                <a:custGeom>
                  <a:avLst/>
                  <a:gdLst>
                    <a:gd name="connsiteX0" fmla="*/ 186347 w 377028"/>
                    <a:gd name="connsiteY0" fmla="*/ 0 h 273020"/>
                    <a:gd name="connsiteX1" fmla="*/ 377028 w 377028"/>
                    <a:gd name="connsiteY1" fmla="*/ 229683 h 273020"/>
                    <a:gd name="connsiteX2" fmla="*/ 169012 w 377028"/>
                    <a:gd name="connsiteY2" fmla="*/ 273020 h 273020"/>
                    <a:gd name="connsiteX3" fmla="*/ 0 w 377028"/>
                    <a:gd name="connsiteY3" fmla="*/ 39003 h 273020"/>
                    <a:gd name="connsiteX4" fmla="*/ 186347 w 377028"/>
                    <a:gd name="connsiteY4" fmla="*/ 0 h 273020"/>
                    <a:gd name="connsiteX0" fmla="*/ 242684 w 433365"/>
                    <a:gd name="connsiteY0" fmla="*/ 30335 h 303355"/>
                    <a:gd name="connsiteX1" fmla="*/ 433365 w 433365"/>
                    <a:gd name="connsiteY1" fmla="*/ 260018 h 303355"/>
                    <a:gd name="connsiteX2" fmla="*/ 225349 w 433365"/>
                    <a:gd name="connsiteY2" fmla="*/ 303355 h 303355"/>
                    <a:gd name="connsiteX3" fmla="*/ 0 w 433365"/>
                    <a:gd name="connsiteY3" fmla="*/ 0 h 303355"/>
                    <a:gd name="connsiteX4" fmla="*/ 242684 w 433365"/>
                    <a:gd name="connsiteY4" fmla="*/ 30335 h 303355"/>
                    <a:gd name="connsiteX0" fmla="*/ 208015 w 433365"/>
                    <a:gd name="connsiteY0" fmla="*/ 0 h 333691"/>
                    <a:gd name="connsiteX1" fmla="*/ 433365 w 433365"/>
                    <a:gd name="connsiteY1" fmla="*/ 290354 h 333691"/>
                    <a:gd name="connsiteX2" fmla="*/ 225349 w 433365"/>
                    <a:gd name="connsiteY2" fmla="*/ 333691 h 333691"/>
                    <a:gd name="connsiteX3" fmla="*/ 0 w 433365"/>
                    <a:gd name="connsiteY3" fmla="*/ 30336 h 333691"/>
                    <a:gd name="connsiteX4" fmla="*/ 208015 w 433365"/>
                    <a:gd name="connsiteY4" fmla="*/ 0 h 333691"/>
                    <a:gd name="connsiteX0" fmla="*/ 208015 w 454320"/>
                    <a:gd name="connsiteY0" fmla="*/ 0 h 333691"/>
                    <a:gd name="connsiteX1" fmla="*/ 454320 w 454320"/>
                    <a:gd name="connsiteY1" fmla="*/ 284639 h 333691"/>
                    <a:gd name="connsiteX2" fmla="*/ 225349 w 454320"/>
                    <a:gd name="connsiteY2" fmla="*/ 333691 h 333691"/>
                    <a:gd name="connsiteX3" fmla="*/ 0 w 454320"/>
                    <a:gd name="connsiteY3" fmla="*/ 30336 h 333691"/>
                    <a:gd name="connsiteX4" fmla="*/ 208015 w 454320"/>
                    <a:gd name="connsiteY4" fmla="*/ 0 h 333691"/>
                    <a:gd name="connsiteX0" fmla="*/ 211825 w 454320"/>
                    <a:gd name="connsiteY0" fmla="*/ 0 h 335596"/>
                    <a:gd name="connsiteX1" fmla="*/ 454320 w 454320"/>
                    <a:gd name="connsiteY1" fmla="*/ 286544 h 335596"/>
                    <a:gd name="connsiteX2" fmla="*/ 225349 w 454320"/>
                    <a:gd name="connsiteY2" fmla="*/ 335596 h 335596"/>
                    <a:gd name="connsiteX3" fmla="*/ 0 w 454320"/>
                    <a:gd name="connsiteY3" fmla="*/ 32241 h 335596"/>
                    <a:gd name="connsiteX4" fmla="*/ 211825 w 454320"/>
                    <a:gd name="connsiteY4" fmla="*/ 0 h 335596"/>
                    <a:gd name="connsiteX0" fmla="*/ 211825 w 454320"/>
                    <a:gd name="connsiteY0" fmla="*/ 0 h 366876"/>
                    <a:gd name="connsiteX1" fmla="*/ 454320 w 454320"/>
                    <a:gd name="connsiteY1" fmla="*/ 286544 h 366876"/>
                    <a:gd name="connsiteX2" fmla="*/ 259789 w 454320"/>
                    <a:gd name="connsiteY2" fmla="*/ 366876 h 366876"/>
                    <a:gd name="connsiteX3" fmla="*/ 0 w 454320"/>
                    <a:gd name="connsiteY3" fmla="*/ 32241 h 366876"/>
                    <a:gd name="connsiteX4" fmla="*/ 211825 w 454320"/>
                    <a:gd name="connsiteY4" fmla="*/ 0 h 366876"/>
                    <a:gd name="connsiteX0" fmla="*/ 190367 w 432862"/>
                    <a:gd name="connsiteY0" fmla="*/ 0 h 366876"/>
                    <a:gd name="connsiteX1" fmla="*/ 432862 w 432862"/>
                    <a:gd name="connsiteY1" fmla="*/ 286544 h 366876"/>
                    <a:gd name="connsiteX2" fmla="*/ 238331 w 432862"/>
                    <a:gd name="connsiteY2" fmla="*/ 366876 h 366876"/>
                    <a:gd name="connsiteX3" fmla="*/ 0 w 432862"/>
                    <a:gd name="connsiteY3" fmla="*/ 184910 h 366876"/>
                    <a:gd name="connsiteX4" fmla="*/ 190367 w 432862"/>
                    <a:gd name="connsiteY4" fmla="*/ 0 h 366876"/>
                    <a:gd name="connsiteX0" fmla="*/ 210392 w 432862"/>
                    <a:gd name="connsiteY0" fmla="*/ 0 h 243937"/>
                    <a:gd name="connsiteX1" fmla="*/ 432862 w 432862"/>
                    <a:gd name="connsiteY1" fmla="*/ 163605 h 243937"/>
                    <a:gd name="connsiteX2" fmla="*/ 238331 w 432862"/>
                    <a:gd name="connsiteY2" fmla="*/ 243937 h 243937"/>
                    <a:gd name="connsiteX3" fmla="*/ 0 w 432862"/>
                    <a:gd name="connsiteY3" fmla="*/ 61971 h 243937"/>
                    <a:gd name="connsiteX4" fmla="*/ 210392 w 432862"/>
                    <a:gd name="connsiteY4" fmla="*/ 0 h 243937"/>
                    <a:gd name="connsiteX0" fmla="*/ 199212 w 432862"/>
                    <a:gd name="connsiteY0" fmla="*/ 0 h 248105"/>
                    <a:gd name="connsiteX1" fmla="*/ 432862 w 432862"/>
                    <a:gd name="connsiteY1" fmla="*/ 167773 h 248105"/>
                    <a:gd name="connsiteX2" fmla="*/ 238331 w 432862"/>
                    <a:gd name="connsiteY2" fmla="*/ 248105 h 248105"/>
                    <a:gd name="connsiteX3" fmla="*/ 0 w 432862"/>
                    <a:gd name="connsiteY3" fmla="*/ 66139 h 248105"/>
                    <a:gd name="connsiteX4" fmla="*/ 199212 w 432862"/>
                    <a:gd name="connsiteY4" fmla="*/ 0 h 248105"/>
                    <a:gd name="connsiteX0" fmla="*/ 199212 w 445304"/>
                    <a:gd name="connsiteY0" fmla="*/ 0 h 248105"/>
                    <a:gd name="connsiteX1" fmla="*/ 445304 w 445304"/>
                    <a:gd name="connsiteY1" fmla="*/ 165607 h 248105"/>
                    <a:gd name="connsiteX2" fmla="*/ 238331 w 445304"/>
                    <a:gd name="connsiteY2" fmla="*/ 248105 h 248105"/>
                    <a:gd name="connsiteX3" fmla="*/ 0 w 445304"/>
                    <a:gd name="connsiteY3" fmla="*/ 66139 h 248105"/>
                    <a:gd name="connsiteX4" fmla="*/ 199212 w 445304"/>
                    <a:gd name="connsiteY4" fmla="*/ 0 h 248105"/>
                    <a:gd name="connsiteX0" fmla="*/ 169662 w 445304"/>
                    <a:gd name="connsiteY0" fmla="*/ 0 h 300899"/>
                    <a:gd name="connsiteX1" fmla="*/ 445304 w 445304"/>
                    <a:gd name="connsiteY1" fmla="*/ 218401 h 300899"/>
                    <a:gd name="connsiteX2" fmla="*/ 238331 w 445304"/>
                    <a:gd name="connsiteY2" fmla="*/ 300899 h 300899"/>
                    <a:gd name="connsiteX3" fmla="*/ 0 w 445304"/>
                    <a:gd name="connsiteY3" fmla="*/ 118933 h 300899"/>
                    <a:gd name="connsiteX4" fmla="*/ 169662 w 445304"/>
                    <a:gd name="connsiteY4" fmla="*/ 0 h 300899"/>
                    <a:gd name="connsiteX0" fmla="*/ 169662 w 746136"/>
                    <a:gd name="connsiteY0" fmla="*/ 0 h 516706"/>
                    <a:gd name="connsiteX1" fmla="*/ 746136 w 746136"/>
                    <a:gd name="connsiteY1" fmla="*/ 516706 h 516706"/>
                    <a:gd name="connsiteX2" fmla="*/ 238331 w 746136"/>
                    <a:gd name="connsiteY2" fmla="*/ 300899 h 516706"/>
                    <a:gd name="connsiteX3" fmla="*/ 0 w 746136"/>
                    <a:gd name="connsiteY3" fmla="*/ 118933 h 516706"/>
                    <a:gd name="connsiteX4" fmla="*/ 169662 w 746136"/>
                    <a:gd name="connsiteY4" fmla="*/ 0 h 516706"/>
                    <a:gd name="connsiteX0" fmla="*/ 663466 w 1239940"/>
                    <a:gd name="connsiteY0" fmla="*/ 0 h 516706"/>
                    <a:gd name="connsiteX1" fmla="*/ 1239940 w 1239940"/>
                    <a:gd name="connsiteY1" fmla="*/ 516706 h 516706"/>
                    <a:gd name="connsiteX2" fmla="*/ 732135 w 1239940"/>
                    <a:gd name="connsiteY2" fmla="*/ 300899 h 516706"/>
                    <a:gd name="connsiteX3" fmla="*/ 0 w 1239940"/>
                    <a:gd name="connsiteY3" fmla="*/ 191251 h 516706"/>
                    <a:gd name="connsiteX4" fmla="*/ 663466 w 1239940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9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991431 w 1502253"/>
                    <a:gd name="connsiteY3" fmla="*/ 301647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860217 w 1502253"/>
                    <a:gd name="connsiteY4" fmla="*/ 28336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73264 w 1502253"/>
                    <a:gd name="connsiteY4" fmla="*/ 421319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618175 w 1502253"/>
                    <a:gd name="connsiteY5" fmla="*/ 418515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50678 w 1502253"/>
                    <a:gd name="connsiteY4" fmla="*/ 381373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810230 w 1502253"/>
                    <a:gd name="connsiteY4" fmla="*/ 428162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444535 w 1502253"/>
                    <a:gd name="connsiteY6" fmla="*/ 298380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74380 w 1502253"/>
                    <a:gd name="connsiteY6" fmla="*/ 294956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59690 w 1502253"/>
                    <a:gd name="connsiteY6" fmla="*/ 310764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7636"/>
                    <a:gd name="connsiteX1" fmla="*/ 1502253 w 1502253"/>
                    <a:gd name="connsiteY1" fmla="*/ 516706 h 517636"/>
                    <a:gd name="connsiteX2" fmla="*/ 1500167 w 1502253"/>
                    <a:gd name="connsiteY2" fmla="*/ 517636 h 517636"/>
                    <a:gd name="connsiteX3" fmla="*/ 1246465 w 1502253"/>
                    <a:gd name="connsiteY3" fmla="*/ 405181 h 517636"/>
                    <a:gd name="connsiteX4" fmla="*/ 955990 w 1502253"/>
                    <a:gd name="connsiteY4" fmla="*/ 331906 h 517636"/>
                    <a:gd name="connsiteX5" fmla="*/ 790214 w 1502253"/>
                    <a:gd name="connsiteY5" fmla="*/ 410937 h 517636"/>
                    <a:gd name="connsiteX6" fmla="*/ 446050 w 1502253"/>
                    <a:gd name="connsiteY6" fmla="*/ 298719 h 517636"/>
                    <a:gd name="connsiteX7" fmla="*/ 59690 w 1502253"/>
                    <a:gd name="connsiteY7" fmla="*/ 310764 h 517636"/>
                    <a:gd name="connsiteX8" fmla="*/ 0 w 1502253"/>
                    <a:gd name="connsiteY8" fmla="*/ 267733 h 517636"/>
                    <a:gd name="connsiteX9" fmla="*/ 925779 w 1502253"/>
                    <a:gd name="connsiteY9" fmla="*/ 0 h 517636"/>
                    <a:gd name="connsiteX0" fmla="*/ 925779 w 1502253"/>
                    <a:gd name="connsiteY0" fmla="*/ 0 h 519931"/>
                    <a:gd name="connsiteX1" fmla="*/ 1502253 w 1502253"/>
                    <a:gd name="connsiteY1" fmla="*/ 516706 h 519931"/>
                    <a:gd name="connsiteX2" fmla="*/ 1467813 w 1502253"/>
                    <a:gd name="connsiteY2" fmla="*/ 519931 h 519931"/>
                    <a:gd name="connsiteX3" fmla="*/ 1246465 w 1502253"/>
                    <a:gd name="connsiteY3" fmla="*/ 405181 h 519931"/>
                    <a:gd name="connsiteX4" fmla="*/ 955990 w 1502253"/>
                    <a:gd name="connsiteY4" fmla="*/ 331906 h 519931"/>
                    <a:gd name="connsiteX5" fmla="*/ 790214 w 1502253"/>
                    <a:gd name="connsiteY5" fmla="*/ 410937 h 519931"/>
                    <a:gd name="connsiteX6" fmla="*/ 446050 w 1502253"/>
                    <a:gd name="connsiteY6" fmla="*/ 298719 h 519931"/>
                    <a:gd name="connsiteX7" fmla="*/ 59690 w 1502253"/>
                    <a:gd name="connsiteY7" fmla="*/ 310764 h 519931"/>
                    <a:gd name="connsiteX8" fmla="*/ 0 w 1502253"/>
                    <a:gd name="connsiteY8" fmla="*/ 267733 h 519931"/>
                    <a:gd name="connsiteX9" fmla="*/ 925779 w 1502253"/>
                    <a:gd name="connsiteY9" fmla="*/ 0 h 519931"/>
                    <a:gd name="connsiteX0" fmla="*/ 925779 w 1502253"/>
                    <a:gd name="connsiteY0" fmla="*/ 0 h 550877"/>
                    <a:gd name="connsiteX1" fmla="*/ 1502253 w 1502253"/>
                    <a:gd name="connsiteY1" fmla="*/ 516706 h 550877"/>
                    <a:gd name="connsiteX2" fmla="*/ 1467813 w 1502253"/>
                    <a:gd name="connsiteY2" fmla="*/ 519931 h 550877"/>
                    <a:gd name="connsiteX3" fmla="*/ 1246465 w 1502253"/>
                    <a:gd name="connsiteY3" fmla="*/ 405181 h 550877"/>
                    <a:gd name="connsiteX4" fmla="*/ 955990 w 1502253"/>
                    <a:gd name="connsiteY4" fmla="*/ 331906 h 550877"/>
                    <a:gd name="connsiteX5" fmla="*/ 754051 w 1502253"/>
                    <a:gd name="connsiteY5" fmla="*/ 550877 h 550877"/>
                    <a:gd name="connsiteX6" fmla="*/ 446050 w 1502253"/>
                    <a:gd name="connsiteY6" fmla="*/ 298719 h 550877"/>
                    <a:gd name="connsiteX7" fmla="*/ 59690 w 1502253"/>
                    <a:gd name="connsiteY7" fmla="*/ 310764 h 550877"/>
                    <a:gd name="connsiteX8" fmla="*/ 0 w 1502253"/>
                    <a:gd name="connsiteY8" fmla="*/ 267733 h 550877"/>
                    <a:gd name="connsiteX9" fmla="*/ 925779 w 1502253"/>
                    <a:gd name="connsiteY9" fmla="*/ 0 h 550877"/>
                    <a:gd name="connsiteX0" fmla="*/ 925779 w 1502253"/>
                    <a:gd name="connsiteY0" fmla="*/ 0 h 550877"/>
                    <a:gd name="connsiteX1" fmla="*/ 1502253 w 1502253"/>
                    <a:gd name="connsiteY1" fmla="*/ 516706 h 550877"/>
                    <a:gd name="connsiteX2" fmla="*/ 1467813 w 1502253"/>
                    <a:gd name="connsiteY2" fmla="*/ 519931 h 550877"/>
                    <a:gd name="connsiteX3" fmla="*/ 1246465 w 1502253"/>
                    <a:gd name="connsiteY3" fmla="*/ 405181 h 550877"/>
                    <a:gd name="connsiteX4" fmla="*/ 955990 w 1502253"/>
                    <a:gd name="connsiteY4" fmla="*/ 331906 h 550877"/>
                    <a:gd name="connsiteX5" fmla="*/ 754051 w 1502253"/>
                    <a:gd name="connsiteY5" fmla="*/ 550877 h 550877"/>
                    <a:gd name="connsiteX6" fmla="*/ 326851 w 1502253"/>
                    <a:gd name="connsiteY6" fmla="*/ 510774 h 550877"/>
                    <a:gd name="connsiteX7" fmla="*/ 59690 w 1502253"/>
                    <a:gd name="connsiteY7" fmla="*/ 310764 h 550877"/>
                    <a:gd name="connsiteX8" fmla="*/ 0 w 1502253"/>
                    <a:gd name="connsiteY8" fmla="*/ 267733 h 550877"/>
                    <a:gd name="connsiteX9" fmla="*/ 925779 w 1502253"/>
                    <a:gd name="connsiteY9" fmla="*/ 0 h 55087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55990 w 1502253"/>
                    <a:gd name="connsiteY4" fmla="*/ 331906 h 609887"/>
                    <a:gd name="connsiteX5" fmla="*/ 754051 w 1502253"/>
                    <a:gd name="connsiteY5" fmla="*/ 55087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55990 w 1502253"/>
                    <a:gd name="connsiteY4" fmla="*/ 331906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82919 w 1502253"/>
                    <a:gd name="connsiteY4" fmla="*/ 431868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9937 w 1502253"/>
                    <a:gd name="connsiteY3" fmla="*/ 439391 h 609887"/>
                    <a:gd name="connsiteX4" fmla="*/ 982919 w 1502253"/>
                    <a:gd name="connsiteY4" fmla="*/ 431868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71691 w 1502253"/>
                    <a:gd name="connsiteY0" fmla="*/ 0 h 677278"/>
                    <a:gd name="connsiteX1" fmla="*/ 1502253 w 1502253"/>
                    <a:gd name="connsiteY1" fmla="*/ 584097 h 677278"/>
                    <a:gd name="connsiteX2" fmla="*/ 1467813 w 1502253"/>
                    <a:gd name="connsiteY2" fmla="*/ 587322 h 677278"/>
                    <a:gd name="connsiteX3" fmla="*/ 1249937 w 1502253"/>
                    <a:gd name="connsiteY3" fmla="*/ 506782 h 677278"/>
                    <a:gd name="connsiteX4" fmla="*/ 982919 w 1502253"/>
                    <a:gd name="connsiteY4" fmla="*/ 499259 h 677278"/>
                    <a:gd name="connsiteX5" fmla="*/ 771999 w 1502253"/>
                    <a:gd name="connsiteY5" fmla="*/ 658908 h 677278"/>
                    <a:gd name="connsiteX6" fmla="*/ 435161 w 1502253"/>
                    <a:gd name="connsiteY6" fmla="*/ 677278 h 677278"/>
                    <a:gd name="connsiteX7" fmla="*/ 59690 w 1502253"/>
                    <a:gd name="connsiteY7" fmla="*/ 378155 h 677278"/>
                    <a:gd name="connsiteX8" fmla="*/ 0 w 1502253"/>
                    <a:gd name="connsiteY8" fmla="*/ 335124 h 677278"/>
                    <a:gd name="connsiteX9" fmla="*/ 71691 w 1502253"/>
                    <a:gd name="connsiteY9" fmla="*/ 0 h 677278"/>
                    <a:gd name="connsiteX0" fmla="*/ 71691 w 1502253"/>
                    <a:gd name="connsiteY0" fmla="*/ 0 h 677278"/>
                    <a:gd name="connsiteX1" fmla="*/ 1502253 w 1502253"/>
                    <a:gd name="connsiteY1" fmla="*/ 584097 h 677278"/>
                    <a:gd name="connsiteX2" fmla="*/ 1467813 w 1502253"/>
                    <a:gd name="connsiteY2" fmla="*/ 587322 h 677278"/>
                    <a:gd name="connsiteX3" fmla="*/ 1249937 w 1502253"/>
                    <a:gd name="connsiteY3" fmla="*/ 506782 h 677278"/>
                    <a:gd name="connsiteX4" fmla="*/ 982919 w 1502253"/>
                    <a:gd name="connsiteY4" fmla="*/ 499259 h 677278"/>
                    <a:gd name="connsiteX5" fmla="*/ 771999 w 1502253"/>
                    <a:gd name="connsiteY5" fmla="*/ 658908 h 677278"/>
                    <a:gd name="connsiteX6" fmla="*/ 435161 w 1502253"/>
                    <a:gd name="connsiteY6" fmla="*/ 677278 h 677278"/>
                    <a:gd name="connsiteX7" fmla="*/ 0 w 1502253"/>
                    <a:gd name="connsiteY7" fmla="*/ 335124 h 677278"/>
                    <a:gd name="connsiteX8" fmla="*/ 71691 w 1502253"/>
                    <a:gd name="connsiteY8" fmla="*/ 0 h 677278"/>
                    <a:gd name="connsiteX0" fmla="*/ 71691 w 1502253"/>
                    <a:gd name="connsiteY0" fmla="*/ 0 h 662760"/>
                    <a:gd name="connsiteX1" fmla="*/ 1502253 w 1502253"/>
                    <a:gd name="connsiteY1" fmla="*/ 584097 h 662760"/>
                    <a:gd name="connsiteX2" fmla="*/ 1467813 w 1502253"/>
                    <a:gd name="connsiteY2" fmla="*/ 587322 h 662760"/>
                    <a:gd name="connsiteX3" fmla="*/ 1249937 w 1502253"/>
                    <a:gd name="connsiteY3" fmla="*/ 506782 h 662760"/>
                    <a:gd name="connsiteX4" fmla="*/ 982919 w 1502253"/>
                    <a:gd name="connsiteY4" fmla="*/ 499259 h 662760"/>
                    <a:gd name="connsiteX5" fmla="*/ 771999 w 1502253"/>
                    <a:gd name="connsiteY5" fmla="*/ 658908 h 662760"/>
                    <a:gd name="connsiteX6" fmla="*/ 334940 w 1502253"/>
                    <a:gd name="connsiteY6" fmla="*/ 662760 h 662760"/>
                    <a:gd name="connsiteX7" fmla="*/ 0 w 1502253"/>
                    <a:gd name="connsiteY7" fmla="*/ 335124 h 662760"/>
                    <a:gd name="connsiteX8" fmla="*/ 71691 w 1502253"/>
                    <a:gd name="connsiteY8" fmla="*/ 0 h 662760"/>
                    <a:gd name="connsiteX0" fmla="*/ 73731 w 1504293"/>
                    <a:gd name="connsiteY0" fmla="*/ 0 h 662760"/>
                    <a:gd name="connsiteX1" fmla="*/ 1504293 w 1504293"/>
                    <a:gd name="connsiteY1" fmla="*/ 584097 h 662760"/>
                    <a:gd name="connsiteX2" fmla="*/ 1469853 w 1504293"/>
                    <a:gd name="connsiteY2" fmla="*/ 587322 h 662760"/>
                    <a:gd name="connsiteX3" fmla="*/ 1251977 w 1504293"/>
                    <a:gd name="connsiteY3" fmla="*/ 506782 h 662760"/>
                    <a:gd name="connsiteX4" fmla="*/ 984959 w 1504293"/>
                    <a:gd name="connsiteY4" fmla="*/ 499259 h 662760"/>
                    <a:gd name="connsiteX5" fmla="*/ 774039 w 1504293"/>
                    <a:gd name="connsiteY5" fmla="*/ 658908 h 662760"/>
                    <a:gd name="connsiteX6" fmla="*/ 336980 w 1504293"/>
                    <a:gd name="connsiteY6" fmla="*/ 662760 h 662760"/>
                    <a:gd name="connsiteX7" fmla="*/ 0 w 1504293"/>
                    <a:gd name="connsiteY7" fmla="*/ 344219 h 662760"/>
                    <a:gd name="connsiteX8" fmla="*/ 73731 w 1504293"/>
                    <a:gd name="connsiteY8" fmla="*/ 0 h 662760"/>
                    <a:gd name="connsiteX0" fmla="*/ 73731 w 1504293"/>
                    <a:gd name="connsiteY0" fmla="*/ 0 h 658908"/>
                    <a:gd name="connsiteX1" fmla="*/ 1504293 w 1504293"/>
                    <a:gd name="connsiteY1" fmla="*/ 584097 h 658908"/>
                    <a:gd name="connsiteX2" fmla="*/ 1469853 w 1504293"/>
                    <a:gd name="connsiteY2" fmla="*/ 587322 h 658908"/>
                    <a:gd name="connsiteX3" fmla="*/ 1251977 w 1504293"/>
                    <a:gd name="connsiteY3" fmla="*/ 506782 h 658908"/>
                    <a:gd name="connsiteX4" fmla="*/ 984959 w 1504293"/>
                    <a:gd name="connsiteY4" fmla="*/ 499259 h 658908"/>
                    <a:gd name="connsiteX5" fmla="*/ 774039 w 1504293"/>
                    <a:gd name="connsiteY5" fmla="*/ 658908 h 658908"/>
                    <a:gd name="connsiteX6" fmla="*/ 272230 w 1504293"/>
                    <a:gd name="connsiteY6" fmla="*/ 603663 h 658908"/>
                    <a:gd name="connsiteX7" fmla="*/ 0 w 1504293"/>
                    <a:gd name="connsiteY7" fmla="*/ 344219 h 658908"/>
                    <a:gd name="connsiteX8" fmla="*/ 73731 w 1504293"/>
                    <a:gd name="connsiteY8" fmla="*/ 0 h 658908"/>
                    <a:gd name="connsiteX0" fmla="*/ 73731 w 1469853"/>
                    <a:gd name="connsiteY0" fmla="*/ 0 h 658908"/>
                    <a:gd name="connsiteX1" fmla="*/ 480335 w 1469853"/>
                    <a:gd name="connsiteY1" fmla="*/ 365578 h 658908"/>
                    <a:gd name="connsiteX2" fmla="*/ 1469853 w 1469853"/>
                    <a:gd name="connsiteY2" fmla="*/ 587322 h 658908"/>
                    <a:gd name="connsiteX3" fmla="*/ 1251977 w 1469853"/>
                    <a:gd name="connsiteY3" fmla="*/ 506782 h 658908"/>
                    <a:gd name="connsiteX4" fmla="*/ 984959 w 1469853"/>
                    <a:gd name="connsiteY4" fmla="*/ 499259 h 658908"/>
                    <a:gd name="connsiteX5" fmla="*/ 774039 w 1469853"/>
                    <a:gd name="connsiteY5" fmla="*/ 658908 h 658908"/>
                    <a:gd name="connsiteX6" fmla="*/ 272230 w 1469853"/>
                    <a:gd name="connsiteY6" fmla="*/ 603663 h 658908"/>
                    <a:gd name="connsiteX7" fmla="*/ 0 w 1469853"/>
                    <a:gd name="connsiteY7" fmla="*/ 344219 h 658908"/>
                    <a:gd name="connsiteX8" fmla="*/ 73731 w 1469853"/>
                    <a:gd name="connsiteY8" fmla="*/ 0 h 658908"/>
                    <a:gd name="connsiteX0" fmla="*/ 73731 w 1469853"/>
                    <a:gd name="connsiteY0" fmla="*/ 0 h 658908"/>
                    <a:gd name="connsiteX1" fmla="*/ 480335 w 1469853"/>
                    <a:gd name="connsiteY1" fmla="*/ 365578 h 658908"/>
                    <a:gd name="connsiteX2" fmla="*/ 1469853 w 1469853"/>
                    <a:gd name="connsiteY2" fmla="*/ 587322 h 658908"/>
                    <a:gd name="connsiteX3" fmla="*/ 1236834 w 1469853"/>
                    <a:gd name="connsiteY3" fmla="*/ 581391 h 658908"/>
                    <a:gd name="connsiteX4" fmla="*/ 984959 w 1469853"/>
                    <a:gd name="connsiteY4" fmla="*/ 499259 h 658908"/>
                    <a:gd name="connsiteX5" fmla="*/ 774039 w 1469853"/>
                    <a:gd name="connsiteY5" fmla="*/ 658908 h 658908"/>
                    <a:gd name="connsiteX6" fmla="*/ 272230 w 1469853"/>
                    <a:gd name="connsiteY6" fmla="*/ 603663 h 658908"/>
                    <a:gd name="connsiteX7" fmla="*/ 0 w 1469853"/>
                    <a:gd name="connsiteY7" fmla="*/ 344219 h 658908"/>
                    <a:gd name="connsiteX8" fmla="*/ 73731 w 1469853"/>
                    <a:gd name="connsiteY8" fmla="*/ 0 h 658908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1236834 w 1469853"/>
                    <a:gd name="connsiteY3" fmla="*/ 581391 h 603663"/>
                    <a:gd name="connsiteX4" fmla="*/ 984959 w 1469853"/>
                    <a:gd name="connsiteY4" fmla="*/ 499259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1236834 w 1469853"/>
                    <a:gd name="connsiteY3" fmla="*/ 581391 h 603663"/>
                    <a:gd name="connsiteX4" fmla="*/ 391911 w 1469853"/>
                    <a:gd name="connsiteY4" fmla="*/ 488826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407591 w 1469853"/>
                    <a:gd name="connsiteY3" fmla="*/ 389033 h 603663"/>
                    <a:gd name="connsiteX4" fmla="*/ 391911 w 1469853"/>
                    <a:gd name="connsiteY4" fmla="*/ 488826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7591 w 480335"/>
                    <a:gd name="connsiteY3" fmla="*/ 389033 h 603663"/>
                    <a:gd name="connsiteX4" fmla="*/ 391911 w 480335"/>
                    <a:gd name="connsiteY4" fmla="*/ 488826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1812 w 480335"/>
                    <a:gd name="connsiteY3" fmla="*/ 414800 h 603663"/>
                    <a:gd name="connsiteX4" fmla="*/ 391911 w 480335"/>
                    <a:gd name="connsiteY4" fmla="*/ 488826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1812 w 480335"/>
                    <a:gd name="connsiteY3" fmla="*/ 414800 h 603663"/>
                    <a:gd name="connsiteX4" fmla="*/ 349968 w 480335"/>
                    <a:gd name="connsiteY4" fmla="*/ 484193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67581"/>
                    <a:gd name="connsiteY0" fmla="*/ 0 h 603663"/>
                    <a:gd name="connsiteX1" fmla="*/ 410357 w 467581"/>
                    <a:gd name="connsiteY1" fmla="*/ 308494 h 603663"/>
                    <a:gd name="connsiteX2" fmla="*/ 467581 w 467581"/>
                    <a:gd name="connsiteY2" fmla="*/ 392772 h 603663"/>
                    <a:gd name="connsiteX3" fmla="*/ 401812 w 467581"/>
                    <a:gd name="connsiteY3" fmla="*/ 414800 h 603663"/>
                    <a:gd name="connsiteX4" fmla="*/ 349968 w 467581"/>
                    <a:gd name="connsiteY4" fmla="*/ 484193 h 603663"/>
                    <a:gd name="connsiteX5" fmla="*/ 288024 w 467581"/>
                    <a:gd name="connsiteY5" fmla="*/ 540348 h 603663"/>
                    <a:gd name="connsiteX6" fmla="*/ 272230 w 467581"/>
                    <a:gd name="connsiteY6" fmla="*/ 603663 h 603663"/>
                    <a:gd name="connsiteX7" fmla="*/ 0 w 467581"/>
                    <a:gd name="connsiteY7" fmla="*/ 344219 h 603663"/>
                    <a:gd name="connsiteX8" fmla="*/ 73731 w 467581"/>
                    <a:gd name="connsiteY8" fmla="*/ 0 h 603663"/>
                    <a:gd name="connsiteX0" fmla="*/ 73731 w 410357"/>
                    <a:gd name="connsiteY0" fmla="*/ 0 h 603663"/>
                    <a:gd name="connsiteX1" fmla="*/ 410357 w 410357"/>
                    <a:gd name="connsiteY1" fmla="*/ 308494 h 603663"/>
                    <a:gd name="connsiteX2" fmla="*/ 384246 w 410357"/>
                    <a:gd name="connsiteY2" fmla="*/ 359754 h 603663"/>
                    <a:gd name="connsiteX3" fmla="*/ 401812 w 410357"/>
                    <a:gd name="connsiteY3" fmla="*/ 414800 h 603663"/>
                    <a:gd name="connsiteX4" fmla="*/ 349968 w 410357"/>
                    <a:gd name="connsiteY4" fmla="*/ 484193 h 603663"/>
                    <a:gd name="connsiteX5" fmla="*/ 288024 w 410357"/>
                    <a:gd name="connsiteY5" fmla="*/ 540348 h 603663"/>
                    <a:gd name="connsiteX6" fmla="*/ 272230 w 410357"/>
                    <a:gd name="connsiteY6" fmla="*/ 603663 h 603663"/>
                    <a:gd name="connsiteX7" fmla="*/ 0 w 410357"/>
                    <a:gd name="connsiteY7" fmla="*/ 344219 h 603663"/>
                    <a:gd name="connsiteX8" fmla="*/ 73731 w 410357"/>
                    <a:gd name="connsiteY8" fmla="*/ 0 h 60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0357" h="603663">
                      <a:moveTo>
                        <a:pt x="73731" y="0"/>
                      </a:moveTo>
                      <a:lnTo>
                        <a:pt x="410357" y="308494"/>
                      </a:lnTo>
                      <a:lnTo>
                        <a:pt x="384246" y="359754"/>
                      </a:lnTo>
                      <a:lnTo>
                        <a:pt x="401812" y="414800"/>
                      </a:lnTo>
                      <a:lnTo>
                        <a:pt x="349968" y="484193"/>
                      </a:lnTo>
                      <a:lnTo>
                        <a:pt x="288024" y="540348"/>
                      </a:lnTo>
                      <a:lnTo>
                        <a:pt x="272230" y="603663"/>
                      </a:lnTo>
                      <a:lnTo>
                        <a:pt x="0" y="344219"/>
                      </a:lnTo>
                      <a:lnTo>
                        <a:pt x="7373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95000"/>
                        <a:alpha val="86000"/>
                      </a:schemeClr>
                    </a:gs>
                    <a:gs pos="2000">
                      <a:schemeClr val="bg1">
                        <a:lumMod val="95000"/>
                      </a:schemeClr>
                    </a:gs>
                    <a:gs pos="49000">
                      <a:schemeClr val="bg1">
                        <a:lumMod val="75000"/>
                        <a:alpha val="56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27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EA55B314-67D9-E60C-FC26-78A19BFA5018}"/>
                    </a:ext>
                  </a:extLst>
                </p:cNvPr>
                <p:cNvSpPr/>
                <p:nvPr/>
              </p:nvSpPr>
              <p:spPr>
                <a:xfrm rot="20841502">
                  <a:off x="10185641" y="2554500"/>
                  <a:ext cx="515855" cy="740322"/>
                </a:xfrm>
                <a:custGeom>
                  <a:avLst/>
                  <a:gdLst>
                    <a:gd name="connsiteX0" fmla="*/ 186347 w 377028"/>
                    <a:gd name="connsiteY0" fmla="*/ 0 h 273020"/>
                    <a:gd name="connsiteX1" fmla="*/ 377028 w 377028"/>
                    <a:gd name="connsiteY1" fmla="*/ 229683 h 273020"/>
                    <a:gd name="connsiteX2" fmla="*/ 169012 w 377028"/>
                    <a:gd name="connsiteY2" fmla="*/ 273020 h 273020"/>
                    <a:gd name="connsiteX3" fmla="*/ 0 w 377028"/>
                    <a:gd name="connsiteY3" fmla="*/ 39003 h 273020"/>
                    <a:gd name="connsiteX4" fmla="*/ 186347 w 377028"/>
                    <a:gd name="connsiteY4" fmla="*/ 0 h 273020"/>
                    <a:gd name="connsiteX0" fmla="*/ 242684 w 433365"/>
                    <a:gd name="connsiteY0" fmla="*/ 30335 h 303355"/>
                    <a:gd name="connsiteX1" fmla="*/ 433365 w 433365"/>
                    <a:gd name="connsiteY1" fmla="*/ 260018 h 303355"/>
                    <a:gd name="connsiteX2" fmla="*/ 225349 w 433365"/>
                    <a:gd name="connsiteY2" fmla="*/ 303355 h 303355"/>
                    <a:gd name="connsiteX3" fmla="*/ 0 w 433365"/>
                    <a:gd name="connsiteY3" fmla="*/ 0 h 303355"/>
                    <a:gd name="connsiteX4" fmla="*/ 242684 w 433365"/>
                    <a:gd name="connsiteY4" fmla="*/ 30335 h 303355"/>
                    <a:gd name="connsiteX0" fmla="*/ 208015 w 433365"/>
                    <a:gd name="connsiteY0" fmla="*/ 0 h 333691"/>
                    <a:gd name="connsiteX1" fmla="*/ 433365 w 433365"/>
                    <a:gd name="connsiteY1" fmla="*/ 290354 h 333691"/>
                    <a:gd name="connsiteX2" fmla="*/ 225349 w 433365"/>
                    <a:gd name="connsiteY2" fmla="*/ 333691 h 333691"/>
                    <a:gd name="connsiteX3" fmla="*/ 0 w 433365"/>
                    <a:gd name="connsiteY3" fmla="*/ 30336 h 333691"/>
                    <a:gd name="connsiteX4" fmla="*/ 208015 w 433365"/>
                    <a:gd name="connsiteY4" fmla="*/ 0 h 333691"/>
                    <a:gd name="connsiteX0" fmla="*/ 208015 w 454320"/>
                    <a:gd name="connsiteY0" fmla="*/ 0 h 333691"/>
                    <a:gd name="connsiteX1" fmla="*/ 454320 w 454320"/>
                    <a:gd name="connsiteY1" fmla="*/ 284639 h 333691"/>
                    <a:gd name="connsiteX2" fmla="*/ 225349 w 454320"/>
                    <a:gd name="connsiteY2" fmla="*/ 333691 h 333691"/>
                    <a:gd name="connsiteX3" fmla="*/ 0 w 454320"/>
                    <a:gd name="connsiteY3" fmla="*/ 30336 h 333691"/>
                    <a:gd name="connsiteX4" fmla="*/ 208015 w 454320"/>
                    <a:gd name="connsiteY4" fmla="*/ 0 h 333691"/>
                    <a:gd name="connsiteX0" fmla="*/ 211825 w 454320"/>
                    <a:gd name="connsiteY0" fmla="*/ 0 h 335596"/>
                    <a:gd name="connsiteX1" fmla="*/ 454320 w 454320"/>
                    <a:gd name="connsiteY1" fmla="*/ 286544 h 335596"/>
                    <a:gd name="connsiteX2" fmla="*/ 225349 w 454320"/>
                    <a:gd name="connsiteY2" fmla="*/ 335596 h 335596"/>
                    <a:gd name="connsiteX3" fmla="*/ 0 w 454320"/>
                    <a:gd name="connsiteY3" fmla="*/ 32241 h 335596"/>
                    <a:gd name="connsiteX4" fmla="*/ 211825 w 454320"/>
                    <a:gd name="connsiteY4" fmla="*/ 0 h 335596"/>
                    <a:gd name="connsiteX0" fmla="*/ 211825 w 454320"/>
                    <a:gd name="connsiteY0" fmla="*/ 0 h 366876"/>
                    <a:gd name="connsiteX1" fmla="*/ 454320 w 454320"/>
                    <a:gd name="connsiteY1" fmla="*/ 286544 h 366876"/>
                    <a:gd name="connsiteX2" fmla="*/ 259789 w 454320"/>
                    <a:gd name="connsiteY2" fmla="*/ 366876 h 366876"/>
                    <a:gd name="connsiteX3" fmla="*/ 0 w 454320"/>
                    <a:gd name="connsiteY3" fmla="*/ 32241 h 366876"/>
                    <a:gd name="connsiteX4" fmla="*/ 211825 w 454320"/>
                    <a:gd name="connsiteY4" fmla="*/ 0 h 366876"/>
                    <a:gd name="connsiteX0" fmla="*/ 190367 w 432862"/>
                    <a:gd name="connsiteY0" fmla="*/ 0 h 366876"/>
                    <a:gd name="connsiteX1" fmla="*/ 432862 w 432862"/>
                    <a:gd name="connsiteY1" fmla="*/ 286544 h 366876"/>
                    <a:gd name="connsiteX2" fmla="*/ 238331 w 432862"/>
                    <a:gd name="connsiteY2" fmla="*/ 366876 h 366876"/>
                    <a:gd name="connsiteX3" fmla="*/ 0 w 432862"/>
                    <a:gd name="connsiteY3" fmla="*/ 184910 h 366876"/>
                    <a:gd name="connsiteX4" fmla="*/ 190367 w 432862"/>
                    <a:gd name="connsiteY4" fmla="*/ 0 h 366876"/>
                    <a:gd name="connsiteX0" fmla="*/ 210392 w 432862"/>
                    <a:gd name="connsiteY0" fmla="*/ 0 h 243937"/>
                    <a:gd name="connsiteX1" fmla="*/ 432862 w 432862"/>
                    <a:gd name="connsiteY1" fmla="*/ 163605 h 243937"/>
                    <a:gd name="connsiteX2" fmla="*/ 238331 w 432862"/>
                    <a:gd name="connsiteY2" fmla="*/ 243937 h 243937"/>
                    <a:gd name="connsiteX3" fmla="*/ 0 w 432862"/>
                    <a:gd name="connsiteY3" fmla="*/ 61971 h 243937"/>
                    <a:gd name="connsiteX4" fmla="*/ 210392 w 432862"/>
                    <a:gd name="connsiteY4" fmla="*/ 0 h 243937"/>
                    <a:gd name="connsiteX0" fmla="*/ 199212 w 432862"/>
                    <a:gd name="connsiteY0" fmla="*/ 0 h 248105"/>
                    <a:gd name="connsiteX1" fmla="*/ 432862 w 432862"/>
                    <a:gd name="connsiteY1" fmla="*/ 167773 h 248105"/>
                    <a:gd name="connsiteX2" fmla="*/ 238331 w 432862"/>
                    <a:gd name="connsiteY2" fmla="*/ 248105 h 248105"/>
                    <a:gd name="connsiteX3" fmla="*/ 0 w 432862"/>
                    <a:gd name="connsiteY3" fmla="*/ 66139 h 248105"/>
                    <a:gd name="connsiteX4" fmla="*/ 199212 w 432862"/>
                    <a:gd name="connsiteY4" fmla="*/ 0 h 248105"/>
                    <a:gd name="connsiteX0" fmla="*/ 199212 w 445304"/>
                    <a:gd name="connsiteY0" fmla="*/ 0 h 248105"/>
                    <a:gd name="connsiteX1" fmla="*/ 445304 w 445304"/>
                    <a:gd name="connsiteY1" fmla="*/ 165607 h 248105"/>
                    <a:gd name="connsiteX2" fmla="*/ 238331 w 445304"/>
                    <a:gd name="connsiteY2" fmla="*/ 248105 h 248105"/>
                    <a:gd name="connsiteX3" fmla="*/ 0 w 445304"/>
                    <a:gd name="connsiteY3" fmla="*/ 66139 h 248105"/>
                    <a:gd name="connsiteX4" fmla="*/ 199212 w 445304"/>
                    <a:gd name="connsiteY4" fmla="*/ 0 h 248105"/>
                    <a:gd name="connsiteX0" fmla="*/ 169662 w 445304"/>
                    <a:gd name="connsiteY0" fmla="*/ 0 h 300899"/>
                    <a:gd name="connsiteX1" fmla="*/ 445304 w 445304"/>
                    <a:gd name="connsiteY1" fmla="*/ 218401 h 300899"/>
                    <a:gd name="connsiteX2" fmla="*/ 238331 w 445304"/>
                    <a:gd name="connsiteY2" fmla="*/ 300899 h 300899"/>
                    <a:gd name="connsiteX3" fmla="*/ 0 w 445304"/>
                    <a:gd name="connsiteY3" fmla="*/ 118933 h 300899"/>
                    <a:gd name="connsiteX4" fmla="*/ 169662 w 445304"/>
                    <a:gd name="connsiteY4" fmla="*/ 0 h 300899"/>
                    <a:gd name="connsiteX0" fmla="*/ 169662 w 746136"/>
                    <a:gd name="connsiteY0" fmla="*/ 0 h 516706"/>
                    <a:gd name="connsiteX1" fmla="*/ 746136 w 746136"/>
                    <a:gd name="connsiteY1" fmla="*/ 516706 h 516706"/>
                    <a:gd name="connsiteX2" fmla="*/ 238331 w 746136"/>
                    <a:gd name="connsiteY2" fmla="*/ 300899 h 516706"/>
                    <a:gd name="connsiteX3" fmla="*/ 0 w 746136"/>
                    <a:gd name="connsiteY3" fmla="*/ 118933 h 516706"/>
                    <a:gd name="connsiteX4" fmla="*/ 169662 w 746136"/>
                    <a:gd name="connsiteY4" fmla="*/ 0 h 516706"/>
                    <a:gd name="connsiteX0" fmla="*/ 663466 w 1239940"/>
                    <a:gd name="connsiteY0" fmla="*/ 0 h 516706"/>
                    <a:gd name="connsiteX1" fmla="*/ 1239940 w 1239940"/>
                    <a:gd name="connsiteY1" fmla="*/ 516706 h 516706"/>
                    <a:gd name="connsiteX2" fmla="*/ 732135 w 1239940"/>
                    <a:gd name="connsiteY2" fmla="*/ 300899 h 516706"/>
                    <a:gd name="connsiteX3" fmla="*/ 0 w 1239940"/>
                    <a:gd name="connsiteY3" fmla="*/ 191251 h 516706"/>
                    <a:gd name="connsiteX4" fmla="*/ 663466 w 1239940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9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0 w 1502253"/>
                    <a:gd name="connsiteY3" fmla="*/ 267733 h 516706"/>
                    <a:gd name="connsiteX4" fmla="*/ 925779 w 1502253"/>
                    <a:gd name="connsiteY4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991431 w 1502253"/>
                    <a:gd name="connsiteY3" fmla="*/ 301647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994448 w 1502253"/>
                    <a:gd name="connsiteY2" fmla="*/ 30089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53589 w 1502253"/>
                    <a:gd name="connsiteY3" fmla="*/ 398086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091156 w 1502253"/>
                    <a:gd name="connsiteY2" fmla="*/ 387858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0 w 1502253"/>
                    <a:gd name="connsiteY4" fmla="*/ 267733 h 516706"/>
                    <a:gd name="connsiteX5" fmla="*/ 925779 w 1502253"/>
                    <a:gd name="connsiteY5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860217 w 1502253"/>
                    <a:gd name="connsiteY4" fmla="*/ 28336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73264 w 1502253"/>
                    <a:gd name="connsiteY4" fmla="*/ 421319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863929 w 1502253"/>
                    <a:gd name="connsiteY3" fmla="*/ 28101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146997 w 1502253"/>
                    <a:gd name="connsiteY2" fmla="*/ 436997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49191 w 1502253"/>
                    <a:gd name="connsiteY3" fmla="*/ 362220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5626 w 1502253"/>
                    <a:gd name="connsiteY4" fmla="*/ 399491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0 w 1502253"/>
                    <a:gd name="connsiteY5" fmla="*/ 267733 h 516706"/>
                    <a:gd name="connsiteX6" fmla="*/ 925779 w 1502253"/>
                    <a:gd name="connsiteY6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618175 w 1502253"/>
                    <a:gd name="connsiteY5" fmla="*/ 418515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20711 w 1502253"/>
                    <a:gd name="connsiteY4" fmla="*/ 414308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690406 w 1502253"/>
                    <a:gd name="connsiteY4" fmla="*/ 44426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50678 w 1502253"/>
                    <a:gd name="connsiteY4" fmla="*/ 381373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810230 w 1502253"/>
                    <a:gd name="connsiteY4" fmla="*/ 428162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29633 w 1502253"/>
                    <a:gd name="connsiteY5" fmla="*/ 336428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0 w 1502253"/>
                    <a:gd name="connsiteY6" fmla="*/ 267733 h 516706"/>
                    <a:gd name="connsiteX7" fmla="*/ 925779 w 1502253"/>
                    <a:gd name="connsiteY7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444535 w 1502253"/>
                    <a:gd name="connsiteY6" fmla="*/ 298380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74380 w 1502253"/>
                    <a:gd name="connsiteY6" fmla="*/ 294956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6706"/>
                    <a:gd name="connsiteX1" fmla="*/ 1502253 w 1502253"/>
                    <a:gd name="connsiteY1" fmla="*/ 516706 h 516706"/>
                    <a:gd name="connsiteX2" fmla="*/ 1246465 w 1502253"/>
                    <a:gd name="connsiteY2" fmla="*/ 405181 h 516706"/>
                    <a:gd name="connsiteX3" fmla="*/ 955990 w 1502253"/>
                    <a:gd name="connsiteY3" fmla="*/ 331906 h 516706"/>
                    <a:gd name="connsiteX4" fmla="*/ 790214 w 1502253"/>
                    <a:gd name="connsiteY4" fmla="*/ 410937 h 516706"/>
                    <a:gd name="connsiteX5" fmla="*/ 446050 w 1502253"/>
                    <a:gd name="connsiteY5" fmla="*/ 298719 h 516706"/>
                    <a:gd name="connsiteX6" fmla="*/ 59690 w 1502253"/>
                    <a:gd name="connsiteY6" fmla="*/ 310764 h 516706"/>
                    <a:gd name="connsiteX7" fmla="*/ 0 w 1502253"/>
                    <a:gd name="connsiteY7" fmla="*/ 267733 h 516706"/>
                    <a:gd name="connsiteX8" fmla="*/ 925779 w 1502253"/>
                    <a:gd name="connsiteY8" fmla="*/ 0 h 516706"/>
                    <a:gd name="connsiteX0" fmla="*/ 925779 w 1502253"/>
                    <a:gd name="connsiteY0" fmla="*/ 0 h 517636"/>
                    <a:gd name="connsiteX1" fmla="*/ 1502253 w 1502253"/>
                    <a:gd name="connsiteY1" fmla="*/ 516706 h 517636"/>
                    <a:gd name="connsiteX2" fmla="*/ 1500167 w 1502253"/>
                    <a:gd name="connsiteY2" fmla="*/ 517636 h 517636"/>
                    <a:gd name="connsiteX3" fmla="*/ 1246465 w 1502253"/>
                    <a:gd name="connsiteY3" fmla="*/ 405181 h 517636"/>
                    <a:gd name="connsiteX4" fmla="*/ 955990 w 1502253"/>
                    <a:gd name="connsiteY4" fmla="*/ 331906 h 517636"/>
                    <a:gd name="connsiteX5" fmla="*/ 790214 w 1502253"/>
                    <a:gd name="connsiteY5" fmla="*/ 410937 h 517636"/>
                    <a:gd name="connsiteX6" fmla="*/ 446050 w 1502253"/>
                    <a:gd name="connsiteY6" fmla="*/ 298719 h 517636"/>
                    <a:gd name="connsiteX7" fmla="*/ 59690 w 1502253"/>
                    <a:gd name="connsiteY7" fmla="*/ 310764 h 517636"/>
                    <a:gd name="connsiteX8" fmla="*/ 0 w 1502253"/>
                    <a:gd name="connsiteY8" fmla="*/ 267733 h 517636"/>
                    <a:gd name="connsiteX9" fmla="*/ 925779 w 1502253"/>
                    <a:gd name="connsiteY9" fmla="*/ 0 h 517636"/>
                    <a:gd name="connsiteX0" fmla="*/ 925779 w 1502253"/>
                    <a:gd name="connsiteY0" fmla="*/ 0 h 519931"/>
                    <a:gd name="connsiteX1" fmla="*/ 1502253 w 1502253"/>
                    <a:gd name="connsiteY1" fmla="*/ 516706 h 519931"/>
                    <a:gd name="connsiteX2" fmla="*/ 1467813 w 1502253"/>
                    <a:gd name="connsiteY2" fmla="*/ 519931 h 519931"/>
                    <a:gd name="connsiteX3" fmla="*/ 1246465 w 1502253"/>
                    <a:gd name="connsiteY3" fmla="*/ 405181 h 519931"/>
                    <a:gd name="connsiteX4" fmla="*/ 955990 w 1502253"/>
                    <a:gd name="connsiteY4" fmla="*/ 331906 h 519931"/>
                    <a:gd name="connsiteX5" fmla="*/ 790214 w 1502253"/>
                    <a:gd name="connsiteY5" fmla="*/ 410937 h 519931"/>
                    <a:gd name="connsiteX6" fmla="*/ 446050 w 1502253"/>
                    <a:gd name="connsiteY6" fmla="*/ 298719 h 519931"/>
                    <a:gd name="connsiteX7" fmla="*/ 59690 w 1502253"/>
                    <a:gd name="connsiteY7" fmla="*/ 310764 h 519931"/>
                    <a:gd name="connsiteX8" fmla="*/ 0 w 1502253"/>
                    <a:gd name="connsiteY8" fmla="*/ 267733 h 519931"/>
                    <a:gd name="connsiteX9" fmla="*/ 925779 w 1502253"/>
                    <a:gd name="connsiteY9" fmla="*/ 0 h 519931"/>
                    <a:gd name="connsiteX0" fmla="*/ 925779 w 1502253"/>
                    <a:gd name="connsiteY0" fmla="*/ 0 h 550877"/>
                    <a:gd name="connsiteX1" fmla="*/ 1502253 w 1502253"/>
                    <a:gd name="connsiteY1" fmla="*/ 516706 h 550877"/>
                    <a:gd name="connsiteX2" fmla="*/ 1467813 w 1502253"/>
                    <a:gd name="connsiteY2" fmla="*/ 519931 h 550877"/>
                    <a:gd name="connsiteX3" fmla="*/ 1246465 w 1502253"/>
                    <a:gd name="connsiteY3" fmla="*/ 405181 h 550877"/>
                    <a:gd name="connsiteX4" fmla="*/ 955990 w 1502253"/>
                    <a:gd name="connsiteY4" fmla="*/ 331906 h 550877"/>
                    <a:gd name="connsiteX5" fmla="*/ 754051 w 1502253"/>
                    <a:gd name="connsiteY5" fmla="*/ 550877 h 550877"/>
                    <a:gd name="connsiteX6" fmla="*/ 446050 w 1502253"/>
                    <a:gd name="connsiteY6" fmla="*/ 298719 h 550877"/>
                    <a:gd name="connsiteX7" fmla="*/ 59690 w 1502253"/>
                    <a:gd name="connsiteY7" fmla="*/ 310764 h 550877"/>
                    <a:gd name="connsiteX8" fmla="*/ 0 w 1502253"/>
                    <a:gd name="connsiteY8" fmla="*/ 267733 h 550877"/>
                    <a:gd name="connsiteX9" fmla="*/ 925779 w 1502253"/>
                    <a:gd name="connsiteY9" fmla="*/ 0 h 550877"/>
                    <a:gd name="connsiteX0" fmla="*/ 925779 w 1502253"/>
                    <a:gd name="connsiteY0" fmla="*/ 0 h 550877"/>
                    <a:gd name="connsiteX1" fmla="*/ 1502253 w 1502253"/>
                    <a:gd name="connsiteY1" fmla="*/ 516706 h 550877"/>
                    <a:gd name="connsiteX2" fmla="*/ 1467813 w 1502253"/>
                    <a:gd name="connsiteY2" fmla="*/ 519931 h 550877"/>
                    <a:gd name="connsiteX3" fmla="*/ 1246465 w 1502253"/>
                    <a:gd name="connsiteY3" fmla="*/ 405181 h 550877"/>
                    <a:gd name="connsiteX4" fmla="*/ 955990 w 1502253"/>
                    <a:gd name="connsiteY4" fmla="*/ 331906 h 550877"/>
                    <a:gd name="connsiteX5" fmla="*/ 754051 w 1502253"/>
                    <a:gd name="connsiteY5" fmla="*/ 550877 h 550877"/>
                    <a:gd name="connsiteX6" fmla="*/ 326851 w 1502253"/>
                    <a:gd name="connsiteY6" fmla="*/ 510774 h 550877"/>
                    <a:gd name="connsiteX7" fmla="*/ 59690 w 1502253"/>
                    <a:gd name="connsiteY7" fmla="*/ 310764 h 550877"/>
                    <a:gd name="connsiteX8" fmla="*/ 0 w 1502253"/>
                    <a:gd name="connsiteY8" fmla="*/ 267733 h 550877"/>
                    <a:gd name="connsiteX9" fmla="*/ 925779 w 1502253"/>
                    <a:gd name="connsiteY9" fmla="*/ 0 h 55087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55990 w 1502253"/>
                    <a:gd name="connsiteY4" fmla="*/ 331906 h 609887"/>
                    <a:gd name="connsiteX5" fmla="*/ 754051 w 1502253"/>
                    <a:gd name="connsiteY5" fmla="*/ 55087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55990 w 1502253"/>
                    <a:gd name="connsiteY4" fmla="*/ 331906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6465 w 1502253"/>
                    <a:gd name="connsiteY3" fmla="*/ 405181 h 609887"/>
                    <a:gd name="connsiteX4" fmla="*/ 982919 w 1502253"/>
                    <a:gd name="connsiteY4" fmla="*/ 431868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925779 w 1502253"/>
                    <a:gd name="connsiteY0" fmla="*/ 0 h 609887"/>
                    <a:gd name="connsiteX1" fmla="*/ 1502253 w 1502253"/>
                    <a:gd name="connsiteY1" fmla="*/ 516706 h 609887"/>
                    <a:gd name="connsiteX2" fmla="*/ 1467813 w 1502253"/>
                    <a:gd name="connsiteY2" fmla="*/ 519931 h 609887"/>
                    <a:gd name="connsiteX3" fmla="*/ 1249937 w 1502253"/>
                    <a:gd name="connsiteY3" fmla="*/ 439391 h 609887"/>
                    <a:gd name="connsiteX4" fmla="*/ 982919 w 1502253"/>
                    <a:gd name="connsiteY4" fmla="*/ 431868 h 609887"/>
                    <a:gd name="connsiteX5" fmla="*/ 771999 w 1502253"/>
                    <a:gd name="connsiteY5" fmla="*/ 591517 h 609887"/>
                    <a:gd name="connsiteX6" fmla="*/ 435161 w 1502253"/>
                    <a:gd name="connsiteY6" fmla="*/ 609887 h 609887"/>
                    <a:gd name="connsiteX7" fmla="*/ 59690 w 1502253"/>
                    <a:gd name="connsiteY7" fmla="*/ 310764 h 609887"/>
                    <a:gd name="connsiteX8" fmla="*/ 0 w 1502253"/>
                    <a:gd name="connsiteY8" fmla="*/ 267733 h 609887"/>
                    <a:gd name="connsiteX9" fmla="*/ 925779 w 1502253"/>
                    <a:gd name="connsiteY9" fmla="*/ 0 h 609887"/>
                    <a:gd name="connsiteX0" fmla="*/ 71691 w 1502253"/>
                    <a:gd name="connsiteY0" fmla="*/ 0 h 677278"/>
                    <a:gd name="connsiteX1" fmla="*/ 1502253 w 1502253"/>
                    <a:gd name="connsiteY1" fmla="*/ 584097 h 677278"/>
                    <a:gd name="connsiteX2" fmla="*/ 1467813 w 1502253"/>
                    <a:gd name="connsiteY2" fmla="*/ 587322 h 677278"/>
                    <a:gd name="connsiteX3" fmla="*/ 1249937 w 1502253"/>
                    <a:gd name="connsiteY3" fmla="*/ 506782 h 677278"/>
                    <a:gd name="connsiteX4" fmla="*/ 982919 w 1502253"/>
                    <a:gd name="connsiteY4" fmla="*/ 499259 h 677278"/>
                    <a:gd name="connsiteX5" fmla="*/ 771999 w 1502253"/>
                    <a:gd name="connsiteY5" fmla="*/ 658908 h 677278"/>
                    <a:gd name="connsiteX6" fmla="*/ 435161 w 1502253"/>
                    <a:gd name="connsiteY6" fmla="*/ 677278 h 677278"/>
                    <a:gd name="connsiteX7" fmla="*/ 59690 w 1502253"/>
                    <a:gd name="connsiteY7" fmla="*/ 378155 h 677278"/>
                    <a:gd name="connsiteX8" fmla="*/ 0 w 1502253"/>
                    <a:gd name="connsiteY8" fmla="*/ 335124 h 677278"/>
                    <a:gd name="connsiteX9" fmla="*/ 71691 w 1502253"/>
                    <a:gd name="connsiteY9" fmla="*/ 0 h 677278"/>
                    <a:gd name="connsiteX0" fmla="*/ 71691 w 1502253"/>
                    <a:gd name="connsiteY0" fmla="*/ 0 h 677278"/>
                    <a:gd name="connsiteX1" fmla="*/ 1502253 w 1502253"/>
                    <a:gd name="connsiteY1" fmla="*/ 584097 h 677278"/>
                    <a:gd name="connsiteX2" fmla="*/ 1467813 w 1502253"/>
                    <a:gd name="connsiteY2" fmla="*/ 587322 h 677278"/>
                    <a:gd name="connsiteX3" fmla="*/ 1249937 w 1502253"/>
                    <a:gd name="connsiteY3" fmla="*/ 506782 h 677278"/>
                    <a:gd name="connsiteX4" fmla="*/ 982919 w 1502253"/>
                    <a:gd name="connsiteY4" fmla="*/ 499259 h 677278"/>
                    <a:gd name="connsiteX5" fmla="*/ 771999 w 1502253"/>
                    <a:gd name="connsiteY5" fmla="*/ 658908 h 677278"/>
                    <a:gd name="connsiteX6" fmla="*/ 435161 w 1502253"/>
                    <a:gd name="connsiteY6" fmla="*/ 677278 h 677278"/>
                    <a:gd name="connsiteX7" fmla="*/ 0 w 1502253"/>
                    <a:gd name="connsiteY7" fmla="*/ 335124 h 677278"/>
                    <a:gd name="connsiteX8" fmla="*/ 71691 w 1502253"/>
                    <a:gd name="connsiteY8" fmla="*/ 0 h 677278"/>
                    <a:gd name="connsiteX0" fmla="*/ 71691 w 1502253"/>
                    <a:gd name="connsiteY0" fmla="*/ 0 h 662760"/>
                    <a:gd name="connsiteX1" fmla="*/ 1502253 w 1502253"/>
                    <a:gd name="connsiteY1" fmla="*/ 584097 h 662760"/>
                    <a:gd name="connsiteX2" fmla="*/ 1467813 w 1502253"/>
                    <a:gd name="connsiteY2" fmla="*/ 587322 h 662760"/>
                    <a:gd name="connsiteX3" fmla="*/ 1249937 w 1502253"/>
                    <a:gd name="connsiteY3" fmla="*/ 506782 h 662760"/>
                    <a:gd name="connsiteX4" fmla="*/ 982919 w 1502253"/>
                    <a:gd name="connsiteY4" fmla="*/ 499259 h 662760"/>
                    <a:gd name="connsiteX5" fmla="*/ 771999 w 1502253"/>
                    <a:gd name="connsiteY5" fmla="*/ 658908 h 662760"/>
                    <a:gd name="connsiteX6" fmla="*/ 334940 w 1502253"/>
                    <a:gd name="connsiteY6" fmla="*/ 662760 h 662760"/>
                    <a:gd name="connsiteX7" fmla="*/ 0 w 1502253"/>
                    <a:gd name="connsiteY7" fmla="*/ 335124 h 662760"/>
                    <a:gd name="connsiteX8" fmla="*/ 71691 w 1502253"/>
                    <a:gd name="connsiteY8" fmla="*/ 0 h 662760"/>
                    <a:gd name="connsiteX0" fmla="*/ 73731 w 1504293"/>
                    <a:gd name="connsiteY0" fmla="*/ 0 h 662760"/>
                    <a:gd name="connsiteX1" fmla="*/ 1504293 w 1504293"/>
                    <a:gd name="connsiteY1" fmla="*/ 584097 h 662760"/>
                    <a:gd name="connsiteX2" fmla="*/ 1469853 w 1504293"/>
                    <a:gd name="connsiteY2" fmla="*/ 587322 h 662760"/>
                    <a:gd name="connsiteX3" fmla="*/ 1251977 w 1504293"/>
                    <a:gd name="connsiteY3" fmla="*/ 506782 h 662760"/>
                    <a:gd name="connsiteX4" fmla="*/ 984959 w 1504293"/>
                    <a:gd name="connsiteY4" fmla="*/ 499259 h 662760"/>
                    <a:gd name="connsiteX5" fmla="*/ 774039 w 1504293"/>
                    <a:gd name="connsiteY5" fmla="*/ 658908 h 662760"/>
                    <a:gd name="connsiteX6" fmla="*/ 336980 w 1504293"/>
                    <a:gd name="connsiteY6" fmla="*/ 662760 h 662760"/>
                    <a:gd name="connsiteX7" fmla="*/ 0 w 1504293"/>
                    <a:gd name="connsiteY7" fmla="*/ 344219 h 662760"/>
                    <a:gd name="connsiteX8" fmla="*/ 73731 w 1504293"/>
                    <a:gd name="connsiteY8" fmla="*/ 0 h 662760"/>
                    <a:gd name="connsiteX0" fmla="*/ 73731 w 1504293"/>
                    <a:gd name="connsiteY0" fmla="*/ 0 h 658908"/>
                    <a:gd name="connsiteX1" fmla="*/ 1504293 w 1504293"/>
                    <a:gd name="connsiteY1" fmla="*/ 584097 h 658908"/>
                    <a:gd name="connsiteX2" fmla="*/ 1469853 w 1504293"/>
                    <a:gd name="connsiteY2" fmla="*/ 587322 h 658908"/>
                    <a:gd name="connsiteX3" fmla="*/ 1251977 w 1504293"/>
                    <a:gd name="connsiteY3" fmla="*/ 506782 h 658908"/>
                    <a:gd name="connsiteX4" fmla="*/ 984959 w 1504293"/>
                    <a:gd name="connsiteY4" fmla="*/ 499259 h 658908"/>
                    <a:gd name="connsiteX5" fmla="*/ 774039 w 1504293"/>
                    <a:gd name="connsiteY5" fmla="*/ 658908 h 658908"/>
                    <a:gd name="connsiteX6" fmla="*/ 272230 w 1504293"/>
                    <a:gd name="connsiteY6" fmla="*/ 603663 h 658908"/>
                    <a:gd name="connsiteX7" fmla="*/ 0 w 1504293"/>
                    <a:gd name="connsiteY7" fmla="*/ 344219 h 658908"/>
                    <a:gd name="connsiteX8" fmla="*/ 73731 w 1504293"/>
                    <a:gd name="connsiteY8" fmla="*/ 0 h 658908"/>
                    <a:gd name="connsiteX0" fmla="*/ 73731 w 1469853"/>
                    <a:gd name="connsiteY0" fmla="*/ 0 h 658908"/>
                    <a:gd name="connsiteX1" fmla="*/ 480335 w 1469853"/>
                    <a:gd name="connsiteY1" fmla="*/ 365578 h 658908"/>
                    <a:gd name="connsiteX2" fmla="*/ 1469853 w 1469853"/>
                    <a:gd name="connsiteY2" fmla="*/ 587322 h 658908"/>
                    <a:gd name="connsiteX3" fmla="*/ 1251977 w 1469853"/>
                    <a:gd name="connsiteY3" fmla="*/ 506782 h 658908"/>
                    <a:gd name="connsiteX4" fmla="*/ 984959 w 1469853"/>
                    <a:gd name="connsiteY4" fmla="*/ 499259 h 658908"/>
                    <a:gd name="connsiteX5" fmla="*/ 774039 w 1469853"/>
                    <a:gd name="connsiteY5" fmla="*/ 658908 h 658908"/>
                    <a:gd name="connsiteX6" fmla="*/ 272230 w 1469853"/>
                    <a:gd name="connsiteY6" fmla="*/ 603663 h 658908"/>
                    <a:gd name="connsiteX7" fmla="*/ 0 w 1469853"/>
                    <a:gd name="connsiteY7" fmla="*/ 344219 h 658908"/>
                    <a:gd name="connsiteX8" fmla="*/ 73731 w 1469853"/>
                    <a:gd name="connsiteY8" fmla="*/ 0 h 658908"/>
                    <a:gd name="connsiteX0" fmla="*/ 73731 w 1469853"/>
                    <a:gd name="connsiteY0" fmla="*/ 0 h 658908"/>
                    <a:gd name="connsiteX1" fmla="*/ 480335 w 1469853"/>
                    <a:gd name="connsiteY1" fmla="*/ 365578 h 658908"/>
                    <a:gd name="connsiteX2" fmla="*/ 1469853 w 1469853"/>
                    <a:gd name="connsiteY2" fmla="*/ 587322 h 658908"/>
                    <a:gd name="connsiteX3" fmla="*/ 1236834 w 1469853"/>
                    <a:gd name="connsiteY3" fmla="*/ 581391 h 658908"/>
                    <a:gd name="connsiteX4" fmla="*/ 984959 w 1469853"/>
                    <a:gd name="connsiteY4" fmla="*/ 499259 h 658908"/>
                    <a:gd name="connsiteX5" fmla="*/ 774039 w 1469853"/>
                    <a:gd name="connsiteY5" fmla="*/ 658908 h 658908"/>
                    <a:gd name="connsiteX6" fmla="*/ 272230 w 1469853"/>
                    <a:gd name="connsiteY6" fmla="*/ 603663 h 658908"/>
                    <a:gd name="connsiteX7" fmla="*/ 0 w 1469853"/>
                    <a:gd name="connsiteY7" fmla="*/ 344219 h 658908"/>
                    <a:gd name="connsiteX8" fmla="*/ 73731 w 1469853"/>
                    <a:gd name="connsiteY8" fmla="*/ 0 h 658908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1236834 w 1469853"/>
                    <a:gd name="connsiteY3" fmla="*/ 581391 h 603663"/>
                    <a:gd name="connsiteX4" fmla="*/ 984959 w 1469853"/>
                    <a:gd name="connsiteY4" fmla="*/ 499259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1236834 w 1469853"/>
                    <a:gd name="connsiteY3" fmla="*/ 581391 h 603663"/>
                    <a:gd name="connsiteX4" fmla="*/ 391911 w 1469853"/>
                    <a:gd name="connsiteY4" fmla="*/ 488826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1469853"/>
                    <a:gd name="connsiteY0" fmla="*/ 0 h 603663"/>
                    <a:gd name="connsiteX1" fmla="*/ 480335 w 1469853"/>
                    <a:gd name="connsiteY1" fmla="*/ 365578 h 603663"/>
                    <a:gd name="connsiteX2" fmla="*/ 1469853 w 1469853"/>
                    <a:gd name="connsiteY2" fmla="*/ 587322 h 603663"/>
                    <a:gd name="connsiteX3" fmla="*/ 407591 w 1469853"/>
                    <a:gd name="connsiteY3" fmla="*/ 389033 h 603663"/>
                    <a:gd name="connsiteX4" fmla="*/ 391911 w 1469853"/>
                    <a:gd name="connsiteY4" fmla="*/ 488826 h 603663"/>
                    <a:gd name="connsiteX5" fmla="*/ 288024 w 1469853"/>
                    <a:gd name="connsiteY5" fmla="*/ 540348 h 603663"/>
                    <a:gd name="connsiteX6" fmla="*/ 272230 w 1469853"/>
                    <a:gd name="connsiteY6" fmla="*/ 603663 h 603663"/>
                    <a:gd name="connsiteX7" fmla="*/ 0 w 1469853"/>
                    <a:gd name="connsiteY7" fmla="*/ 344219 h 603663"/>
                    <a:gd name="connsiteX8" fmla="*/ 73731 w 1469853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7591 w 480335"/>
                    <a:gd name="connsiteY3" fmla="*/ 389033 h 603663"/>
                    <a:gd name="connsiteX4" fmla="*/ 391911 w 480335"/>
                    <a:gd name="connsiteY4" fmla="*/ 488826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1812 w 480335"/>
                    <a:gd name="connsiteY3" fmla="*/ 414800 h 603663"/>
                    <a:gd name="connsiteX4" fmla="*/ 391911 w 480335"/>
                    <a:gd name="connsiteY4" fmla="*/ 488826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80335"/>
                    <a:gd name="connsiteY0" fmla="*/ 0 h 603663"/>
                    <a:gd name="connsiteX1" fmla="*/ 480335 w 480335"/>
                    <a:gd name="connsiteY1" fmla="*/ 365578 h 603663"/>
                    <a:gd name="connsiteX2" fmla="*/ 467581 w 480335"/>
                    <a:gd name="connsiteY2" fmla="*/ 392772 h 603663"/>
                    <a:gd name="connsiteX3" fmla="*/ 401812 w 480335"/>
                    <a:gd name="connsiteY3" fmla="*/ 414800 h 603663"/>
                    <a:gd name="connsiteX4" fmla="*/ 349968 w 480335"/>
                    <a:gd name="connsiteY4" fmla="*/ 484193 h 603663"/>
                    <a:gd name="connsiteX5" fmla="*/ 288024 w 480335"/>
                    <a:gd name="connsiteY5" fmla="*/ 540348 h 603663"/>
                    <a:gd name="connsiteX6" fmla="*/ 272230 w 480335"/>
                    <a:gd name="connsiteY6" fmla="*/ 603663 h 603663"/>
                    <a:gd name="connsiteX7" fmla="*/ 0 w 480335"/>
                    <a:gd name="connsiteY7" fmla="*/ 344219 h 603663"/>
                    <a:gd name="connsiteX8" fmla="*/ 73731 w 480335"/>
                    <a:gd name="connsiteY8" fmla="*/ 0 h 603663"/>
                    <a:gd name="connsiteX0" fmla="*/ 73731 w 467581"/>
                    <a:gd name="connsiteY0" fmla="*/ 0 h 603663"/>
                    <a:gd name="connsiteX1" fmla="*/ 410357 w 467581"/>
                    <a:gd name="connsiteY1" fmla="*/ 308494 h 603663"/>
                    <a:gd name="connsiteX2" fmla="*/ 467581 w 467581"/>
                    <a:gd name="connsiteY2" fmla="*/ 392772 h 603663"/>
                    <a:gd name="connsiteX3" fmla="*/ 401812 w 467581"/>
                    <a:gd name="connsiteY3" fmla="*/ 414800 h 603663"/>
                    <a:gd name="connsiteX4" fmla="*/ 349968 w 467581"/>
                    <a:gd name="connsiteY4" fmla="*/ 484193 h 603663"/>
                    <a:gd name="connsiteX5" fmla="*/ 288024 w 467581"/>
                    <a:gd name="connsiteY5" fmla="*/ 540348 h 603663"/>
                    <a:gd name="connsiteX6" fmla="*/ 272230 w 467581"/>
                    <a:gd name="connsiteY6" fmla="*/ 603663 h 603663"/>
                    <a:gd name="connsiteX7" fmla="*/ 0 w 467581"/>
                    <a:gd name="connsiteY7" fmla="*/ 344219 h 603663"/>
                    <a:gd name="connsiteX8" fmla="*/ 73731 w 467581"/>
                    <a:gd name="connsiteY8" fmla="*/ 0 h 603663"/>
                    <a:gd name="connsiteX0" fmla="*/ 73731 w 410357"/>
                    <a:gd name="connsiteY0" fmla="*/ 0 h 603663"/>
                    <a:gd name="connsiteX1" fmla="*/ 410357 w 410357"/>
                    <a:gd name="connsiteY1" fmla="*/ 308494 h 603663"/>
                    <a:gd name="connsiteX2" fmla="*/ 384246 w 410357"/>
                    <a:gd name="connsiteY2" fmla="*/ 359754 h 603663"/>
                    <a:gd name="connsiteX3" fmla="*/ 401812 w 410357"/>
                    <a:gd name="connsiteY3" fmla="*/ 414800 h 603663"/>
                    <a:gd name="connsiteX4" fmla="*/ 349968 w 410357"/>
                    <a:gd name="connsiteY4" fmla="*/ 484193 h 603663"/>
                    <a:gd name="connsiteX5" fmla="*/ 288024 w 410357"/>
                    <a:gd name="connsiteY5" fmla="*/ 540348 h 603663"/>
                    <a:gd name="connsiteX6" fmla="*/ 272230 w 410357"/>
                    <a:gd name="connsiteY6" fmla="*/ 603663 h 603663"/>
                    <a:gd name="connsiteX7" fmla="*/ 0 w 410357"/>
                    <a:gd name="connsiteY7" fmla="*/ 344219 h 603663"/>
                    <a:gd name="connsiteX8" fmla="*/ 73731 w 410357"/>
                    <a:gd name="connsiteY8" fmla="*/ 0 h 60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0357" h="603663">
                      <a:moveTo>
                        <a:pt x="73731" y="0"/>
                      </a:moveTo>
                      <a:lnTo>
                        <a:pt x="410357" y="308494"/>
                      </a:lnTo>
                      <a:lnTo>
                        <a:pt x="384246" y="359754"/>
                      </a:lnTo>
                      <a:lnTo>
                        <a:pt x="401812" y="414800"/>
                      </a:lnTo>
                      <a:lnTo>
                        <a:pt x="349968" y="484193"/>
                      </a:lnTo>
                      <a:lnTo>
                        <a:pt x="288024" y="540348"/>
                      </a:lnTo>
                      <a:lnTo>
                        <a:pt x="272230" y="603663"/>
                      </a:lnTo>
                      <a:lnTo>
                        <a:pt x="0" y="344219"/>
                      </a:lnTo>
                      <a:lnTo>
                        <a:pt x="7373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85000">
                      <a:schemeClr val="bg1">
                        <a:lumMod val="95000"/>
                        <a:alpha val="86000"/>
                      </a:schemeClr>
                    </a:gs>
                    <a:gs pos="8000">
                      <a:schemeClr val="bg1">
                        <a:lumMod val="50000"/>
                      </a:schemeClr>
                    </a:gs>
                    <a:gs pos="36000">
                      <a:schemeClr val="accent3">
                        <a:lumMod val="97000"/>
                        <a:lumOff val="3000"/>
                        <a:alpha val="68000"/>
                      </a:schemeClr>
                    </a:gs>
                    <a:gs pos="51000">
                      <a:schemeClr val="accent3">
                        <a:lumMod val="93000"/>
                        <a:lumOff val="7000"/>
                        <a:alpha val="28000"/>
                      </a:schemeClr>
                    </a:gs>
                  </a:gsLst>
                  <a:lin ang="6000000" scaled="0"/>
                  <a:tileRect/>
                </a:gradFill>
                <a:ln>
                  <a:noFill/>
                </a:ln>
                <a:effectLst>
                  <a:outerShdw blurRad="127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87" name="Picture 86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21B8ECA9-5C72-6070-C753-7F8901C00E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4120" y="2650236"/>
                  <a:ext cx="542658" cy="515348"/>
                </a:xfrm>
                <a:prstGeom prst="rect">
                  <a:avLst/>
                </a:prstGeom>
                <a:effectLst>
                  <a:outerShdw blurRad="25400" dist="25400" dir="6000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88" name="Picture 87" descr="A picture containing text, table&#10;&#10;Description automatically generated">
                  <a:extLst>
                    <a:ext uri="{FF2B5EF4-FFF2-40B4-BE49-F238E27FC236}">
                      <a16:creationId xmlns:a16="http://schemas.microsoft.com/office/drawing/2014/main" id="{301E3CF4-CFEF-D92A-BFEB-818CD4F22D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47826" y="2465513"/>
                  <a:ext cx="501406" cy="484217"/>
                </a:xfrm>
                <a:prstGeom prst="rect">
                  <a:avLst/>
                </a:prstGeom>
                <a:effectLst>
                  <a:outerShdw blurRad="25400" dist="12700" algn="l" rotWithShape="0">
                    <a:prstClr val="black">
                      <a:alpha val="56000"/>
                    </a:prstClr>
                  </a:outerShdw>
                </a:effectLst>
              </p:spPr>
            </p:pic>
            <p:pic>
              <p:nvPicPr>
                <p:cNvPr id="89" name="Picture 88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1A8BC101-4A74-DD93-DC76-382D2E283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4624" y="2555518"/>
                  <a:ext cx="1562212" cy="1102586"/>
                </a:xfrm>
                <a:prstGeom prst="rect">
                  <a:avLst/>
                </a:prstGeom>
                <a:effectLst>
                  <a:outerShdw blurRad="25400" dist="127000" dir="18900000" sx="90000" sy="90000" algn="bl" rotWithShape="0">
                    <a:prstClr val="black">
                      <a:alpha val="46000"/>
                    </a:prstClr>
                  </a:outerShdw>
                </a:effectLst>
              </p:spPr>
            </p:pic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2ADEB0B-98C2-5E15-3677-436DAE42ED15}"/>
                </a:ext>
              </a:extLst>
            </p:cNvPr>
            <p:cNvSpPr txBox="1"/>
            <p:nvPr/>
          </p:nvSpPr>
          <p:spPr>
            <a:xfrm>
              <a:off x="6209405" y="993695"/>
              <a:ext cx="2738198" cy="291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5635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GDSCC </a:t>
              </a:r>
              <a:r>
                <a:rPr kumimoji="0" lang="en-US" sz="137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Goldstone, California</a:t>
              </a:r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EDA99A70-1895-744F-7DC0-BF2384EC47E2}"/>
              </a:ext>
            </a:extLst>
          </p:cNvPr>
          <p:cNvGrpSpPr/>
          <p:nvPr/>
        </p:nvGrpSpPr>
        <p:grpSpPr>
          <a:xfrm>
            <a:off x="6148761" y="3703086"/>
            <a:ext cx="2714409" cy="2165595"/>
            <a:chOff x="6854104" y="4305203"/>
            <a:chExt cx="2933846" cy="2340665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C75DB5CC-4B56-DF7F-2170-EF6943D2A600}"/>
                </a:ext>
              </a:extLst>
            </p:cNvPr>
            <p:cNvGrpSpPr/>
            <p:nvPr/>
          </p:nvGrpSpPr>
          <p:grpSpPr>
            <a:xfrm rot="10800000">
              <a:off x="6958594" y="4305203"/>
              <a:ext cx="2771532" cy="2321475"/>
              <a:chOff x="1364469" y="1833398"/>
              <a:chExt cx="1879329" cy="649695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36AC02CC-019E-E83A-343B-B8F0F4F3377D}"/>
                  </a:ext>
                </a:extLst>
              </p:cNvPr>
              <p:cNvSpPr/>
              <p:nvPr/>
            </p:nvSpPr>
            <p:spPr>
              <a:xfrm>
                <a:off x="1364469" y="1833398"/>
                <a:ext cx="1879329" cy="649695"/>
              </a:xfrm>
              <a:prstGeom prst="rect">
                <a:avLst/>
              </a:prstGeom>
              <a:gradFill flip="none" rotWithShape="1">
                <a:gsLst>
                  <a:gs pos="0">
                    <a:srgbClr val="41607F">
                      <a:alpha val="48000"/>
                    </a:srgbClr>
                  </a:gs>
                  <a:gs pos="100000">
                    <a:srgbClr val="41607F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7" name="Picture 216" descr="A picture containing outdoor object, web, night sky&#10;&#10;Description automatically generated">
                <a:extLst>
                  <a:ext uri="{FF2B5EF4-FFF2-40B4-BE49-F238E27FC236}">
                    <a16:creationId xmlns:a16="http://schemas.microsoft.com/office/drawing/2014/main" id="{7D0FC588-7AE4-A6B7-CA70-325F71A95C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 amt="2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V="1">
                <a:off x="1384929" y="2059175"/>
                <a:ext cx="1770531" cy="399275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18" name="Picture 2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D8223E8-74EC-3C0A-4FB1-BE98F147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40109">
              <a:off x="6995335" y="5568149"/>
              <a:ext cx="719409" cy="768558"/>
            </a:xfrm>
            <a:prstGeom prst="rect">
              <a:avLst/>
            </a:prstGeom>
            <a:effectLst>
              <a:outerShdw blurRad="25400" dist="88900" dir="21000000" sy="23000" kx="-1200000" algn="bl" rotWithShape="0">
                <a:prstClr val="black">
                  <a:alpha val="32000"/>
                </a:prstClr>
              </a:outerShdw>
            </a:effectLst>
          </p:spPr>
        </p:pic>
        <p:pic>
          <p:nvPicPr>
            <p:cNvPr id="219" name="Picture 2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DB2F05-937F-982F-F9EC-F4373B0A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979715" y="4653694"/>
              <a:ext cx="492319" cy="558664"/>
            </a:xfrm>
            <a:prstGeom prst="rect">
              <a:avLst/>
            </a:prstGeom>
            <a:effectLst>
              <a:outerShdw blurRad="12700" dist="12700" dir="18900000" sy="23000" kx="-1200000" algn="bl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20" name="Picture 2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84E325-F855-0A00-5AB4-4206C3C9E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05852" y="4653694"/>
              <a:ext cx="492319" cy="558664"/>
            </a:xfrm>
            <a:prstGeom prst="rect">
              <a:avLst/>
            </a:prstGeom>
            <a:effectLst>
              <a:outerShdw blurRad="12700" dist="12700" dir="18900000" sy="23000" kx="-1200000" algn="bl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21" name="Picture 2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39ABC7-B257-8DDA-B95F-D10EF466E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31990" y="4653694"/>
              <a:ext cx="492319" cy="558664"/>
            </a:xfrm>
            <a:prstGeom prst="rect">
              <a:avLst/>
            </a:prstGeom>
            <a:effectLst>
              <a:outerShdw blurRad="12700" dist="12700" dir="18900000" sy="23000" kx="-1200000" algn="b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2BFE9836-AE9B-AFFB-1983-6E33DB1F11D6}"/>
                </a:ext>
              </a:extLst>
            </p:cNvPr>
            <p:cNvSpPr/>
            <p:nvPr/>
          </p:nvSpPr>
          <p:spPr>
            <a:xfrm>
              <a:off x="8593577" y="4638505"/>
              <a:ext cx="1018687" cy="888822"/>
            </a:xfrm>
            <a:prstGeom prst="roundRect">
              <a:avLst>
                <a:gd name="adj" fmla="val 9396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7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3" name="Picture 2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5C37E90-CEAD-C9F1-A1E7-30285F6C9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82444" y="4659534"/>
              <a:ext cx="492319" cy="558664"/>
            </a:xfrm>
            <a:prstGeom prst="rect">
              <a:avLst/>
            </a:prstGeom>
            <a:effectLst>
              <a:outerShdw blurRad="12700" dist="12700" dir="18900000" sy="23000" kx="-1200000" algn="bl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24" name="Picture 2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F5E0BB9-0255-7F81-518E-63D95B08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60629" y="4649108"/>
              <a:ext cx="492319" cy="558664"/>
            </a:xfrm>
            <a:prstGeom prst="rect">
              <a:avLst/>
            </a:prstGeom>
            <a:effectLst>
              <a:outerShdw blurRad="12700" dist="12700" dir="18900000" sy="23000" kx="-1200000" algn="b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B0E5EAF1-950D-5E83-0CF3-B3CA71770D2A}"/>
                </a:ext>
              </a:extLst>
            </p:cNvPr>
            <p:cNvSpPr txBox="1"/>
            <p:nvPr/>
          </p:nvSpPr>
          <p:spPr>
            <a:xfrm>
              <a:off x="6988446" y="6335398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DSS-63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70m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E0E4746A-CA65-182D-49B1-E806B100994D}"/>
                </a:ext>
              </a:extLst>
            </p:cNvPr>
            <p:cNvSpPr txBox="1"/>
            <p:nvPr/>
          </p:nvSpPr>
          <p:spPr>
            <a:xfrm>
              <a:off x="6854104" y="5217169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DSS-65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HEF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1C4300A-37CC-E599-1595-D085D4C56289}"/>
                </a:ext>
              </a:extLst>
            </p:cNvPr>
            <p:cNvSpPr txBox="1"/>
            <p:nvPr/>
          </p:nvSpPr>
          <p:spPr>
            <a:xfrm>
              <a:off x="7377897" y="5217169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DSS-54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BWG-1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6DD72BDB-CC12-A252-B773-B52DCFDDDD25}"/>
                </a:ext>
              </a:extLst>
            </p:cNvPr>
            <p:cNvSpPr txBox="1"/>
            <p:nvPr/>
          </p:nvSpPr>
          <p:spPr>
            <a:xfrm>
              <a:off x="7906777" y="5217169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DSS_55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BWG-2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B8D21294-9F8E-FC93-7217-3B01220D189D}"/>
                </a:ext>
              </a:extLst>
            </p:cNvPr>
            <p:cNvSpPr txBox="1"/>
            <p:nvPr/>
          </p:nvSpPr>
          <p:spPr>
            <a:xfrm>
              <a:off x="8405144" y="5222254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DSS-56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BWG-3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BC5DA4DA-4634-8559-D0E2-5DACC4854830}"/>
                </a:ext>
              </a:extLst>
            </p:cNvPr>
            <p:cNvSpPr txBox="1"/>
            <p:nvPr/>
          </p:nvSpPr>
          <p:spPr>
            <a:xfrm>
              <a:off x="8918767" y="5217169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DSS_53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BWG-4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4AE4818E-BD06-1960-0E07-6235426BE5EC}"/>
                </a:ext>
              </a:extLst>
            </p:cNvPr>
            <p:cNvSpPr txBox="1"/>
            <p:nvPr/>
          </p:nvSpPr>
          <p:spPr>
            <a:xfrm>
              <a:off x="7870236" y="6062063"/>
              <a:ext cx="948159" cy="460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5635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Signal Processing Center SPC-60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56742342-80A1-D0DA-70D7-2965B2791750}"/>
                </a:ext>
              </a:extLst>
            </p:cNvPr>
            <p:cNvGrpSpPr/>
            <p:nvPr/>
          </p:nvGrpSpPr>
          <p:grpSpPr>
            <a:xfrm>
              <a:off x="8419495" y="5552850"/>
              <a:ext cx="1310632" cy="958672"/>
              <a:chOff x="10101228" y="1789607"/>
              <a:chExt cx="2501673" cy="1868497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A4E63204-B827-5C87-1973-DFE15178341B}"/>
                  </a:ext>
                </a:extLst>
              </p:cNvPr>
              <p:cNvSpPr/>
              <p:nvPr/>
            </p:nvSpPr>
            <p:spPr>
              <a:xfrm>
                <a:off x="10213926" y="2631440"/>
                <a:ext cx="1751570" cy="1017270"/>
              </a:xfrm>
              <a:custGeom>
                <a:avLst/>
                <a:gdLst>
                  <a:gd name="connsiteX0" fmla="*/ 0 w 1708785"/>
                  <a:gd name="connsiteY0" fmla="*/ 400050 h 1017270"/>
                  <a:gd name="connsiteX1" fmla="*/ 689610 w 1708785"/>
                  <a:gd name="connsiteY1" fmla="*/ 0 h 1017270"/>
                  <a:gd name="connsiteX2" fmla="*/ 1708785 w 1708785"/>
                  <a:gd name="connsiteY2" fmla="*/ 601980 h 1017270"/>
                  <a:gd name="connsiteX3" fmla="*/ 1699260 w 1708785"/>
                  <a:gd name="connsiteY3" fmla="*/ 628650 h 1017270"/>
                  <a:gd name="connsiteX4" fmla="*/ 1030605 w 1708785"/>
                  <a:gd name="connsiteY4" fmla="*/ 1017270 h 1017270"/>
                  <a:gd name="connsiteX5" fmla="*/ 0 w 1708785"/>
                  <a:gd name="connsiteY5" fmla="*/ 400050 h 101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8785" h="1017270">
                    <a:moveTo>
                      <a:pt x="0" y="400050"/>
                    </a:moveTo>
                    <a:lnTo>
                      <a:pt x="689610" y="0"/>
                    </a:lnTo>
                    <a:lnTo>
                      <a:pt x="1708785" y="601980"/>
                    </a:lnTo>
                    <a:lnTo>
                      <a:pt x="1699260" y="628650"/>
                    </a:lnTo>
                    <a:lnTo>
                      <a:pt x="1030605" y="1017270"/>
                    </a:lnTo>
                    <a:lnTo>
                      <a:pt x="0" y="400050"/>
                    </a:lnTo>
                    <a:close/>
                  </a:path>
                </a:pathLst>
              </a:custGeom>
              <a:gradFill flip="none" rotWithShape="1">
                <a:gsLst>
                  <a:gs pos="4000">
                    <a:schemeClr val="accent3">
                      <a:lumMod val="0"/>
                      <a:lumOff val="100000"/>
                    </a:schemeClr>
                  </a:gs>
                  <a:gs pos="47000">
                    <a:schemeClr val="accent3">
                      <a:lumMod val="0"/>
                      <a:lumOff val="100000"/>
                    </a:schemeClr>
                  </a:gs>
                  <a:gs pos="71000">
                    <a:schemeClr val="accent3">
                      <a:lumMod val="10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08C009B7-9AB7-F891-740B-06FA6BEF190B}"/>
                  </a:ext>
                </a:extLst>
              </p:cNvPr>
              <p:cNvGrpSpPr/>
              <p:nvPr/>
            </p:nvGrpSpPr>
            <p:grpSpPr>
              <a:xfrm>
                <a:off x="10101228" y="1789607"/>
                <a:ext cx="1425769" cy="1370996"/>
                <a:chOff x="392975" y="291642"/>
                <a:chExt cx="1390942" cy="1370996"/>
              </a:xfrm>
            </p:grpSpPr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5F48A913-6E44-7B5F-B8E8-BDA79BCB362A}"/>
                    </a:ext>
                  </a:extLst>
                </p:cNvPr>
                <p:cNvSpPr/>
                <p:nvPr/>
              </p:nvSpPr>
              <p:spPr>
                <a:xfrm rot="17067855">
                  <a:off x="418234" y="425764"/>
                  <a:ext cx="1370996" cy="1102752"/>
                </a:xfrm>
                <a:custGeom>
                  <a:avLst/>
                  <a:gdLst>
                    <a:gd name="connsiteX0" fmla="*/ 186347 w 377028"/>
                    <a:gd name="connsiteY0" fmla="*/ 0 h 273020"/>
                    <a:gd name="connsiteX1" fmla="*/ 377028 w 377028"/>
                    <a:gd name="connsiteY1" fmla="*/ 229683 h 273020"/>
                    <a:gd name="connsiteX2" fmla="*/ 169012 w 377028"/>
                    <a:gd name="connsiteY2" fmla="*/ 273020 h 273020"/>
                    <a:gd name="connsiteX3" fmla="*/ 0 w 377028"/>
                    <a:gd name="connsiteY3" fmla="*/ 39003 h 273020"/>
                    <a:gd name="connsiteX4" fmla="*/ 186347 w 377028"/>
                    <a:gd name="connsiteY4" fmla="*/ 0 h 273020"/>
                    <a:gd name="connsiteX0" fmla="*/ 242684 w 433365"/>
                    <a:gd name="connsiteY0" fmla="*/ 30335 h 303355"/>
                    <a:gd name="connsiteX1" fmla="*/ 433365 w 433365"/>
                    <a:gd name="connsiteY1" fmla="*/ 260018 h 303355"/>
                    <a:gd name="connsiteX2" fmla="*/ 225349 w 433365"/>
                    <a:gd name="connsiteY2" fmla="*/ 303355 h 303355"/>
                    <a:gd name="connsiteX3" fmla="*/ 0 w 433365"/>
                    <a:gd name="connsiteY3" fmla="*/ 0 h 303355"/>
                    <a:gd name="connsiteX4" fmla="*/ 242684 w 433365"/>
                    <a:gd name="connsiteY4" fmla="*/ 30335 h 303355"/>
                    <a:gd name="connsiteX0" fmla="*/ 208015 w 433365"/>
                    <a:gd name="connsiteY0" fmla="*/ 0 h 333691"/>
                    <a:gd name="connsiteX1" fmla="*/ 433365 w 433365"/>
                    <a:gd name="connsiteY1" fmla="*/ 290354 h 333691"/>
                    <a:gd name="connsiteX2" fmla="*/ 225349 w 433365"/>
                    <a:gd name="connsiteY2" fmla="*/ 333691 h 333691"/>
                    <a:gd name="connsiteX3" fmla="*/ 0 w 433365"/>
                    <a:gd name="connsiteY3" fmla="*/ 30336 h 333691"/>
                    <a:gd name="connsiteX4" fmla="*/ 208015 w 433365"/>
                    <a:gd name="connsiteY4" fmla="*/ 0 h 333691"/>
                    <a:gd name="connsiteX0" fmla="*/ 208015 w 454320"/>
                    <a:gd name="connsiteY0" fmla="*/ 0 h 333691"/>
                    <a:gd name="connsiteX1" fmla="*/ 454320 w 454320"/>
                    <a:gd name="connsiteY1" fmla="*/ 284639 h 333691"/>
                    <a:gd name="connsiteX2" fmla="*/ 225349 w 454320"/>
                    <a:gd name="connsiteY2" fmla="*/ 333691 h 333691"/>
                    <a:gd name="connsiteX3" fmla="*/ 0 w 454320"/>
                    <a:gd name="connsiteY3" fmla="*/ 30336 h 333691"/>
                    <a:gd name="connsiteX4" fmla="*/ 208015 w 454320"/>
                    <a:gd name="connsiteY4" fmla="*/ 0 h 333691"/>
                    <a:gd name="connsiteX0" fmla="*/ 211825 w 454320"/>
                    <a:gd name="connsiteY0" fmla="*/ 0 h 335596"/>
                    <a:gd name="connsiteX1" fmla="*/ 454320 w 454320"/>
                    <a:gd name="connsiteY1" fmla="*/ 286544 h 335596"/>
                    <a:gd name="connsiteX2" fmla="*/ 225349 w 454320"/>
                    <a:gd name="connsiteY2" fmla="*/ 335596 h 335596"/>
                    <a:gd name="connsiteX3" fmla="*/ 0 w 454320"/>
                    <a:gd name="connsiteY3" fmla="*/ 32241 h 335596"/>
                    <a:gd name="connsiteX4" fmla="*/ 211825 w 454320"/>
                    <a:gd name="connsiteY4" fmla="*/ 0 h 335596"/>
                    <a:gd name="connsiteX0" fmla="*/ 349409 w 454320"/>
                    <a:gd name="connsiteY0" fmla="*/ 74639 h 303355"/>
                    <a:gd name="connsiteX1" fmla="*/ 454320 w 454320"/>
                    <a:gd name="connsiteY1" fmla="*/ 254303 h 303355"/>
                    <a:gd name="connsiteX2" fmla="*/ 225349 w 454320"/>
                    <a:gd name="connsiteY2" fmla="*/ 303355 h 303355"/>
                    <a:gd name="connsiteX3" fmla="*/ 0 w 454320"/>
                    <a:gd name="connsiteY3" fmla="*/ 0 h 303355"/>
                    <a:gd name="connsiteX4" fmla="*/ 349409 w 454320"/>
                    <a:gd name="connsiteY4" fmla="*/ 74639 h 303355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5444 w 353437"/>
                    <a:gd name="connsiteY0" fmla="*/ 0 h 234392"/>
                    <a:gd name="connsiteX1" fmla="*/ 353437 w 353437"/>
                    <a:gd name="connsiteY1" fmla="*/ 185340 h 234392"/>
                    <a:gd name="connsiteX2" fmla="*/ 124466 w 353437"/>
                    <a:gd name="connsiteY2" fmla="*/ 234392 h 234392"/>
                    <a:gd name="connsiteX3" fmla="*/ 0 w 353437"/>
                    <a:gd name="connsiteY3" fmla="*/ 58709 h 234392"/>
                    <a:gd name="connsiteX4" fmla="*/ 245444 w 353437"/>
                    <a:gd name="connsiteY4" fmla="*/ 0 h 234392"/>
                    <a:gd name="connsiteX0" fmla="*/ 242410 w 353437"/>
                    <a:gd name="connsiteY0" fmla="*/ 0 h 233609"/>
                    <a:gd name="connsiteX1" fmla="*/ 353437 w 353437"/>
                    <a:gd name="connsiteY1" fmla="*/ 184557 h 233609"/>
                    <a:gd name="connsiteX2" fmla="*/ 124466 w 353437"/>
                    <a:gd name="connsiteY2" fmla="*/ 233609 h 233609"/>
                    <a:gd name="connsiteX3" fmla="*/ 0 w 353437"/>
                    <a:gd name="connsiteY3" fmla="*/ 57926 h 233609"/>
                    <a:gd name="connsiteX4" fmla="*/ 242410 w 353437"/>
                    <a:gd name="connsiteY4" fmla="*/ 0 h 233609"/>
                    <a:gd name="connsiteX0" fmla="*/ 242410 w 353437"/>
                    <a:gd name="connsiteY0" fmla="*/ 0 h 237817"/>
                    <a:gd name="connsiteX1" fmla="*/ 353437 w 353437"/>
                    <a:gd name="connsiteY1" fmla="*/ 184557 h 237817"/>
                    <a:gd name="connsiteX2" fmla="*/ 120881 w 353437"/>
                    <a:gd name="connsiteY2" fmla="*/ 237817 h 237817"/>
                    <a:gd name="connsiteX3" fmla="*/ 0 w 353437"/>
                    <a:gd name="connsiteY3" fmla="*/ 57926 h 237817"/>
                    <a:gd name="connsiteX4" fmla="*/ 242410 w 353437"/>
                    <a:gd name="connsiteY4" fmla="*/ 0 h 237817"/>
                    <a:gd name="connsiteX0" fmla="*/ 242410 w 353437"/>
                    <a:gd name="connsiteY0" fmla="*/ 0 h 267755"/>
                    <a:gd name="connsiteX1" fmla="*/ 353437 w 353437"/>
                    <a:gd name="connsiteY1" fmla="*/ 184557 h 267755"/>
                    <a:gd name="connsiteX2" fmla="*/ 139106 w 353437"/>
                    <a:gd name="connsiteY2" fmla="*/ 267755 h 267755"/>
                    <a:gd name="connsiteX3" fmla="*/ 0 w 353437"/>
                    <a:gd name="connsiteY3" fmla="*/ 57926 h 267755"/>
                    <a:gd name="connsiteX4" fmla="*/ 242410 w 353437"/>
                    <a:gd name="connsiteY4" fmla="*/ 0 h 267755"/>
                    <a:gd name="connsiteX0" fmla="*/ 644309 w 755336"/>
                    <a:gd name="connsiteY0" fmla="*/ 537841 h 805596"/>
                    <a:gd name="connsiteX1" fmla="*/ 755336 w 755336"/>
                    <a:gd name="connsiteY1" fmla="*/ 722398 h 805596"/>
                    <a:gd name="connsiteX2" fmla="*/ 541005 w 755336"/>
                    <a:gd name="connsiteY2" fmla="*/ 805596 h 805596"/>
                    <a:gd name="connsiteX3" fmla="*/ 0 w 755336"/>
                    <a:gd name="connsiteY3" fmla="*/ 41 h 805596"/>
                    <a:gd name="connsiteX4" fmla="*/ 644309 w 755336"/>
                    <a:gd name="connsiteY4" fmla="*/ 537841 h 805596"/>
                    <a:gd name="connsiteX0" fmla="*/ 644309 w 755336"/>
                    <a:gd name="connsiteY0" fmla="*/ 537841 h 805596"/>
                    <a:gd name="connsiteX1" fmla="*/ 755336 w 755336"/>
                    <a:gd name="connsiteY1" fmla="*/ 722398 h 805596"/>
                    <a:gd name="connsiteX2" fmla="*/ 541005 w 755336"/>
                    <a:gd name="connsiteY2" fmla="*/ 805596 h 805596"/>
                    <a:gd name="connsiteX3" fmla="*/ 0 w 755336"/>
                    <a:gd name="connsiteY3" fmla="*/ 41 h 805596"/>
                    <a:gd name="connsiteX4" fmla="*/ 644309 w 755336"/>
                    <a:gd name="connsiteY4" fmla="*/ 537841 h 805596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32053 w 755336"/>
                    <a:gd name="connsiteY0" fmla="*/ 0 h 898028"/>
                    <a:gd name="connsiteX1" fmla="*/ 755336 w 755336"/>
                    <a:gd name="connsiteY1" fmla="*/ 814830 h 898028"/>
                    <a:gd name="connsiteX2" fmla="*/ 541005 w 755336"/>
                    <a:gd name="connsiteY2" fmla="*/ 898028 h 898028"/>
                    <a:gd name="connsiteX3" fmla="*/ 0 w 755336"/>
                    <a:gd name="connsiteY3" fmla="*/ 92473 h 898028"/>
                    <a:gd name="connsiteX4" fmla="*/ 232053 w 755336"/>
                    <a:gd name="connsiteY4" fmla="*/ 0 h 898028"/>
                    <a:gd name="connsiteX0" fmla="*/ 235102 w 755336"/>
                    <a:gd name="connsiteY0" fmla="*/ 0 h 899193"/>
                    <a:gd name="connsiteX1" fmla="*/ 755336 w 755336"/>
                    <a:gd name="connsiteY1" fmla="*/ 815995 h 899193"/>
                    <a:gd name="connsiteX2" fmla="*/ 541005 w 755336"/>
                    <a:gd name="connsiteY2" fmla="*/ 899193 h 899193"/>
                    <a:gd name="connsiteX3" fmla="*/ 0 w 755336"/>
                    <a:gd name="connsiteY3" fmla="*/ 93638 h 899193"/>
                    <a:gd name="connsiteX4" fmla="*/ 235102 w 755336"/>
                    <a:gd name="connsiteY4" fmla="*/ 0 h 89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5336" h="899193">
                      <a:moveTo>
                        <a:pt x="235102" y="0"/>
                      </a:moveTo>
                      <a:cubicBezTo>
                        <a:pt x="246246" y="23971"/>
                        <a:pt x="720366" y="756107"/>
                        <a:pt x="755336" y="815995"/>
                      </a:cubicBezTo>
                      <a:lnTo>
                        <a:pt x="541005" y="899193"/>
                      </a:lnTo>
                      <a:lnTo>
                        <a:pt x="0" y="93638"/>
                      </a:lnTo>
                      <a:cubicBezTo>
                        <a:pt x="29426" y="82511"/>
                        <a:pt x="212949" y="7664"/>
                        <a:pt x="235102" y="0"/>
                      </a:cubicBezTo>
                      <a:close/>
                    </a:path>
                  </a:pathLst>
                </a:custGeom>
                <a:gradFill>
                  <a:gsLst>
                    <a:gs pos="22000">
                      <a:schemeClr val="bg1">
                        <a:lumMod val="65000"/>
                      </a:schemeClr>
                    </a:gs>
                    <a:gs pos="57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tx1">
                        <a:lumMod val="70000"/>
                        <a:lumOff val="3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D13BDD4F-205D-578F-43FE-CBC0ACDCEA46}"/>
                    </a:ext>
                  </a:extLst>
                </p:cNvPr>
                <p:cNvSpPr/>
                <p:nvPr/>
              </p:nvSpPr>
              <p:spPr>
                <a:xfrm rot="19712257" flipH="1">
                  <a:off x="392975" y="719736"/>
                  <a:ext cx="1390942" cy="79586"/>
                </a:xfrm>
                <a:custGeom>
                  <a:avLst/>
                  <a:gdLst>
                    <a:gd name="connsiteX0" fmla="*/ 0 w 220980"/>
                    <a:gd name="connsiteY0" fmla="*/ 45720 h 45720"/>
                    <a:gd name="connsiteX1" fmla="*/ 220980 w 220980"/>
                    <a:gd name="connsiteY1" fmla="*/ 0 h 45720"/>
                    <a:gd name="connsiteX2" fmla="*/ 220980 w 220980"/>
                    <a:gd name="connsiteY2" fmla="*/ 17145 h 45720"/>
                    <a:gd name="connsiteX3" fmla="*/ 0 w 220980"/>
                    <a:gd name="connsiteY3" fmla="*/ 45720 h 45720"/>
                    <a:gd name="connsiteX0" fmla="*/ 0 w 220980"/>
                    <a:gd name="connsiteY0" fmla="*/ 45720 h 45720"/>
                    <a:gd name="connsiteX1" fmla="*/ 0 w 220980"/>
                    <a:gd name="connsiteY1" fmla="*/ 45720 h 45720"/>
                    <a:gd name="connsiteX2" fmla="*/ 220980 w 220980"/>
                    <a:gd name="connsiteY2" fmla="*/ 0 h 45720"/>
                    <a:gd name="connsiteX3" fmla="*/ 220980 w 220980"/>
                    <a:gd name="connsiteY3" fmla="*/ 17145 h 45720"/>
                    <a:gd name="connsiteX4" fmla="*/ 0 w 220980"/>
                    <a:gd name="connsiteY4" fmla="*/ 45720 h 45720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37273 w 220980"/>
                    <a:gd name="connsiteY1" fmla="*/ 41634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191162"/>
                    <a:gd name="connsiteY0" fmla="*/ 60358 h 60358"/>
                    <a:gd name="connsiteX1" fmla="*/ 7455 w 191162"/>
                    <a:gd name="connsiteY1" fmla="*/ 41634 h 60358"/>
                    <a:gd name="connsiteX2" fmla="*/ 191162 w 191162"/>
                    <a:gd name="connsiteY2" fmla="*/ 0 h 60358"/>
                    <a:gd name="connsiteX3" fmla="*/ 191162 w 191162"/>
                    <a:gd name="connsiteY3" fmla="*/ 17145 h 60358"/>
                    <a:gd name="connsiteX4" fmla="*/ 0 w 191162"/>
                    <a:gd name="connsiteY4" fmla="*/ 60358 h 60358"/>
                    <a:gd name="connsiteX0" fmla="*/ -1 w 303551"/>
                    <a:gd name="connsiteY0" fmla="*/ 96126 h 96127"/>
                    <a:gd name="connsiteX1" fmla="*/ 119844 w 303551"/>
                    <a:gd name="connsiteY1" fmla="*/ 41634 h 96127"/>
                    <a:gd name="connsiteX2" fmla="*/ 303551 w 303551"/>
                    <a:gd name="connsiteY2" fmla="*/ 0 h 96127"/>
                    <a:gd name="connsiteX3" fmla="*/ 303551 w 303551"/>
                    <a:gd name="connsiteY3" fmla="*/ 17145 h 96127"/>
                    <a:gd name="connsiteX4" fmla="*/ -1 w 303551"/>
                    <a:gd name="connsiteY4" fmla="*/ 96126 h 96127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0579 w 303552"/>
                    <a:gd name="connsiteY3" fmla="*/ 27273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0579 w 303552"/>
                    <a:gd name="connsiteY3" fmla="*/ 27273 h 96126"/>
                    <a:gd name="connsiteX4" fmla="*/ 0 w 303552"/>
                    <a:gd name="connsiteY4" fmla="*/ 96126 h 96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552" h="96126">
                      <a:moveTo>
                        <a:pt x="0" y="96126"/>
                      </a:moveTo>
                      <a:lnTo>
                        <a:pt x="3680" y="76724"/>
                      </a:lnTo>
                      <a:cubicBezTo>
                        <a:pt x="9939" y="76646"/>
                        <a:pt x="291644" y="11255"/>
                        <a:pt x="303552" y="0"/>
                      </a:cubicBezTo>
                      <a:cubicBezTo>
                        <a:pt x="303552" y="5715"/>
                        <a:pt x="300579" y="21558"/>
                        <a:pt x="300579" y="27273"/>
                      </a:cubicBezTo>
                      <a:cubicBezTo>
                        <a:pt x="291353" y="30923"/>
                        <a:pt x="29845" y="94856"/>
                        <a:pt x="0" y="9612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45000">
                      <a:schemeClr val="accent3">
                        <a:lumMod val="5000"/>
                        <a:lumOff val="95000"/>
                      </a:schemeClr>
                    </a:gs>
                    <a:gs pos="22000">
                      <a:schemeClr val="bg1">
                        <a:lumMod val="65000"/>
                      </a:schemeClr>
                    </a:gs>
                    <a:gs pos="57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0" scaled="1"/>
                  <a:tileRect/>
                </a:gradFill>
                <a:ln w="6350">
                  <a:noFill/>
                </a:ln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FCF75E7-AE34-85CE-584B-5548246BF6F3}"/>
                  </a:ext>
                </a:extLst>
              </p:cNvPr>
              <p:cNvSpPr/>
              <p:nvPr/>
            </p:nvSpPr>
            <p:spPr>
              <a:xfrm rot="15540346" flipH="1">
                <a:off x="9978052" y="2765534"/>
                <a:ext cx="452936" cy="94509"/>
              </a:xfrm>
              <a:custGeom>
                <a:avLst/>
                <a:gdLst>
                  <a:gd name="connsiteX0" fmla="*/ 0 w 220980"/>
                  <a:gd name="connsiteY0" fmla="*/ 45720 h 45720"/>
                  <a:gd name="connsiteX1" fmla="*/ 220980 w 220980"/>
                  <a:gd name="connsiteY1" fmla="*/ 0 h 45720"/>
                  <a:gd name="connsiteX2" fmla="*/ 220980 w 220980"/>
                  <a:gd name="connsiteY2" fmla="*/ 17145 h 45720"/>
                  <a:gd name="connsiteX3" fmla="*/ 0 w 220980"/>
                  <a:gd name="connsiteY3" fmla="*/ 45720 h 45720"/>
                  <a:gd name="connsiteX0" fmla="*/ 0 w 220980"/>
                  <a:gd name="connsiteY0" fmla="*/ 45720 h 45720"/>
                  <a:gd name="connsiteX1" fmla="*/ 0 w 220980"/>
                  <a:gd name="connsiteY1" fmla="*/ 45720 h 45720"/>
                  <a:gd name="connsiteX2" fmla="*/ 220980 w 220980"/>
                  <a:gd name="connsiteY2" fmla="*/ 0 h 45720"/>
                  <a:gd name="connsiteX3" fmla="*/ 220980 w 220980"/>
                  <a:gd name="connsiteY3" fmla="*/ 17145 h 45720"/>
                  <a:gd name="connsiteX4" fmla="*/ 0 w 220980"/>
                  <a:gd name="connsiteY4" fmla="*/ 45720 h 45720"/>
                  <a:gd name="connsiteX0" fmla="*/ 0 w 220980"/>
                  <a:gd name="connsiteY0" fmla="*/ 66675 h 66675"/>
                  <a:gd name="connsiteX1" fmla="*/ 0 w 220980"/>
                  <a:gd name="connsiteY1" fmla="*/ 4572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572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953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953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37273 w 220980"/>
                  <a:gd name="connsiteY1" fmla="*/ 41634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191162"/>
                  <a:gd name="connsiteY0" fmla="*/ 60358 h 60358"/>
                  <a:gd name="connsiteX1" fmla="*/ 7455 w 191162"/>
                  <a:gd name="connsiteY1" fmla="*/ 41634 h 60358"/>
                  <a:gd name="connsiteX2" fmla="*/ 191162 w 191162"/>
                  <a:gd name="connsiteY2" fmla="*/ 0 h 60358"/>
                  <a:gd name="connsiteX3" fmla="*/ 191162 w 191162"/>
                  <a:gd name="connsiteY3" fmla="*/ 17145 h 60358"/>
                  <a:gd name="connsiteX4" fmla="*/ 0 w 191162"/>
                  <a:gd name="connsiteY4" fmla="*/ 60358 h 60358"/>
                  <a:gd name="connsiteX0" fmla="*/ -1 w 303551"/>
                  <a:gd name="connsiteY0" fmla="*/ 96126 h 96127"/>
                  <a:gd name="connsiteX1" fmla="*/ 119844 w 303551"/>
                  <a:gd name="connsiteY1" fmla="*/ 41634 h 96127"/>
                  <a:gd name="connsiteX2" fmla="*/ 303551 w 303551"/>
                  <a:gd name="connsiteY2" fmla="*/ 0 h 96127"/>
                  <a:gd name="connsiteX3" fmla="*/ 303551 w 303551"/>
                  <a:gd name="connsiteY3" fmla="*/ 17145 h 96127"/>
                  <a:gd name="connsiteX4" fmla="*/ -1 w 303551"/>
                  <a:gd name="connsiteY4" fmla="*/ 96126 h 96127"/>
                  <a:gd name="connsiteX0" fmla="*/ 0 w 303552"/>
                  <a:gd name="connsiteY0" fmla="*/ 96126 h 96126"/>
                  <a:gd name="connsiteX1" fmla="*/ 4913 w 303552"/>
                  <a:gd name="connsiteY1" fmla="*/ 78035 h 96126"/>
                  <a:gd name="connsiteX2" fmla="*/ 303552 w 303552"/>
                  <a:gd name="connsiteY2" fmla="*/ 0 h 96126"/>
                  <a:gd name="connsiteX3" fmla="*/ 303552 w 303552"/>
                  <a:gd name="connsiteY3" fmla="*/ 17145 h 96126"/>
                  <a:gd name="connsiteX4" fmla="*/ 0 w 303552"/>
                  <a:gd name="connsiteY4" fmla="*/ 96126 h 96126"/>
                  <a:gd name="connsiteX0" fmla="*/ 0 w 303552"/>
                  <a:gd name="connsiteY0" fmla="*/ 96126 h 96126"/>
                  <a:gd name="connsiteX1" fmla="*/ 4913 w 303552"/>
                  <a:gd name="connsiteY1" fmla="*/ 78035 h 96126"/>
                  <a:gd name="connsiteX2" fmla="*/ 303552 w 303552"/>
                  <a:gd name="connsiteY2" fmla="*/ 0 h 96126"/>
                  <a:gd name="connsiteX3" fmla="*/ 303552 w 303552"/>
                  <a:gd name="connsiteY3" fmla="*/ 17145 h 96126"/>
                  <a:gd name="connsiteX4" fmla="*/ 0 w 303552"/>
                  <a:gd name="connsiteY4" fmla="*/ 96126 h 96126"/>
                  <a:gd name="connsiteX0" fmla="*/ 4221 w 307773"/>
                  <a:gd name="connsiteY0" fmla="*/ 96126 h 96126"/>
                  <a:gd name="connsiteX1" fmla="*/ 242 w 307773"/>
                  <a:gd name="connsiteY1" fmla="*/ 80529 h 96126"/>
                  <a:gd name="connsiteX2" fmla="*/ 307773 w 307773"/>
                  <a:gd name="connsiteY2" fmla="*/ 0 h 96126"/>
                  <a:gd name="connsiteX3" fmla="*/ 307773 w 307773"/>
                  <a:gd name="connsiteY3" fmla="*/ 17145 h 96126"/>
                  <a:gd name="connsiteX4" fmla="*/ 4221 w 307773"/>
                  <a:gd name="connsiteY4" fmla="*/ 96126 h 96126"/>
                  <a:gd name="connsiteX0" fmla="*/ 4221 w 307773"/>
                  <a:gd name="connsiteY0" fmla="*/ 96126 h 96126"/>
                  <a:gd name="connsiteX1" fmla="*/ 242 w 307773"/>
                  <a:gd name="connsiteY1" fmla="*/ 80529 h 96126"/>
                  <a:gd name="connsiteX2" fmla="*/ 307773 w 307773"/>
                  <a:gd name="connsiteY2" fmla="*/ 0 h 96126"/>
                  <a:gd name="connsiteX3" fmla="*/ 307773 w 307773"/>
                  <a:gd name="connsiteY3" fmla="*/ 17145 h 96126"/>
                  <a:gd name="connsiteX4" fmla="*/ 4221 w 307773"/>
                  <a:gd name="connsiteY4" fmla="*/ 96126 h 96126"/>
                  <a:gd name="connsiteX0" fmla="*/ 9211 w 307682"/>
                  <a:gd name="connsiteY0" fmla="*/ 94701 h 94701"/>
                  <a:gd name="connsiteX1" fmla="*/ 151 w 307682"/>
                  <a:gd name="connsiteY1" fmla="*/ 80529 h 94701"/>
                  <a:gd name="connsiteX2" fmla="*/ 307682 w 307682"/>
                  <a:gd name="connsiteY2" fmla="*/ 0 h 94701"/>
                  <a:gd name="connsiteX3" fmla="*/ 307682 w 307682"/>
                  <a:gd name="connsiteY3" fmla="*/ 17145 h 94701"/>
                  <a:gd name="connsiteX4" fmla="*/ 9211 w 307682"/>
                  <a:gd name="connsiteY4" fmla="*/ 94701 h 94701"/>
                  <a:gd name="connsiteX0" fmla="*/ 9211 w 307682"/>
                  <a:gd name="connsiteY0" fmla="*/ 90425 h 90425"/>
                  <a:gd name="connsiteX1" fmla="*/ 151 w 307682"/>
                  <a:gd name="connsiteY1" fmla="*/ 76253 h 90425"/>
                  <a:gd name="connsiteX2" fmla="*/ 292438 w 307682"/>
                  <a:gd name="connsiteY2" fmla="*/ 0 h 90425"/>
                  <a:gd name="connsiteX3" fmla="*/ 307682 w 307682"/>
                  <a:gd name="connsiteY3" fmla="*/ 12869 h 90425"/>
                  <a:gd name="connsiteX4" fmla="*/ 9211 w 307682"/>
                  <a:gd name="connsiteY4" fmla="*/ 90425 h 9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82" h="90425">
                    <a:moveTo>
                      <a:pt x="9211" y="90425"/>
                    </a:moveTo>
                    <a:cubicBezTo>
                      <a:pt x="10849" y="84395"/>
                      <a:pt x="-1487" y="82283"/>
                      <a:pt x="151" y="76253"/>
                    </a:cubicBezTo>
                    <a:cubicBezTo>
                      <a:pt x="25372" y="73728"/>
                      <a:pt x="192892" y="26012"/>
                      <a:pt x="292438" y="0"/>
                    </a:cubicBezTo>
                    <a:lnTo>
                      <a:pt x="307682" y="12869"/>
                    </a:lnTo>
                    <a:cubicBezTo>
                      <a:pt x="234022" y="29379"/>
                      <a:pt x="39056" y="89155"/>
                      <a:pt x="9211" y="90425"/>
                    </a:cubicBez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3">
                      <a:lumMod val="5000"/>
                      <a:lumOff val="95000"/>
                    </a:schemeClr>
                  </a:gs>
                  <a:gs pos="22000">
                    <a:schemeClr val="bg1">
                      <a:lumMod val="65000"/>
                    </a:schemeClr>
                  </a:gs>
                  <a:gs pos="57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>
                <a:noFill/>
              </a:ln>
              <a:effectLst>
                <a:outerShdw blurRad="12700" dist="127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8FA0EF36-DF61-4A1A-8D5A-C747E294F909}"/>
                  </a:ext>
                </a:extLst>
              </p:cNvPr>
              <p:cNvGrpSpPr/>
              <p:nvPr/>
            </p:nvGrpSpPr>
            <p:grpSpPr>
              <a:xfrm flipH="1">
                <a:off x="11353283" y="1805989"/>
                <a:ext cx="1249618" cy="1237903"/>
                <a:chOff x="584790" y="309774"/>
                <a:chExt cx="1219094" cy="1237903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23A00F15-1569-F140-74B8-728E8BEA9800}"/>
                    </a:ext>
                  </a:extLst>
                </p:cNvPr>
                <p:cNvSpPr/>
                <p:nvPr/>
              </p:nvSpPr>
              <p:spPr>
                <a:xfrm rot="17067855">
                  <a:off x="563520" y="440608"/>
                  <a:ext cx="1237903" cy="976235"/>
                </a:xfrm>
                <a:custGeom>
                  <a:avLst/>
                  <a:gdLst>
                    <a:gd name="connsiteX0" fmla="*/ 186347 w 377028"/>
                    <a:gd name="connsiteY0" fmla="*/ 0 h 273020"/>
                    <a:gd name="connsiteX1" fmla="*/ 377028 w 377028"/>
                    <a:gd name="connsiteY1" fmla="*/ 229683 h 273020"/>
                    <a:gd name="connsiteX2" fmla="*/ 169012 w 377028"/>
                    <a:gd name="connsiteY2" fmla="*/ 273020 h 273020"/>
                    <a:gd name="connsiteX3" fmla="*/ 0 w 377028"/>
                    <a:gd name="connsiteY3" fmla="*/ 39003 h 273020"/>
                    <a:gd name="connsiteX4" fmla="*/ 186347 w 377028"/>
                    <a:gd name="connsiteY4" fmla="*/ 0 h 273020"/>
                    <a:gd name="connsiteX0" fmla="*/ 242684 w 433365"/>
                    <a:gd name="connsiteY0" fmla="*/ 30335 h 303355"/>
                    <a:gd name="connsiteX1" fmla="*/ 433365 w 433365"/>
                    <a:gd name="connsiteY1" fmla="*/ 260018 h 303355"/>
                    <a:gd name="connsiteX2" fmla="*/ 225349 w 433365"/>
                    <a:gd name="connsiteY2" fmla="*/ 303355 h 303355"/>
                    <a:gd name="connsiteX3" fmla="*/ 0 w 433365"/>
                    <a:gd name="connsiteY3" fmla="*/ 0 h 303355"/>
                    <a:gd name="connsiteX4" fmla="*/ 242684 w 433365"/>
                    <a:gd name="connsiteY4" fmla="*/ 30335 h 303355"/>
                    <a:gd name="connsiteX0" fmla="*/ 208015 w 433365"/>
                    <a:gd name="connsiteY0" fmla="*/ 0 h 333691"/>
                    <a:gd name="connsiteX1" fmla="*/ 433365 w 433365"/>
                    <a:gd name="connsiteY1" fmla="*/ 290354 h 333691"/>
                    <a:gd name="connsiteX2" fmla="*/ 225349 w 433365"/>
                    <a:gd name="connsiteY2" fmla="*/ 333691 h 333691"/>
                    <a:gd name="connsiteX3" fmla="*/ 0 w 433365"/>
                    <a:gd name="connsiteY3" fmla="*/ 30336 h 333691"/>
                    <a:gd name="connsiteX4" fmla="*/ 208015 w 433365"/>
                    <a:gd name="connsiteY4" fmla="*/ 0 h 333691"/>
                    <a:gd name="connsiteX0" fmla="*/ 208015 w 454320"/>
                    <a:gd name="connsiteY0" fmla="*/ 0 h 333691"/>
                    <a:gd name="connsiteX1" fmla="*/ 454320 w 454320"/>
                    <a:gd name="connsiteY1" fmla="*/ 284639 h 333691"/>
                    <a:gd name="connsiteX2" fmla="*/ 225349 w 454320"/>
                    <a:gd name="connsiteY2" fmla="*/ 333691 h 333691"/>
                    <a:gd name="connsiteX3" fmla="*/ 0 w 454320"/>
                    <a:gd name="connsiteY3" fmla="*/ 30336 h 333691"/>
                    <a:gd name="connsiteX4" fmla="*/ 208015 w 454320"/>
                    <a:gd name="connsiteY4" fmla="*/ 0 h 333691"/>
                    <a:gd name="connsiteX0" fmla="*/ 211825 w 454320"/>
                    <a:gd name="connsiteY0" fmla="*/ 0 h 335596"/>
                    <a:gd name="connsiteX1" fmla="*/ 454320 w 454320"/>
                    <a:gd name="connsiteY1" fmla="*/ 286544 h 335596"/>
                    <a:gd name="connsiteX2" fmla="*/ 225349 w 454320"/>
                    <a:gd name="connsiteY2" fmla="*/ 335596 h 335596"/>
                    <a:gd name="connsiteX3" fmla="*/ 0 w 454320"/>
                    <a:gd name="connsiteY3" fmla="*/ 32241 h 335596"/>
                    <a:gd name="connsiteX4" fmla="*/ 211825 w 454320"/>
                    <a:gd name="connsiteY4" fmla="*/ 0 h 335596"/>
                    <a:gd name="connsiteX0" fmla="*/ 349409 w 454320"/>
                    <a:gd name="connsiteY0" fmla="*/ 74639 h 303355"/>
                    <a:gd name="connsiteX1" fmla="*/ 454320 w 454320"/>
                    <a:gd name="connsiteY1" fmla="*/ 254303 h 303355"/>
                    <a:gd name="connsiteX2" fmla="*/ 225349 w 454320"/>
                    <a:gd name="connsiteY2" fmla="*/ 303355 h 303355"/>
                    <a:gd name="connsiteX3" fmla="*/ 0 w 454320"/>
                    <a:gd name="connsiteY3" fmla="*/ 0 h 303355"/>
                    <a:gd name="connsiteX4" fmla="*/ 349409 w 454320"/>
                    <a:gd name="connsiteY4" fmla="*/ 74639 h 303355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8526 w 353437"/>
                    <a:gd name="connsiteY0" fmla="*/ 0 h 228716"/>
                    <a:gd name="connsiteX1" fmla="*/ 353437 w 353437"/>
                    <a:gd name="connsiteY1" fmla="*/ 179664 h 228716"/>
                    <a:gd name="connsiteX2" fmla="*/ 124466 w 353437"/>
                    <a:gd name="connsiteY2" fmla="*/ 228716 h 228716"/>
                    <a:gd name="connsiteX3" fmla="*/ 0 w 353437"/>
                    <a:gd name="connsiteY3" fmla="*/ 53033 h 228716"/>
                    <a:gd name="connsiteX4" fmla="*/ 248526 w 353437"/>
                    <a:gd name="connsiteY4" fmla="*/ 0 h 228716"/>
                    <a:gd name="connsiteX0" fmla="*/ 245444 w 353437"/>
                    <a:gd name="connsiteY0" fmla="*/ 0 h 234392"/>
                    <a:gd name="connsiteX1" fmla="*/ 353437 w 353437"/>
                    <a:gd name="connsiteY1" fmla="*/ 185340 h 234392"/>
                    <a:gd name="connsiteX2" fmla="*/ 124466 w 353437"/>
                    <a:gd name="connsiteY2" fmla="*/ 234392 h 234392"/>
                    <a:gd name="connsiteX3" fmla="*/ 0 w 353437"/>
                    <a:gd name="connsiteY3" fmla="*/ 58709 h 234392"/>
                    <a:gd name="connsiteX4" fmla="*/ 245444 w 353437"/>
                    <a:gd name="connsiteY4" fmla="*/ 0 h 234392"/>
                    <a:gd name="connsiteX0" fmla="*/ 242410 w 353437"/>
                    <a:gd name="connsiteY0" fmla="*/ 0 h 233609"/>
                    <a:gd name="connsiteX1" fmla="*/ 353437 w 353437"/>
                    <a:gd name="connsiteY1" fmla="*/ 184557 h 233609"/>
                    <a:gd name="connsiteX2" fmla="*/ 124466 w 353437"/>
                    <a:gd name="connsiteY2" fmla="*/ 233609 h 233609"/>
                    <a:gd name="connsiteX3" fmla="*/ 0 w 353437"/>
                    <a:gd name="connsiteY3" fmla="*/ 57926 h 233609"/>
                    <a:gd name="connsiteX4" fmla="*/ 242410 w 353437"/>
                    <a:gd name="connsiteY4" fmla="*/ 0 h 233609"/>
                    <a:gd name="connsiteX0" fmla="*/ 242410 w 353437"/>
                    <a:gd name="connsiteY0" fmla="*/ 0 h 237817"/>
                    <a:gd name="connsiteX1" fmla="*/ 353437 w 353437"/>
                    <a:gd name="connsiteY1" fmla="*/ 184557 h 237817"/>
                    <a:gd name="connsiteX2" fmla="*/ 120881 w 353437"/>
                    <a:gd name="connsiteY2" fmla="*/ 237817 h 237817"/>
                    <a:gd name="connsiteX3" fmla="*/ 0 w 353437"/>
                    <a:gd name="connsiteY3" fmla="*/ 57926 h 237817"/>
                    <a:gd name="connsiteX4" fmla="*/ 242410 w 353437"/>
                    <a:gd name="connsiteY4" fmla="*/ 0 h 237817"/>
                    <a:gd name="connsiteX0" fmla="*/ 242410 w 353437"/>
                    <a:gd name="connsiteY0" fmla="*/ 0 h 267755"/>
                    <a:gd name="connsiteX1" fmla="*/ 353437 w 353437"/>
                    <a:gd name="connsiteY1" fmla="*/ 184557 h 267755"/>
                    <a:gd name="connsiteX2" fmla="*/ 139106 w 353437"/>
                    <a:gd name="connsiteY2" fmla="*/ 267755 h 267755"/>
                    <a:gd name="connsiteX3" fmla="*/ 0 w 353437"/>
                    <a:gd name="connsiteY3" fmla="*/ 57926 h 267755"/>
                    <a:gd name="connsiteX4" fmla="*/ 242410 w 353437"/>
                    <a:gd name="connsiteY4" fmla="*/ 0 h 267755"/>
                    <a:gd name="connsiteX0" fmla="*/ 644309 w 755336"/>
                    <a:gd name="connsiteY0" fmla="*/ 537841 h 805596"/>
                    <a:gd name="connsiteX1" fmla="*/ 755336 w 755336"/>
                    <a:gd name="connsiteY1" fmla="*/ 722398 h 805596"/>
                    <a:gd name="connsiteX2" fmla="*/ 541005 w 755336"/>
                    <a:gd name="connsiteY2" fmla="*/ 805596 h 805596"/>
                    <a:gd name="connsiteX3" fmla="*/ 0 w 755336"/>
                    <a:gd name="connsiteY3" fmla="*/ 41 h 805596"/>
                    <a:gd name="connsiteX4" fmla="*/ 644309 w 755336"/>
                    <a:gd name="connsiteY4" fmla="*/ 537841 h 805596"/>
                    <a:gd name="connsiteX0" fmla="*/ 644309 w 755336"/>
                    <a:gd name="connsiteY0" fmla="*/ 537841 h 805596"/>
                    <a:gd name="connsiteX1" fmla="*/ 755336 w 755336"/>
                    <a:gd name="connsiteY1" fmla="*/ 722398 h 805596"/>
                    <a:gd name="connsiteX2" fmla="*/ 541005 w 755336"/>
                    <a:gd name="connsiteY2" fmla="*/ 805596 h 805596"/>
                    <a:gd name="connsiteX3" fmla="*/ 0 w 755336"/>
                    <a:gd name="connsiteY3" fmla="*/ 41 h 805596"/>
                    <a:gd name="connsiteX4" fmla="*/ 644309 w 755336"/>
                    <a:gd name="connsiteY4" fmla="*/ 537841 h 805596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23923 w 755336"/>
                    <a:gd name="connsiteY0" fmla="*/ 0 h 894924"/>
                    <a:gd name="connsiteX1" fmla="*/ 755336 w 755336"/>
                    <a:gd name="connsiteY1" fmla="*/ 811726 h 894924"/>
                    <a:gd name="connsiteX2" fmla="*/ 541005 w 755336"/>
                    <a:gd name="connsiteY2" fmla="*/ 894924 h 894924"/>
                    <a:gd name="connsiteX3" fmla="*/ 0 w 755336"/>
                    <a:gd name="connsiteY3" fmla="*/ 89369 h 894924"/>
                    <a:gd name="connsiteX4" fmla="*/ 223923 w 755336"/>
                    <a:gd name="connsiteY4" fmla="*/ 0 h 894924"/>
                    <a:gd name="connsiteX0" fmla="*/ 232053 w 755336"/>
                    <a:gd name="connsiteY0" fmla="*/ 0 h 898028"/>
                    <a:gd name="connsiteX1" fmla="*/ 755336 w 755336"/>
                    <a:gd name="connsiteY1" fmla="*/ 814830 h 898028"/>
                    <a:gd name="connsiteX2" fmla="*/ 541005 w 755336"/>
                    <a:gd name="connsiteY2" fmla="*/ 898028 h 898028"/>
                    <a:gd name="connsiteX3" fmla="*/ 0 w 755336"/>
                    <a:gd name="connsiteY3" fmla="*/ 92473 h 898028"/>
                    <a:gd name="connsiteX4" fmla="*/ 232053 w 755336"/>
                    <a:gd name="connsiteY4" fmla="*/ 0 h 898028"/>
                    <a:gd name="connsiteX0" fmla="*/ 235102 w 755336"/>
                    <a:gd name="connsiteY0" fmla="*/ 0 h 899193"/>
                    <a:gd name="connsiteX1" fmla="*/ 755336 w 755336"/>
                    <a:gd name="connsiteY1" fmla="*/ 815995 h 899193"/>
                    <a:gd name="connsiteX2" fmla="*/ 541005 w 755336"/>
                    <a:gd name="connsiteY2" fmla="*/ 899193 h 899193"/>
                    <a:gd name="connsiteX3" fmla="*/ 0 w 755336"/>
                    <a:gd name="connsiteY3" fmla="*/ 93638 h 899193"/>
                    <a:gd name="connsiteX4" fmla="*/ 235102 w 755336"/>
                    <a:gd name="connsiteY4" fmla="*/ 0 h 899193"/>
                    <a:gd name="connsiteX0" fmla="*/ 154662 w 674896"/>
                    <a:gd name="connsiteY0" fmla="*/ 0 h 899193"/>
                    <a:gd name="connsiteX1" fmla="*/ 674896 w 674896"/>
                    <a:gd name="connsiteY1" fmla="*/ 815995 h 899193"/>
                    <a:gd name="connsiteX2" fmla="*/ 460565 w 674896"/>
                    <a:gd name="connsiteY2" fmla="*/ 899193 h 899193"/>
                    <a:gd name="connsiteX3" fmla="*/ 0 w 674896"/>
                    <a:gd name="connsiteY3" fmla="*/ 194472 h 899193"/>
                    <a:gd name="connsiteX4" fmla="*/ 154662 w 674896"/>
                    <a:gd name="connsiteY4" fmla="*/ 0 h 899193"/>
                    <a:gd name="connsiteX0" fmla="*/ 231299 w 674896"/>
                    <a:gd name="connsiteY0" fmla="*/ 0 h 795302"/>
                    <a:gd name="connsiteX1" fmla="*/ 674896 w 674896"/>
                    <a:gd name="connsiteY1" fmla="*/ 712104 h 795302"/>
                    <a:gd name="connsiteX2" fmla="*/ 460565 w 674896"/>
                    <a:gd name="connsiteY2" fmla="*/ 795302 h 795302"/>
                    <a:gd name="connsiteX3" fmla="*/ 0 w 674896"/>
                    <a:gd name="connsiteY3" fmla="*/ 90581 h 795302"/>
                    <a:gd name="connsiteX4" fmla="*/ 231299 w 674896"/>
                    <a:gd name="connsiteY4" fmla="*/ 0 h 795302"/>
                    <a:gd name="connsiteX0" fmla="*/ 231299 w 674896"/>
                    <a:gd name="connsiteY0" fmla="*/ 0 h 796030"/>
                    <a:gd name="connsiteX1" fmla="*/ 674896 w 674896"/>
                    <a:gd name="connsiteY1" fmla="*/ 712104 h 796030"/>
                    <a:gd name="connsiteX2" fmla="*/ 462860 w 674896"/>
                    <a:gd name="connsiteY2" fmla="*/ 796030 h 796030"/>
                    <a:gd name="connsiteX3" fmla="*/ 0 w 674896"/>
                    <a:gd name="connsiteY3" fmla="*/ 90581 h 796030"/>
                    <a:gd name="connsiteX4" fmla="*/ 231299 w 674896"/>
                    <a:gd name="connsiteY4" fmla="*/ 0 h 796030"/>
                    <a:gd name="connsiteX0" fmla="*/ 238413 w 682010"/>
                    <a:gd name="connsiteY0" fmla="*/ 0 h 796030"/>
                    <a:gd name="connsiteX1" fmla="*/ 682010 w 682010"/>
                    <a:gd name="connsiteY1" fmla="*/ 712104 h 796030"/>
                    <a:gd name="connsiteX2" fmla="*/ 469974 w 682010"/>
                    <a:gd name="connsiteY2" fmla="*/ 796030 h 796030"/>
                    <a:gd name="connsiteX3" fmla="*/ 0 w 682010"/>
                    <a:gd name="connsiteY3" fmla="*/ 93296 h 796030"/>
                    <a:gd name="connsiteX4" fmla="*/ 238413 w 682010"/>
                    <a:gd name="connsiteY4" fmla="*/ 0 h 796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2010" h="796030">
                      <a:moveTo>
                        <a:pt x="238413" y="0"/>
                      </a:moveTo>
                      <a:cubicBezTo>
                        <a:pt x="249557" y="23971"/>
                        <a:pt x="647040" y="652216"/>
                        <a:pt x="682010" y="712104"/>
                      </a:cubicBezTo>
                      <a:lnTo>
                        <a:pt x="469974" y="796030"/>
                      </a:lnTo>
                      <a:lnTo>
                        <a:pt x="0" y="93296"/>
                      </a:lnTo>
                      <a:cubicBezTo>
                        <a:pt x="29426" y="82169"/>
                        <a:pt x="216260" y="7664"/>
                        <a:pt x="238413" y="0"/>
                      </a:cubicBezTo>
                      <a:close/>
                    </a:path>
                  </a:pathLst>
                </a:custGeom>
                <a:gradFill>
                  <a:gsLst>
                    <a:gs pos="22000">
                      <a:schemeClr val="bg1">
                        <a:lumMod val="65000"/>
                      </a:schemeClr>
                    </a:gs>
                    <a:gs pos="57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tx1">
                        <a:lumMod val="70000"/>
                        <a:lumOff val="3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D9EA3468-0ACC-9F8E-C077-823EB7B214EA}"/>
                    </a:ext>
                  </a:extLst>
                </p:cNvPr>
                <p:cNvSpPr/>
                <p:nvPr/>
              </p:nvSpPr>
              <p:spPr>
                <a:xfrm rot="8921852" flipH="1">
                  <a:off x="584790" y="677374"/>
                  <a:ext cx="1219094" cy="79586"/>
                </a:xfrm>
                <a:custGeom>
                  <a:avLst/>
                  <a:gdLst>
                    <a:gd name="connsiteX0" fmla="*/ 0 w 220980"/>
                    <a:gd name="connsiteY0" fmla="*/ 45720 h 45720"/>
                    <a:gd name="connsiteX1" fmla="*/ 220980 w 220980"/>
                    <a:gd name="connsiteY1" fmla="*/ 0 h 45720"/>
                    <a:gd name="connsiteX2" fmla="*/ 220980 w 220980"/>
                    <a:gd name="connsiteY2" fmla="*/ 17145 h 45720"/>
                    <a:gd name="connsiteX3" fmla="*/ 0 w 220980"/>
                    <a:gd name="connsiteY3" fmla="*/ 45720 h 45720"/>
                    <a:gd name="connsiteX0" fmla="*/ 0 w 220980"/>
                    <a:gd name="connsiteY0" fmla="*/ 45720 h 45720"/>
                    <a:gd name="connsiteX1" fmla="*/ 0 w 220980"/>
                    <a:gd name="connsiteY1" fmla="*/ 45720 h 45720"/>
                    <a:gd name="connsiteX2" fmla="*/ 220980 w 220980"/>
                    <a:gd name="connsiteY2" fmla="*/ 0 h 45720"/>
                    <a:gd name="connsiteX3" fmla="*/ 220980 w 220980"/>
                    <a:gd name="connsiteY3" fmla="*/ 17145 h 45720"/>
                    <a:gd name="connsiteX4" fmla="*/ 0 w 220980"/>
                    <a:gd name="connsiteY4" fmla="*/ 45720 h 45720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572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0 w 220980"/>
                    <a:gd name="connsiteY1" fmla="*/ 49530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220980"/>
                    <a:gd name="connsiteY0" fmla="*/ 66675 h 66675"/>
                    <a:gd name="connsiteX1" fmla="*/ 37273 w 220980"/>
                    <a:gd name="connsiteY1" fmla="*/ 41634 h 66675"/>
                    <a:gd name="connsiteX2" fmla="*/ 220980 w 220980"/>
                    <a:gd name="connsiteY2" fmla="*/ 0 h 66675"/>
                    <a:gd name="connsiteX3" fmla="*/ 220980 w 220980"/>
                    <a:gd name="connsiteY3" fmla="*/ 17145 h 66675"/>
                    <a:gd name="connsiteX4" fmla="*/ 0 w 220980"/>
                    <a:gd name="connsiteY4" fmla="*/ 66675 h 66675"/>
                    <a:gd name="connsiteX0" fmla="*/ 0 w 191162"/>
                    <a:gd name="connsiteY0" fmla="*/ 60358 h 60358"/>
                    <a:gd name="connsiteX1" fmla="*/ 7455 w 191162"/>
                    <a:gd name="connsiteY1" fmla="*/ 41634 h 60358"/>
                    <a:gd name="connsiteX2" fmla="*/ 191162 w 191162"/>
                    <a:gd name="connsiteY2" fmla="*/ 0 h 60358"/>
                    <a:gd name="connsiteX3" fmla="*/ 191162 w 191162"/>
                    <a:gd name="connsiteY3" fmla="*/ 17145 h 60358"/>
                    <a:gd name="connsiteX4" fmla="*/ 0 w 191162"/>
                    <a:gd name="connsiteY4" fmla="*/ 60358 h 60358"/>
                    <a:gd name="connsiteX0" fmla="*/ -1 w 303551"/>
                    <a:gd name="connsiteY0" fmla="*/ 96126 h 96127"/>
                    <a:gd name="connsiteX1" fmla="*/ 119844 w 303551"/>
                    <a:gd name="connsiteY1" fmla="*/ 41634 h 96127"/>
                    <a:gd name="connsiteX2" fmla="*/ 303551 w 303551"/>
                    <a:gd name="connsiteY2" fmla="*/ 0 h 96127"/>
                    <a:gd name="connsiteX3" fmla="*/ 303551 w 303551"/>
                    <a:gd name="connsiteY3" fmla="*/ 17145 h 96127"/>
                    <a:gd name="connsiteX4" fmla="*/ -1 w 303551"/>
                    <a:gd name="connsiteY4" fmla="*/ 96126 h 96127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3552 w 303552"/>
                    <a:gd name="connsiteY3" fmla="*/ 17145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4913 w 303552"/>
                    <a:gd name="connsiteY1" fmla="*/ 78035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1694 w 303552"/>
                    <a:gd name="connsiteY3" fmla="*/ 23474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0579 w 303552"/>
                    <a:gd name="connsiteY3" fmla="*/ 27273 h 96126"/>
                    <a:gd name="connsiteX4" fmla="*/ 0 w 303552"/>
                    <a:gd name="connsiteY4" fmla="*/ 96126 h 96126"/>
                    <a:gd name="connsiteX0" fmla="*/ 0 w 303552"/>
                    <a:gd name="connsiteY0" fmla="*/ 96126 h 96126"/>
                    <a:gd name="connsiteX1" fmla="*/ 3680 w 303552"/>
                    <a:gd name="connsiteY1" fmla="*/ 76724 h 96126"/>
                    <a:gd name="connsiteX2" fmla="*/ 303552 w 303552"/>
                    <a:gd name="connsiteY2" fmla="*/ 0 h 96126"/>
                    <a:gd name="connsiteX3" fmla="*/ 300579 w 303552"/>
                    <a:gd name="connsiteY3" fmla="*/ 27273 h 96126"/>
                    <a:gd name="connsiteX4" fmla="*/ 0 w 303552"/>
                    <a:gd name="connsiteY4" fmla="*/ 96126 h 96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552" h="96126">
                      <a:moveTo>
                        <a:pt x="0" y="96126"/>
                      </a:moveTo>
                      <a:lnTo>
                        <a:pt x="3680" y="76724"/>
                      </a:lnTo>
                      <a:cubicBezTo>
                        <a:pt x="9939" y="76646"/>
                        <a:pt x="291644" y="11255"/>
                        <a:pt x="303552" y="0"/>
                      </a:cubicBezTo>
                      <a:cubicBezTo>
                        <a:pt x="303552" y="5715"/>
                        <a:pt x="300579" y="21558"/>
                        <a:pt x="300579" y="27273"/>
                      </a:cubicBezTo>
                      <a:cubicBezTo>
                        <a:pt x="291353" y="30923"/>
                        <a:pt x="29845" y="94856"/>
                        <a:pt x="0" y="9612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45000">
                      <a:schemeClr val="accent3">
                        <a:lumMod val="5000"/>
                        <a:lumOff val="95000"/>
                      </a:schemeClr>
                    </a:gs>
                    <a:gs pos="22000">
                      <a:schemeClr val="bg1">
                        <a:lumMod val="65000"/>
                      </a:schemeClr>
                    </a:gs>
                    <a:gs pos="57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0" scaled="1"/>
                  <a:tileRect/>
                </a:gradFill>
                <a:ln w="6350">
                  <a:noFill/>
                </a:ln>
                <a:effectLst>
                  <a:outerShdw blurRad="12700" dist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B892F7D-A888-802E-2D5D-554DC077E4B3}"/>
                  </a:ext>
                </a:extLst>
              </p:cNvPr>
              <p:cNvSpPr/>
              <p:nvPr/>
            </p:nvSpPr>
            <p:spPr>
              <a:xfrm rot="4545283" flipH="1">
                <a:off x="12181314" y="2606656"/>
                <a:ext cx="415509" cy="171079"/>
              </a:xfrm>
              <a:custGeom>
                <a:avLst/>
                <a:gdLst>
                  <a:gd name="connsiteX0" fmla="*/ 0 w 220980"/>
                  <a:gd name="connsiteY0" fmla="*/ 45720 h 45720"/>
                  <a:gd name="connsiteX1" fmla="*/ 220980 w 220980"/>
                  <a:gd name="connsiteY1" fmla="*/ 0 h 45720"/>
                  <a:gd name="connsiteX2" fmla="*/ 220980 w 220980"/>
                  <a:gd name="connsiteY2" fmla="*/ 17145 h 45720"/>
                  <a:gd name="connsiteX3" fmla="*/ 0 w 220980"/>
                  <a:gd name="connsiteY3" fmla="*/ 45720 h 45720"/>
                  <a:gd name="connsiteX0" fmla="*/ 0 w 220980"/>
                  <a:gd name="connsiteY0" fmla="*/ 45720 h 45720"/>
                  <a:gd name="connsiteX1" fmla="*/ 0 w 220980"/>
                  <a:gd name="connsiteY1" fmla="*/ 45720 h 45720"/>
                  <a:gd name="connsiteX2" fmla="*/ 220980 w 220980"/>
                  <a:gd name="connsiteY2" fmla="*/ 0 h 45720"/>
                  <a:gd name="connsiteX3" fmla="*/ 220980 w 220980"/>
                  <a:gd name="connsiteY3" fmla="*/ 17145 h 45720"/>
                  <a:gd name="connsiteX4" fmla="*/ 0 w 220980"/>
                  <a:gd name="connsiteY4" fmla="*/ 45720 h 45720"/>
                  <a:gd name="connsiteX0" fmla="*/ 0 w 220980"/>
                  <a:gd name="connsiteY0" fmla="*/ 66675 h 66675"/>
                  <a:gd name="connsiteX1" fmla="*/ 0 w 220980"/>
                  <a:gd name="connsiteY1" fmla="*/ 4572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572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953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0 w 220980"/>
                  <a:gd name="connsiteY1" fmla="*/ 49530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220980"/>
                  <a:gd name="connsiteY0" fmla="*/ 66675 h 66675"/>
                  <a:gd name="connsiteX1" fmla="*/ 37273 w 220980"/>
                  <a:gd name="connsiteY1" fmla="*/ 41634 h 66675"/>
                  <a:gd name="connsiteX2" fmla="*/ 220980 w 220980"/>
                  <a:gd name="connsiteY2" fmla="*/ 0 h 66675"/>
                  <a:gd name="connsiteX3" fmla="*/ 220980 w 220980"/>
                  <a:gd name="connsiteY3" fmla="*/ 17145 h 66675"/>
                  <a:gd name="connsiteX4" fmla="*/ 0 w 220980"/>
                  <a:gd name="connsiteY4" fmla="*/ 66675 h 66675"/>
                  <a:gd name="connsiteX0" fmla="*/ 0 w 191162"/>
                  <a:gd name="connsiteY0" fmla="*/ 60358 h 60358"/>
                  <a:gd name="connsiteX1" fmla="*/ 7455 w 191162"/>
                  <a:gd name="connsiteY1" fmla="*/ 41634 h 60358"/>
                  <a:gd name="connsiteX2" fmla="*/ 191162 w 191162"/>
                  <a:gd name="connsiteY2" fmla="*/ 0 h 60358"/>
                  <a:gd name="connsiteX3" fmla="*/ 191162 w 191162"/>
                  <a:gd name="connsiteY3" fmla="*/ 17145 h 60358"/>
                  <a:gd name="connsiteX4" fmla="*/ 0 w 191162"/>
                  <a:gd name="connsiteY4" fmla="*/ 60358 h 60358"/>
                  <a:gd name="connsiteX0" fmla="*/ -1 w 303551"/>
                  <a:gd name="connsiteY0" fmla="*/ 96126 h 96127"/>
                  <a:gd name="connsiteX1" fmla="*/ 119844 w 303551"/>
                  <a:gd name="connsiteY1" fmla="*/ 41634 h 96127"/>
                  <a:gd name="connsiteX2" fmla="*/ 303551 w 303551"/>
                  <a:gd name="connsiteY2" fmla="*/ 0 h 96127"/>
                  <a:gd name="connsiteX3" fmla="*/ 303551 w 303551"/>
                  <a:gd name="connsiteY3" fmla="*/ 17145 h 96127"/>
                  <a:gd name="connsiteX4" fmla="*/ -1 w 303551"/>
                  <a:gd name="connsiteY4" fmla="*/ 96126 h 96127"/>
                  <a:gd name="connsiteX0" fmla="*/ 0 w 303552"/>
                  <a:gd name="connsiteY0" fmla="*/ 96126 h 96126"/>
                  <a:gd name="connsiteX1" fmla="*/ 4913 w 303552"/>
                  <a:gd name="connsiteY1" fmla="*/ 78035 h 96126"/>
                  <a:gd name="connsiteX2" fmla="*/ 303552 w 303552"/>
                  <a:gd name="connsiteY2" fmla="*/ 0 h 96126"/>
                  <a:gd name="connsiteX3" fmla="*/ 303552 w 303552"/>
                  <a:gd name="connsiteY3" fmla="*/ 17145 h 96126"/>
                  <a:gd name="connsiteX4" fmla="*/ 0 w 303552"/>
                  <a:gd name="connsiteY4" fmla="*/ 96126 h 96126"/>
                  <a:gd name="connsiteX0" fmla="*/ 0 w 303552"/>
                  <a:gd name="connsiteY0" fmla="*/ 96126 h 96126"/>
                  <a:gd name="connsiteX1" fmla="*/ 4913 w 303552"/>
                  <a:gd name="connsiteY1" fmla="*/ 78035 h 96126"/>
                  <a:gd name="connsiteX2" fmla="*/ 303552 w 303552"/>
                  <a:gd name="connsiteY2" fmla="*/ 0 h 96126"/>
                  <a:gd name="connsiteX3" fmla="*/ 303552 w 303552"/>
                  <a:gd name="connsiteY3" fmla="*/ 17145 h 96126"/>
                  <a:gd name="connsiteX4" fmla="*/ 0 w 303552"/>
                  <a:gd name="connsiteY4" fmla="*/ 96126 h 96126"/>
                  <a:gd name="connsiteX0" fmla="*/ 54696 w 298639"/>
                  <a:gd name="connsiteY0" fmla="*/ 123477 h 123477"/>
                  <a:gd name="connsiteX1" fmla="*/ 0 w 298639"/>
                  <a:gd name="connsiteY1" fmla="*/ 78035 h 123477"/>
                  <a:gd name="connsiteX2" fmla="*/ 298639 w 298639"/>
                  <a:gd name="connsiteY2" fmla="*/ 0 h 123477"/>
                  <a:gd name="connsiteX3" fmla="*/ 298639 w 298639"/>
                  <a:gd name="connsiteY3" fmla="*/ 17145 h 123477"/>
                  <a:gd name="connsiteX4" fmla="*/ 54696 w 298639"/>
                  <a:gd name="connsiteY4" fmla="*/ 123477 h 123477"/>
                  <a:gd name="connsiteX0" fmla="*/ 54696 w 338788"/>
                  <a:gd name="connsiteY0" fmla="*/ 123477 h 123477"/>
                  <a:gd name="connsiteX1" fmla="*/ 0 w 338788"/>
                  <a:gd name="connsiteY1" fmla="*/ 78035 h 123477"/>
                  <a:gd name="connsiteX2" fmla="*/ 298639 w 338788"/>
                  <a:gd name="connsiteY2" fmla="*/ 0 h 123477"/>
                  <a:gd name="connsiteX3" fmla="*/ 338788 w 338788"/>
                  <a:gd name="connsiteY3" fmla="*/ 49634 h 123477"/>
                  <a:gd name="connsiteX4" fmla="*/ 54696 w 338788"/>
                  <a:gd name="connsiteY4" fmla="*/ 123477 h 123477"/>
                  <a:gd name="connsiteX0" fmla="*/ 54696 w 338788"/>
                  <a:gd name="connsiteY0" fmla="*/ 134653 h 134653"/>
                  <a:gd name="connsiteX1" fmla="*/ 0 w 338788"/>
                  <a:gd name="connsiteY1" fmla="*/ 89211 h 134653"/>
                  <a:gd name="connsiteX2" fmla="*/ 277500 w 338788"/>
                  <a:gd name="connsiteY2" fmla="*/ 0 h 134653"/>
                  <a:gd name="connsiteX3" fmla="*/ 338788 w 338788"/>
                  <a:gd name="connsiteY3" fmla="*/ 60810 h 134653"/>
                  <a:gd name="connsiteX4" fmla="*/ 54696 w 338788"/>
                  <a:gd name="connsiteY4" fmla="*/ 134653 h 134653"/>
                  <a:gd name="connsiteX0" fmla="*/ 73673 w 357765"/>
                  <a:gd name="connsiteY0" fmla="*/ 134653 h 134653"/>
                  <a:gd name="connsiteX1" fmla="*/ 0 w 357765"/>
                  <a:gd name="connsiteY1" fmla="*/ 77465 h 134653"/>
                  <a:gd name="connsiteX2" fmla="*/ 296477 w 357765"/>
                  <a:gd name="connsiteY2" fmla="*/ 0 h 134653"/>
                  <a:gd name="connsiteX3" fmla="*/ 357765 w 357765"/>
                  <a:gd name="connsiteY3" fmla="*/ 60810 h 134653"/>
                  <a:gd name="connsiteX4" fmla="*/ 73673 w 357765"/>
                  <a:gd name="connsiteY4" fmla="*/ 134653 h 134653"/>
                  <a:gd name="connsiteX0" fmla="*/ 73673 w 357765"/>
                  <a:gd name="connsiteY0" fmla="*/ 118560 h 118560"/>
                  <a:gd name="connsiteX1" fmla="*/ 0 w 357765"/>
                  <a:gd name="connsiteY1" fmla="*/ 61372 h 118560"/>
                  <a:gd name="connsiteX2" fmla="*/ 208345 w 357765"/>
                  <a:gd name="connsiteY2" fmla="*/ 0 h 118560"/>
                  <a:gd name="connsiteX3" fmla="*/ 357765 w 357765"/>
                  <a:gd name="connsiteY3" fmla="*/ 44717 h 118560"/>
                  <a:gd name="connsiteX4" fmla="*/ 73673 w 357765"/>
                  <a:gd name="connsiteY4" fmla="*/ 118560 h 118560"/>
                  <a:gd name="connsiteX0" fmla="*/ 73673 w 357765"/>
                  <a:gd name="connsiteY0" fmla="*/ 118560 h 118560"/>
                  <a:gd name="connsiteX1" fmla="*/ 0 w 357765"/>
                  <a:gd name="connsiteY1" fmla="*/ 61372 h 118560"/>
                  <a:gd name="connsiteX2" fmla="*/ 208345 w 357765"/>
                  <a:gd name="connsiteY2" fmla="*/ 0 h 118560"/>
                  <a:gd name="connsiteX3" fmla="*/ 357765 w 357765"/>
                  <a:gd name="connsiteY3" fmla="*/ 44717 h 118560"/>
                  <a:gd name="connsiteX4" fmla="*/ 73673 w 357765"/>
                  <a:gd name="connsiteY4" fmla="*/ 118560 h 118560"/>
                  <a:gd name="connsiteX0" fmla="*/ 73673 w 290740"/>
                  <a:gd name="connsiteY0" fmla="*/ 118560 h 118560"/>
                  <a:gd name="connsiteX1" fmla="*/ 0 w 290740"/>
                  <a:gd name="connsiteY1" fmla="*/ 61372 h 118560"/>
                  <a:gd name="connsiteX2" fmla="*/ 208345 w 290740"/>
                  <a:gd name="connsiteY2" fmla="*/ 0 h 118560"/>
                  <a:gd name="connsiteX3" fmla="*/ 290740 w 290740"/>
                  <a:gd name="connsiteY3" fmla="*/ 62418 h 118560"/>
                  <a:gd name="connsiteX4" fmla="*/ 73673 w 290740"/>
                  <a:gd name="connsiteY4" fmla="*/ 118560 h 118560"/>
                  <a:gd name="connsiteX0" fmla="*/ 73673 w 290740"/>
                  <a:gd name="connsiteY0" fmla="*/ 118560 h 118560"/>
                  <a:gd name="connsiteX1" fmla="*/ 0 w 290740"/>
                  <a:gd name="connsiteY1" fmla="*/ 61372 h 118560"/>
                  <a:gd name="connsiteX2" fmla="*/ 208345 w 290740"/>
                  <a:gd name="connsiteY2" fmla="*/ 0 h 118560"/>
                  <a:gd name="connsiteX3" fmla="*/ 290740 w 290740"/>
                  <a:gd name="connsiteY3" fmla="*/ 62418 h 118560"/>
                  <a:gd name="connsiteX4" fmla="*/ 73673 w 290740"/>
                  <a:gd name="connsiteY4" fmla="*/ 118560 h 118560"/>
                  <a:gd name="connsiteX0" fmla="*/ 79094 w 290740"/>
                  <a:gd name="connsiteY0" fmla="*/ 121916 h 121916"/>
                  <a:gd name="connsiteX1" fmla="*/ 0 w 290740"/>
                  <a:gd name="connsiteY1" fmla="*/ 61372 h 121916"/>
                  <a:gd name="connsiteX2" fmla="*/ 208345 w 290740"/>
                  <a:gd name="connsiteY2" fmla="*/ 0 h 121916"/>
                  <a:gd name="connsiteX3" fmla="*/ 290740 w 290740"/>
                  <a:gd name="connsiteY3" fmla="*/ 62418 h 121916"/>
                  <a:gd name="connsiteX4" fmla="*/ 79094 w 290740"/>
                  <a:gd name="connsiteY4" fmla="*/ 121916 h 121916"/>
                  <a:gd name="connsiteX0" fmla="*/ 79094 w 290740"/>
                  <a:gd name="connsiteY0" fmla="*/ 121916 h 121916"/>
                  <a:gd name="connsiteX1" fmla="*/ 0 w 290740"/>
                  <a:gd name="connsiteY1" fmla="*/ 61372 h 121916"/>
                  <a:gd name="connsiteX2" fmla="*/ 208345 w 290740"/>
                  <a:gd name="connsiteY2" fmla="*/ 0 h 121916"/>
                  <a:gd name="connsiteX3" fmla="*/ 290740 w 290740"/>
                  <a:gd name="connsiteY3" fmla="*/ 62418 h 121916"/>
                  <a:gd name="connsiteX4" fmla="*/ 79094 w 290740"/>
                  <a:gd name="connsiteY4" fmla="*/ 121916 h 121916"/>
                  <a:gd name="connsiteX0" fmla="*/ 79094 w 290740"/>
                  <a:gd name="connsiteY0" fmla="*/ 121916 h 121916"/>
                  <a:gd name="connsiteX1" fmla="*/ 0 w 290740"/>
                  <a:gd name="connsiteY1" fmla="*/ 61372 h 121916"/>
                  <a:gd name="connsiteX2" fmla="*/ 208345 w 290740"/>
                  <a:gd name="connsiteY2" fmla="*/ 0 h 121916"/>
                  <a:gd name="connsiteX3" fmla="*/ 290740 w 290740"/>
                  <a:gd name="connsiteY3" fmla="*/ 62418 h 121916"/>
                  <a:gd name="connsiteX4" fmla="*/ 79094 w 290740"/>
                  <a:gd name="connsiteY4" fmla="*/ 121916 h 121916"/>
                  <a:gd name="connsiteX0" fmla="*/ 79094 w 290740"/>
                  <a:gd name="connsiteY0" fmla="*/ 121916 h 121916"/>
                  <a:gd name="connsiteX1" fmla="*/ 0 w 290740"/>
                  <a:gd name="connsiteY1" fmla="*/ 61372 h 121916"/>
                  <a:gd name="connsiteX2" fmla="*/ 208345 w 290740"/>
                  <a:gd name="connsiteY2" fmla="*/ 0 h 121916"/>
                  <a:gd name="connsiteX3" fmla="*/ 290740 w 290740"/>
                  <a:gd name="connsiteY3" fmla="*/ 62418 h 121916"/>
                  <a:gd name="connsiteX4" fmla="*/ 79094 w 290740"/>
                  <a:gd name="connsiteY4" fmla="*/ 121916 h 121916"/>
                  <a:gd name="connsiteX0" fmla="*/ 66636 w 278282"/>
                  <a:gd name="connsiteY0" fmla="*/ 121916 h 121916"/>
                  <a:gd name="connsiteX1" fmla="*/ 0 w 278282"/>
                  <a:gd name="connsiteY1" fmla="*/ 65265 h 121916"/>
                  <a:gd name="connsiteX2" fmla="*/ 195887 w 278282"/>
                  <a:gd name="connsiteY2" fmla="*/ 0 h 121916"/>
                  <a:gd name="connsiteX3" fmla="*/ 278282 w 278282"/>
                  <a:gd name="connsiteY3" fmla="*/ 62418 h 121916"/>
                  <a:gd name="connsiteX4" fmla="*/ 66636 w 278282"/>
                  <a:gd name="connsiteY4" fmla="*/ 121916 h 121916"/>
                  <a:gd name="connsiteX0" fmla="*/ 71508 w 283154"/>
                  <a:gd name="connsiteY0" fmla="*/ 121916 h 121916"/>
                  <a:gd name="connsiteX1" fmla="*/ -1 w 283154"/>
                  <a:gd name="connsiteY1" fmla="*/ 64157 h 121916"/>
                  <a:gd name="connsiteX2" fmla="*/ 200759 w 283154"/>
                  <a:gd name="connsiteY2" fmla="*/ 0 h 121916"/>
                  <a:gd name="connsiteX3" fmla="*/ 283154 w 283154"/>
                  <a:gd name="connsiteY3" fmla="*/ 62418 h 121916"/>
                  <a:gd name="connsiteX4" fmla="*/ 71508 w 283154"/>
                  <a:gd name="connsiteY4" fmla="*/ 121916 h 121916"/>
                  <a:gd name="connsiteX0" fmla="*/ 71509 w 283155"/>
                  <a:gd name="connsiteY0" fmla="*/ 121916 h 121916"/>
                  <a:gd name="connsiteX1" fmla="*/ 0 w 283155"/>
                  <a:gd name="connsiteY1" fmla="*/ 64157 h 121916"/>
                  <a:gd name="connsiteX2" fmla="*/ 200760 w 283155"/>
                  <a:gd name="connsiteY2" fmla="*/ 0 h 121916"/>
                  <a:gd name="connsiteX3" fmla="*/ 283155 w 283155"/>
                  <a:gd name="connsiteY3" fmla="*/ 62418 h 121916"/>
                  <a:gd name="connsiteX4" fmla="*/ 71509 w 283155"/>
                  <a:gd name="connsiteY4" fmla="*/ 121916 h 121916"/>
                  <a:gd name="connsiteX0" fmla="*/ 75318 w 286964"/>
                  <a:gd name="connsiteY0" fmla="*/ 121916 h 121916"/>
                  <a:gd name="connsiteX1" fmla="*/ 0 w 286964"/>
                  <a:gd name="connsiteY1" fmla="*/ 57981 h 121916"/>
                  <a:gd name="connsiteX2" fmla="*/ 204569 w 286964"/>
                  <a:gd name="connsiteY2" fmla="*/ 0 h 121916"/>
                  <a:gd name="connsiteX3" fmla="*/ 286964 w 286964"/>
                  <a:gd name="connsiteY3" fmla="*/ 62418 h 121916"/>
                  <a:gd name="connsiteX4" fmla="*/ 75318 w 286964"/>
                  <a:gd name="connsiteY4" fmla="*/ 121916 h 121916"/>
                  <a:gd name="connsiteX0" fmla="*/ 69896 w 286964"/>
                  <a:gd name="connsiteY0" fmla="*/ 118559 h 118559"/>
                  <a:gd name="connsiteX1" fmla="*/ 0 w 286964"/>
                  <a:gd name="connsiteY1" fmla="*/ 57981 h 118559"/>
                  <a:gd name="connsiteX2" fmla="*/ 204569 w 286964"/>
                  <a:gd name="connsiteY2" fmla="*/ 0 h 118559"/>
                  <a:gd name="connsiteX3" fmla="*/ 286964 w 286964"/>
                  <a:gd name="connsiteY3" fmla="*/ 62418 h 118559"/>
                  <a:gd name="connsiteX4" fmla="*/ 69896 w 286964"/>
                  <a:gd name="connsiteY4" fmla="*/ 118559 h 118559"/>
                  <a:gd name="connsiteX0" fmla="*/ 69896 w 286964"/>
                  <a:gd name="connsiteY0" fmla="*/ 118559 h 118559"/>
                  <a:gd name="connsiteX1" fmla="*/ 0 w 286964"/>
                  <a:gd name="connsiteY1" fmla="*/ 57981 h 118559"/>
                  <a:gd name="connsiteX2" fmla="*/ 204569 w 286964"/>
                  <a:gd name="connsiteY2" fmla="*/ 0 h 118559"/>
                  <a:gd name="connsiteX3" fmla="*/ 286964 w 286964"/>
                  <a:gd name="connsiteY3" fmla="*/ 62418 h 118559"/>
                  <a:gd name="connsiteX4" fmla="*/ 69896 w 286964"/>
                  <a:gd name="connsiteY4" fmla="*/ 118559 h 118559"/>
                  <a:gd name="connsiteX0" fmla="*/ 64796 w 286964"/>
                  <a:gd name="connsiteY0" fmla="*/ 119906 h 119906"/>
                  <a:gd name="connsiteX1" fmla="*/ 0 w 286964"/>
                  <a:gd name="connsiteY1" fmla="*/ 57981 h 119906"/>
                  <a:gd name="connsiteX2" fmla="*/ 204569 w 286964"/>
                  <a:gd name="connsiteY2" fmla="*/ 0 h 119906"/>
                  <a:gd name="connsiteX3" fmla="*/ 286964 w 286964"/>
                  <a:gd name="connsiteY3" fmla="*/ 62418 h 119906"/>
                  <a:gd name="connsiteX4" fmla="*/ 64796 w 286964"/>
                  <a:gd name="connsiteY4" fmla="*/ 119906 h 119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64" h="119906">
                    <a:moveTo>
                      <a:pt x="64796" y="119906"/>
                    </a:moveTo>
                    <a:cubicBezTo>
                      <a:pt x="41497" y="99713"/>
                      <a:pt x="23299" y="78174"/>
                      <a:pt x="0" y="57981"/>
                    </a:cubicBezTo>
                    <a:cubicBezTo>
                      <a:pt x="26344" y="46326"/>
                      <a:pt x="174211" y="7743"/>
                      <a:pt x="204569" y="0"/>
                    </a:cubicBezTo>
                    <a:cubicBezTo>
                      <a:pt x="219543" y="7347"/>
                      <a:pt x="259499" y="41612"/>
                      <a:pt x="286964" y="62418"/>
                    </a:cubicBezTo>
                    <a:cubicBezTo>
                      <a:pt x="245735" y="70362"/>
                      <a:pt x="94641" y="118636"/>
                      <a:pt x="64796" y="11990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noFill/>
              </a:ln>
              <a:effectLst>
                <a:innerShdw blurRad="12700" dist="12700" dir="1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A15F55EF-90BB-5893-E1D2-2B5478561325}"/>
                  </a:ext>
                </a:extLst>
              </p:cNvPr>
              <p:cNvSpPr/>
              <p:nvPr/>
            </p:nvSpPr>
            <p:spPr>
              <a:xfrm rot="165202">
                <a:off x="10272716" y="2428877"/>
                <a:ext cx="340508" cy="581103"/>
              </a:xfrm>
              <a:custGeom>
                <a:avLst/>
                <a:gdLst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47018 w 255686"/>
                  <a:gd name="connsiteY2" fmla="*/ 437699 h 485369"/>
                  <a:gd name="connsiteX3" fmla="*/ 255686 w 255686"/>
                  <a:gd name="connsiteY3" fmla="*/ 485369 h 485369"/>
                  <a:gd name="connsiteX4" fmla="*/ 47670 w 255686"/>
                  <a:gd name="connsiteY4" fmla="*/ 195015 h 485369"/>
                  <a:gd name="connsiteX5" fmla="*/ 17335 w 255686"/>
                  <a:gd name="connsiteY5" fmla="*/ 151678 h 485369"/>
                  <a:gd name="connsiteX6" fmla="*/ 0 w 255686"/>
                  <a:gd name="connsiteY6" fmla="*/ 0 h 485369"/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55686 w 255686"/>
                  <a:gd name="connsiteY2" fmla="*/ 485369 h 485369"/>
                  <a:gd name="connsiteX3" fmla="*/ 47670 w 255686"/>
                  <a:gd name="connsiteY3" fmla="*/ 195015 h 485369"/>
                  <a:gd name="connsiteX4" fmla="*/ 17335 w 255686"/>
                  <a:gd name="connsiteY4" fmla="*/ 151678 h 485369"/>
                  <a:gd name="connsiteX5" fmla="*/ 0 w 255686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7670 w 246161"/>
                  <a:gd name="connsiteY3" fmla="*/ 195015 h 485369"/>
                  <a:gd name="connsiteX4" fmla="*/ 17335 w 246161"/>
                  <a:gd name="connsiteY4" fmla="*/ 151678 h 485369"/>
                  <a:gd name="connsiteX5" fmla="*/ 0 w 246161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17335 w 246161"/>
                  <a:gd name="connsiteY3" fmla="*/ 151678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199727 w 246161"/>
                  <a:gd name="connsiteY1" fmla="*/ 255207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4000 w 209966"/>
                  <a:gd name="connsiteY3" fmla="*/ 1688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307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07863 h 384404"/>
                  <a:gd name="connsiteX4" fmla="*/ 0 w 209966"/>
                  <a:gd name="connsiteY4" fmla="*/ 0 h 38440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7810 w 200441"/>
                  <a:gd name="connsiteY3" fmla="*/ 107863 h 395834"/>
                  <a:gd name="connsiteX4" fmla="*/ 0 w 200441"/>
                  <a:gd name="connsiteY4" fmla="*/ 0 h 395834"/>
                  <a:gd name="connsiteX0" fmla="*/ 218 w 200659"/>
                  <a:gd name="connsiteY0" fmla="*/ 0 h 395834"/>
                  <a:gd name="connsiteX1" fmla="*/ 199945 w 200659"/>
                  <a:gd name="connsiteY1" fmla="*/ 255207 h 395834"/>
                  <a:gd name="connsiteX2" fmla="*/ 200659 w 200659"/>
                  <a:gd name="connsiteY2" fmla="*/ 395834 h 395834"/>
                  <a:gd name="connsiteX3" fmla="*/ 408 w 200659"/>
                  <a:gd name="connsiteY3" fmla="*/ 115483 h 395834"/>
                  <a:gd name="connsiteX4" fmla="*/ 218 w 200659"/>
                  <a:gd name="connsiteY4" fmla="*/ 0 h 39583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4000 w 200441"/>
                  <a:gd name="connsiteY3" fmla="*/ 121198 h 395834"/>
                  <a:gd name="connsiteX4" fmla="*/ 0 w 200441"/>
                  <a:gd name="connsiteY4" fmla="*/ 0 h 395834"/>
                  <a:gd name="connsiteX0" fmla="*/ 3872 w 196627"/>
                  <a:gd name="connsiteY0" fmla="*/ 0 h 397818"/>
                  <a:gd name="connsiteX1" fmla="*/ 195913 w 196627"/>
                  <a:gd name="connsiteY1" fmla="*/ 257191 h 397818"/>
                  <a:gd name="connsiteX2" fmla="*/ 196627 w 196627"/>
                  <a:gd name="connsiteY2" fmla="*/ 397818 h 397818"/>
                  <a:gd name="connsiteX3" fmla="*/ 186 w 196627"/>
                  <a:gd name="connsiteY3" fmla="*/ 123182 h 397818"/>
                  <a:gd name="connsiteX4" fmla="*/ 3872 w 196627"/>
                  <a:gd name="connsiteY4" fmla="*/ 0 h 397818"/>
                  <a:gd name="connsiteX0" fmla="*/ 248 w 193003"/>
                  <a:gd name="connsiteY0" fmla="*/ 0 h 397818"/>
                  <a:gd name="connsiteX1" fmla="*/ 192289 w 193003"/>
                  <a:gd name="connsiteY1" fmla="*/ 257191 h 397818"/>
                  <a:gd name="connsiteX2" fmla="*/ 193003 w 193003"/>
                  <a:gd name="connsiteY2" fmla="*/ 397818 h 397818"/>
                  <a:gd name="connsiteX3" fmla="*/ 404 w 193003"/>
                  <a:gd name="connsiteY3" fmla="*/ 127150 h 397818"/>
                  <a:gd name="connsiteX4" fmla="*/ 248 w 193003"/>
                  <a:gd name="connsiteY4" fmla="*/ 0 h 397818"/>
                  <a:gd name="connsiteX0" fmla="*/ 24007 w 216762"/>
                  <a:gd name="connsiteY0" fmla="*/ 0 h 397818"/>
                  <a:gd name="connsiteX1" fmla="*/ 216048 w 216762"/>
                  <a:gd name="connsiteY1" fmla="*/ 257191 h 397818"/>
                  <a:gd name="connsiteX2" fmla="*/ 216762 w 216762"/>
                  <a:gd name="connsiteY2" fmla="*/ 397818 h 397818"/>
                  <a:gd name="connsiteX3" fmla="*/ 48 w 216762"/>
                  <a:gd name="connsiteY3" fmla="*/ 205777 h 397818"/>
                  <a:gd name="connsiteX4" fmla="*/ 24007 w 216762"/>
                  <a:gd name="connsiteY4" fmla="*/ 0 h 397818"/>
                  <a:gd name="connsiteX0" fmla="*/ 0 w 220788"/>
                  <a:gd name="connsiteY0" fmla="*/ 0 h 373484"/>
                  <a:gd name="connsiteX1" fmla="*/ 220074 w 220788"/>
                  <a:gd name="connsiteY1" fmla="*/ 232857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7076 w 220788"/>
                  <a:gd name="connsiteY1" fmla="*/ 168481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6277 w 220788"/>
                  <a:gd name="connsiteY1" fmla="*/ 151314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1454"/>
                  <a:gd name="connsiteY0" fmla="*/ 0 h 387790"/>
                  <a:gd name="connsiteX1" fmla="*/ 216943 w 221454"/>
                  <a:gd name="connsiteY1" fmla="*/ 165620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2616 w 216941"/>
                  <a:gd name="connsiteY0" fmla="*/ 0 h 383842"/>
                  <a:gd name="connsiteX1" fmla="*/ 211964 w 216941"/>
                  <a:gd name="connsiteY1" fmla="*/ 151657 h 383842"/>
                  <a:gd name="connsiteX2" fmla="*/ 216941 w 216941"/>
                  <a:gd name="connsiteY2" fmla="*/ 383842 h 383842"/>
                  <a:gd name="connsiteX3" fmla="*/ 227 w 216941"/>
                  <a:gd name="connsiteY3" fmla="*/ 191801 h 383842"/>
                  <a:gd name="connsiteX4" fmla="*/ 2616 w 216941"/>
                  <a:gd name="connsiteY4" fmla="*/ 0 h 383842"/>
                  <a:gd name="connsiteX0" fmla="*/ 4921 w 216875"/>
                  <a:gd name="connsiteY0" fmla="*/ 0 h 392563"/>
                  <a:gd name="connsiteX1" fmla="*/ 211898 w 216875"/>
                  <a:gd name="connsiteY1" fmla="*/ 160378 h 392563"/>
                  <a:gd name="connsiteX2" fmla="*/ 216875 w 216875"/>
                  <a:gd name="connsiteY2" fmla="*/ 392563 h 392563"/>
                  <a:gd name="connsiteX3" fmla="*/ 161 w 216875"/>
                  <a:gd name="connsiteY3" fmla="*/ 200522 h 392563"/>
                  <a:gd name="connsiteX4" fmla="*/ 4921 w 216875"/>
                  <a:gd name="connsiteY4" fmla="*/ 0 h 392563"/>
                  <a:gd name="connsiteX0" fmla="*/ 4921 w 212002"/>
                  <a:gd name="connsiteY0" fmla="*/ 0 h 378877"/>
                  <a:gd name="connsiteX1" fmla="*/ 211898 w 212002"/>
                  <a:gd name="connsiteY1" fmla="*/ 160378 h 378877"/>
                  <a:gd name="connsiteX2" fmla="*/ 204213 w 212002"/>
                  <a:gd name="connsiteY2" fmla="*/ 378877 h 378877"/>
                  <a:gd name="connsiteX3" fmla="*/ 161 w 212002"/>
                  <a:gd name="connsiteY3" fmla="*/ 200522 h 378877"/>
                  <a:gd name="connsiteX4" fmla="*/ 4921 w 212002"/>
                  <a:gd name="connsiteY4" fmla="*/ 0 h 378877"/>
                  <a:gd name="connsiteX0" fmla="*/ 4921 w 204213"/>
                  <a:gd name="connsiteY0" fmla="*/ 0 h 378877"/>
                  <a:gd name="connsiteX1" fmla="*/ 200636 w 204213"/>
                  <a:gd name="connsiteY1" fmla="*/ 148053 h 378877"/>
                  <a:gd name="connsiteX2" fmla="*/ 204213 w 204213"/>
                  <a:gd name="connsiteY2" fmla="*/ 378877 h 378877"/>
                  <a:gd name="connsiteX3" fmla="*/ 161 w 204213"/>
                  <a:gd name="connsiteY3" fmla="*/ 200522 h 378877"/>
                  <a:gd name="connsiteX4" fmla="*/ 4921 w 204213"/>
                  <a:gd name="connsiteY4" fmla="*/ 0 h 378877"/>
                  <a:gd name="connsiteX0" fmla="*/ 0 w 208833"/>
                  <a:gd name="connsiteY0" fmla="*/ 0 h 382687"/>
                  <a:gd name="connsiteX1" fmla="*/ 205256 w 208833"/>
                  <a:gd name="connsiteY1" fmla="*/ 151863 h 382687"/>
                  <a:gd name="connsiteX2" fmla="*/ 208833 w 208833"/>
                  <a:gd name="connsiteY2" fmla="*/ 382687 h 382687"/>
                  <a:gd name="connsiteX3" fmla="*/ 4781 w 208833"/>
                  <a:gd name="connsiteY3" fmla="*/ 204332 h 382687"/>
                  <a:gd name="connsiteX4" fmla="*/ 0 w 208833"/>
                  <a:gd name="connsiteY4" fmla="*/ 0 h 382687"/>
                  <a:gd name="connsiteX0" fmla="*/ 0 w 209668"/>
                  <a:gd name="connsiteY0" fmla="*/ 0 h 401285"/>
                  <a:gd name="connsiteX1" fmla="*/ 205256 w 209668"/>
                  <a:gd name="connsiteY1" fmla="*/ 151863 h 401285"/>
                  <a:gd name="connsiteX2" fmla="*/ 209668 w 209668"/>
                  <a:gd name="connsiteY2" fmla="*/ 401285 h 401285"/>
                  <a:gd name="connsiteX3" fmla="*/ 4781 w 209668"/>
                  <a:gd name="connsiteY3" fmla="*/ 204332 h 401285"/>
                  <a:gd name="connsiteX4" fmla="*/ 0 w 209668"/>
                  <a:gd name="connsiteY4" fmla="*/ 0 h 401285"/>
                  <a:gd name="connsiteX0" fmla="*/ 0 w 209674"/>
                  <a:gd name="connsiteY0" fmla="*/ 0 h 401285"/>
                  <a:gd name="connsiteX1" fmla="*/ 209263 w 209674"/>
                  <a:gd name="connsiteY1" fmla="*/ 151656 h 401285"/>
                  <a:gd name="connsiteX2" fmla="*/ 209668 w 209674"/>
                  <a:gd name="connsiteY2" fmla="*/ 401285 h 401285"/>
                  <a:gd name="connsiteX3" fmla="*/ 4781 w 209674"/>
                  <a:gd name="connsiteY3" fmla="*/ 204332 h 401285"/>
                  <a:gd name="connsiteX4" fmla="*/ 0 w 209674"/>
                  <a:gd name="connsiteY4" fmla="*/ 0 h 401285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5295 w 217938"/>
                  <a:gd name="connsiteY3" fmla="*/ 215776 h 406594"/>
                  <a:gd name="connsiteX4" fmla="*/ 0 w 217938"/>
                  <a:gd name="connsiteY4" fmla="*/ 0 h 406594"/>
                  <a:gd name="connsiteX0" fmla="*/ 0 w 217938"/>
                  <a:gd name="connsiteY0" fmla="*/ 88189 h 494783"/>
                  <a:gd name="connsiteX1" fmla="*/ 190936 w 217938"/>
                  <a:gd name="connsiteY1" fmla="*/ 9039 h 494783"/>
                  <a:gd name="connsiteX2" fmla="*/ 217938 w 217938"/>
                  <a:gd name="connsiteY2" fmla="*/ 494783 h 494783"/>
                  <a:gd name="connsiteX3" fmla="*/ 5295 w 217938"/>
                  <a:gd name="connsiteY3" fmla="*/ 303965 h 494783"/>
                  <a:gd name="connsiteX4" fmla="*/ 0 w 217938"/>
                  <a:gd name="connsiteY4" fmla="*/ 88189 h 494783"/>
                  <a:gd name="connsiteX0" fmla="*/ 0 w 217938"/>
                  <a:gd name="connsiteY0" fmla="*/ 79150 h 485744"/>
                  <a:gd name="connsiteX1" fmla="*/ 190936 w 217938"/>
                  <a:gd name="connsiteY1" fmla="*/ 0 h 485744"/>
                  <a:gd name="connsiteX2" fmla="*/ 217938 w 217938"/>
                  <a:gd name="connsiteY2" fmla="*/ 485744 h 485744"/>
                  <a:gd name="connsiteX3" fmla="*/ 5295 w 217938"/>
                  <a:gd name="connsiteY3" fmla="*/ 294926 h 485744"/>
                  <a:gd name="connsiteX4" fmla="*/ 0 w 217938"/>
                  <a:gd name="connsiteY4" fmla="*/ 79150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04691"/>
                  <a:gd name="connsiteY0" fmla="*/ 115022 h 297030"/>
                  <a:gd name="connsiteX1" fmla="*/ 197289 w 204691"/>
                  <a:gd name="connsiteY1" fmla="*/ 0 h 297030"/>
                  <a:gd name="connsiteX2" fmla="*/ 204691 w 204691"/>
                  <a:gd name="connsiteY2" fmla="*/ 226567 h 297030"/>
                  <a:gd name="connsiteX3" fmla="*/ 11648 w 204691"/>
                  <a:gd name="connsiteY3" fmla="*/ 294926 h 297030"/>
                  <a:gd name="connsiteX4" fmla="*/ 0 w 204691"/>
                  <a:gd name="connsiteY4" fmla="*/ 115022 h 297030"/>
                  <a:gd name="connsiteX0" fmla="*/ 0 w 204691"/>
                  <a:gd name="connsiteY0" fmla="*/ 115022 h 336217"/>
                  <a:gd name="connsiteX1" fmla="*/ 197289 w 204691"/>
                  <a:gd name="connsiteY1" fmla="*/ 0 h 336217"/>
                  <a:gd name="connsiteX2" fmla="*/ 204691 w 204691"/>
                  <a:gd name="connsiteY2" fmla="*/ 226567 h 336217"/>
                  <a:gd name="connsiteX3" fmla="*/ 13432 w 204691"/>
                  <a:gd name="connsiteY3" fmla="*/ 334645 h 336217"/>
                  <a:gd name="connsiteX4" fmla="*/ 0 w 204691"/>
                  <a:gd name="connsiteY4" fmla="*/ 115022 h 336217"/>
                  <a:gd name="connsiteX0" fmla="*/ 0 w 204691"/>
                  <a:gd name="connsiteY0" fmla="*/ 115022 h 336575"/>
                  <a:gd name="connsiteX1" fmla="*/ 197289 w 204691"/>
                  <a:gd name="connsiteY1" fmla="*/ 0 h 336575"/>
                  <a:gd name="connsiteX2" fmla="*/ 204691 w 204691"/>
                  <a:gd name="connsiteY2" fmla="*/ 226567 h 336575"/>
                  <a:gd name="connsiteX3" fmla="*/ 13432 w 204691"/>
                  <a:gd name="connsiteY3" fmla="*/ 334645 h 336575"/>
                  <a:gd name="connsiteX4" fmla="*/ 0 w 204691"/>
                  <a:gd name="connsiteY4" fmla="*/ 115022 h 336575"/>
                  <a:gd name="connsiteX0" fmla="*/ 0 w 204691"/>
                  <a:gd name="connsiteY0" fmla="*/ 115022 h 346366"/>
                  <a:gd name="connsiteX1" fmla="*/ 197289 w 204691"/>
                  <a:gd name="connsiteY1" fmla="*/ 0 h 346366"/>
                  <a:gd name="connsiteX2" fmla="*/ 204691 w 204691"/>
                  <a:gd name="connsiteY2" fmla="*/ 226567 h 346366"/>
                  <a:gd name="connsiteX3" fmla="*/ 13878 w 204691"/>
                  <a:gd name="connsiteY3" fmla="*/ 344574 h 346366"/>
                  <a:gd name="connsiteX4" fmla="*/ 0 w 204691"/>
                  <a:gd name="connsiteY4" fmla="*/ 115022 h 346366"/>
                  <a:gd name="connsiteX0" fmla="*/ 0 w 204691"/>
                  <a:gd name="connsiteY0" fmla="*/ 115022 h 344574"/>
                  <a:gd name="connsiteX1" fmla="*/ 197289 w 204691"/>
                  <a:gd name="connsiteY1" fmla="*/ 0 h 344574"/>
                  <a:gd name="connsiteX2" fmla="*/ 204691 w 204691"/>
                  <a:gd name="connsiteY2" fmla="*/ 226567 h 344574"/>
                  <a:gd name="connsiteX3" fmla="*/ 13878 w 204691"/>
                  <a:gd name="connsiteY3" fmla="*/ 344574 h 344574"/>
                  <a:gd name="connsiteX4" fmla="*/ 0 w 204691"/>
                  <a:gd name="connsiteY4" fmla="*/ 115022 h 34457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1 w 204752"/>
                  <a:gd name="connsiteY0" fmla="*/ 127652 h 357204"/>
                  <a:gd name="connsiteX1" fmla="*/ 194128 w 204752"/>
                  <a:gd name="connsiteY1" fmla="*/ 0 h 357204"/>
                  <a:gd name="connsiteX2" fmla="*/ 204752 w 204752"/>
                  <a:gd name="connsiteY2" fmla="*/ 239197 h 357204"/>
                  <a:gd name="connsiteX3" fmla="*/ 13939 w 204752"/>
                  <a:gd name="connsiteY3" fmla="*/ 357204 h 357204"/>
                  <a:gd name="connsiteX4" fmla="*/ 61 w 204752"/>
                  <a:gd name="connsiteY4" fmla="*/ 127652 h 357204"/>
                  <a:gd name="connsiteX0" fmla="*/ 52 w 204743"/>
                  <a:gd name="connsiteY0" fmla="*/ 127652 h 389761"/>
                  <a:gd name="connsiteX1" fmla="*/ 194119 w 204743"/>
                  <a:gd name="connsiteY1" fmla="*/ 0 h 389761"/>
                  <a:gd name="connsiteX2" fmla="*/ 204743 w 204743"/>
                  <a:gd name="connsiteY2" fmla="*/ 239197 h 389761"/>
                  <a:gd name="connsiteX3" fmla="*/ 16719 w 204743"/>
                  <a:gd name="connsiteY3" fmla="*/ 389761 h 389761"/>
                  <a:gd name="connsiteX4" fmla="*/ 52 w 204743"/>
                  <a:gd name="connsiteY4" fmla="*/ 127652 h 389761"/>
                  <a:gd name="connsiteX0" fmla="*/ 52 w 206271"/>
                  <a:gd name="connsiteY0" fmla="*/ 127652 h 389761"/>
                  <a:gd name="connsiteX1" fmla="*/ 194119 w 206271"/>
                  <a:gd name="connsiteY1" fmla="*/ 0 h 389761"/>
                  <a:gd name="connsiteX2" fmla="*/ 206271 w 206271"/>
                  <a:gd name="connsiteY2" fmla="*/ 273242 h 389761"/>
                  <a:gd name="connsiteX3" fmla="*/ 16719 w 206271"/>
                  <a:gd name="connsiteY3" fmla="*/ 389761 h 389761"/>
                  <a:gd name="connsiteX4" fmla="*/ 52 w 206271"/>
                  <a:gd name="connsiteY4" fmla="*/ 127652 h 389761"/>
                  <a:gd name="connsiteX0" fmla="*/ 52 w 206271"/>
                  <a:gd name="connsiteY0" fmla="*/ 127652 h 415363"/>
                  <a:gd name="connsiteX1" fmla="*/ 194119 w 206271"/>
                  <a:gd name="connsiteY1" fmla="*/ 0 h 415363"/>
                  <a:gd name="connsiteX2" fmla="*/ 206271 w 206271"/>
                  <a:gd name="connsiteY2" fmla="*/ 273242 h 415363"/>
                  <a:gd name="connsiteX3" fmla="*/ 16541 w 206271"/>
                  <a:gd name="connsiteY3" fmla="*/ 415363 h 415363"/>
                  <a:gd name="connsiteX4" fmla="*/ 52 w 206271"/>
                  <a:gd name="connsiteY4" fmla="*/ 127652 h 415363"/>
                  <a:gd name="connsiteX0" fmla="*/ 52 w 232947"/>
                  <a:gd name="connsiteY0" fmla="*/ 127652 h 415363"/>
                  <a:gd name="connsiteX1" fmla="*/ 194119 w 232947"/>
                  <a:gd name="connsiteY1" fmla="*/ 0 h 415363"/>
                  <a:gd name="connsiteX2" fmla="*/ 232947 w 232947"/>
                  <a:gd name="connsiteY2" fmla="*/ 276133 h 415363"/>
                  <a:gd name="connsiteX3" fmla="*/ 16541 w 232947"/>
                  <a:gd name="connsiteY3" fmla="*/ 415363 h 415363"/>
                  <a:gd name="connsiteX4" fmla="*/ 52 w 232947"/>
                  <a:gd name="connsiteY4" fmla="*/ 127652 h 415363"/>
                  <a:gd name="connsiteX0" fmla="*/ 52 w 232947"/>
                  <a:gd name="connsiteY0" fmla="*/ 150088 h 437799"/>
                  <a:gd name="connsiteX1" fmla="*/ 215676 w 232947"/>
                  <a:gd name="connsiteY1" fmla="*/ 0 h 437799"/>
                  <a:gd name="connsiteX2" fmla="*/ 232947 w 232947"/>
                  <a:gd name="connsiteY2" fmla="*/ 298569 h 437799"/>
                  <a:gd name="connsiteX3" fmla="*/ 16541 w 232947"/>
                  <a:gd name="connsiteY3" fmla="*/ 437799 h 437799"/>
                  <a:gd name="connsiteX4" fmla="*/ 52 w 232947"/>
                  <a:gd name="connsiteY4" fmla="*/ 150088 h 437799"/>
                  <a:gd name="connsiteX0" fmla="*/ 49 w 233644"/>
                  <a:gd name="connsiteY0" fmla="*/ 134485 h 437799"/>
                  <a:gd name="connsiteX1" fmla="*/ 216373 w 233644"/>
                  <a:gd name="connsiteY1" fmla="*/ 0 h 437799"/>
                  <a:gd name="connsiteX2" fmla="*/ 233644 w 233644"/>
                  <a:gd name="connsiteY2" fmla="*/ 298569 h 437799"/>
                  <a:gd name="connsiteX3" fmla="*/ 17238 w 233644"/>
                  <a:gd name="connsiteY3" fmla="*/ 437799 h 437799"/>
                  <a:gd name="connsiteX4" fmla="*/ 49 w 233644"/>
                  <a:gd name="connsiteY4" fmla="*/ 134485 h 437799"/>
                  <a:gd name="connsiteX0" fmla="*/ 49 w 239446"/>
                  <a:gd name="connsiteY0" fmla="*/ 152735 h 456049"/>
                  <a:gd name="connsiteX1" fmla="*/ 239446 w 239446"/>
                  <a:gd name="connsiteY1" fmla="*/ 0 h 456049"/>
                  <a:gd name="connsiteX2" fmla="*/ 233644 w 239446"/>
                  <a:gd name="connsiteY2" fmla="*/ 316819 h 456049"/>
                  <a:gd name="connsiteX3" fmla="*/ 17238 w 239446"/>
                  <a:gd name="connsiteY3" fmla="*/ 456049 h 456049"/>
                  <a:gd name="connsiteX4" fmla="*/ 49 w 239446"/>
                  <a:gd name="connsiteY4" fmla="*/ 152735 h 456049"/>
                  <a:gd name="connsiteX0" fmla="*/ 49 w 258232"/>
                  <a:gd name="connsiteY0" fmla="*/ 152735 h 456049"/>
                  <a:gd name="connsiteX1" fmla="*/ 239446 w 258232"/>
                  <a:gd name="connsiteY1" fmla="*/ 0 h 456049"/>
                  <a:gd name="connsiteX2" fmla="*/ 258232 w 258232"/>
                  <a:gd name="connsiteY2" fmla="*/ 302757 h 456049"/>
                  <a:gd name="connsiteX3" fmla="*/ 17238 w 258232"/>
                  <a:gd name="connsiteY3" fmla="*/ 456049 h 456049"/>
                  <a:gd name="connsiteX4" fmla="*/ 49 w 258232"/>
                  <a:gd name="connsiteY4" fmla="*/ 152735 h 456049"/>
                  <a:gd name="connsiteX0" fmla="*/ 49 w 255711"/>
                  <a:gd name="connsiteY0" fmla="*/ 152735 h 456049"/>
                  <a:gd name="connsiteX1" fmla="*/ 239446 w 255711"/>
                  <a:gd name="connsiteY1" fmla="*/ 0 h 456049"/>
                  <a:gd name="connsiteX2" fmla="*/ 255711 w 255711"/>
                  <a:gd name="connsiteY2" fmla="*/ 305731 h 456049"/>
                  <a:gd name="connsiteX3" fmla="*/ 17238 w 255711"/>
                  <a:gd name="connsiteY3" fmla="*/ 456049 h 456049"/>
                  <a:gd name="connsiteX4" fmla="*/ 49 w 255711"/>
                  <a:gd name="connsiteY4" fmla="*/ 152735 h 456049"/>
                  <a:gd name="connsiteX0" fmla="*/ 49 w 255711"/>
                  <a:gd name="connsiteY0" fmla="*/ 129888 h 433202"/>
                  <a:gd name="connsiteX1" fmla="*/ 209943 w 255711"/>
                  <a:gd name="connsiteY1" fmla="*/ 0 h 433202"/>
                  <a:gd name="connsiteX2" fmla="*/ 255711 w 255711"/>
                  <a:gd name="connsiteY2" fmla="*/ 282884 h 433202"/>
                  <a:gd name="connsiteX3" fmla="*/ 17238 w 255711"/>
                  <a:gd name="connsiteY3" fmla="*/ 433202 h 433202"/>
                  <a:gd name="connsiteX4" fmla="*/ 49 w 255711"/>
                  <a:gd name="connsiteY4" fmla="*/ 129888 h 433202"/>
                  <a:gd name="connsiteX0" fmla="*/ 49 w 231442"/>
                  <a:gd name="connsiteY0" fmla="*/ 129888 h 433202"/>
                  <a:gd name="connsiteX1" fmla="*/ 209943 w 231442"/>
                  <a:gd name="connsiteY1" fmla="*/ 0 h 433202"/>
                  <a:gd name="connsiteX2" fmla="*/ 231442 w 231442"/>
                  <a:gd name="connsiteY2" fmla="*/ 304039 h 433202"/>
                  <a:gd name="connsiteX3" fmla="*/ 17238 w 231442"/>
                  <a:gd name="connsiteY3" fmla="*/ 433202 h 433202"/>
                  <a:gd name="connsiteX4" fmla="*/ 49 w 231442"/>
                  <a:gd name="connsiteY4" fmla="*/ 129888 h 433202"/>
                  <a:gd name="connsiteX0" fmla="*/ 49 w 231442"/>
                  <a:gd name="connsiteY0" fmla="*/ 129888 h 433202"/>
                  <a:gd name="connsiteX1" fmla="*/ 209943 w 231442"/>
                  <a:gd name="connsiteY1" fmla="*/ 0 h 433202"/>
                  <a:gd name="connsiteX2" fmla="*/ 231442 w 231442"/>
                  <a:gd name="connsiteY2" fmla="*/ 304039 h 433202"/>
                  <a:gd name="connsiteX3" fmla="*/ 17238 w 231442"/>
                  <a:gd name="connsiteY3" fmla="*/ 433202 h 433202"/>
                  <a:gd name="connsiteX4" fmla="*/ 49 w 231442"/>
                  <a:gd name="connsiteY4" fmla="*/ 129888 h 433202"/>
                  <a:gd name="connsiteX0" fmla="*/ 51 w 231317"/>
                  <a:gd name="connsiteY0" fmla="*/ 132726 h 433202"/>
                  <a:gd name="connsiteX1" fmla="*/ 209818 w 231317"/>
                  <a:gd name="connsiteY1" fmla="*/ 0 h 433202"/>
                  <a:gd name="connsiteX2" fmla="*/ 231317 w 231317"/>
                  <a:gd name="connsiteY2" fmla="*/ 304039 h 433202"/>
                  <a:gd name="connsiteX3" fmla="*/ 17113 w 231317"/>
                  <a:gd name="connsiteY3" fmla="*/ 433202 h 433202"/>
                  <a:gd name="connsiteX4" fmla="*/ 51 w 231317"/>
                  <a:gd name="connsiteY4" fmla="*/ 132726 h 433202"/>
                  <a:gd name="connsiteX0" fmla="*/ 51 w 231190"/>
                  <a:gd name="connsiteY0" fmla="*/ 135563 h 433202"/>
                  <a:gd name="connsiteX1" fmla="*/ 209691 w 231190"/>
                  <a:gd name="connsiteY1" fmla="*/ 0 h 433202"/>
                  <a:gd name="connsiteX2" fmla="*/ 231190 w 231190"/>
                  <a:gd name="connsiteY2" fmla="*/ 304039 h 433202"/>
                  <a:gd name="connsiteX3" fmla="*/ 16986 w 231190"/>
                  <a:gd name="connsiteY3" fmla="*/ 433202 h 433202"/>
                  <a:gd name="connsiteX4" fmla="*/ 51 w 231190"/>
                  <a:gd name="connsiteY4" fmla="*/ 135563 h 43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0" h="433202">
                    <a:moveTo>
                      <a:pt x="51" y="135563"/>
                    </a:moveTo>
                    <a:cubicBezTo>
                      <a:pt x="21915" y="124602"/>
                      <a:pt x="193253" y="13526"/>
                      <a:pt x="209691" y="0"/>
                    </a:cubicBezTo>
                    <a:cubicBezTo>
                      <a:pt x="207884" y="30103"/>
                      <a:pt x="230294" y="272859"/>
                      <a:pt x="231190" y="304039"/>
                    </a:cubicBezTo>
                    <a:cubicBezTo>
                      <a:pt x="214806" y="314431"/>
                      <a:pt x="38666" y="423946"/>
                      <a:pt x="16986" y="433202"/>
                    </a:cubicBezTo>
                    <a:cubicBezTo>
                      <a:pt x="15348" y="399692"/>
                      <a:pt x="-1023" y="167791"/>
                      <a:pt x="51" y="135563"/>
                    </a:cubicBezTo>
                    <a:close/>
                  </a:path>
                </a:pathLst>
              </a:custGeom>
              <a:gradFill>
                <a:gsLst>
                  <a:gs pos="47000">
                    <a:schemeClr val="bg1">
                      <a:lumMod val="50000"/>
                    </a:schemeClr>
                  </a:gs>
                  <a:gs pos="5000">
                    <a:schemeClr val="accent3">
                      <a:lumMod val="46000"/>
                    </a:schemeClr>
                  </a:gs>
                  <a:gs pos="92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dist="12700" dir="13500000" algn="br" rotWithShape="0">
                  <a:prstClr val="black">
                    <a:alpha val="5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6A73D1B8-9A4D-4E1A-4D37-A09140D9393D}"/>
                  </a:ext>
                </a:extLst>
              </p:cNvPr>
              <p:cNvSpPr/>
              <p:nvPr/>
            </p:nvSpPr>
            <p:spPr>
              <a:xfrm rot="165202">
                <a:off x="10618067" y="2166724"/>
                <a:ext cx="453590" cy="678294"/>
              </a:xfrm>
              <a:custGeom>
                <a:avLst/>
                <a:gdLst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47018 w 255686"/>
                  <a:gd name="connsiteY2" fmla="*/ 437699 h 485369"/>
                  <a:gd name="connsiteX3" fmla="*/ 255686 w 255686"/>
                  <a:gd name="connsiteY3" fmla="*/ 485369 h 485369"/>
                  <a:gd name="connsiteX4" fmla="*/ 47670 w 255686"/>
                  <a:gd name="connsiteY4" fmla="*/ 195015 h 485369"/>
                  <a:gd name="connsiteX5" fmla="*/ 17335 w 255686"/>
                  <a:gd name="connsiteY5" fmla="*/ 151678 h 485369"/>
                  <a:gd name="connsiteX6" fmla="*/ 0 w 255686"/>
                  <a:gd name="connsiteY6" fmla="*/ 0 h 485369"/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55686 w 255686"/>
                  <a:gd name="connsiteY2" fmla="*/ 485369 h 485369"/>
                  <a:gd name="connsiteX3" fmla="*/ 47670 w 255686"/>
                  <a:gd name="connsiteY3" fmla="*/ 195015 h 485369"/>
                  <a:gd name="connsiteX4" fmla="*/ 17335 w 255686"/>
                  <a:gd name="connsiteY4" fmla="*/ 151678 h 485369"/>
                  <a:gd name="connsiteX5" fmla="*/ 0 w 255686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7670 w 246161"/>
                  <a:gd name="connsiteY3" fmla="*/ 195015 h 485369"/>
                  <a:gd name="connsiteX4" fmla="*/ 17335 w 246161"/>
                  <a:gd name="connsiteY4" fmla="*/ 151678 h 485369"/>
                  <a:gd name="connsiteX5" fmla="*/ 0 w 246161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17335 w 246161"/>
                  <a:gd name="connsiteY3" fmla="*/ 151678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199727 w 246161"/>
                  <a:gd name="connsiteY1" fmla="*/ 255207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4000 w 209966"/>
                  <a:gd name="connsiteY3" fmla="*/ 1688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307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07863 h 384404"/>
                  <a:gd name="connsiteX4" fmla="*/ 0 w 209966"/>
                  <a:gd name="connsiteY4" fmla="*/ 0 h 38440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7810 w 200441"/>
                  <a:gd name="connsiteY3" fmla="*/ 107863 h 395834"/>
                  <a:gd name="connsiteX4" fmla="*/ 0 w 200441"/>
                  <a:gd name="connsiteY4" fmla="*/ 0 h 395834"/>
                  <a:gd name="connsiteX0" fmla="*/ 218 w 200659"/>
                  <a:gd name="connsiteY0" fmla="*/ 0 h 395834"/>
                  <a:gd name="connsiteX1" fmla="*/ 199945 w 200659"/>
                  <a:gd name="connsiteY1" fmla="*/ 255207 h 395834"/>
                  <a:gd name="connsiteX2" fmla="*/ 200659 w 200659"/>
                  <a:gd name="connsiteY2" fmla="*/ 395834 h 395834"/>
                  <a:gd name="connsiteX3" fmla="*/ 408 w 200659"/>
                  <a:gd name="connsiteY3" fmla="*/ 115483 h 395834"/>
                  <a:gd name="connsiteX4" fmla="*/ 218 w 200659"/>
                  <a:gd name="connsiteY4" fmla="*/ 0 h 39583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4000 w 200441"/>
                  <a:gd name="connsiteY3" fmla="*/ 121198 h 395834"/>
                  <a:gd name="connsiteX4" fmla="*/ 0 w 200441"/>
                  <a:gd name="connsiteY4" fmla="*/ 0 h 395834"/>
                  <a:gd name="connsiteX0" fmla="*/ 3872 w 196627"/>
                  <a:gd name="connsiteY0" fmla="*/ 0 h 397818"/>
                  <a:gd name="connsiteX1" fmla="*/ 195913 w 196627"/>
                  <a:gd name="connsiteY1" fmla="*/ 257191 h 397818"/>
                  <a:gd name="connsiteX2" fmla="*/ 196627 w 196627"/>
                  <a:gd name="connsiteY2" fmla="*/ 397818 h 397818"/>
                  <a:gd name="connsiteX3" fmla="*/ 186 w 196627"/>
                  <a:gd name="connsiteY3" fmla="*/ 123182 h 397818"/>
                  <a:gd name="connsiteX4" fmla="*/ 3872 w 196627"/>
                  <a:gd name="connsiteY4" fmla="*/ 0 h 397818"/>
                  <a:gd name="connsiteX0" fmla="*/ 248 w 193003"/>
                  <a:gd name="connsiteY0" fmla="*/ 0 h 397818"/>
                  <a:gd name="connsiteX1" fmla="*/ 192289 w 193003"/>
                  <a:gd name="connsiteY1" fmla="*/ 257191 h 397818"/>
                  <a:gd name="connsiteX2" fmla="*/ 193003 w 193003"/>
                  <a:gd name="connsiteY2" fmla="*/ 397818 h 397818"/>
                  <a:gd name="connsiteX3" fmla="*/ 404 w 193003"/>
                  <a:gd name="connsiteY3" fmla="*/ 127150 h 397818"/>
                  <a:gd name="connsiteX4" fmla="*/ 248 w 193003"/>
                  <a:gd name="connsiteY4" fmla="*/ 0 h 397818"/>
                  <a:gd name="connsiteX0" fmla="*/ 24007 w 216762"/>
                  <a:gd name="connsiteY0" fmla="*/ 0 h 397818"/>
                  <a:gd name="connsiteX1" fmla="*/ 216048 w 216762"/>
                  <a:gd name="connsiteY1" fmla="*/ 257191 h 397818"/>
                  <a:gd name="connsiteX2" fmla="*/ 216762 w 216762"/>
                  <a:gd name="connsiteY2" fmla="*/ 397818 h 397818"/>
                  <a:gd name="connsiteX3" fmla="*/ 48 w 216762"/>
                  <a:gd name="connsiteY3" fmla="*/ 205777 h 397818"/>
                  <a:gd name="connsiteX4" fmla="*/ 24007 w 216762"/>
                  <a:gd name="connsiteY4" fmla="*/ 0 h 397818"/>
                  <a:gd name="connsiteX0" fmla="*/ 0 w 220788"/>
                  <a:gd name="connsiteY0" fmla="*/ 0 h 373484"/>
                  <a:gd name="connsiteX1" fmla="*/ 220074 w 220788"/>
                  <a:gd name="connsiteY1" fmla="*/ 232857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7076 w 220788"/>
                  <a:gd name="connsiteY1" fmla="*/ 168481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6277 w 220788"/>
                  <a:gd name="connsiteY1" fmla="*/ 151314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1454"/>
                  <a:gd name="connsiteY0" fmla="*/ 0 h 387790"/>
                  <a:gd name="connsiteX1" fmla="*/ 216943 w 221454"/>
                  <a:gd name="connsiteY1" fmla="*/ 165620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2616 w 216941"/>
                  <a:gd name="connsiteY0" fmla="*/ 0 h 383842"/>
                  <a:gd name="connsiteX1" fmla="*/ 211964 w 216941"/>
                  <a:gd name="connsiteY1" fmla="*/ 151657 h 383842"/>
                  <a:gd name="connsiteX2" fmla="*/ 216941 w 216941"/>
                  <a:gd name="connsiteY2" fmla="*/ 383842 h 383842"/>
                  <a:gd name="connsiteX3" fmla="*/ 227 w 216941"/>
                  <a:gd name="connsiteY3" fmla="*/ 191801 h 383842"/>
                  <a:gd name="connsiteX4" fmla="*/ 2616 w 216941"/>
                  <a:gd name="connsiteY4" fmla="*/ 0 h 383842"/>
                  <a:gd name="connsiteX0" fmla="*/ 4921 w 216875"/>
                  <a:gd name="connsiteY0" fmla="*/ 0 h 392563"/>
                  <a:gd name="connsiteX1" fmla="*/ 211898 w 216875"/>
                  <a:gd name="connsiteY1" fmla="*/ 160378 h 392563"/>
                  <a:gd name="connsiteX2" fmla="*/ 216875 w 216875"/>
                  <a:gd name="connsiteY2" fmla="*/ 392563 h 392563"/>
                  <a:gd name="connsiteX3" fmla="*/ 161 w 216875"/>
                  <a:gd name="connsiteY3" fmla="*/ 200522 h 392563"/>
                  <a:gd name="connsiteX4" fmla="*/ 4921 w 216875"/>
                  <a:gd name="connsiteY4" fmla="*/ 0 h 392563"/>
                  <a:gd name="connsiteX0" fmla="*/ 4921 w 212002"/>
                  <a:gd name="connsiteY0" fmla="*/ 0 h 378877"/>
                  <a:gd name="connsiteX1" fmla="*/ 211898 w 212002"/>
                  <a:gd name="connsiteY1" fmla="*/ 160378 h 378877"/>
                  <a:gd name="connsiteX2" fmla="*/ 204213 w 212002"/>
                  <a:gd name="connsiteY2" fmla="*/ 378877 h 378877"/>
                  <a:gd name="connsiteX3" fmla="*/ 161 w 212002"/>
                  <a:gd name="connsiteY3" fmla="*/ 200522 h 378877"/>
                  <a:gd name="connsiteX4" fmla="*/ 4921 w 212002"/>
                  <a:gd name="connsiteY4" fmla="*/ 0 h 378877"/>
                  <a:gd name="connsiteX0" fmla="*/ 4921 w 204213"/>
                  <a:gd name="connsiteY0" fmla="*/ 0 h 378877"/>
                  <a:gd name="connsiteX1" fmla="*/ 200636 w 204213"/>
                  <a:gd name="connsiteY1" fmla="*/ 148053 h 378877"/>
                  <a:gd name="connsiteX2" fmla="*/ 204213 w 204213"/>
                  <a:gd name="connsiteY2" fmla="*/ 378877 h 378877"/>
                  <a:gd name="connsiteX3" fmla="*/ 161 w 204213"/>
                  <a:gd name="connsiteY3" fmla="*/ 200522 h 378877"/>
                  <a:gd name="connsiteX4" fmla="*/ 4921 w 204213"/>
                  <a:gd name="connsiteY4" fmla="*/ 0 h 378877"/>
                  <a:gd name="connsiteX0" fmla="*/ 0 w 208833"/>
                  <a:gd name="connsiteY0" fmla="*/ 0 h 382687"/>
                  <a:gd name="connsiteX1" fmla="*/ 205256 w 208833"/>
                  <a:gd name="connsiteY1" fmla="*/ 151863 h 382687"/>
                  <a:gd name="connsiteX2" fmla="*/ 208833 w 208833"/>
                  <a:gd name="connsiteY2" fmla="*/ 382687 h 382687"/>
                  <a:gd name="connsiteX3" fmla="*/ 4781 w 208833"/>
                  <a:gd name="connsiteY3" fmla="*/ 204332 h 382687"/>
                  <a:gd name="connsiteX4" fmla="*/ 0 w 208833"/>
                  <a:gd name="connsiteY4" fmla="*/ 0 h 382687"/>
                  <a:gd name="connsiteX0" fmla="*/ 0 w 209668"/>
                  <a:gd name="connsiteY0" fmla="*/ 0 h 401285"/>
                  <a:gd name="connsiteX1" fmla="*/ 205256 w 209668"/>
                  <a:gd name="connsiteY1" fmla="*/ 151863 h 401285"/>
                  <a:gd name="connsiteX2" fmla="*/ 209668 w 209668"/>
                  <a:gd name="connsiteY2" fmla="*/ 401285 h 401285"/>
                  <a:gd name="connsiteX3" fmla="*/ 4781 w 209668"/>
                  <a:gd name="connsiteY3" fmla="*/ 204332 h 401285"/>
                  <a:gd name="connsiteX4" fmla="*/ 0 w 209668"/>
                  <a:gd name="connsiteY4" fmla="*/ 0 h 401285"/>
                  <a:gd name="connsiteX0" fmla="*/ 0 w 209674"/>
                  <a:gd name="connsiteY0" fmla="*/ 0 h 401285"/>
                  <a:gd name="connsiteX1" fmla="*/ 209263 w 209674"/>
                  <a:gd name="connsiteY1" fmla="*/ 151656 h 401285"/>
                  <a:gd name="connsiteX2" fmla="*/ 209668 w 209674"/>
                  <a:gd name="connsiteY2" fmla="*/ 401285 h 401285"/>
                  <a:gd name="connsiteX3" fmla="*/ 4781 w 209674"/>
                  <a:gd name="connsiteY3" fmla="*/ 204332 h 401285"/>
                  <a:gd name="connsiteX4" fmla="*/ 0 w 209674"/>
                  <a:gd name="connsiteY4" fmla="*/ 0 h 401285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5295 w 217938"/>
                  <a:gd name="connsiteY3" fmla="*/ 215776 h 406594"/>
                  <a:gd name="connsiteX4" fmla="*/ 0 w 217938"/>
                  <a:gd name="connsiteY4" fmla="*/ 0 h 406594"/>
                  <a:gd name="connsiteX0" fmla="*/ 0 w 217938"/>
                  <a:gd name="connsiteY0" fmla="*/ 88189 h 494783"/>
                  <a:gd name="connsiteX1" fmla="*/ 190936 w 217938"/>
                  <a:gd name="connsiteY1" fmla="*/ 9039 h 494783"/>
                  <a:gd name="connsiteX2" fmla="*/ 217938 w 217938"/>
                  <a:gd name="connsiteY2" fmla="*/ 494783 h 494783"/>
                  <a:gd name="connsiteX3" fmla="*/ 5295 w 217938"/>
                  <a:gd name="connsiteY3" fmla="*/ 303965 h 494783"/>
                  <a:gd name="connsiteX4" fmla="*/ 0 w 217938"/>
                  <a:gd name="connsiteY4" fmla="*/ 88189 h 494783"/>
                  <a:gd name="connsiteX0" fmla="*/ 0 w 217938"/>
                  <a:gd name="connsiteY0" fmla="*/ 79150 h 485744"/>
                  <a:gd name="connsiteX1" fmla="*/ 190936 w 217938"/>
                  <a:gd name="connsiteY1" fmla="*/ 0 h 485744"/>
                  <a:gd name="connsiteX2" fmla="*/ 217938 w 217938"/>
                  <a:gd name="connsiteY2" fmla="*/ 485744 h 485744"/>
                  <a:gd name="connsiteX3" fmla="*/ 5295 w 217938"/>
                  <a:gd name="connsiteY3" fmla="*/ 294926 h 485744"/>
                  <a:gd name="connsiteX4" fmla="*/ 0 w 217938"/>
                  <a:gd name="connsiteY4" fmla="*/ 79150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04691"/>
                  <a:gd name="connsiteY0" fmla="*/ 115022 h 297030"/>
                  <a:gd name="connsiteX1" fmla="*/ 197289 w 204691"/>
                  <a:gd name="connsiteY1" fmla="*/ 0 h 297030"/>
                  <a:gd name="connsiteX2" fmla="*/ 204691 w 204691"/>
                  <a:gd name="connsiteY2" fmla="*/ 226567 h 297030"/>
                  <a:gd name="connsiteX3" fmla="*/ 11648 w 204691"/>
                  <a:gd name="connsiteY3" fmla="*/ 294926 h 297030"/>
                  <a:gd name="connsiteX4" fmla="*/ 0 w 204691"/>
                  <a:gd name="connsiteY4" fmla="*/ 115022 h 297030"/>
                  <a:gd name="connsiteX0" fmla="*/ 0 w 204691"/>
                  <a:gd name="connsiteY0" fmla="*/ 115022 h 336217"/>
                  <a:gd name="connsiteX1" fmla="*/ 197289 w 204691"/>
                  <a:gd name="connsiteY1" fmla="*/ 0 h 336217"/>
                  <a:gd name="connsiteX2" fmla="*/ 204691 w 204691"/>
                  <a:gd name="connsiteY2" fmla="*/ 226567 h 336217"/>
                  <a:gd name="connsiteX3" fmla="*/ 13432 w 204691"/>
                  <a:gd name="connsiteY3" fmla="*/ 334645 h 336217"/>
                  <a:gd name="connsiteX4" fmla="*/ 0 w 204691"/>
                  <a:gd name="connsiteY4" fmla="*/ 115022 h 336217"/>
                  <a:gd name="connsiteX0" fmla="*/ 0 w 204691"/>
                  <a:gd name="connsiteY0" fmla="*/ 115022 h 336575"/>
                  <a:gd name="connsiteX1" fmla="*/ 197289 w 204691"/>
                  <a:gd name="connsiteY1" fmla="*/ 0 h 336575"/>
                  <a:gd name="connsiteX2" fmla="*/ 204691 w 204691"/>
                  <a:gd name="connsiteY2" fmla="*/ 226567 h 336575"/>
                  <a:gd name="connsiteX3" fmla="*/ 13432 w 204691"/>
                  <a:gd name="connsiteY3" fmla="*/ 334645 h 336575"/>
                  <a:gd name="connsiteX4" fmla="*/ 0 w 204691"/>
                  <a:gd name="connsiteY4" fmla="*/ 115022 h 336575"/>
                  <a:gd name="connsiteX0" fmla="*/ 0 w 204691"/>
                  <a:gd name="connsiteY0" fmla="*/ 115022 h 346366"/>
                  <a:gd name="connsiteX1" fmla="*/ 197289 w 204691"/>
                  <a:gd name="connsiteY1" fmla="*/ 0 h 346366"/>
                  <a:gd name="connsiteX2" fmla="*/ 204691 w 204691"/>
                  <a:gd name="connsiteY2" fmla="*/ 226567 h 346366"/>
                  <a:gd name="connsiteX3" fmla="*/ 13878 w 204691"/>
                  <a:gd name="connsiteY3" fmla="*/ 344574 h 346366"/>
                  <a:gd name="connsiteX4" fmla="*/ 0 w 204691"/>
                  <a:gd name="connsiteY4" fmla="*/ 115022 h 346366"/>
                  <a:gd name="connsiteX0" fmla="*/ 0 w 204691"/>
                  <a:gd name="connsiteY0" fmla="*/ 115022 h 344574"/>
                  <a:gd name="connsiteX1" fmla="*/ 197289 w 204691"/>
                  <a:gd name="connsiteY1" fmla="*/ 0 h 344574"/>
                  <a:gd name="connsiteX2" fmla="*/ 204691 w 204691"/>
                  <a:gd name="connsiteY2" fmla="*/ 226567 h 344574"/>
                  <a:gd name="connsiteX3" fmla="*/ 13878 w 204691"/>
                  <a:gd name="connsiteY3" fmla="*/ 344574 h 344574"/>
                  <a:gd name="connsiteX4" fmla="*/ 0 w 204691"/>
                  <a:gd name="connsiteY4" fmla="*/ 115022 h 34457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1 w 204752"/>
                  <a:gd name="connsiteY0" fmla="*/ 127652 h 357204"/>
                  <a:gd name="connsiteX1" fmla="*/ 194128 w 204752"/>
                  <a:gd name="connsiteY1" fmla="*/ 0 h 357204"/>
                  <a:gd name="connsiteX2" fmla="*/ 204752 w 204752"/>
                  <a:gd name="connsiteY2" fmla="*/ 239197 h 357204"/>
                  <a:gd name="connsiteX3" fmla="*/ 13939 w 204752"/>
                  <a:gd name="connsiteY3" fmla="*/ 357204 h 357204"/>
                  <a:gd name="connsiteX4" fmla="*/ 61 w 204752"/>
                  <a:gd name="connsiteY4" fmla="*/ 127652 h 357204"/>
                  <a:gd name="connsiteX0" fmla="*/ 52 w 204743"/>
                  <a:gd name="connsiteY0" fmla="*/ 127652 h 389761"/>
                  <a:gd name="connsiteX1" fmla="*/ 194119 w 204743"/>
                  <a:gd name="connsiteY1" fmla="*/ 0 h 389761"/>
                  <a:gd name="connsiteX2" fmla="*/ 204743 w 204743"/>
                  <a:gd name="connsiteY2" fmla="*/ 239197 h 389761"/>
                  <a:gd name="connsiteX3" fmla="*/ 16719 w 204743"/>
                  <a:gd name="connsiteY3" fmla="*/ 389761 h 389761"/>
                  <a:gd name="connsiteX4" fmla="*/ 52 w 204743"/>
                  <a:gd name="connsiteY4" fmla="*/ 127652 h 389761"/>
                  <a:gd name="connsiteX0" fmla="*/ 52 w 206271"/>
                  <a:gd name="connsiteY0" fmla="*/ 127652 h 389761"/>
                  <a:gd name="connsiteX1" fmla="*/ 194119 w 206271"/>
                  <a:gd name="connsiteY1" fmla="*/ 0 h 389761"/>
                  <a:gd name="connsiteX2" fmla="*/ 206271 w 206271"/>
                  <a:gd name="connsiteY2" fmla="*/ 273242 h 389761"/>
                  <a:gd name="connsiteX3" fmla="*/ 16719 w 206271"/>
                  <a:gd name="connsiteY3" fmla="*/ 389761 h 389761"/>
                  <a:gd name="connsiteX4" fmla="*/ 52 w 206271"/>
                  <a:gd name="connsiteY4" fmla="*/ 127652 h 389761"/>
                  <a:gd name="connsiteX0" fmla="*/ 52 w 206271"/>
                  <a:gd name="connsiteY0" fmla="*/ 127652 h 415363"/>
                  <a:gd name="connsiteX1" fmla="*/ 194119 w 206271"/>
                  <a:gd name="connsiteY1" fmla="*/ 0 h 415363"/>
                  <a:gd name="connsiteX2" fmla="*/ 206271 w 206271"/>
                  <a:gd name="connsiteY2" fmla="*/ 273242 h 415363"/>
                  <a:gd name="connsiteX3" fmla="*/ 16541 w 206271"/>
                  <a:gd name="connsiteY3" fmla="*/ 415363 h 415363"/>
                  <a:gd name="connsiteX4" fmla="*/ 52 w 206271"/>
                  <a:gd name="connsiteY4" fmla="*/ 127652 h 415363"/>
                  <a:gd name="connsiteX0" fmla="*/ 52 w 232947"/>
                  <a:gd name="connsiteY0" fmla="*/ 127652 h 415363"/>
                  <a:gd name="connsiteX1" fmla="*/ 194119 w 232947"/>
                  <a:gd name="connsiteY1" fmla="*/ 0 h 415363"/>
                  <a:gd name="connsiteX2" fmla="*/ 232947 w 232947"/>
                  <a:gd name="connsiteY2" fmla="*/ 276133 h 415363"/>
                  <a:gd name="connsiteX3" fmla="*/ 16541 w 232947"/>
                  <a:gd name="connsiteY3" fmla="*/ 415363 h 415363"/>
                  <a:gd name="connsiteX4" fmla="*/ 52 w 232947"/>
                  <a:gd name="connsiteY4" fmla="*/ 127652 h 415363"/>
                  <a:gd name="connsiteX0" fmla="*/ 52 w 232947"/>
                  <a:gd name="connsiteY0" fmla="*/ 150088 h 437799"/>
                  <a:gd name="connsiteX1" fmla="*/ 215676 w 232947"/>
                  <a:gd name="connsiteY1" fmla="*/ 0 h 437799"/>
                  <a:gd name="connsiteX2" fmla="*/ 232947 w 232947"/>
                  <a:gd name="connsiteY2" fmla="*/ 298569 h 437799"/>
                  <a:gd name="connsiteX3" fmla="*/ 16541 w 232947"/>
                  <a:gd name="connsiteY3" fmla="*/ 437799 h 437799"/>
                  <a:gd name="connsiteX4" fmla="*/ 52 w 232947"/>
                  <a:gd name="connsiteY4" fmla="*/ 150088 h 437799"/>
                  <a:gd name="connsiteX0" fmla="*/ 49 w 233644"/>
                  <a:gd name="connsiteY0" fmla="*/ 134485 h 437799"/>
                  <a:gd name="connsiteX1" fmla="*/ 216373 w 233644"/>
                  <a:gd name="connsiteY1" fmla="*/ 0 h 437799"/>
                  <a:gd name="connsiteX2" fmla="*/ 233644 w 233644"/>
                  <a:gd name="connsiteY2" fmla="*/ 298569 h 437799"/>
                  <a:gd name="connsiteX3" fmla="*/ 17238 w 233644"/>
                  <a:gd name="connsiteY3" fmla="*/ 437799 h 437799"/>
                  <a:gd name="connsiteX4" fmla="*/ 49 w 233644"/>
                  <a:gd name="connsiteY4" fmla="*/ 134485 h 437799"/>
                  <a:gd name="connsiteX0" fmla="*/ 49 w 239446"/>
                  <a:gd name="connsiteY0" fmla="*/ 152735 h 456049"/>
                  <a:gd name="connsiteX1" fmla="*/ 239446 w 239446"/>
                  <a:gd name="connsiteY1" fmla="*/ 0 h 456049"/>
                  <a:gd name="connsiteX2" fmla="*/ 233644 w 239446"/>
                  <a:gd name="connsiteY2" fmla="*/ 316819 h 456049"/>
                  <a:gd name="connsiteX3" fmla="*/ 17238 w 239446"/>
                  <a:gd name="connsiteY3" fmla="*/ 456049 h 456049"/>
                  <a:gd name="connsiteX4" fmla="*/ 49 w 239446"/>
                  <a:gd name="connsiteY4" fmla="*/ 152735 h 456049"/>
                  <a:gd name="connsiteX0" fmla="*/ 49 w 258232"/>
                  <a:gd name="connsiteY0" fmla="*/ 152735 h 456049"/>
                  <a:gd name="connsiteX1" fmla="*/ 239446 w 258232"/>
                  <a:gd name="connsiteY1" fmla="*/ 0 h 456049"/>
                  <a:gd name="connsiteX2" fmla="*/ 258232 w 258232"/>
                  <a:gd name="connsiteY2" fmla="*/ 302757 h 456049"/>
                  <a:gd name="connsiteX3" fmla="*/ 17238 w 258232"/>
                  <a:gd name="connsiteY3" fmla="*/ 456049 h 456049"/>
                  <a:gd name="connsiteX4" fmla="*/ 49 w 258232"/>
                  <a:gd name="connsiteY4" fmla="*/ 152735 h 456049"/>
                  <a:gd name="connsiteX0" fmla="*/ 49 w 255711"/>
                  <a:gd name="connsiteY0" fmla="*/ 152735 h 456049"/>
                  <a:gd name="connsiteX1" fmla="*/ 239446 w 255711"/>
                  <a:gd name="connsiteY1" fmla="*/ 0 h 456049"/>
                  <a:gd name="connsiteX2" fmla="*/ 255711 w 255711"/>
                  <a:gd name="connsiteY2" fmla="*/ 305731 h 456049"/>
                  <a:gd name="connsiteX3" fmla="*/ 17238 w 255711"/>
                  <a:gd name="connsiteY3" fmla="*/ 456049 h 456049"/>
                  <a:gd name="connsiteX4" fmla="*/ 49 w 255711"/>
                  <a:gd name="connsiteY4" fmla="*/ 152735 h 456049"/>
                  <a:gd name="connsiteX0" fmla="*/ 12204 w 267866"/>
                  <a:gd name="connsiteY0" fmla="*/ 152735 h 484570"/>
                  <a:gd name="connsiteX1" fmla="*/ 251601 w 267866"/>
                  <a:gd name="connsiteY1" fmla="*/ 0 h 484570"/>
                  <a:gd name="connsiteX2" fmla="*/ 267866 w 267866"/>
                  <a:gd name="connsiteY2" fmla="*/ 305731 h 484570"/>
                  <a:gd name="connsiteX3" fmla="*/ 146 w 267866"/>
                  <a:gd name="connsiteY3" fmla="*/ 484570 h 484570"/>
                  <a:gd name="connsiteX4" fmla="*/ 12204 w 267866"/>
                  <a:gd name="connsiteY4" fmla="*/ 152735 h 484570"/>
                  <a:gd name="connsiteX0" fmla="*/ 40 w 289050"/>
                  <a:gd name="connsiteY0" fmla="*/ 178624 h 484570"/>
                  <a:gd name="connsiteX1" fmla="*/ 272785 w 289050"/>
                  <a:gd name="connsiteY1" fmla="*/ 0 h 484570"/>
                  <a:gd name="connsiteX2" fmla="*/ 289050 w 289050"/>
                  <a:gd name="connsiteY2" fmla="*/ 305731 h 484570"/>
                  <a:gd name="connsiteX3" fmla="*/ 21330 w 289050"/>
                  <a:gd name="connsiteY3" fmla="*/ 484570 h 484570"/>
                  <a:gd name="connsiteX4" fmla="*/ 40 w 289050"/>
                  <a:gd name="connsiteY4" fmla="*/ 178624 h 484570"/>
                  <a:gd name="connsiteX0" fmla="*/ 49 w 289059"/>
                  <a:gd name="connsiteY0" fmla="*/ 178624 h 486193"/>
                  <a:gd name="connsiteX1" fmla="*/ 272794 w 289059"/>
                  <a:gd name="connsiteY1" fmla="*/ 0 h 486193"/>
                  <a:gd name="connsiteX2" fmla="*/ 289059 w 289059"/>
                  <a:gd name="connsiteY2" fmla="*/ 305731 h 486193"/>
                  <a:gd name="connsiteX3" fmla="*/ 17429 w 289059"/>
                  <a:gd name="connsiteY3" fmla="*/ 486193 h 486193"/>
                  <a:gd name="connsiteX4" fmla="*/ 49 w 289059"/>
                  <a:gd name="connsiteY4" fmla="*/ 178624 h 486193"/>
                  <a:gd name="connsiteX0" fmla="*/ 49 w 291829"/>
                  <a:gd name="connsiteY0" fmla="*/ 198088 h 505657"/>
                  <a:gd name="connsiteX1" fmla="*/ 291829 w 291829"/>
                  <a:gd name="connsiteY1" fmla="*/ 0 h 505657"/>
                  <a:gd name="connsiteX2" fmla="*/ 289059 w 291829"/>
                  <a:gd name="connsiteY2" fmla="*/ 325195 h 505657"/>
                  <a:gd name="connsiteX3" fmla="*/ 17429 w 291829"/>
                  <a:gd name="connsiteY3" fmla="*/ 505657 h 505657"/>
                  <a:gd name="connsiteX4" fmla="*/ 49 w 291829"/>
                  <a:gd name="connsiteY4" fmla="*/ 198088 h 505657"/>
                  <a:gd name="connsiteX0" fmla="*/ 49 w 307968"/>
                  <a:gd name="connsiteY0" fmla="*/ 198088 h 505657"/>
                  <a:gd name="connsiteX1" fmla="*/ 291829 w 307968"/>
                  <a:gd name="connsiteY1" fmla="*/ 0 h 505657"/>
                  <a:gd name="connsiteX2" fmla="*/ 307968 w 307968"/>
                  <a:gd name="connsiteY2" fmla="*/ 302894 h 505657"/>
                  <a:gd name="connsiteX3" fmla="*/ 17429 w 307968"/>
                  <a:gd name="connsiteY3" fmla="*/ 505657 h 505657"/>
                  <a:gd name="connsiteX4" fmla="*/ 49 w 307968"/>
                  <a:gd name="connsiteY4" fmla="*/ 198088 h 505657"/>
                  <a:gd name="connsiteX0" fmla="*/ 49 w 307968"/>
                  <a:gd name="connsiteY0" fmla="*/ 198088 h 505657"/>
                  <a:gd name="connsiteX1" fmla="*/ 291829 w 307968"/>
                  <a:gd name="connsiteY1" fmla="*/ 0 h 505657"/>
                  <a:gd name="connsiteX2" fmla="*/ 307968 w 307968"/>
                  <a:gd name="connsiteY2" fmla="*/ 302894 h 505657"/>
                  <a:gd name="connsiteX3" fmla="*/ 17429 w 307968"/>
                  <a:gd name="connsiteY3" fmla="*/ 505657 h 505657"/>
                  <a:gd name="connsiteX4" fmla="*/ 49 w 307968"/>
                  <a:gd name="connsiteY4" fmla="*/ 198088 h 50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68" h="505657">
                    <a:moveTo>
                      <a:pt x="49" y="198088"/>
                    </a:moveTo>
                    <a:cubicBezTo>
                      <a:pt x="21913" y="187127"/>
                      <a:pt x="275391" y="13526"/>
                      <a:pt x="291829" y="0"/>
                    </a:cubicBezTo>
                    <a:cubicBezTo>
                      <a:pt x="290022" y="30103"/>
                      <a:pt x="307823" y="258879"/>
                      <a:pt x="307968" y="302894"/>
                    </a:cubicBezTo>
                    <a:cubicBezTo>
                      <a:pt x="291584" y="313286"/>
                      <a:pt x="39109" y="496401"/>
                      <a:pt x="17429" y="505657"/>
                    </a:cubicBezTo>
                    <a:cubicBezTo>
                      <a:pt x="15791" y="472147"/>
                      <a:pt x="-1025" y="230316"/>
                      <a:pt x="49" y="198088"/>
                    </a:cubicBezTo>
                    <a:close/>
                  </a:path>
                </a:pathLst>
              </a:custGeom>
              <a:gradFill>
                <a:gsLst>
                  <a:gs pos="47000">
                    <a:schemeClr val="bg1">
                      <a:lumMod val="50000"/>
                    </a:schemeClr>
                  </a:gs>
                  <a:gs pos="5000">
                    <a:schemeClr val="accent3">
                      <a:lumMod val="46000"/>
                    </a:schemeClr>
                  </a:gs>
                  <a:gs pos="92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dist="12700" dir="13500000" algn="b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A8D25C04-03C0-D5B4-565D-670A82C67AB5}"/>
                  </a:ext>
                </a:extLst>
              </p:cNvPr>
              <p:cNvSpPr/>
              <p:nvPr/>
            </p:nvSpPr>
            <p:spPr>
              <a:xfrm rot="165202">
                <a:off x="11088866" y="1992268"/>
                <a:ext cx="340687" cy="581378"/>
              </a:xfrm>
              <a:custGeom>
                <a:avLst/>
                <a:gdLst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47018 w 255686"/>
                  <a:gd name="connsiteY2" fmla="*/ 437699 h 485369"/>
                  <a:gd name="connsiteX3" fmla="*/ 255686 w 255686"/>
                  <a:gd name="connsiteY3" fmla="*/ 485369 h 485369"/>
                  <a:gd name="connsiteX4" fmla="*/ 47670 w 255686"/>
                  <a:gd name="connsiteY4" fmla="*/ 195015 h 485369"/>
                  <a:gd name="connsiteX5" fmla="*/ 17335 w 255686"/>
                  <a:gd name="connsiteY5" fmla="*/ 151678 h 485369"/>
                  <a:gd name="connsiteX6" fmla="*/ 0 w 255686"/>
                  <a:gd name="connsiteY6" fmla="*/ 0 h 485369"/>
                  <a:gd name="connsiteX0" fmla="*/ 0 w 255686"/>
                  <a:gd name="connsiteY0" fmla="*/ 0 h 485369"/>
                  <a:gd name="connsiteX1" fmla="*/ 234017 w 255686"/>
                  <a:gd name="connsiteY1" fmla="*/ 299022 h 485369"/>
                  <a:gd name="connsiteX2" fmla="*/ 255686 w 255686"/>
                  <a:gd name="connsiteY2" fmla="*/ 485369 h 485369"/>
                  <a:gd name="connsiteX3" fmla="*/ 47670 w 255686"/>
                  <a:gd name="connsiteY3" fmla="*/ 195015 h 485369"/>
                  <a:gd name="connsiteX4" fmla="*/ 17335 w 255686"/>
                  <a:gd name="connsiteY4" fmla="*/ 151678 h 485369"/>
                  <a:gd name="connsiteX5" fmla="*/ 0 w 255686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7670 w 246161"/>
                  <a:gd name="connsiteY3" fmla="*/ 195015 h 485369"/>
                  <a:gd name="connsiteX4" fmla="*/ 17335 w 246161"/>
                  <a:gd name="connsiteY4" fmla="*/ 151678 h 485369"/>
                  <a:gd name="connsiteX5" fmla="*/ 0 w 246161"/>
                  <a:gd name="connsiteY5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17335 w 246161"/>
                  <a:gd name="connsiteY3" fmla="*/ 151678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234017 w 246161"/>
                  <a:gd name="connsiteY1" fmla="*/ 299022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46161"/>
                  <a:gd name="connsiteY0" fmla="*/ 0 h 485369"/>
                  <a:gd name="connsiteX1" fmla="*/ 199727 w 246161"/>
                  <a:gd name="connsiteY1" fmla="*/ 255207 h 485369"/>
                  <a:gd name="connsiteX2" fmla="*/ 246161 w 246161"/>
                  <a:gd name="connsiteY2" fmla="*/ 485369 h 485369"/>
                  <a:gd name="connsiteX3" fmla="*/ 4000 w 246161"/>
                  <a:gd name="connsiteY3" fmla="*/ 168823 h 485369"/>
                  <a:gd name="connsiteX4" fmla="*/ 0 w 246161"/>
                  <a:gd name="connsiteY4" fmla="*/ 0 h 485369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4000 w 209966"/>
                  <a:gd name="connsiteY3" fmla="*/ 1688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30723 h 384404"/>
                  <a:gd name="connsiteX4" fmla="*/ 0 w 209966"/>
                  <a:gd name="connsiteY4" fmla="*/ 0 h 384404"/>
                  <a:gd name="connsiteX0" fmla="*/ 0 w 209966"/>
                  <a:gd name="connsiteY0" fmla="*/ 0 h 384404"/>
                  <a:gd name="connsiteX1" fmla="*/ 199727 w 209966"/>
                  <a:gd name="connsiteY1" fmla="*/ 255207 h 384404"/>
                  <a:gd name="connsiteX2" fmla="*/ 209966 w 209966"/>
                  <a:gd name="connsiteY2" fmla="*/ 384404 h 384404"/>
                  <a:gd name="connsiteX3" fmla="*/ 7810 w 209966"/>
                  <a:gd name="connsiteY3" fmla="*/ 107863 h 384404"/>
                  <a:gd name="connsiteX4" fmla="*/ 0 w 209966"/>
                  <a:gd name="connsiteY4" fmla="*/ 0 h 38440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7810 w 200441"/>
                  <a:gd name="connsiteY3" fmla="*/ 107863 h 395834"/>
                  <a:gd name="connsiteX4" fmla="*/ 0 w 200441"/>
                  <a:gd name="connsiteY4" fmla="*/ 0 h 395834"/>
                  <a:gd name="connsiteX0" fmla="*/ 218 w 200659"/>
                  <a:gd name="connsiteY0" fmla="*/ 0 h 395834"/>
                  <a:gd name="connsiteX1" fmla="*/ 199945 w 200659"/>
                  <a:gd name="connsiteY1" fmla="*/ 255207 h 395834"/>
                  <a:gd name="connsiteX2" fmla="*/ 200659 w 200659"/>
                  <a:gd name="connsiteY2" fmla="*/ 395834 h 395834"/>
                  <a:gd name="connsiteX3" fmla="*/ 408 w 200659"/>
                  <a:gd name="connsiteY3" fmla="*/ 115483 h 395834"/>
                  <a:gd name="connsiteX4" fmla="*/ 218 w 200659"/>
                  <a:gd name="connsiteY4" fmla="*/ 0 h 395834"/>
                  <a:gd name="connsiteX0" fmla="*/ 0 w 200441"/>
                  <a:gd name="connsiteY0" fmla="*/ 0 h 395834"/>
                  <a:gd name="connsiteX1" fmla="*/ 199727 w 200441"/>
                  <a:gd name="connsiteY1" fmla="*/ 255207 h 395834"/>
                  <a:gd name="connsiteX2" fmla="*/ 200441 w 200441"/>
                  <a:gd name="connsiteY2" fmla="*/ 395834 h 395834"/>
                  <a:gd name="connsiteX3" fmla="*/ 4000 w 200441"/>
                  <a:gd name="connsiteY3" fmla="*/ 121198 h 395834"/>
                  <a:gd name="connsiteX4" fmla="*/ 0 w 200441"/>
                  <a:gd name="connsiteY4" fmla="*/ 0 h 395834"/>
                  <a:gd name="connsiteX0" fmla="*/ 3872 w 196627"/>
                  <a:gd name="connsiteY0" fmla="*/ 0 h 397818"/>
                  <a:gd name="connsiteX1" fmla="*/ 195913 w 196627"/>
                  <a:gd name="connsiteY1" fmla="*/ 257191 h 397818"/>
                  <a:gd name="connsiteX2" fmla="*/ 196627 w 196627"/>
                  <a:gd name="connsiteY2" fmla="*/ 397818 h 397818"/>
                  <a:gd name="connsiteX3" fmla="*/ 186 w 196627"/>
                  <a:gd name="connsiteY3" fmla="*/ 123182 h 397818"/>
                  <a:gd name="connsiteX4" fmla="*/ 3872 w 196627"/>
                  <a:gd name="connsiteY4" fmla="*/ 0 h 397818"/>
                  <a:gd name="connsiteX0" fmla="*/ 248 w 193003"/>
                  <a:gd name="connsiteY0" fmla="*/ 0 h 397818"/>
                  <a:gd name="connsiteX1" fmla="*/ 192289 w 193003"/>
                  <a:gd name="connsiteY1" fmla="*/ 257191 h 397818"/>
                  <a:gd name="connsiteX2" fmla="*/ 193003 w 193003"/>
                  <a:gd name="connsiteY2" fmla="*/ 397818 h 397818"/>
                  <a:gd name="connsiteX3" fmla="*/ 404 w 193003"/>
                  <a:gd name="connsiteY3" fmla="*/ 127150 h 397818"/>
                  <a:gd name="connsiteX4" fmla="*/ 248 w 193003"/>
                  <a:gd name="connsiteY4" fmla="*/ 0 h 397818"/>
                  <a:gd name="connsiteX0" fmla="*/ 24007 w 216762"/>
                  <a:gd name="connsiteY0" fmla="*/ 0 h 397818"/>
                  <a:gd name="connsiteX1" fmla="*/ 216048 w 216762"/>
                  <a:gd name="connsiteY1" fmla="*/ 257191 h 397818"/>
                  <a:gd name="connsiteX2" fmla="*/ 216762 w 216762"/>
                  <a:gd name="connsiteY2" fmla="*/ 397818 h 397818"/>
                  <a:gd name="connsiteX3" fmla="*/ 48 w 216762"/>
                  <a:gd name="connsiteY3" fmla="*/ 205777 h 397818"/>
                  <a:gd name="connsiteX4" fmla="*/ 24007 w 216762"/>
                  <a:gd name="connsiteY4" fmla="*/ 0 h 397818"/>
                  <a:gd name="connsiteX0" fmla="*/ 0 w 220788"/>
                  <a:gd name="connsiteY0" fmla="*/ 0 h 373484"/>
                  <a:gd name="connsiteX1" fmla="*/ 220074 w 220788"/>
                  <a:gd name="connsiteY1" fmla="*/ 232857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7076 w 220788"/>
                  <a:gd name="connsiteY1" fmla="*/ 168481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0788"/>
                  <a:gd name="connsiteY0" fmla="*/ 0 h 373484"/>
                  <a:gd name="connsiteX1" fmla="*/ 216277 w 220788"/>
                  <a:gd name="connsiteY1" fmla="*/ 151314 h 373484"/>
                  <a:gd name="connsiteX2" fmla="*/ 220788 w 220788"/>
                  <a:gd name="connsiteY2" fmla="*/ 373484 h 373484"/>
                  <a:gd name="connsiteX3" fmla="*/ 4074 w 220788"/>
                  <a:gd name="connsiteY3" fmla="*/ 181443 h 373484"/>
                  <a:gd name="connsiteX4" fmla="*/ 0 w 220788"/>
                  <a:gd name="connsiteY4" fmla="*/ 0 h 373484"/>
                  <a:gd name="connsiteX0" fmla="*/ 0 w 221454"/>
                  <a:gd name="connsiteY0" fmla="*/ 0 h 387790"/>
                  <a:gd name="connsiteX1" fmla="*/ 216943 w 221454"/>
                  <a:gd name="connsiteY1" fmla="*/ 165620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0 w 221454"/>
                  <a:gd name="connsiteY0" fmla="*/ 0 h 387790"/>
                  <a:gd name="connsiteX1" fmla="*/ 216477 w 221454"/>
                  <a:gd name="connsiteY1" fmla="*/ 155605 h 387790"/>
                  <a:gd name="connsiteX2" fmla="*/ 221454 w 221454"/>
                  <a:gd name="connsiteY2" fmla="*/ 387790 h 387790"/>
                  <a:gd name="connsiteX3" fmla="*/ 4740 w 221454"/>
                  <a:gd name="connsiteY3" fmla="*/ 195749 h 387790"/>
                  <a:gd name="connsiteX4" fmla="*/ 0 w 221454"/>
                  <a:gd name="connsiteY4" fmla="*/ 0 h 387790"/>
                  <a:gd name="connsiteX0" fmla="*/ 2616 w 216941"/>
                  <a:gd name="connsiteY0" fmla="*/ 0 h 383842"/>
                  <a:gd name="connsiteX1" fmla="*/ 211964 w 216941"/>
                  <a:gd name="connsiteY1" fmla="*/ 151657 h 383842"/>
                  <a:gd name="connsiteX2" fmla="*/ 216941 w 216941"/>
                  <a:gd name="connsiteY2" fmla="*/ 383842 h 383842"/>
                  <a:gd name="connsiteX3" fmla="*/ 227 w 216941"/>
                  <a:gd name="connsiteY3" fmla="*/ 191801 h 383842"/>
                  <a:gd name="connsiteX4" fmla="*/ 2616 w 216941"/>
                  <a:gd name="connsiteY4" fmla="*/ 0 h 383842"/>
                  <a:gd name="connsiteX0" fmla="*/ 4921 w 216875"/>
                  <a:gd name="connsiteY0" fmla="*/ 0 h 392563"/>
                  <a:gd name="connsiteX1" fmla="*/ 211898 w 216875"/>
                  <a:gd name="connsiteY1" fmla="*/ 160378 h 392563"/>
                  <a:gd name="connsiteX2" fmla="*/ 216875 w 216875"/>
                  <a:gd name="connsiteY2" fmla="*/ 392563 h 392563"/>
                  <a:gd name="connsiteX3" fmla="*/ 161 w 216875"/>
                  <a:gd name="connsiteY3" fmla="*/ 200522 h 392563"/>
                  <a:gd name="connsiteX4" fmla="*/ 4921 w 216875"/>
                  <a:gd name="connsiteY4" fmla="*/ 0 h 392563"/>
                  <a:gd name="connsiteX0" fmla="*/ 4921 w 212002"/>
                  <a:gd name="connsiteY0" fmla="*/ 0 h 378877"/>
                  <a:gd name="connsiteX1" fmla="*/ 211898 w 212002"/>
                  <a:gd name="connsiteY1" fmla="*/ 160378 h 378877"/>
                  <a:gd name="connsiteX2" fmla="*/ 204213 w 212002"/>
                  <a:gd name="connsiteY2" fmla="*/ 378877 h 378877"/>
                  <a:gd name="connsiteX3" fmla="*/ 161 w 212002"/>
                  <a:gd name="connsiteY3" fmla="*/ 200522 h 378877"/>
                  <a:gd name="connsiteX4" fmla="*/ 4921 w 212002"/>
                  <a:gd name="connsiteY4" fmla="*/ 0 h 378877"/>
                  <a:gd name="connsiteX0" fmla="*/ 4921 w 204213"/>
                  <a:gd name="connsiteY0" fmla="*/ 0 h 378877"/>
                  <a:gd name="connsiteX1" fmla="*/ 200636 w 204213"/>
                  <a:gd name="connsiteY1" fmla="*/ 148053 h 378877"/>
                  <a:gd name="connsiteX2" fmla="*/ 204213 w 204213"/>
                  <a:gd name="connsiteY2" fmla="*/ 378877 h 378877"/>
                  <a:gd name="connsiteX3" fmla="*/ 161 w 204213"/>
                  <a:gd name="connsiteY3" fmla="*/ 200522 h 378877"/>
                  <a:gd name="connsiteX4" fmla="*/ 4921 w 204213"/>
                  <a:gd name="connsiteY4" fmla="*/ 0 h 378877"/>
                  <a:gd name="connsiteX0" fmla="*/ 0 w 208833"/>
                  <a:gd name="connsiteY0" fmla="*/ 0 h 382687"/>
                  <a:gd name="connsiteX1" fmla="*/ 205256 w 208833"/>
                  <a:gd name="connsiteY1" fmla="*/ 151863 h 382687"/>
                  <a:gd name="connsiteX2" fmla="*/ 208833 w 208833"/>
                  <a:gd name="connsiteY2" fmla="*/ 382687 h 382687"/>
                  <a:gd name="connsiteX3" fmla="*/ 4781 w 208833"/>
                  <a:gd name="connsiteY3" fmla="*/ 204332 h 382687"/>
                  <a:gd name="connsiteX4" fmla="*/ 0 w 208833"/>
                  <a:gd name="connsiteY4" fmla="*/ 0 h 382687"/>
                  <a:gd name="connsiteX0" fmla="*/ 0 w 209668"/>
                  <a:gd name="connsiteY0" fmla="*/ 0 h 401285"/>
                  <a:gd name="connsiteX1" fmla="*/ 205256 w 209668"/>
                  <a:gd name="connsiteY1" fmla="*/ 151863 h 401285"/>
                  <a:gd name="connsiteX2" fmla="*/ 209668 w 209668"/>
                  <a:gd name="connsiteY2" fmla="*/ 401285 h 401285"/>
                  <a:gd name="connsiteX3" fmla="*/ 4781 w 209668"/>
                  <a:gd name="connsiteY3" fmla="*/ 204332 h 401285"/>
                  <a:gd name="connsiteX4" fmla="*/ 0 w 209668"/>
                  <a:gd name="connsiteY4" fmla="*/ 0 h 401285"/>
                  <a:gd name="connsiteX0" fmla="*/ 0 w 209674"/>
                  <a:gd name="connsiteY0" fmla="*/ 0 h 401285"/>
                  <a:gd name="connsiteX1" fmla="*/ 209263 w 209674"/>
                  <a:gd name="connsiteY1" fmla="*/ 151656 h 401285"/>
                  <a:gd name="connsiteX2" fmla="*/ 209668 w 209674"/>
                  <a:gd name="connsiteY2" fmla="*/ 401285 h 401285"/>
                  <a:gd name="connsiteX3" fmla="*/ 4781 w 209674"/>
                  <a:gd name="connsiteY3" fmla="*/ 204332 h 401285"/>
                  <a:gd name="connsiteX4" fmla="*/ 0 w 209674"/>
                  <a:gd name="connsiteY4" fmla="*/ 0 h 401285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4781 w 217938"/>
                  <a:gd name="connsiteY3" fmla="*/ 204332 h 406594"/>
                  <a:gd name="connsiteX4" fmla="*/ 0 w 217938"/>
                  <a:gd name="connsiteY4" fmla="*/ 0 h 406594"/>
                  <a:gd name="connsiteX0" fmla="*/ 0 w 217938"/>
                  <a:gd name="connsiteY0" fmla="*/ 0 h 406594"/>
                  <a:gd name="connsiteX1" fmla="*/ 209263 w 217938"/>
                  <a:gd name="connsiteY1" fmla="*/ 151656 h 406594"/>
                  <a:gd name="connsiteX2" fmla="*/ 217938 w 217938"/>
                  <a:gd name="connsiteY2" fmla="*/ 406594 h 406594"/>
                  <a:gd name="connsiteX3" fmla="*/ 5295 w 217938"/>
                  <a:gd name="connsiteY3" fmla="*/ 215776 h 406594"/>
                  <a:gd name="connsiteX4" fmla="*/ 0 w 217938"/>
                  <a:gd name="connsiteY4" fmla="*/ 0 h 406594"/>
                  <a:gd name="connsiteX0" fmla="*/ 0 w 217938"/>
                  <a:gd name="connsiteY0" fmla="*/ 88189 h 494783"/>
                  <a:gd name="connsiteX1" fmla="*/ 190936 w 217938"/>
                  <a:gd name="connsiteY1" fmla="*/ 9039 h 494783"/>
                  <a:gd name="connsiteX2" fmla="*/ 217938 w 217938"/>
                  <a:gd name="connsiteY2" fmla="*/ 494783 h 494783"/>
                  <a:gd name="connsiteX3" fmla="*/ 5295 w 217938"/>
                  <a:gd name="connsiteY3" fmla="*/ 303965 h 494783"/>
                  <a:gd name="connsiteX4" fmla="*/ 0 w 217938"/>
                  <a:gd name="connsiteY4" fmla="*/ 88189 h 494783"/>
                  <a:gd name="connsiteX0" fmla="*/ 0 w 217938"/>
                  <a:gd name="connsiteY0" fmla="*/ 79150 h 485744"/>
                  <a:gd name="connsiteX1" fmla="*/ 190936 w 217938"/>
                  <a:gd name="connsiteY1" fmla="*/ 0 h 485744"/>
                  <a:gd name="connsiteX2" fmla="*/ 217938 w 217938"/>
                  <a:gd name="connsiteY2" fmla="*/ 485744 h 485744"/>
                  <a:gd name="connsiteX3" fmla="*/ 5295 w 217938"/>
                  <a:gd name="connsiteY3" fmla="*/ 294926 h 485744"/>
                  <a:gd name="connsiteX4" fmla="*/ 0 w 217938"/>
                  <a:gd name="connsiteY4" fmla="*/ 79150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24291"/>
                  <a:gd name="connsiteY0" fmla="*/ 115022 h 485744"/>
                  <a:gd name="connsiteX1" fmla="*/ 197289 w 224291"/>
                  <a:gd name="connsiteY1" fmla="*/ 0 h 485744"/>
                  <a:gd name="connsiteX2" fmla="*/ 224291 w 224291"/>
                  <a:gd name="connsiteY2" fmla="*/ 485744 h 485744"/>
                  <a:gd name="connsiteX3" fmla="*/ 11648 w 224291"/>
                  <a:gd name="connsiteY3" fmla="*/ 294926 h 485744"/>
                  <a:gd name="connsiteX4" fmla="*/ 0 w 224291"/>
                  <a:gd name="connsiteY4" fmla="*/ 115022 h 485744"/>
                  <a:gd name="connsiteX0" fmla="*/ 0 w 204691"/>
                  <a:gd name="connsiteY0" fmla="*/ 115022 h 297030"/>
                  <a:gd name="connsiteX1" fmla="*/ 197289 w 204691"/>
                  <a:gd name="connsiteY1" fmla="*/ 0 h 297030"/>
                  <a:gd name="connsiteX2" fmla="*/ 204691 w 204691"/>
                  <a:gd name="connsiteY2" fmla="*/ 226567 h 297030"/>
                  <a:gd name="connsiteX3" fmla="*/ 11648 w 204691"/>
                  <a:gd name="connsiteY3" fmla="*/ 294926 h 297030"/>
                  <a:gd name="connsiteX4" fmla="*/ 0 w 204691"/>
                  <a:gd name="connsiteY4" fmla="*/ 115022 h 297030"/>
                  <a:gd name="connsiteX0" fmla="*/ 0 w 204691"/>
                  <a:gd name="connsiteY0" fmla="*/ 115022 h 336217"/>
                  <a:gd name="connsiteX1" fmla="*/ 197289 w 204691"/>
                  <a:gd name="connsiteY1" fmla="*/ 0 h 336217"/>
                  <a:gd name="connsiteX2" fmla="*/ 204691 w 204691"/>
                  <a:gd name="connsiteY2" fmla="*/ 226567 h 336217"/>
                  <a:gd name="connsiteX3" fmla="*/ 13432 w 204691"/>
                  <a:gd name="connsiteY3" fmla="*/ 334645 h 336217"/>
                  <a:gd name="connsiteX4" fmla="*/ 0 w 204691"/>
                  <a:gd name="connsiteY4" fmla="*/ 115022 h 336217"/>
                  <a:gd name="connsiteX0" fmla="*/ 0 w 204691"/>
                  <a:gd name="connsiteY0" fmla="*/ 115022 h 336575"/>
                  <a:gd name="connsiteX1" fmla="*/ 197289 w 204691"/>
                  <a:gd name="connsiteY1" fmla="*/ 0 h 336575"/>
                  <a:gd name="connsiteX2" fmla="*/ 204691 w 204691"/>
                  <a:gd name="connsiteY2" fmla="*/ 226567 h 336575"/>
                  <a:gd name="connsiteX3" fmla="*/ 13432 w 204691"/>
                  <a:gd name="connsiteY3" fmla="*/ 334645 h 336575"/>
                  <a:gd name="connsiteX4" fmla="*/ 0 w 204691"/>
                  <a:gd name="connsiteY4" fmla="*/ 115022 h 336575"/>
                  <a:gd name="connsiteX0" fmla="*/ 0 w 204691"/>
                  <a:gd name="connsiteY0" fmla="*/ 115022 h 346366"/>
                  <a:gd name="connsiteX1" fmla="*/ 197289 w 204691"/>
                  <a:gd name="connsiteY1" fmla="*/ 0 h 346366"/>
                  <a:gd name="connsiteX2" fmla="*/ 204691 w 204691"/>
                  <a:gd name="connsiteY2" fmla="*/ 226567 h 346366"/>
                  <a:gd name="connsiteX3" fmla="*/ 13878 w 204691"/>
                  <a:gd name="connsiteY3" fmla="*/ 344574 h 346366"/>
                  <a:gd name="connsiteX4" fmla="*/ 0 w 204691"/>
                  <a:gd name="connsiteY4" fmla="*/ 115022 h 346366"/>
                  <a:gd name="connsiteX0" fmla="*/ 0 w 204691"/>
                  <a:gd name="connsiteY0" fmla="*/ 115022 h 344574"/>
                  <a:gd name="connsiteX1" fmla="*/ 197289 w 204691"/>
                  <a:gd name="connsiteY1" fmla="*/ 0 h 344574"/>
                  <a:gd name="connsiteX2" fmla="*/ 204691 w 204691"/>
                  <a:gd name="connsiteY2" fmla="*/ 226567 h 344574"/>
                  <a:gd name="connsiteX3" fmla="*/ 13878 w 204691"/>
                  <a:gd name="connsiteY3" fmla="*/ 344574 h 344574"/>
                  <a:gd name="connsiteX4" fmla="*/ 0 w 204691"/>
                  <a:gd name="connsiteY4" fmla="*/ 115022 h 34457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0 w 204691"/>
                  <a:gd name="connsiteY0" fmla="*/ 127652 h 357204"/>
                  <a:gd name="connsiteX1" fmla="*/ 194067 w 204691"/>
                  <a:gd name="connsiteY1" fmla="*/ 0 h 357204"/>
                  <a:gd name="connsiteX2" fmla="*/ 204691 w 204691"/>
                  <a:gd name="connsiteY2" fmla="*/ 239197 h 357204"/>
                  <a:gd name="connsiteX3" fmla="*/ 13878 w 204691"/>
                  <a:gd name="connsiteY3" fmla="*/ 357204 h 357204"/>
                  <a:gd name="connsiteX4" fmla="*/ 0 w 20469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0 w 204751"/>
                  <a:gd name="connsiteY0" fmla="*/ 127652 h 357204"/>
                  <a:gd name="connsiteX1" fmla="*/ 194127 w 204751"/>
                  <a:gd name="connsiteY1" fmla="*/ 0 h 357204"/>
                  <a:gd name="connsiteX2" fmla="*/ 204751 w 204751"/>
                  <a:gd name="connsiteY2" fmla="*/ 239197 h 357204"/>
                  <a:gd name="connsiteX3" fmla="*/ 13938 w 204751"/>
                  <a:gd name="connsiteY3" fmla="*/ 357204 h 357204"/>
                  <a:gd name="connsiteX4" fmla="*/ 60 w 204751"/>
                  <a:gd name="connsiteY4" fmla="*/ 127652 h 357204"/>
                  <a:gd name="connsiteX0" fmla="*/ 61 w 204752"/>
                  <a:gd name="connsiteY0" fmla="*/ 127652 h 357204"/>
                  <a:gd name="connsiteX1" fmla="*/ 194128 w 204752"/>
                  <a:gd name="connsiteY1" fmla="*/ 0 h 357204"/>
                  <a:gd name="connsiteX2" fmla="*/ 204752 w 204752"/>
                  <a:gd name="connsiteY2" fmla="*/ 239197 h 357204"/>
                  <a:gd name="connsiteX3" fmla="*/ 13939 w 204752"/>
                  <a:gd name="connsiteY3" fmla="*/ 357204 h 357204"/>
                  <a:gd name="connsiteX4" fmla="*/ 61 w 204752"/>
                  <a:gd name="connsiteY4" fmla="*/ 127652 h 357204"/>
                  <a:gd name="connsiteX0" fmla="*/ 52 w 204743"/>
                  <a:gd name="connsiteY0" fmla="*/ 127652 h 389761"/>
                  <a:gd name="connsiteX1" fmla="*/ 194119 w 204743"/>
                  <a:gd name="connsiteY1" fmla="*/ 0 h 389761"/>
                  <a:gd name="connsiteX2" fmla="*/ 204743 w 204743"/>
                  <a:gd name="connsiteY2" fmla="*/ 239197 h 389761"/>
                  <a:gd name="connsiteX3" fmla="*/ 16719 w 204743"/>
                  <a:gd name="connsiteY3" fmla="*/ 389761 h 389761"/>
                  <a:gd name="connsiteX4" fmla="*/ 52 w 204743"/>
                  <a:gd name="connsiteY4" fmla="*/ 127652 h 389761"/>
                  <a:gd name="connsiteX0" fmla="*/ 52 w 206271"/>
                  <a:gd name="connsiteY0" fmla="*/ 127652 h 389761"/>
                  <a:gd name="connsiteX1" fmla="*/ 194119 w 206271"/>
                  <a:gd name="connsiteY1" fmla="*/ 0 h 389761"/>
                  <a:gd name="connsiteX2" fmla="*/ 206271 w 206271"/>
                  <a:gd name="connsiteY2" fmla="*/ 273242 h 389761"/>
                  <a:gd name="connsiteX3" fmla="*/ 16719 w 206271"/>
                  <a:gd name="connsiteY3" fmla="*/ 389761 h 389761"/>
                  <a:gd name="connsiteX4" fmla="*/ 52 w 206271"/>
                  <a:gd name="connsiteY4" fmla="*/ 127652 h 389761"/>
                  <a:gd name="connsiteX0" fmla="*/ 52 w 206271"/>
                  <a:gd name="connsiteY0" fmla="*/ 127652 h 415363"/>
                  <a:gd name="connsiteX1" fmla="*/ 194119 w 206271"/>
                  <a:gd name="connsiteY1" fmla="*/ 0 h 415363"/>
                  <a:gd name="connsiteX2" fmla="*/ 206271 w 206271"/>
                  <a:gd name="connsiteY2" fmla="*/ 273242 h 415363"/>
                  <a:gd name="connsiteX3" fmla="*/ 16541 w 206271"/>
                  <a:gd name="connsiteY3" fmla="*/ 415363 h 415363"/>
                  <a:gd name="connsiteX4" fmla="*/ 52 w 206271"/>
                  <a:gd name="connsiteY4" fmla="*/ 127652 h 415363"/>
                  <a:gd name="connsiteX0" fmla="*/ 52 w 232947"/>
                  <a:gd name="connsiteY0" fmla="*/ 127652 h 415363"/>
                  <a:gd name="connsiteX1" fmla="*/ 194119 w 232947"/>
                  <a:gd name="connsiteY1" fmla="*/ 0 h 415363"/>
                  <a:gd name="connsiteX2" fmla="*/ 232947 w 232947"/>
                  <a:gd name="connsiteY2" fmla="*/ 276133 h 415363"/>
                  <a:gd name="connsiteX3" fmla="*/ 16541 w 232947"/>
                  <a:gd name="connsiteY3" fmla="*/ 415363 h 415363"/>
                  <a:gd name="connsiteX4" fmla="*/ 52 w 232947"/>
                  <a:gd name="connsiteY4" fmla="*/ 127652 h 415363"/>
                  <a:gd name="connsiteX0" fmla="*/ 52 w 232947"/>
                  <a:gd name="connsiteY0" fmla="*/ 150088 h 437799"/>
                  <a:gd name="connsiteX1" fmla="*/ 215676 w 232947"/>
                  <a:gd name="connsiteY1" fmla="*/ 0 h 437799"/>
                  <a:gd name="connsiteX2" fmla="*/ 232947 w 232947"/>
                  <a:gd name="connsiteY2" fmla="*/ 298569 h 437799"/>
                  <a:gd name="connsiteX3" fmla="*/ 16541 w 232947"/>
                  <a:gd name="connsiteY3" fmla="*/ 437799 h 437799"/>
                  <a:gd name="connsiteX4" fmla="*/ 52 w 232947"/>
                  <a:gd name="connsiteY4" fmla="*/ 150088 h 437799"/>
                  <a:gd name="connsiteX0" fmla="*/ 49 w 233644"/>
                  <a:gd name="connsiteY0" fmla="*/ 134485 h 437799"/>
                  <a:gd name="connsiteX1" fmla="*/ 216373 w 233644"/>
                  <a:gd name="connsiteY1" fmla="*/ 0 h 437799"/>
                  <a:gd name="connsiteX2" fmla="*/ 233644 w 233644"/>
                  <a:gd name="connsiteY2" fmla="*/ 298569 h 437799"/>
                  <a:gd name="connsiteX3" fmla="*/ 17238 w 233644"/>
                  <a:gd name="connsiteY3" fmla="*/ 437799 h 437799"/>
                  <a:gd name="connsiteX4" fmla="*/ 49 w 233644"/>
                  <a:gd name="connsiteY4" fmla="*/ 134485 h 437799"/>
                  <a:gd name="connsiteX0" fmla="*/ 49 w 239446"/>
                  <a:gd name="connsiteY0" fmla="*/ 152735 h 456049"/>
                  <a:gd name="connsiteX1" fmla="*/ 239446 w 239446"/>
                  <a:gd name="connsiteY1" fmla="*/ 0 h 456049"/>
                  <a:gd name="connsiteX2" fmla="*/ 233644 w 239446"/>
                  <a:gd name="connsiteY2" fmla="*/ 316819 h 456049"/>
                  <a:gd name="connsiteX3" fmla="*/ 17238 w 239446"/>
                  <a:gd name="connsiteY3" fmla="*/ 456049 h 456049"/>
                  <a:gd name="connsiteX4" fmla="*/ 49 w 239446"/>
                  <a:gd name="connsiteY4" fmla="*/ 152735 h 456049"/>
                  <a:gd name="connsiteX0" fmla="*/ 49 w 258232"/>
                  <a:gd name="connsiteY0" fmla="*/ 152735 h 456049"/>
                  <a:gd name="connsiteX1" fmla="*/ 239446 w 258232"/>
                  <a:gd name="connsiteY1" fmla="*/ 0 h 456049"/>
                  <a:gd name="connsiteX2" fmla="*/ 258232 w 258232"/>
                  <a:gd name="connsiteY2" fmla="*/ 302757 h 456049"/>
                  <a:gd name="connsiteX3" fmla="*/ 17238 w 258232"/>
                  <a:gd name="connsiteY3" fmla="*/ 456049 h 456049"/>
                  <a:gd name="connsiteX4" fmla="*/ 49 w 258232"/>
                  <a:gd name="connsiteY4" fmla="*/ 152735 h 456049"/>
                  <a:gd name="connsiteX0" fmla="*/ 49 w 255711"/>
                  <a:gd name="connsiteY0" fmla="*/ 152735 h 456049"/>
                  <a:gd name="connsiteX1" fmla="*/ 239446 w 255711"/>
                  <a:gd name="connsiteY1" fmla="*/ 0 h 456049"/>
                  <a:gd name="connsiteX2" fmla="*/ 255711 w 255711"/>
                  <a:gd name="connsiteY2" fmla="*/ 305731 h 456049"/>
                  <a:gd name="connsiteX3" fmla="*/ 17238 w 255711"/>
                  <a:gd name="connsiteY3" fmla="*/ 456049 h 456049"/>
                  <a:gd name="connsiteX4" fmla="*/ 49 w 255711"/>
                  <a:gd name="connsiteY4" fmla="*/ 152735 h 456049"/>
                  <a:gd name="connsiteX0" fmla="*/ 251 w 241920"/>
                  <a:gd name="connsiteY0" fmla="*/ 139218 h 456049"/>
                  <a:gd name="connsiteX1" fmla="*/ 225655 w 241920"/>
                  <a:gd name="connsiteY1" fmla="*/ 0 h 456049"/>
                  <a:gd name="connsiteX2" fmla="*/ 241920 w 241920"/>
                  <a:gd name="connsiteY2" fmla="*/ 305731 h 456049"/>
                  <a:gd name="connsiteX3" fmla="*/ 3447 w 241920"/>
                  <a:gd name="connsiteY3" fmla="*/ 456049 h 456049"/>
                  <a:gd name="connsiteX4" fmla="*/ 251 w 241920"/>
                  <a:gd name="connsiteY4" fmla="*/ 139218 h 456049"/>
                  <a:gd name="connsiteX0" fmla="*/ 30 w 241699"/>
                  <a:gd name="connsiteY0" fmla="*/ 139218 h 433407"/>
                  <a:gd name="connsiteX1" fmla="*/ 225434 w 241699"/>
                  <a:gd name="connsiteY1" fmla="*/ 0 h 433407"/>
                  <a:gd name="connsiteX2" fmla="*/ 241699 w 241699"/>
                  <a:gd name="connsiteY2" fmla="*/ 305731 h 433407"/>
                  <a:gd name="connsiteX3" fmla="*/ 28756 w 241699"/>
                  <a:gd name="connsiteY3" fmla="*/ 433407 h 433407"/>
                  <a:gd name="connsiteX4" fmla="*/ 30 w 241699"/>
                  <a:gd name="connsiteY4" fmla="*/ 139218 h 433407"/>
                  <a:gd name="connsiteX0" fmla="*/ 59 w 227543"/>
                  <a:gd name="connsiteY0" fmla="*/ 129957 h 433407"/>
                  <a:gd name="connsiteX1" fmla="*/ 211278 w 227543"/>
                  <a:gd name="connsiteY1" fmla="*/ 0 h 433407"/>
                  <a:gd name="connsiteX2" fmla="*/ 227543 w 227543"/>
                  <a:gd name="connsiteY2" fmla="*/ 305731 h 433407"/>
                  <a:gd name="connsiteX3" fmla="*/ 14600 w 227543"/>
                  <a:gd name="connsiteY3" fmla="*/ 433407 h 433407"/>
                  <a:gd name="connsiteX4" fmla="*/ 59 w 227543"/>
                  <a:gd name="connsiteY4" fmla="*/ 129957 h 433407"/>
                  <a:gd name="connsiteX0" fmla="*/ 46 w 231312"/>
                  <a:gd name="connsiteY0" fmla="*/ 134417 h 433407"/>
                  <a:gd name="connsiteX1" fmla="*/ 215047 w 231312"/>
                  <a:gd name="connsiteY1" fmla="*/ 0 h 433407"/>
                  <a:gd name="connsiteX2" fmla="*/ 231312 w 231312"/>
                  <a:gd name="connsiteY2" fmla="*/ 305731 h 433407"/>
                  <a:gd name="connsiteX3" fmla="*/ 18369 w 231312"/>
                  <a:gd name="connsiteY3" fmla="*/ 433407 h 433407"/>
                  <a:gd name="connsiteX4" fmla="*/ 46 w 231312"/>
                  <a:gd name="connsiteY4" fmla="*/ 134417 h 4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312" h="433407">
                    <a:moveTo>
                      <a:pt x="46" y="134417"/>
                    </a:moveTo>
                    <a:cubicBezTo>
                      <a:pt x="21910" y="123456"/>
                      <a:pt x="198609" y="13526"/>
                      <a:pt x="215047" y="0"/>
                    </a:cubicBezTo>
                    <a:cubicBezTo>
                      <a:pt x="213240" y="30103"/>
                      <a:pt x="231167" y="261716"/>
                      <a:pt x="231312" y="305731"/>
                    </a:cubicBezTo>
                    <a:cubicBezTo>
                      <a:pt x="214928" y="316123"/>
                      <a:pt x="40049" y="424151"/>
                      <a:pt x="18369" y="433407"/>
                    </a:cubicBezTo>
                    <a:cubicBezTo>
                      <a:pt x="16731" y="399897"/>
                      <a:pt x="-1028" y="166645"/>
                      <a:pt x="46" y="134417"/>
                    </a:cubicBezTo>
                    <a:close/>
                  </a:path>
                </a:pathLst>
              </a:custGeom>
              <a:gradFill>
                <a:gsLst>
                  <a:gs pos="47000">
                    <a:schemeClr val="bg1">
                      <a:lumMod val="50000"/>
                    </a:schemeClr>
                  </a:gs>
                  <a:gs pos="5000">
                    <a:schemeClr val="accent3">
                      <a:lumMod val="46000"/>
                    </a:schemeClr>
                  </a:gs>
                  <a:gs pos="92000">
                    <a:schemeClr val="tx1">
                      <a:lumMod val="50000"/>
                      <a:lumOff val="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dist="127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D1E0B13F-B583-05D3-51D5-F2022DD21835}"/>
                  </a:ext>
                </a:extLst>
              </p:cNvPr>
              <p:cNvGrpSpPr/>
              <p:nvPr/>
            </p:nvGrpSpPr>
            <p:grpSpPr>
              <a:xfrm>
                <a:off x="10339000" y="2573522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08A34E5B-41D6-45CA-26ED-172A736C2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0EBBB305-C0C1-5186-39E7-08AFFB8161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90534057-F4A2-68ED-6726-9804AFA918CD}"/>
                  </a:ext>
                </a:extLst>
              </p:cNvPr>
              <p:cNvGrpSpPr/>
              <p:nvPr/>
            </p:nvGrpSpPr>
            <p:grpSpPr>
              <a:xfrm>
                <a:off x="10409297" y="2535422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2A5AAADD-D1F6-F10D-22BF-57E5C7810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54E04333-9DE1-A33C-E9C1-ED1BA2E64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C9A3255F-144A-11EB-0869-D49CCF8B9B58}"/>
                  </a:ext>
                </a:extLst>
              </p:cNvPr>
              <p:cNvGrpSpPr/>
              <p:nvPr/>
            </p:nvGrpSpPr>
            <p:grpSpPr>
              <a:xfrm>
                <a:off x="10535182" y="2467019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A1385E9A-C250-782B-57CD-05F2F4CD26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DEC72A72-C1EB-053F-BE22-5FD0467380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E2A20C64-847C-FD1E-35BA-D28F446E09AD}"/>
                  </a:ext>
                </a:extLst>
              </p:cNvPr>
              <p:cNvGrpSpPr/>
              <p:nvPr/>
            </p:nvGrpSpPr>
            <p:grpSpPr>
              <a:xfrm>
                <a:off x="10475689" y="2499227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9A8CA370-DA7F-1B49-72E7-6809A06EC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4FB868AD-B977-9751-325B-B0728C5FF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F5E3EAA5-710A-05CB-4439-9984A2AD63DC}"/>
                  </a:ext>
                </a:extLst>
              </p:cNvPr>
              <p:cNvGrpSpPr/>
              <p:nvPr/>
            </p:nvGrpSpPr>
            <p:grpSpPr>
              <a:xfrm>
                <a:off x="11152235" y="2137454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2B39DB78-4806-A728-CF9E-DB00E7DA26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93AF19FC-9896-7EA4-0AB4-AA39D08CC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3363460C-06C8-7E53-0804-35254C7B1FBC}"/>
                  </a:ext>
                </a:extLst>
              </p:cNvPr>
              <p:cNvGrpSpPr/>
              <p:nvPr/>
            </p:nvGrpSpPr>
            <p:grpSpPr>
              <a:xfrm>
                <a:off x="11212769" y="2108879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9AABE8DC-BDB6-5158-08BE-3E2068C4D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41A73D1C-6EB0-B3AE-A5E7-7111E96E76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BBC28D21-7692-7A71-95F8-33FF6F3AC3F0}"/>
                  </a:ext>
                </a:extLst>
              </p:cNvPr>
              <p:cNvGrpSpPr/>
              <p:nvPr/>
            </p:nvGrpSpPr>
            <p:grpSpPr>
              <a:xfrm>
                <a:off x="11277208" y="2076494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5A954B8D-C02F-098D-84BE-8213233B0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78D800BE-73E8-88BF-FAD7-DAC846487A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DF98540B-319E-E260-3D8E-0B25CD90426D}"/>
                  </a:ext>
                </a:extLst>
              </p:cNvPr>
              <p:cNvGrpSpPr/>
              <p:nvPr/>
            </p:nvGrpSpPr>
            <p:grpSpPr>
              <a:xfrm>
                <a:off x="11337741" y="2049824"/>
                <a:ext cx="11826" cy="402051"/>
                <a:chOff x="624992" y="1075557"/>
                <a:chExt cx="11538" cy="402051"/>
              </a:xfrm>
            </p:grpSpPr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BE87C569-DCD2-8F56-57C0-BB6C539246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4992" y="1077643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076A6B38-2881-5DA1-5A93-FE994DD13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404" y="1075557"/>
                  <a:ext cx="5126" cy="399965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9" name="Picture 24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BB2A8B8E-096D-F5C5-E53C-67DAD5EC7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59680" y="2306496"/>
                <a:ext cx="585261" cy="394081"/>
              </a:xfrm>
              <a:prstGeom prst="rect">
                <a:avLst/>
              </a:prstGeom>
              <a:effectLst>
                <a:outerShdw blurRad="25400" dist="38100" dir="13500000" algn="br" rotWithShape="0">
                  <a:prstClr val="black">
                    <a:alpha val="44000"/>
                  </a:prstClr>
                </a:outerShdw>
              </a:effectLst>
              <a:scene3d>
                <a:camera prst="isometricRightUp"/>
                <a:lightRig rig="threePt" dir="t"/>
              </a:scene3d>
              <a:sp3d prstMaterial="metal">
                <a:bevelT w="25400" h="19050" prst="relaxedInset"/>
              </a:sp3d>
            </p:spPr>
          </p:pic>
          <p:pic>
            <p:nvPicPr>
              <p:cNvPr id="250" name="Picture 249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B4A66B7E-D037-EA74-1FF7-E28C3FBE28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371" b="15821"/>
              <a:stretch/>
            </p:blipFill>
            <p:spPr>
              <a:xfrm>
                <a:off x="10257038" y="2563317"/>
                <a:ext cx="388535" cy="253237"/>
              </a:xfrm>
              <a:prstGeom prst="rect">
                <a:avLst/>
              </a:prstGeom>
              <a:effectLst>
                <a:outerShdw blurRad="25400" dist="25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RightUp"/>
                <a:lightRig rig="threePt" dir="t"/>
              </a:scene3d>
              <a:sp3d>
                <a:bevelT w="19050" h="12700" prst="relaxedInset"/>
              </a:sp3d>
            </p:spPr>
          </p:pic>
          <p:pic>
            <p:nvPicPr>
              <p:cNvPr id="251" name="Picture 250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2F5B4ADC-F5D8-2A32-DF63-A7AF77B1F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15" t="23648" r="8445" b="36654"/>
              <a:stretch/>
            </p:blipFill>
            <p:spPr>
              <a:xfrm>
                <a:off x="11045284" y="2185020"/>
                <a:ext cx="405692" cy="189665"/>
              </a:xfrm>
              <a:prstGeom prst="rect">
                <a:avLst/>
              </a:prstGeom>
              <a:effectLst>
                <a:outerShdw blurRad="38100" dist="254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isometricRightUp"/>
                <a:lightRig rig="threePt" dir="t"/>
              </a:scene3d>
              <a:sp3d>
                <a:bevelT w="19050" h="19050" prst="relaxedInset"/>
              </a:sp3d>
            </p:spPr>
          </p:pic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4A0BBED-1C0E-C17C-8563-16027B5D384C}"/>
                  </a:ext>
                </a:extLst>
              </p:cNvPr>
              <p:cNvSpPr/>
              <p:nvPr/>
            </p:nvSpPr>
            <p:spPr>
              <a:xfrm rot="758498" flipH="1">
                <a:off x="10264057" y="2324359"/>
                <a:ext cx="2211716" cy="1204055"/>
              </a:xfrm>
              <a:custGeom>
                <a:avLst/>
                <a:gdLst>
                  <a:gd name="connsiteX0" fmla="*/ 186347 w 377028"/>
                  <a:gd name="connsiteY0" fmla="*/ 0 h 273020"/>
                  <a:gd name="connsiteX1" fmla="*/ 377028 w 377028"/>
                  <a:gd name="connsiteY1" fmla="*/ 229683 h 273020"/>
                  <a:gd name="connsiteX2" fmla="*/ 169012 w 377028"/>
                  <a:gd name="connsiteY2" fmla="*/ 273020 h 273020"/>
                  <a:gd name="connsiteX3" fmla="*/ 0 w 377028"/>
                  <a:gd name="connsiteY3" fmla="*/ 39003 h 273020"/>
                  <a:gd name="connsiteX4" fmla="*/ 186347 w 377028"/>
                  <a:gd name="connsiteY4" fmla="*/ 0 h 273020"/>
                  <a:gd name="connsiteX0" fmla="*/ 242684 w 433365"/>
                  <a:gd name="connsiteY0" fmla="*/ 30335 h 303355"/>
                  <a:gd name="connsiteX1" fmla="*/ 433365 w 433365"/>
                  <a:gd name="connsiteY1" fmla="*/ 260018 h 303355"/>
                  <a:gd name="connsiteX2" fmla="*/ 225349 w 433365"/>
                  <a:gd name="connsiteY2" fmla="*/ 303355 h 303355"/>
                  <a:gd name="connsiteX3" fmla="*/ 0 w 433365"/>
                  <a:gd name="connsiteY3" fmla="*/ 0 h 303355"/>
                  <a:gd name="connsiteX4" fmla="*/ 242684 w 433365"/>
                  <a:gd name="connsiteY4" fmla="*/ 30335 h 303355"/>
                  <a:gd name="connsiteX0" fmla="*/ 208015 w 433365"/>
                  <a:gd name="connsiteY0" fmla="*/ 0 h 333691"/>
                  <a:gd name="connsiteX1" fmla="*/ 433365 w 433365"/>
                  <a:gd name="connsiteY1" fmla="*/ 290354 h 333691"/>
                  <a:gd name="connsiteX2" fmla="*/ 225349 w 433365"/>
                  <a:gd name="connsiteY2" fmla="*/ 333691 h 333691"/>
                  <a:gd name="connsiteX3" fmla="*/ 0 w 433365"/>
                  <a:gd name="connsiteY3" fmla="*/ 30336 h 333691"/>
                  <a:gd name="connsiteX4" fmla="*/ 208015 w 433365"/>
                  <a:gd name="connsiteY4" fmla="*/ 0 h 333691"/>
                  <a:gd name="connsiteX0" fmla="*/ 208015 w 454320"/>
                  <a:gd name="connsiteY0" fmla="*/ 0 h 333691"/>
                  <a:gd name="connsiteX1" fmla="*/ 454320 w 454320"/>
                  <a:gd name="connsiteY1" fmla="*/ 284639 h 333691"/>
                  <a:gd name="connsiteX2" fmla="*/ 225349 w 454320"/>
                  <a:gd name="connsiteY2" fmla="*/ 333691 h 333691"/>
                  <a:gd name="connsiteX3" fmla="*/ 0 w 454320"/>
                  <a:gd name="connsiteY3" fmla="*/ 30336 h 333691"/>
                  <a:gd name="connsiteX4" fmla="*/ 208015 w 454320"/>
                  <a:gd name="connsiteY4" fmla="*/ 0 h 333691"/>
                  <a:gd name="connsiteX0" fmla="*/ 211825 w 454320"/>
                  <a:gd name="connsiteY0" fmla="*/ 0 h 335596"/>
                  <a:gd name="connsiteX1" fmla="*/ 454320 w 454320"/>
                  <a:gd name="connsiteY1" fmla="*/ 286544 h 335596"/>
                  <a:gd name="connsiteX2" fmla="*/ 225349 w 454320"/>
                  <a:gd name="connsiteY2" fmla="*/ 335596 h 335596"/>
                  <a:gd name="connsiteX3" fmla="*/ 0 w 454320"/>
                  <a:gd name="connsiteY3" fmla="*/ 32241 h 335596"/>
                  <a:gd name="connsiteX4" fmla="*/ 211825 w 454320"/>
                  <a:gd name="connsiteY4" fmla="*/ 0 h 335596"/>
                  <a:gd name="connsiteX0" fmla="*/ 211825 w 454320"/>
                  <a:gd name="connsiteY0" fmla="*/ 0 h 366876"/>
                  <a:gd name="connsiteX1" fmla="*/ 454320 w 454320"/>
                  <a:gd name="connsiteY1" fmla="*/ 286544 h 366876"/>
                  <a:gd name="connsiteX2" fmla="*/ 259789 w 454320"/>
                  <a:gd name="connsiteY2" fmla="*/ 366876 h 366876"/>
                  <a:gd name="connsiteX3" fmla="*/ 0 w 454320"/>
                  <a:gd name="connsiteY3" fmla="*/ 32241 h 366876"/>
                  <a:gd name="connsiteX4" fmla="*/ 211825 w 454320"/>
                  <a:gd name="connsiteY4" fmla="*/ 0 h 366876"/>
                  <a:gd name="connsiteX0" fmla="*/ 190367 w 432862"/>
                  <a:gd name="connsiteY0" fmla="*/ 0 h 366876"/>
                  <a:gd name="connsiteX1" fmla="*/ 432862 w 432862"/>
                  <a:gd name="connsiteY1" fmla="*/ 286544 h 366876"/>
                  <a:gd name="connsiteX2" fmla="*/ 238331 w 432862"/>
                  <a:gd name="connsiteY2" fmla="*/ 366876 h 366876"/>
                  <a:gd name="connsiteX3" fmla="*/ 0 w 432862"/>
                  <a:gd name="connsiteY3" fmla="*/ 184910 h 366876"/>
                  <a:gd name="connsiteX4" fmla="*/ 190367 w 432862"/>
                  <a:gd name="connsiteY4" fmla="*/ 0 h 366876"/>
                  <a:gd name="connsiteX0" fmla="*/ 210392 w 432862"/>
                  <a:gd name="connsiteY0" fmla="*/ 0 h 243937"/>
                  <a:gd name="connsiteX1" fmla="*/ 432862 w 432862"/>
                  <a:gd name="connsiteY1" fmla="*/ 163605 h 243937"/>
                  <a:gd name="connsiteX2" fmla="*/ 238331 w 432862"/>
                  <a:gd name="connsiteY2" fmla="*/ 243937 h 243937"/>
                  <a:gd name="connsiteX3" fmla="*/ 0 w 432862"/>
                  <a:gd name="connsiteY3" fmla="*/ 61971 h 243937"/>
                  <a:gd name="connsiteX4" fmla="*/ 210392 w 432862"/>
                  <a:gd name="connsiteY4" fmla="*/ 0 h 243937"/>
                  <a:gd name="connsiteX0" fmla="*/ 199212 w 432862"/>
                  <a:gd name="connsiteY0" fmla="*/ 0 h 248105"/>
                  <a:gd name="connsiteX1" fmla="*/ 432862 w 432862"/>
                  <a:gd name="connsiteY1" fmla="*/ 167773 h 248105"/>
                  <a:gd name="connsiteX2" fmla="*/ 238331 w 432862"/>
                  <a:gd name="connsiteY2" fmla="*/ 248105 h 248105"/>
                  <a:gd name="connsiteX3" fmla="*/ 0 w 432862"/>
                  <a:gd name="connsiteY3" fmla="*/ 66139 h 248105"/>
                  <a:gd name="connsiteX4" fmla="*/ 199212 w 432862"/>
                  <a:gd name="connsiteY4" fmla="*/ 0 h 248105"/>
                  <a:gd name="connsiteX0" fmla="*/ 199212 w 445304"/>
                  <a:gd name="connsiteY0" fmla="*/ 0 h 248105"/>
                  <a:gd name="connsiteX1" fmla="*/ 445304 w 445304"/>
                  <a:gd name="connsiteY1" fmla="*/ 165607 h 248105"/>
                  <a:gd name="connsiteX2" fmla="*/ 238331 w 445304"/>
                  <a:gd name="connsiteY2" fmla="*/ 248105 h 248105"/>
                  <a:gd name="connsiteX3" fmla="*/ 0 w 445304"/>
                  <a:gd name="connsiteY3" fmla="*/ 66139 h 248105"/>
                  <a:gd name="connsiteX4" fmla="*/ 199212 w 445304"/>
                  <a:gd name="connsiteY4" fmla="*/ 0 h 248105"/>
                  <a:gd name="connsiteX0" fmla="*/ 169662 w 445304"/>
                  <a:gd name="connsiteY0" fmla="*/ 0 h 300899"/>
                  <a:gd name="connsiteX1" fmla="*/ 445304 w 445304"/>
                  <a:gd name="connsiteY1" fmla="*/ 218401 h 300899"/>
                  <a:gd name="connsiteX2" fmla="*/ 238331 w 445304"/>
                  <a:gd name="connsiteY2" fmla="*/ 300899 h 300899"/>
                  <a:gd name="connsiteX3" fmla="*/ 0 w 445304"/>
                  <a:gd name="connsiteY3" fmla="*/ 118933 h 300899"/>
                  <a:gd name="connsiteX4" fmla="*/ 169662 w 445304"/>
                  <a:gd name="connsiteY4" fmla="*/ 0 h 300899"/>
                  <a:gd name="connsiteX0" fmla="*/ 169662 w 746136"/>
                  <a:gd name="connsiteY0" fmla="*/ 0 h 516706"/>
                  <a:gd name="connsiteX1" fmla="*/ 746136 w 746136"/>
                  <a:gd name="connsiteY1" fmla="*/ 516706 h 516706"/>
                  <a:gd name="connsiteX2" fmla="*/ 238331 w 746136"/>
                  <a:gd name="connsiteY2" fmla="*/ 300899 h 516706"/>
                  <a:gd name="connsiteX3" fmla="*/ 0 w 746136"/>
                  <a:gd name="connsiteY3" fmla="*/ 118933 h 516706"/>
                  <a:gd name="connsiteX4" fmla="*/ 169662 w 746136"/>
                  <a:gd name="connsiteY4" fmla="*/ 0 h 516706"/>
                  <a:gd name="connsiteX0" fmla="*/ 663466 w 1239940"/>
                  <a:gd name="connsiteY0" fmla="*/ 0 h 516706"/>
                  <a:gd name="connsiteX1" fmla="*/ 1239940 w 1239940"/>
                  <a:gd name="connsiteY1" fmla="*/ 516706 h 516706"/>
                  <a:gd name="connsiteX2" fmla="*/ 732135 w 1239940"/>
                  <a:gd name="connsiteY2" fmla="*/ 300899 h 516706"/>
                  <a:gd name="connsiteX3" fmla="*/ 0 w 1239940"/>
                  <a:gd name="connsiteY3" fmla="*/ 191251 h 516706"/>
                  <a:gd name="connsiteX4" fmla="*/ 663466 w 1239940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9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991431 w 1502253"/>
                  <a:gd name="connsiteY3" fmla="*/ 301647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860217 w 1502253"/>
                  <a:gd name="connsiteY4" fmla="*/ 28336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73264 w 1502253"/>
                  <a:gd name="connsiteY4" fmla="*/ 421319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618175 w 1502253"/>
                  <a:gd name="connsiteY5" fmla="*/ 418515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50678 w 1502253"/>
                  <a:gd name="connsiteY4" fmla="*/ 381373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810230 w 1502253"/>
                  <a:gd name="connsiteY4" fmla="*/ 428162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444535 w 1502253"/>
                  <a:gd name="connsiteY6" fmla="*/ 298380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74380 w 1502253"/>
                  <a:gd name="connsiteY6" fmla="*/ 294956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59690 w 1502253"/>
                  <a:gd name="connsiteY6" fmla="*/ 310764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7636"/>
                  <a:gd name="connsiteX1" fmla="*/ 1502253 w 1502253"/>
                  <a:gd name="connsiteY1" fmla="*/ 516706 h 517636"/>
                  <a:gd name="connsiteX2" fmla="*/ 1500167 w 1502253"/>
                  <a:gd name="connsiteY2" fmla="*/ 517636 h 517636"/>
                  <a:gd name="connsiteX3" fmla="*/ 1246465 w 1502253"/>
                  <a:gd name="connsiteY3" fmla="*/ 405181 h 517636"/>
                  <a:gd name="connsiteX4" fmla="*/ 955990 w 1502253"/>
                  <a:gd name="connsiteY4" fmla="*/ 331906 h 517636"/>
                  <a:gd name="connsiteX5" fmla="*/ 790214 w 1502253"/>
                  <a:gd name="connsiteY5" fmla="*/ 410937 h 517636"/>
                  <a:gd name="connsiteX6" fmla="*/ 446050 w 1502253"/>
                  <a:gd name="connsiteY6" fmla="*/ 298719 h 517636"/>
                  <a:gd name="connsiteX7" fmla="*/ 59690 w 1502253"/>
                  <a:gd name="connsiteY7" fmla="*/ 310764 h 517636"/>
                  <a:gd name="connsiteX8" fmla="*/ 0 w 1502253"/>
                  <a:gd name="connsiteY8" fmla="*/ 267733 h 517636"/>
                  <a:gd name="connsiteX9" fmla="*/ 925779 w 1502253"/>
                  <a:gd name="connsiteY9" fmla="*/ 0 h 517636"/>
                  <a:gd name="connsiteX0" fmla="*/ 925779 w 1502253"/>
                  <a:gd name="connsiteY0" fmla="*/ 0 h 519931"/>
                  <a:gd name="connsiteX1" fmla="*/ 1502253 w 1502253"/>
                  <a:gd name="connsiteY1" fmla="*/ 516706 h 519931"/>
                  <a:gd name="connsiteX2" fmla="*/ 1467813 w 1502253"/>
                  <a:gd name="connsiteY2" fmla="*/ 519931 h 519931"/>
                  <a:gd name="connsiteX3" fmla="*/ 1246465 w 1502253"/>
                  <a:gd name="connsiteY3" fmla="*/ 405181 h 519931"/>
                  <a:gd name="connsiteX4" fmla="*/ 955990 w 1502253"/>
                  <a:gd name="connsiteY4" fmla="*/ 331906 h 519931"/>
                  <a:gd name="connsiteX5" fmla="*/ 790214 w 1502253"/>
                  <a:gd name="connsiteY5" fmla="*/ 410937 h 519931"/>
                  <a:gd name="connsiteX6" fmla="*/ 446050 w 1502253"/>
                  <a:gd name="connsiteY6" fmla="*/ 298719 h 519931"/>
                  <a:gd name="connsiteX7" fmla="*/ 59690 w 1502253"/>
                  <a:gd name="connsiteY7" fmla="*/ 310764 h 519931"/>
                  <a:gd name="connsiteX8" fmla="*/ 0 w 1502253"/>
                  <a:gd name="connsiteY8" fmla="*/ 267733 h 519931"/>
                  <a:gd name="connsiteX9" fmla="*/ 925779 w 1502253"/>
                  <a:gd name="connsiteY9" fmla="*/ 0 h 519931"/>
                  <a:gd name="connsiteX0" fmla="*/ 674823 w 1502253"/>
                  <a:gd name="connsiteY0" fmla="*/ 0 h 735411"/>
                  <a:gd name="connsiteX1" fmla="*/ 1502253 w 1502253"/>
                  <a:gd name="connsiteY1" fmla="*/ 732186 h 735411"/>
                  <a:gd name="connsiteX2" fmla="*/ 1467813 w 1502253"/>
                  <a:gd name="connsiteY2" fmla="*/ 735411 h 735411"/>
                  <a:gd name="connsiteX3" fmla="*/ 1246465 w 1502253"/>
                  <a:gd name="connsiteY3" fmla="*/ 620661 h 735411"/>
                  <a:gd name="connsiteX4" fmla="*/ 955990 w 1502253"/>
                  <a:gd name="connsiteY4" fmla="*/ 547386 h 735411"/>
                  <a:gd name="connsiteX5" fmla="*/ 790214 w 1502253"/>
                  <a:gd name="connsiteY5" fmla="*/ 626417 h 735411"/>
                  <a:gd name="connsiteX6" fmla="*/ 446050 w 1502253"/>
                  <a:gd name="connsiteY6" fmla="*/ 514199 h 735411"/>
                  <a:gd name="connsiteX7" fmla="*/ 59690 w 1502253"/>
                  <a:gd name="connsiteY7" fmla="*/ 526244 h 735411"/>
                  <a:gd name="connsiteX8" fmla="*/ 0 w 1502253"/>
                  <a:gd name="connsiteY8" fmla="*/ 483213 h 735411"/>
                  <a:gd name="connsiteX9" fmla="*/ 674823 w 1502253"/>
                  <a:gd name="connsiteY9" fmla="*/ 0 h 735411"/>
                  <a:gd name="connsiteX0" fmla="*/ 931969 w 1759399"/>
                  <a:gd name="connsiteY0" fmla="*/ 0 h 735411"/>
                  <a:gd name="connsiteX1" fmla="*/ 1759399 w 1759399"/>
                  <a:gd name="connsiteY1" fmla="*/ 732186 h 735411"/>
                  <a:gd name="connsiteX2" fmla="*/ 1724959 w 1759399"/>
                  <a:gd name="connsiteY2" fmla="*/ 735411 h 735411"/>
                  <a:gd name="connsiteX3" fmla="*/ 1503611 w 1759399"/>
                  <a:gd name="connsiteY3" fmla="*/ 620661 h 735411"/>
                  <a:gd name="connsiteX4" fmla="*/ 1213136 w 1759399"/>
                  <a:gd name="connsiteY4" fmla="*/ 547386 h 735411"/>
                  <a:gd name="connsiteX5" fmla="*/ 1047360 w 1759399"/>
                  <a:gd name="connsiteY5" fmla="*/ 626417 h 735411"/>
                  <a:gd name="connsiteX6" fmla="*/ 703196 w 1759399"/>
                  <a:gd name="connsiteY6" fmla="*/ 514199 h 735411"/>
                  <a:gd name="connsiteX7" fmla="*/ 316836 w 1759399"/>
                  <a:gd name="connsiteY7" fmla="*/ 526244 h 735411"/>
                  <a:gd name="connsiteX8" fmla="*/ 0 w 1759399"/>
                  <a:gd name="connsiteY8" fmla="*/ 245650 h 735411"/>
                  <a:gd name="connsiteX9" fmla="*/ 931969 w 1759399"/>
                  <a:gd name="connsiteY9" fmla="*/ 0 h 735411"/>
                  <a:gd name="connsiteX0" fmla="*/ 907123 w 1759399"/>
                  <a:gd name="connsiteY0" fmla="*/ 0 h 780783"/>
                  <a:gd name="connsiteX1" fmla="*/ 1759399 w 1759399"/>
                  <a:gd name="connsiteY1" fmla="*/ 777558 h 780783"/>
                  <a:gd name="connsiteX2" fmla="*/ 1724959 w 1759399"/>
                  <a:gd name="connsiteY2" fmla="*/ 780783 h 780783"/>
                  <a:gd name="connsiteX3" fmla="*/ 1503611 w 1759399"/>
                  <a:gd name="connsiteY3" fmla="*/ 666033 h 780783"/>
                  <a:gd name="connsiteX4" fmla="*/ 1213136 w 1759399"/>
                  <a:gd name="connsiteY4" fmla="*/ 592758 h 780783"/>
                  <a:gd name="connsiteX5" fmla="*/ 1047360 w 1759399"/>
                  <a:gd name="connsiteY5" fmla="*/ 671789 h 780783"/>
                  <a:gd name="connsiteX6" fmla="*/ 703196 w 1759399"/>
                  <a:gd name="connsiteY6" fmla="*/ 559571 h 780783"/>
                  <a:gd name="connsiteX7" fmla="*/ 316836 w 1759399"/>
                  <a:gd name="connsiteY7" fmla="*/ 571616 h 780783"/>
                  <a:gd name="connsiteX8" fmla="*/ 0 w 1759399"/>
                  <a:gd name="connsiteY8" fmla="*/ 291022 h 780783"/>
                  <a:gd name="connsiteX9" fmla="*/ 907123 w 1759399"/>
                  <a:gd name="connsiteY9" fmla="*/ 0 h 780783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03611 w 1759399"/>
                  <a:gd name="connsiteY3" fmla="*/ 666033 h 992690"/>
                  <a:gd name="connsiteX4" fmla="*/ 1213136 w 1759399"/>
                  <a:gd name="connsiteY4" fmla="*/ 592758 h 992690"/>
                  <a:gd name="connsiteX5" fmla="*/ 1047360 w 1759399"/>
                  <a:gd name="connsiteY5" fmla="*/ 671789 h 992690"/>
                  <a:gd name="connsiteX6" fmla="*/ 703196 w 1759399"/>
                  <a:gd name="connsiteY6" fmla="*/ 559571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03611 w 1759399"/>
                  <a:gd name="connsiteY3" fmla="*/ 666033 h 992690"/>
                  <a:gd name="connsiteX4" fmla="*/ 1213136 w 1759399"/>
                  <a:gd name="connsiteY4" fmla="*/ 592758 h 992690"/>
                  <a:gd name="connsiteX5" fmla="*/ 1047360 w 1759399"/>
                  <a:gd name="connsiteY5" fmla="*/ 671789 h 992690"/>
                  <a:gd name="connsiteX6" fmla="*/ 960314 w 1759399"/>
                  <a:gd name="connsiteY6" fmla="*/ 981794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03611 w 1759399"/>
                  <a:gd name="connsiteY3" fmla="*/ 666033 h 992690"/>
                  <a:gd name="connsiteX4" fmla="*/ 1213136 w 1759399"/>
                  <a:gd name="connsiteY4" fmla="*/ 592758 h 992690"/>
                  <a:gd name="connsiteX5" fmla="*/ 1125427 w 1759399"/>
                  <a:gd name="connsiteY5" fmla="*/ 813470 h 992690"/>
                  <a:gd name="connsiteX6" fmla="*/ 960314 w 1759399"/>
                  <a:gd name="connsiteY6" fmla="*/ 981794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03611 w 1759399"/>
                  <a:gd name="connsiteY3" fmla="*/ 666033 h 992690"/>
                  <a:gd name="connsiteX4" fmla="*/ 1331091 w 1759399"/>
                  <a:gd name="connsiteY4" fmla="*/ 670155 h 992690"/>
                  <a:gd name="connsiteX5" fmla="*/ 1125427 w 1759399"/>
                  <a:gd name="connsiteY5" fmla="*/ 813470 h 992690"/>
                  <a:gd name="connsiteX6" fmla="*/ 960314 w 1759399"/>
                  <a:gd name="connsiteY6" fmla="*/ 981794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42525 w 1759399"/>
                  <a:gd name="connsiteY3" fmla="*/ 840323 h 992690"/>
                  <a:gd name="connsiteX4" fmla="*/ 1331091 w 1759399"/>
                  <a:gd name="connsiteY4" fmla="*/ 670155 h 992690"/>
                  <a:gd name="connsiteX5" fmla="*/ 1125427 w 1759399"/>
                  <a:gd name="connsiteY5" fmla="*/ 813470 h 992690"/>
                  <a:gd name="connsiteX6" fmla="*/ 960314 w 1759399"/>
                  <a:gd name="connsiteY6" fmla="*/ 981794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92690"/>
                  <a:gd name="connsiteX1" fmla="*/ 1759399 w 1759399"/>
                  <a:gd name="connsiteY1" fmla="*/ 777558 h 992690"/>
                  <a:gd name="connsiteX2" fmla="*/ 1724959 w 1759399"/>
                  <a:gd name="connsiteY2" fmla="*/ 780783 h 992690"/>
                  <a:gd name="connsiteX3" fmla="*/ 1542525 w 1759399"/>
                  <a:gd name="connsiteY3" fmla="*/ 840323 h 992690"/>
                  <a:gd name="connsiteX4" fmla="*/ 1316728 w 1759399"/>
                  <a:gd name="connsiteY4" fmla="*/ 776778 h 992690"/>
                  <a:gd name="connsiteX5" fmla="*/ 1125427 w 1759399"/>
                  <a:gd name="connsiteY5" fmla="*/ 813470 h 992690"/>
                  <a:gd name="connsiteX6" fmla="*/ 960314 w 1759399"/>
                  <a:gd name="connsiteY6" fmla="*/ 981794 h 992690"/>
                  <a:gd name="connsiteX7" fmla="*/ 760470 w 1759399"/>
                  <a:gd name="connsiteY7" fmla="*/ 992690 h 992690"/>
                  <a:gd name="connsiteX8" fmla="*/ 0 w 1759399"/>
                  <a:gd name="connsiteY8" fmla="*/ 291022 h 992690"/>
                  <a:gd name="connsiteX9" fmla="*/ 907123 w 1759399"/>
                  <a:gd name="connsiteY9" fmla="*/ 0 h 992690"/>
                  <a:gd name="connsiteX0" fmla="*/ 907123 w 1759399"/>
                  <a:gd name="connsiteY0" fmla="*/ 0 h 981794"/>
                  <a:gd name="connsiteX1" fmla="*/ 1759399 w 1759399"/>
                  <a:gd name="connsiteY1" fmla="*/ 777558 h 981794"/>
                  <a:gd name="connsiteX2" fmla="*/ 1724959 w 1759399"/>
                  <a:gd name="connsiteY2" fmla="*/ 780783 h 981794"/>
                  <a:gd name="connsiteX3" fmla="*/ 1542525 w 1759399"/>
                  <a:gd name="connsiteY3" fmla="*/ 840323 h 981794"/>
                  <a:gd name="connsiteX4" fmla="*/ 1316728 w 1759399"/>
                  <a:gd name="connsiteY4" fmla="*/ 776778 h 981794"/>
                  <a:gd name="connsiteX5" fmla="*/ 1125427 w 1759399"/>
                  <a:gd name="connsiteY5" fmla="*/ 813470 h 981794"/>
                  <a:gd name="connsiteX6" fmla="*/ 960314 w 1759399"/>
                  <a:gd name="connsiteY6" fmla="*/ 981794 h 981794"/>
                  <a:gd name="connsiteX7" fmla="*/ 707818 w 1759399"/>
                  <a:gd name="connsiteY7" fmla="*/ 950634 h 981794"/>
                  <a:gd name="connsiteX8" fmla="*/ 0 w 1759399"/>
                  <a:gd name="connsiteY8" fmla="*/ 291022 h 981794"/>
                  <a:gd name="connsiteX9" fmla="*/ 907123 w 1759399"/>
                  <a:gd name="connsiteY9" fmla="*/ 0 h 981794"/>
                  <a:gd name="connsiteX0" fmla="*/ 907123 w 1759399"/>
                  <a:gd name="connsiteY0" fmla="*/ 0 h 981794"/>
                  <a:gd name="connsiteX1" fmla="*/ 1759399 w 1759399"/>
                  <a:gd name="connsiteY1" fmla="*/ 777558 h 981794"/>
                  <a:gd name="connsiteX2" fmla="*/ 1724959 w 1759399"/>
                  <a:gd name="connsiteY2" fmla="*/ 780783 h 981794"/>
                  <a:gd name="connsiteX3" fmla="*/ 1542525 w 1759399"/>
                  <a:gd name="connsiteY3" fmla="*/ 840323 h 981794"/>
                  <a:gd name="connsiteX4" fmla="*/ 1326602 w 1759399"/>
                  <a:gd name="connsiteY4" fmla="*/ 810831 h 981794"/>
                  <a:gd name="connsiteX5" fmla="*/ 1125427 w 1759399"/>
                  <a:gd name="connsiteY5" fmla="*/ 813470 h 981794"/>
                  <a:gd name="connsiteX6" fmla="*/ 960314 w 1759399"/>
                  <a:gd name="connsiteY6" fmla="*/ 981794 h 981794"/>
                  <a:gd name="connsiteX7" fmla="*/ 707818 w 1759399"/>
                  <a:gd name="connsiteY7" fmla="*/ 950634 h 981794"/>
                  <a:gd name="connsiteX8" fmla="*/ 0 w 1759399"/>
                  <a:gd name="connsiteY8" fmla="*/ 291022 h 981794"/>
                  <a:gd name="connsiteX9" fmla="*/ 907123 w 1759399"/>
                  <a:gd name="connsiteY9" fmla="*/ 0 h 981794"/>
                  <a:gd name="connsiteX0" fmla="*/ 907123 w 1759399"/>
                  <a:gd name="connsiteY0" fmla="*/ 0 h 981794"/>
                  <a:gd name="connsiteX1" fmla="*/ 1759399 w 1759399"/>
                  <a:gd name="connsiteY1" fmla="*/ 777558 h 981794"/>
                  <a:gd name="connsiteX2" fmla="*/ 1724959 w 1759399"/>
                  <a:gd name="connsiteY2" fmla="*/ 780783 h 981794"/>
                  <a:gd name="connsiteX3" fmla="*/ 1542525 w 1759399"/>
                  <a:gd name="connsiteY3" fmla="*/ 840323 h 981794"/>
                  <a:gd name="connsiteX4" fmla="*/ 1326602 w 1759399"/>
                  <a:gd name="connsiteY4" fmla="*/ 810831 h 981794"/>
                  <a:gd name="connsiteX5" fmla="*/ 1153785 w 1759399"/>
                  <a:gd name="connsiteY5" fmla="*/ 786400 h 981794"/>
                  <a:gd name="connsiteX6" fmla="*/ 960314 w 1759399"/>
                  <a:gd name="connsiteY6" fmla="*/ 981794 h 981794"/>
                  <a:gd name="connsiteX7" fmla="*/ 707818 w 1759399"/>
                  <a:gd name="connsiteY7" fmla="*/ 950634 h 981794"/>
                  <a:gd name="connsiteX8" fmla="*/ 0 w 1759399"/>
                  <a:gd name="connsiteY8" fmla="*/ 291022 h 981794"/>
                  <a:gd name="connsiteX9" fmla="*/ 907123 w 1759399"/>
                  <a:gd name="connsiteY9" fmla="*/ 0 h 981794"/>
                  <a:gd name="connsiteX0" fmla="*/ 907123 w 1759399"/>
                  <a:gd name="connsiteY0" fmla="*/ 0 h 981794"/>
                  <a:gd name="connsiteX1" fmla="*/ 1759399 w 1759399"/>
                  <a:gd name="connsiteY1" fmla="*/ 777558 h 981794"/>
                  <a:gd name="connsiteX2" fmla="*/ 1724959 w 1759399"/>
                  <a:gd name="connsiteY2" fmla="*/ 780783 h 981794"/>
                  <a:gd name="connsiteX3" fmla="*/ 1542525 w 1759399"/>
                  <a:gd name="connsiteY3" fmla="*/ 840323 h 981794"/>
                  <a:gd name="connsiteX4" fmla="*/ 1340328 w 1759399"/>
                  <a:gd name="connsiteY4" fmla="*/ 770927 h 981794"/>
                  <a:gd name="connsiteX5" fmla="*/ 1153785 w 1759399"/>
                  <a:gd name="connsiteY5" fmla="*/ 786400 h 981794"/>
                  <a:gd name="connsiteX6" fmla="*/ 960314 w 1759399"/>
                  <a:gd name="connsiteY6" fmla="*/ 981794 h 981794"/>
                  <a:gd name="connsiteX7" fmla="*/ 707818 w 1759399"/>
                  <a:gd name="connsiteY7" fmla="*/ 950634 h 981794"/>
                  <a:gd name="connsiteX8" fmla="*/ 0 w 1759399"/>
                  <a:gd name="connsiteY8" fmla="*/ 291022 h 981794"/>
                  <a:gd name="connsiteX9" fmla="*/ 907123 w 1759399"/>
                  <a:gd name="connsiteY9" fmla="*/ 0 h 981794"/>
                  <a:gd name="connsiteX0" fmla="*/ 907123 w 1759399"/>
                  <a:gd name="connsiteY0" fmla="*/ 0 h 981794"/>
                  <a:gd name="connsiteX1" fmla="*/ 1759399 w 1759399"/>
                  <a:gd name="connsiteY1" fmla="*/ 777558 h 981794"/>
                  <a:gd name="connsiteX2" fmla="*/ 1724959 w 1759399"/>
                  <a:gd name="connsiteY2" fmla="*/ 780783 h 981794"/>
                  <a:gd name="connsiteX3" fmla="*/ 1590404 w 1759399"/>
                  <a:gd name="connsiteY3" fmla="*/ 825590 h 981794"/>
                  <a:gd name="connsiteX4" fmla="*/ 1340328 w 1759399"/>
                  <a:gd name="connsiteY4" fmla="*/ 770927 h 981794"/>
                  <a:gd name="connsiteX5" fmla="*/ 1153785 w 1759399"/>
                  <a:gd name="connsiteY5" fmla="*/ 786400 h 981794"/>
                  <a:gd name="connsiteX6" fmla="*/ 960314 w 1759399"/>
                  <a:gd name="connsiteY6" fmla="*/ 981794 h 981794"/>
                  <a:gd name="connsiteX7" fmla="*/ 707818 w 1759399"/>
                  <a:gd name="connsiteY7" fmla="*/ 950634 h 981794"/>
                  <a:gd name="connsiteX8" fmla="*/ 0 w 1759399"/>
                  <a:gd name="connsiteY8" fmla="*/ 291022 h 981794"/>
                  <a:gd name="connsiteX9" fmla="*/ 907123 w 1759399"/>
                  <a:gd name="connsiteY9" fmla="*/ 0 h 98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9399" h="981794">
                    <a:moveTo>
                      <a:pt x="907123" y="0"/>
                    </a:moveTo>
                    <a:lnTo>
                      <a:pt x="1759399" y="777558"/>
                    </a:lnTo>
                    <a:lnTo>
                      <a:pt x="1724959" y="780783"/>
                    </a:lnTo>
                    <a:lnTo>
                      <a:pt x="1590404" y="825590"/>
                    </a:lnTo>
                    <a:lnTo>
                      <a:pt x="1340328" y="770927"/>
                    </a:lnTo>
                    <a:lnTo>
                      <a:pt x="1153785" y="786400"/>
                    </a:lnTo>
                    <a:lnTo>
                      <a:pt x="960314" y="981794"/>
                    </a:lnTo>
                    <a:lnTo>
                      <a:pt x="707818" y="950634"/>
                    </a:lnTo>
                    <a:lnTo>
                      <a:pt x="0" y="291022"/>
                    </a:lnTo>
                    <a:lnTo>
                      <a:pt x="907123" y="0"/>
                    </a:lnTo>
                    <a:close/>
                  </a:path>
                </a:pathLst>
              </a:custGeom>
              <a:gradFill flip="none" rotWithShape="1">
                <a:gsLst>
                  <a:gs pos="23000">
                    <a:schemeClr val="accent3">
                      <a:lumMod val="5000"/>
                      <a:lumOff val="95000"/>
                      <a:alpha val="96000"/>
                    </a:schemeClr>
                  </a:gs>
                  <a:gs pos="94000">
                    <a:schemeClr val="bg1">
                      <a:lumMod val="50000"/>
                    </a:schemeClr>
                  </a:gs>
                  <a:gs pos="49000">
                    <a:schemeClr val="accent3">
                      <a:lumMod val="45000"/>
                      <a:lumOff val="55000"/>
                    </a:schemeClr>
                  </a:gs>
                  <a:gs pos="70000">
                    <a:schemeClr val="accent3">
                      <a:lumMod val="30000"/>
                      <a:lumOff val="7000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  <a:effectLst>
                <a:outerShdw blurRad="127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B9FBBC49-2A34-8B69-3E10-DE55F3541293}"/>
                  </a:ext>
                </a:extLst>
              </p:cNvPr>
              <p:cNvCxnSpPr>
                <a:stCxn id="252" idx="2"/>
                <a:endCxn id="252" idx="2"/>
              </p:cNvCxnSpPr>
              <p:nvPr/>
            </p:nvCxnSpPr>
            <p:spPr>
              <a:xfrm>
                <a:off x="10253358" y="304641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28135485-2C09-7096-94C7-3D18F7F95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6886" y="29195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3F0B37EB-10DD-5566-4410-7C9A3F76A2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29135" y="28814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382DC641-7F9F-10E9-A62A-FD4F4FCF0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480" y="285099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8DC6F66-AAC6-1F98-32EE-8F2AB3FE8C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63872" y="280718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F2CE7545-8714-BFDE-2084-EF23CAA5E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8311" y="27671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3A06A9F-A719-84CF-BC4F-95334ED612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8608" y="272526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2EC752DB-BEAF-754D-231E-64A1EF686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59141" y="269288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9E2E6267-3FB8-C878-3BB1-14A994B8E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1628" y="265478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4548093-0ACC-B2BE-EDBD-DC224B1C9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88020" y="261668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73AD637E-504C-75C7-42A0-1B6D9BB8D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0269" y="25766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8CC7546F-99B1-A853-C31C-38A11F2AC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8614" y="25385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7C9F11A6-5F5C-E993-E513-77D723271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93053" y="25004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BF207E9F-862A-2681-36A5-5E92140B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55539" y="2462375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D53E3993-32BE-95CB-81E6-9E6B13D0B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9742" y="242237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8F31B7EF-458B-76EC-8E30-ADDA76C4E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96133" y="2388080"/>
                <a:ext cx="1042678" cy="583471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76753AFF-505B-22BC-A407-5B6075745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8959" y="3326856"/>
                <a:ext cx="342145" cy="188892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31F18B88-F7C1-45ED-DCDB-FF607F68AA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56927" y="2945961"/>
                <a:ext cx="324258" cy="193828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E12EBE61-6A71-4D0F-C291-DA1AB1DE4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8016" y="3005783"/>
                <a:ext cx="237725" cy="135184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A55D3D34-15CF-A048-6B9F-1839F0724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39405" y="2879029"/>
                <a:ext cx="1120026" cy="635125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FF648B56-0EA7-1B6F-9F8A-FAA28BB96E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10527" y="2849820"/>
                <a:ext cx="1160494" cy="654809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77A6921A-DF5F-3D03-B5D9-E474E01A93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26561" y="2813531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928D7999-BAE5-09CC-0C41-B404F278C0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89459" y="276590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E1A05646-B0A6-6E84-A7EC-1A19B6BFF9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48453" y="2703041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D98EDF11-53CE-1BA4-CE79-5C828BE73A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1115" y="2638271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C95A4DC5-5DC6-EE36-C274-D3E3B4913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82061" y="258302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B172BB9-F7ED-14E9-5150-B3E0C04F58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39102" y="253349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71B94D94-E91A-2012-7B6B-61EDBB316A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57088" y="250301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721F009-E382-3C00-5D89-BF9C404E30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63359" y="248396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148D7681-F161-B2F7-4AA2-E701A088A8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49791" y="2468310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77464978-C3EB-75BE-DB3D-F0FFAAD019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93886" y="248015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87F8C5F-6565-F136-9BCC-B31B94800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0393" y="246491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59FAC9D0-0EB7-82E7-2A4E-9094CD6CEB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5954" y="242681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D8EE64F8-E5C7-CF21-AF50-9CC1DB3F38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73232" y="2392526"/>
                <a:ext cx="1179508" cy="662523"/>
              </a:xfrm>
              <a:prstGeom prst="line">
                <a:avLst/>
              </a:prstGeom>
              <a:ln w="3175"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451C001-177B-C27D-9EDC-E0AB5459C0FC}"/>
                  </a:ext>
                </a:extLst>
              </p:cNvPr>
              <p:cNvSpPr/>
              <p:nvPr/>
            </p:nvSpPr>
            <p:spPr>
              <a:xfrm rot="20841502">
                <a:off x="10204654" y="2550582"/>
                <a:ext cx="515855" cy="740322"/>
              </a:xfrm>
              <a:custGeom>
                <a:avLst/>
                <a:gdLst>
                  <a:gd name="connsiteX0" fmla="*/ 186347 w 377028"/>
                  <a:gd name="connsiteY0" fmla="*/ 0 h 273020"/>
                  <a:gd name="connsiteX1" fmla="*/ 377028 w 377028"/>
                  <a:gd name="connsiteY1" fmla="*/ 229683 h 273020"/>
                  <a:gd name="connsiteX2" fmla="*/ 169012 w 377028"/>
                  <a:gd name="connsiteY2" fmla="*/ 273020 h 273020"/>
                  <a:gd name="connsiteX3" fmla="*/ 0 w 377028"/>
                  <a:gd name="connsiteY3" fmla="*/ 39003 h 273020"/>
                  <a:gd name="connsiteX4" fmla="*/ 186347 w 377028"/>
                  <a:gd name="connsiteY4" fmla="*/ 0 h 273020"/>
                  <a:gd name="connsiteX0" fmla="*/ 242684 w 433365"/>
                  <a:gd name="connsiteY0" fmla="*/ 30335 h 303355"/>
                  <a:gd name="connsiteX1" fmla="*/ 433365 w 433365"/>
                  <a:gd name="connsiteY1" fmla="*/ 260018 h 303355"/>
                  <a:gd name="connsiteX2" fmla="*/ 225349 w 433365"/>
                  <a:gd name="connsiteY2" fmla="*/ 303355 h 303355"/>
                  <a:gd name="connsiteX3" fmla="*/ 0 w 433365"/>
                  <a:gd name="connsiteY3" fmla="*/ 0 h 303355"/>
                  <a:gd name="connsiteX4" fmla="*/ 242684 w 433365"/>
                  <a:gd name="connsiteY4" fmla="*/ 30335 h 303355"/>
                  <a:gd name="connsiteX0" fmla="*/ 208015 w 433365"/>
                  <a:gd name="connsiteY0" fmla="*/ 0 h 333691"/>
                  <a:gd name="connsiteX1" fmla="*/ 433365 w 433365"/>
                  <a:gd name="connsiteY1" fmla="*/ 290354 h 333691"/>
                  <a:gd name="connsiteX2" fmla="*/ 225349 w 433365"/>
                  <a:gd name="connsiteY2" fmla="*/ 333691 h 333691"/>
                  <a:gd name="connsiteX3" fmla="*/ 0 w 433365"/>
                  <a:gd name="connsiteY3" fmla="*/ 30336 h 333691"/>
                  <a:gd name="connsiteX4" fmla="*/ 208015 w 433365"/>
                  <a:gd name="connsiteY4" fmla="*/ 0 h 333691"/>
                  <a:gd name="connsiteX0" fmla="*/ 208015 w 454320"/>
                  <a:gd name="connsiteY0" fmla="*/ 0 h 333691"/>
                  <a:gd name="connsiteX1" fmla="*/ 454320 w 454320"/>
                  <a:gd name="connsiteY1" fmla="*/ 284639 h 333691"/>
                  <a:gd name="connsiteX2" fmla="*/ 225349 w 454320"/>
                  <a:gd name="connsiteY2" fmla="*/ 333691 h 333691"/>
                  <a:gd name="connsiteX3" fmla="*/ 0 w 454320"/>
                  <a:gd name="connsiteY3" fmla="*/ 30336 h 333691"/>
                  <a:gd name="connsiteX4" fmla="*/ 208015 w 454320"/>
                  <a:gd name="connsiteY4" fmla="*/ 0 h 333691"/>
                  <a:gd name="connsiteX0" fmla="*/ 211825 w 454320"/>
                  <a:gd name="connsiteY0" fmla="*/ 0 h 335596"/>
                  <a:gd name="connsiteX1" fmla="*/ 454320 w 454320"/>
                  <a:gd name="connsiteY1" fmla="*/ 286544 h 335596"/>
                  <a:gd name="connsiteX2" fmla="*/ 225349 w 454320"/>
                  <a:gd name="connsiteY2" fmla="*/ 335596 h 335596"/>
                  <a:gd name="connsiteX3" fmla="*/ 0 w 454320"/>
                  <a:gd name="connsiteY3" fmla="*/ 32241 h 335596"/>
                  <a:gd name="connsiteX4" fmla="*/ 211825 w 454320"/>
                  <a:gd name="connsiteY4" fmla="*/ 0 h 335596"/>
                  <a:gd name="connsiteX0" fmla="*/ 211825 w 454320"/>
                  <a:gd name="connsiteY0" fmla="*/ 0 h 366876"/>
                  <a:gd name="connsiteX1" fmla="*/ 454320 w 454320"/>
                  <a:gd name="connsiteY1" fmla="*/ 286544 h 366876"/>
                  <a:gd name="connsiteX2" fmla="*/ 259789 w 454320"/>
                  <a:gd name="connsiteY2" fmla="*/ 366876 h 366876"/>
                  <a:gd name="connsiteX3" fmla="*/ 0 w 454320"/>
                  <a:gd name="connsiteY3" fmla="*/ 32241 h 366876"/>
                  <a:gd name="connsiteX4" fmla="*/ 211825 w 454320"/>
                  <a:gd name="connsiteY4" fmla="*/ 0 h 366876"/>
                  <a:gd name="connsiteX0" fmla="*/ 190367 w 432862"/>
                  <a:gd name="connsiteY0" fmla="*/ 0 h 366876"/>
                  <a:gd name="connsiteX1" fmla="*/ 432862 w 432862"/>
                  <a:gd name="connsiteY1" fmla="*/ 286544 h 366876"/>
                  <a:gd name="connsiteX2" fmla="*/ 238331 w 432862"/>
                  <a:gd name="connsiteY2" fmla="*/ 366876 h 366876"/>
                  <a:gd name="connsiteX3" fmla="*/ 0 w 432862"/>
                  <a:gd name="connsiteY3" fmla="*/ 184910 h 366876"/>
                  <a:gd name="connsiteX4" fmla="*/ 190367 w 432862"/>
                  <a:gd name="connsiteY4" fmla="*/ 0 h 366876"/>
                  <a:gd name="connsiteX0" fmla="*/ 210392 w 432862"/>
                  <a:gd name="connsiteY0" fmla="*/ 0 h 243937"/>
                  <a:gd name="connsiteX1" fmla="*/ 432862 w 432862"/>
                  <a:gd name="connsiteY1" fmla="*/ 163605 h 243937"/>
                  <a:gd name="connsiteX2" fmla="*/ 238331 w 432862"/>
                  <a:gd name="connsiteY2" fmla="*/ 243937 h 243937"/>
                  <a:gd name="connsiteX3" fmla="*/ 0 w 432862"/>
                  <a:gd name="connsiteY3" fmla="*/ 61971 h 243937"/>
                  <a:gd name="connsiteX4" fmla="*/ 210392 w 432862"/>
                  <a:gd name="connsiteY4" fmla="*/ 0 h 243937"/>
                  <a:gd name="connsiteX0" fmla="*/ 199212 w 432862"/>
                  <a:gd name="connsiteY0" fmla="*/ 0 h 248105"/>
                  <a:gd name="connsiteX1" fmla="*/ 432862 w 432862"/>
                  <a:gd name="connsiteY1" fmla="*/ 167773 h 248105"/>
                  <a:gd name="connsiteX2" fmla="*/ 238331 w 432862"/>
                  <a:gd name="connsiteY2" fmla="*/ 248105 h 248105"/>
                  <a:gd name="connsiteX3" fmla="*/ 0 w 432862"/>
                  <a:gd name="connsiteY3" fmla="*/ 66139 h 248105"/>
                  <a:gd name="connsiteX4" fmla="*/ 199212 w 432862"/>
                  <a:gd name="connsiteY4" fmla="*/ 0 h 248105"/>
                  <a:gd name="connsiteX0" fmla="*/ 199212 w 445304"/>
                  <a:gd name="connsiteY0" fmla="*/ 0 h 248105"/>
                  <a:gd name="connsiteX1" fmla="*/ 445304 w 445304"/>
                  <a:gd name="connsiteY1" fmla="*/ 165607 h 248105"/>
                  <a:gd name="connsiteX2" fmla="*/ 238331 w 445304"/>
                  <a:gd name="connsiteY2" fmla="*/ 248105 h 248105"/>
                  <a:gd name="connsiteX3" fmla="*/ 0 w 445304"/>
                  <a:gd name="connsiteY3" fmla="*/ 66139 h 248105"/>
                  <a:gd name="connsiteX4" fmla="*/ 199212 w 445304"/>
                  <a:gd name="connsiteY4" fmla="*/ 0 h 248105"/>
                  <a:gd name="connsiteX0" fmla="*/ 169662 w 445304"/>
                  <a:gd name="connsiteY0" fmla="*/ 0 h 300899"/>
                  <a:gd name="connsiteX1" fmla="*/ 445304 w 445304"/>
                  <a:gd name="connsiteY1" fmla="*/ 218401 h 300899"/>
                  <a:gd name="connsiteX2" fmla="*/ 238331 w 445304"/>
                  <a:gd name="connsiteY2" fmla="*/ 300899 h 300899"/>
                  <a:gd name="connsiteX3" fmla="*/ 0 w 445304"/>
                  <a:gd name="connsiteY3" fmla="*/ 118933 h 300899"/>
                  <a:gd name="connsiteX4" fmla="*/ 169662 w 445304"/>
                  <a:gd name="connsiteY4" fmla="*/ 0 h 300899"/>
                  <a:gd name="connsiteX0" fmla="*/ 169662 w 746136"/>
                  <a:gd name="connsiteY0" fmla="*/ 0 h 516706"/>
                  <a:gd name="connsiteX1" fmla="*/ 746136 w 746136"/>
                  <a:gd name="connsiteY1" fmla="*/ 516706 h 516706"/>
                  <a:gd name="connsiteX2" fmla="*/ 238331 w 746136"/>
                  <a:gd name="connsiteY2" fmla="*/ 300899 h 516706"/>
                  <a:gd name="connsiteX3" fmla="*/ 0 w 746136"/>
                  <a:gd name="connsiteY3" fmla="*/ 118933 h 516706"/>
                  <a:gd name="connsiteX4" fmla="*/ 169662 w 746136"/>
                  <a:gd name="connsiteY4" fmla="*/ 0 h 516706"/>
                  <a:gd name="connsiteX0" fmla="*/ 663466 w 1239940"/>
                  <a:gd name="connsiteY0" fmla="*/ 0 h 516706"/>
                  <a:gd name="connsiteX1" fmla="*/ 1239940 w 1239940"/>
                  <a:gd name="connsiteY1" fmla="*/ 516706 h 516706"/>
                  <a:gd name="connsiteX2" fmla="*/ 732135 w 1239940"/>
                  <a:gd name="connsiteY2" fmla="*/ 300899 h 516706"/>
                  <a:gd name="connsiteX3" fmla="*/ 0 w 1239940"/>
                  <a:gd name="connsiteY3" fmla="*/ 191251 h 516706"/>
                  <a:gd name="connsiteX4" fmla="*/ 663466 w 1239940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9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991431 w 1502253"/>
                  <a:gd name="connsiteY3" fmla="*/ 301647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860217 w 1502253"/>
                  <a:gd name="connsiteY4" fmla="*/ 28336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73264 w 1502253"/>
                  <a:gd name="connsiteY4" fmla="*/ 421319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618175 w 1502253"/>
                  <a:gd name="connsiteY5" fmla="*/ 418515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50678 w 1502253"/>
                  <a:gd name="connsiteY4" fmla="*/ 381373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810230 w 1502253"/>
                  <a:gd name="connsiteY4" fmla="*/ 428162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444535 w 1502253"/>
                  <a:gd name="connsiteY6" fmla="*/ 298380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74380 w 1502253"/>
                  <a:gd name="connsiteY6" fmla="*/ 294956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59690 w 1502253"/>
                  <a:gd name="connsiteY6" fmla="*/ 310764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7636"/>
                  <a:gd name="connsiteX1" fmla="*/ 1502253 w 1502253"/>
                  <a:gd name="connsiteY1" fmla="*/ 516706 h 517636"/>
                  <a:gd name="connsiteX2" fmla="*/ 1500167 w 1502253"/>
                  <a:gd name="connsiteY2" fmla="*/ 517636 h 517636"/>
                  <a:gd name="connsiteX3" fmla="*/ 1246465 w 1502253"/>
                  <a:gd name="connsiteY3" fmla="*/ 405181 h 517636"/>
                  <a:gd name="connsiteX4" fmla="*/ 955990 w 1502253"/>
                  <a:gd name="connsiteY4" fmla="*/ 331906 h 517636"/>
                  <a:gd name="connsiteX5" fmla="*/ 790214 w 1502253"/>
                  <a:gd name="connsiteY5" fmla="*/ 410937 h 517636"/>
                  <a:gd name="connsiteX6" fmla="*/ 446050 w 1502253"/>
                  <a:gd name="connsiteY6" fmla="*/ 298719 h 517636"/>
                  <a:gd name="connsiteX7" fmla="*/ 59690 w 1502253"/>
                  <a:gd name="connsiteY7" fmla="*/ 310764 h 517636"/>
                  <a:gd name="connsiteX8" fmla="*/ 0 w 1502253"/>
                  <a:gd name="connsiteY8" fmla="*/ 267733 h 517636"/>
                  <a:gd name="connsiteX9" fmla="*/ 925779 w 1502253"/>
                  <a:gd name="connsiteY9" fmla="*/ 0 h 517636"/>
                  <a:gd name="connsiteX0" fmla="*/ 925779 w 1502253"/>
                  <a:gd name="connsiteY0" fmla="*/ 0 h 519931"/>
                  <a:gd name="connsiteX1" fmla="*/ 1502253 w 1502253"/>
                  <a:gd name="connsiteY1" fmla="*/ 516706 h 519931"/>
                  <a:gd name="connsiteX2" fmla="*/ 1467813 w 1502253"/>
                  <a:gd name="connsiteY2" fmla="*/ 519931 h 519931"/>
                  <a:gd name="connsiteX3" fmla="*/ 1246465 w 1502253"/>
                  <a:gd name="connsiteY3" fmla="*/ 405181 h 519931"/>
                  <a:gd name="connsiteX4" fmla="*/ 955990 w 1502253"/>
                  <a:gd name="connsiteY4" fmla="*/ 331906 h 519931"/>
                  <a:gd name="connsiteX5" fmla="*/ 790214 w 1502253"/>
                  <a:gd name="connsiteY5" fmla="*/ 410937 h 519931"/>
                  <a:gd name="connsiteX6" fmla="*/ 446050 w 1502253"/>
                  <a:gd name="connsiteY6" fmla="*/ 298719 h 519931"/>
                  <a:gd name="connsiteX7" fmla="*/ 59690 w 1502253"/>
                  <a:gd name="connsiteY7" fmla="*/ 310764 h 519931"/>
                  <a:gd name="connsiteX8" fmla="*/ 0 w 1502253"/>
                  <a:gd name="connsiteY8" fmla="*/ 267733 h 519931"/>
                  <a:gd name="connsiteX9" fmla="*/ 925779 w 1502253"/>
                  <a:gd name="connsiteY9" fmla="*/ 0 h 519931"/>
                  <a:gd name="connsiteX0" fmla="*/ 925779 w 1502253"/>
                  <a:gd name="connsiteY0" fmla="*/ 0 h 550877"/>
                  <a:gd name="connsiteX1" fmla="*/ 1502253 w 1502253"/>
                  <a:gd name="connsiteY1" fmla="*/ 516706 h 550877"/>
                  <a:gd name="connsiteX2" fmla="*/ 1467813 w 1502253"/>
                  <a:gd name="connsiteY2" fmla="*/ 519931 h 550877"/>
                  <a:gd name="connsiteX3" fmla="*/ 1246465 w 1502253"/>
                  <a:gd name="connsiteY3" fmla="*/ 405181 h 550877"/>
                  <a:gd name="connsiteX4" fmla="*/ 955990 w 1502253"/>
                  <a:gd name="connsiteY4" fmla="*/ 331906 h 550877"/>
                  <a:gd name="connsiteX5" fmla="*/ 754051 w 1502253"/>
                  <a:gd name="connsiteY5" fmla="*/ 550877 h 550877"/>
                  <a:gd name="connsiteX6" fmla="*/ 446050 w 1502253"/>
                  <a:gd name="connsiteY6" fmla="*/ 298719 h 550877"/>
                  <a:gd name="connsiteX7" fmla="*/ 59690 w 1502253"/>
                  <a:gd name="connsiteY7" fmla="*/ 310764 h 550877"/>
                  <a:gd name="connsiteX8" fmla="*/ 0 w 1502253"/>
                  <a:gd name="connsiteY8" fmla="*/ 267733 h 550877"/>
                  <a:gd name="connsiteX9" fmla="*/ 925779 w 1502253"/>
                  <a:gd name="connsiteY9" fmla="*/ 0 h 550877"/>
                  <a:gd name="connsiteX0" fmla="*/ 925779 w 1502253"/>
                  <a:gd name="connsiteY0" fmla="*/ 0 h 550877"/>
                  <a:gd name="connsiteX1" fmla="*/ 1502253 w 1502253"/>
                  <a:gd name="connsiteY1" fmla="*/ 516706 h 550877"/>
                  <a:gd name="connsiteX2" fmla="*/ 1467813 w 1502253"/>
                  <a:gd name="connsiteY2" fmla="*/ 519931 h 550877"/>
                  <a:gd name="connsiteX3" fmla="*/ 1246465 w 1502253"/>
                  <a:gd name="connsiteY3" fmla="*/ 405181 h 550877"/>
                  <a:gd name="connsiteX4" fmla="*/ 955990 w 1502253"/>
                  <a:gd name="connsiteY4" fmla="*/ 331906 h 550877"/>
                  <a:gd name="connsiteX5" fmla="*/ 754051 w 1502253"/>
                  <a:gd name="connsiteY5" fmla="*/ 550877 h 550877"/>
                  <a:gd name="connsiteX6" fmla="*/ 326851 w 1502253"/>
                  <a:gd name="connsiteY6" fmla="*/ 510774 h 550877"/>
                  <a:gd name="connsiteX7" fmla="*/ 59690 w 1502253"/>
                  <a:gd name="connsiteY7" fmla="*/ 310764 h 550877"/>
                  <a:gd name="connsiteX8" fmla="*/ 0 w 1502253"/>
                  <a:gd name="connsiteY8" fmla="*/ 267733 h 550877"/>
                  <a:gd name="connsiteX9" fmla="*/ 925779 w 1502253"/>
                  <a:gd name="connsiteY9" fmla="*/ 0 h 55087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55990 w 1502253"/>
                  <a:gd name="connsiteY4" fmla="*/ 331906 h 609887"/>
                  <a:gd name="connsiteX5" fmla="*/ 754051 w 1502253"/>
                  <a:gd name="connsiteY5" fmla="*/ 55087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55990 w 1502253"/>
                  <a:gd name="connsiteY4" fmla="*/ 331906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82919 w 1502253"/>
                  <a:gd name="connsiteY4" fmla="*/ 431868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9937 w 1502253"/>
                  <a:gd name="connsiteY3" fmla="*/ 439391 h 609887"/>
                  <a:gd name="connsiteX4" fmla="*/ 982919 w 1502253"/>
                  <a:gd name="connsiteY4" fmla="*/ 431868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71691 w 1502253"/>
                  <a:gd name="connsiteY0" fmla="*/ 0 h 677278"/>
                  <a:gd name="connsiteX1" fmla="*/ 1502253 w 1502253"/>
                  <a:gd name="connsiteY1" fmla="*/ 584097 h 677278"/>
                  <a:gd name="connsiteX2" fmla="*/ 1467813 w 1502253"/>
                  <a:gd name="connsiteY2" fmla="*/ 587322 h 677278"/>
                  <a:gd name="connsiteX3" fmla="*/ 1249937 w 1502253"/>
                  <a:gd name="connsiteY3" fmla="*/ 506782 h 677278"/>
                  <a:gd name="connsiteX4" fmla="*/ 982919 w 1502253"/>
                  <a:gd name="connsiteY4" fmla="*/ 499259 h 677278"/>
                  <a:gd name="connsiteX5" fmla="*/ 771999 w 1502253"/>
                  <a:gd name="connsiteY5" fmla="*/ 658908 h 677278"/>
                  <a:gd name="connsiteX6" fmla="*/ 435161 w 1502253"/>
                  <a:gd name="connsiteY6" fmla="*/ 677278 h 677278"/>
                  <a:gd name="connsiteX7" fmla="*/ 59690 w 1502253"/>
                  <a:gd name="connsiteY7" fmla="*/ 378155 h 677278"/>
                  <a:gd name="connsiteX8" fmla="*/ 0 w 1502253"/>
                  <a:gd name="connsiteY8" fmla="*/ 335124 h 677278"/>
                  <a:gd name="connsiteX9" fmla="*/ 71691 w 1502253"/>
                  <a:gd name="connsiteY9" fmla="*/ 0 h 677278"/>
                  <a:gd name="connsiteX0" fmla="*/ 71691 w 1502253"/>
                  <a:gd name="connsiteY0" fmla="*/ 0 h 677278"/>
                  <a:gd name="connsiteX1" fmla="*/ 1502253 w 1502253"/>
                  <a:gd name="connsiteY1" fmla="*/ 584097 h 677278"/>
                  <a:gd name="connsiteX2" fmla="*/ 1467813 w 1502253"/>
                  <a:gd name="connsiteY2" fmla="*/ 587322 h 677278"/>
                  <a:gd name="connsiteX3" fmla="*/ 1249937 w 1502253"/>
                  <a:gd name="connsiteY3" fmla="*/ 506782 h 677278"/>
                  <a:gd name="connsiteX4" fmla="*/ 982919 w 1502253"/>
                  <a:gd name="connsiteY4" fmla="*/ 499259 h 677278"/>
                  <a:gd name="connsiteX5" fmla="*/ 771999 w 1502253"/>
                  <a:gd name="connsiteY5" fmla="*/ 658908 h 677278"/>
                  <a:gd name="connsiteX6" fmla="*/ 435161 w 1502253"/>
                  <a:gd name="connsiteY6" fmla="*/ 677278 h 677278"/>
                  <a:gd name="connsiteX7" fmla="*/ 0 w 1502253"/>
                  <a:gd name="connsiteY7" fmla="*/ 335124 h 677278"/>
                  <a:gd name="connsiteX8" fmla="*/ 71691 w 1502253"/>
                  <a:gd name="connsiteY8" fmla="*/ 0 h 677278"/>
                  <a:gd name="connsiteX0" fmla="*/ 71691 w 1502253"/>
                  <a:gd name="connsiteY0" fmla="*/ 0 h 662760"/>
                  <a:gd name="connsiteX1" fmla="*/ 1502253 w 1502253"/>
                  <a:gd name="connsiteY1" fmla="*/ 584097 h 662760"/>
                  <a:gd name="connsiteX2" fmla="*/ 1467813 w 1502253"/>
                  <a:gd name="connsiteY2" fmla="*/ 587322 h 662760"/>
                  <a:gd name="connsiteX3" fmla="*/ 1249937 w 1502253"/>
                  <a:gd name="connsiteY3" fmla="*/ 506782 h 662760"/>
                  <a:gd name="connsiteX4" fmla="*/ 982919 w 1502253"/>
                  <a:gd name="connsiteY4" fmla="*/ 499259 h 662760"/>
                  <a:gd name="connsiteX5" fmla="*/ 771999 w 1502253"/>
                  <a:gd name="connsiteY5" fmla="*/ 658908 h 662760"/>
                  <a:gd name="connsiteX6" fmla="*/ 334940 w 1502253"/>
                  <a:gd name="connsiteY6" fmla="*/ 662760 h 662760"/>
                  <a:gd name="connsiteX7" fmla="*/ 0 w 1502253"/>
                  <a:gd name="connsiteY7" fmla="*/ 335124 h 662760"/>
                  <a:gd name="connsiteX8" fmla="*/ 71691 w 1502253"/>
                  <a:gd name="connsiteY8" fmla="*/ 0 h 662760"/>
                  <a:gd name="connsiteX0" fmla="*/ 73731 w 1504293"/>
                  <a:gd name="connsiteY0" fmla="*/ 0 h 662760"/>
                  <a:gd name="connsiteX1" fmla="*/ 1504293 w 1504293"/>
                  <a:gd name="connsiteY1" fmla="*/ 584097 h 662760"/>
                  <a:gd name="connsiteX2" fmla="*/ 1469853 w 1504293"/>
                  <a:gd name="connsiteY2" fmla="*/ 587322 h 662760"/>
                  <a:gd name="connsiteX3" fmla="*/ 1251977 w 1504293"/>
                  <a:gd name="connsiteY3" fmla="*/ 506782 h 662760"/>
                  <a:gd name="connsiteX4" fmla="*/ 984959 w 1504293"/>
                  <a:gd name="connsiteY4" fmla="*/ 499259 h 662760"/>
                  <a:gd name="connsiteX5" fmla="*/ 774039 w 1504293"/>
                  <a:gd name="connsiteY5" fmla="*/ 658908 h 662760"/>
                  <a:gd name="connsiteX6" fmla="*/ 336980 w 1504293"/>
                  <a:gd name="connsiteY6" fmla="*/ 662760 h 662760"/>
                  <a:gd name="connsiteX7" fmla="*/ 0 w 1504293"/>
                  <a:gd name="connsiteY7" fmla="*/ 344219 h 662760"/>
                  <a:gd name="connsiteX8" fmla="*/ 73731 w 1504293"/>
                  <a:gd name="connsiteY8" fmla="*/ 0 h 662760"/>
                  <a:gd name="connsiteX0" fmla="*/ 73731 w 1504293"/>
                  <a:gd name="connsiteY0" fmla="*/ 0 h 658908"/>
                  <a:gd name="connsiteX1" fmla="*/ 1504293 w 1504293"/>
                  <a:gd name="connsiteY1" fmla="*/ 584097 h 658908"/>
                  <a:gd name="connsiteX2" fmla="*/ 1469853 w 1504293"/>
                  <a:gd name="connsiteY2" fmla="*/ 587322 h 658908"/>
                  <a:gd name="connsiteX3" fmla="*/ 1251977 w 1504293"/>
                  <a:gd name="connsiteY3" fmla="*/ 506782 h 658908"/>
                  <a:gd name="connsiteX4" fmla="*/ 984959 w 1504293"/>
                  <a:gd name="connsiteY4" fmla="*/ 499259 h 658908"/>
                  <a:gd name="connsiteX5" fmla="*/ 774039 w 1504293"/>
                  <a:gd name="connsiteY5" fmla="*/ 658908 h 658908"/>
                  <a:gd name="connsiteX6" fmla="*/ 272230 w 1504293"/>
                  <a:gd name="connsiteY6" fmla="*/ 603663 h 658908"/>
                  <a:gd name="connsiteX7" fmla="*/ 0 w 1504293"/>
                  <a:gd name="connsiteY7" fmla="*/ 344219 h 658908"/>
                  <a:gd name="connsiteX8" fmla="*/ 73731 w 1504293"/>
                  <a:gd name="connsiteY8" fmla="*/ 0 h 658908"/>
                  <a:gd name="connsiteX0" fmla="*/ 73731 w 1469853"/>
                  <a:gd name="connsiteY0" fmla="*/ 0 h 658908"/>
                  <a:gd name="connsiteX1" fmla="*/ 480335 w 1469853"/>
                  <a:gd name="connsiteY1" fmla="*/ 365578 h 658908"/>
                  <a:gd name="connsiteX2" fmla="*/ 1469853 w 1469853"/>
                  <a:gd name="connsiteY2" fmla="*/ 587322 h 658908"/>
                  <a:gd name="connsiteX3" fmla="*/ 1251977 w 1469853"/>
                  <a:gd name="connsiteY3" fmla="*/ 506782 h 658908"/>
                  <a:gd name="connsiteX4" fmla="*/ 984959 w 1469853"/>
                  <a:gd name="connsiteY4" fmla="*/ 499259 h 658908"/>
                  <a:gd name="connsiteX5" fmla="*/ 774039 w 1469853"/>
                  <a:gd name="connsiteY5" fmla="*/ 658908 h 658908"/>
                  <a:gd name="connsiteX6" fmla="*/ 272230 w 1469853"/>
                  <a:gd name="connsiteY6" fmla="*/ 603663 h 658908"/>
                  <a:gd name="connsiteX7" fmla="*/ 0 w 1469853"/>
                  <a:gd name="connsiteY7" fmla="*/ 344219 h 658908"/>
                  <a:gd name="connsiteX8" fmla="*/ 73731 w 1469853"/>
                  <a:gd name="connsiteY8" fmla="*/ 0 h 658908"/>
                  <a:gd name="connsiteX0" fmla="*/ 73731 w 1469853"/>
                  <a:gd name="connsiteY0" fmla="*/ 0 h 658908"/>
                  <a:gd name="connsiteX1" fmla="*/ 480335 w 1469853"/>
                  <a:gd name="connsiteY1" fmla="*/ 365578 h 658908"/>
                  <a:gd name="connsiteX2" fmla="*/ 1469853 w 1469853"/>
                  <a:gd name="connsiteY2" fmla="*/ 587322 h 658908"/>
                  <a:gd name="connsiteX3" fmla="*/ 1236834 w 1469853"/>
                  <a:gd name="connsiteY3" fmla="*/ 581391 h 658908"/>
                  <a:gd name="connsiteX4" fmla="*/ 984959 w 1469853"/>
                  <a:gd name="connsiteY4" fmla="*/ 499259 h 658908"/>
                  <a:gd name="connsiteX5" fmla="*/ 774039 w 1469853"/>
                  <a:gd name="connsiteY5" fmla="*/ 658908 h 658908"/>
                  <a:gd name="connsiteX6" fmla="*/ 272230 w 1469853"/>
                  <a:gd name="connsiteY6" fmla="*/ 603663 h 658908"/>
                  <a:gd name="connsiteX7" fmla="*/ 0 w 1469853"/>
                  <a:gd name="connsiteY7" fmla="*/ 344219 h 658908"/>
                  <a:gd name="connsiteX8" fmla="*/ 73731 w 1469853"/>
                  <a:gd name="connsiteY8" fmla="*/ 0 h 658908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1236834 w 1469853"/>
                  <a:gd name="connsiteY3" fmla="*/ 581391 h 603663"/>
                  <a:gd name="connsiteX4" fmla="*/ 984959 w 1469853"/>
                  <a:gd name="connsiteY4" fmla="*/ 499259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1236834 w 1469853"/>
                  <a:gd name="connsiteY3" fmla="*/ 581391 h 603663"/>
                  <a:gd name="connsiteX4" fmla="*/ 391911 w 1469853"/>
                  <a:gd name="connsiteY4" fmla="*/ 488826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407591 w 1469853"/>
                  <a:gd name="connsiteY3" fmla="*/ 389033 h 603663"/>
                  <a:gd name="connsiteX4" fmla="*/ 391911 w 1469853"/>
                  <a:gd name="connsiteY4" fmla="*/ 488826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7591 w 480335"/>
                  <a:gd name="connsiteY3" fmla="*/ 389033 h 603663"/>
                  <a:gd name="connsiteX4" fmla="*/ 391911 w 480335"/>
                  <a:gd name="connsiteY4" fmla="*/ 488826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1812 w 480335"/>
                  <a:gd name="connsiteY3" fmla="*/ 414800 h 603663"/>
                  <a:gd name="connsiteX4" fmla="*/ 391911 w 480335"/>
                  <a:gd name="connsiteY4" fmla="*/ 488826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1812 w 480335"/>
                  <a:gd name="connsiteY3" fmla="*/ 414800 h 603663"/>
                  <a:gd name="connsiteX4" fmla="*/ 349968 w 480335"/>
                  <a:gd name="connsiteY4" fmla="*/ 484193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67581"/>
                  <a:gd name="connsiteY0" fmla="*/ 0 h 603663"/>
                  <a:gd name="connsiteX1" fmla="*/ 410357 w 467581"/>
                  <a:gd name="connsiteY1" fmla="*/ 308494 h 603663"/>
                  <a:gd name="connsiteX2" fmla="*/ 467581 w 467581"/>
                  <a:gd name="connsiteY2" fmla="*/ 392772 h 603663"/>
                  <a:gd name="connsiteX3" fmla="*/ 401812 w 467581"/>
                  <a:gd name="connsiteY3" fmla="*/ 414800 h 603663"/>
                  <a:gd name="connsiteX4" fmla="*/ 349968 w 467581"/>
                  <a:gd name="connsiteY4" fmla="*/ 484193 h 603663"/>
                  <a:gd name="connsiteX5" fmla="*/ 288024 w 467581"/>
                  <a:gd name="connsiteY5" fmla="*/ 540348 h 603663"/>
                  <a:gd name="connsiteX6" fmla="*/ 272230 w 467581"/>
                  <a:gd name="connsiteY6" fmla="*/ 603663 h 603663"/>
                  <a:gd name="connsiteX7" fmla="*/ 0 w 467581"/>
                  <a:gd name="connsiteY7" fmla="*/ 344219 h 603663"/>
                  <a:gd name="connsiteX8" fmla="*/ 73731 w 467581"/>
                  <a:gd name="connsiteY8" fmla="*/ 0 h 603663"/>
                  <a:gd name="connsiteX0" fmla="*/ 73731 w 410357"/>
                  <a:gd name="connsiteY0" fmla="*/ 0 h 603663"/>
                  <a:gd name="connsiteX1" fmla="*/ 410357 w 410357"/>
                  <a:gd name="connsiteY1" fmla="*/ 308494 h 603663"/>
                  <a:gd name="connsiteX2" fmla="*/ 384246 w 410357"/>
                  <a:gd name="connsiteY2" fmla="*/ 359754 h 603663"/>
                  <a:gd name="connsiteX3" fmla="*/ 401812 w 410357"/>
                  <a:gd name="connsiteY3" fmla="*/ 414800 h 603663"/>
                  <a:gd name="connsiteX4" fmla="*/ 349968 w 410357"/>
                  <a:gd name="connsiteY4" fmla="*/ 484193 h 603663"/>
                  <a:gd name="connsiteX5" fmla="*/ 288024 w 410357"/>
                  <a:gd name="connsiteY5" fmla="*/ 540348 h 603663"/>
                  <a:gd name="connsiteX6" fmla="*/ 272230 w 410357"/>
                  <a:gd name="connsiteY6" fmla="*/ 603663 h 603663"/>
                  <a:gd name="connsiteX7" fmla="*/ 0 w 410357"/>
                  <a:gd name="connsiteY7" fmla="*/ 344219 h 603663"/>
                  <a:gd name="connsiteX8" fmla="*/ 73731 w 410357"/>
                  <a:gd name="connsiteY8" fmla="*/ 0 h 603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357" h="603663">
                    <a:moveTo>
                      <a:pt x="73731" y="0"/>
                    </a:moveTo>
                    <a:lnTo>
                      <a:pt x="410357" y="308494"/>
                    </a:lnTo>
                    <a:lnTo>
                      <a:pt x="384246" y="359754"/>
                    </a:lnTo>
                    <a:lnTo>
                      <a:pt x="401812" y="414800"/>
                    </a:lnTo>
                    <a:lnTo>
                      <a:pt x="349968" y="484193"/>
                    </a:lnTo>
                    <a:lnTo>
                      <a:pt x="288024" y="540348"/>
                    </a:lnTo>
                    <a:lnTo>
                      <a:pt x="272230" y="603663"/>
                    </a:lnTo>
                    <a:lnTo>
                      <a:pt x="0" y="344219"/>
                    </a:lnTo>
                    <a:lnTo>
                      <a:pt x="73731" y="0"/>
                    </a:ln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95000"/>
                      <a:alpha val="86000"/>
                    </a:schemeClr>
                  </a:gs>
                  <a:gs pos="2000">
                    <a:schemeClr val="bg1">
                      <a:lumMod val="95000"/>
                    </a:schemeClr>
                  </a:gs>
                  <a:gs pos="49000">
                    <a:schemeClr val="bg1">
                      <a:lumMod val="75000"/>
                      <a:alpha val="56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27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8A8039D0-D6CB-FBFE-CEAE-3D9DA777514D}"/>
                  </a:ext>
                </a:extLst>
              </p:cNvPr>
              <p:cNvSpPr/>
              <p:nvPr/>
            </p:nvSpPr>
            <p:spPr>
              <a:xfrm rot="20841502">
                <a:off x="10185641" y="2554500"/>
                <a:ext cx="515855" cy="740322"/>
              </a:xfrm>
              <a:custGeom>
                <a:avLst/>
                <a:gdLst>
                  <a:gd name="connsiteX0" fmla="*/ 186347 w 377028"/>
                  <a:gd name="connsiteY0" fmla="*/ 0 h 273020"/>
                  <a:gd name="connsiteX1" fmla="*/ 377028 w 377028"/>
                  <a:gd name="connsiteY1" fmla="*/ 229683 h 273020"/>
                  <a:gd name="connsiteX2" fmla="*/ 169012 w 377028"/>
                  <a:gd name="connsiteY2" fmla="*/ 273020 h 273020"/>
                  <a:gd name="connsiteX3" fmla="*/ 0 w 377028"/>
                  <a:gd name="connsiteY3" fmla="*/ 39003 h 273020"/>
                  <a:gd name="connsiteX4" fmla="*/ 186347 w 377028"/>
                  <a:gd name="connsiteY4" fmla="*/ 0 h 273020"/>
                  <a:gd name="connsiteX0" fmla="*/ 242684 w 433365"/>
                  <a:gd name="connsiteY0" fmla="*/ 30335 h 303355"/>
                  <a:gd name="connsiteX1" fmla="*/ 433365 w 433365"/>
                  <a:gd name="connsiteY1" fmla="*/ 260018 h 303355"/>
                  <a:gd name="connsiteX2" fmla="*/ 225349 w 433365"/>
                  <a:gd name="connsiteY2" fmla="*/ 303355 h 303355"/>
                  <a:gd name="connsiteX3" fmla="*/ 0 w 433365"/>
                  <a:gd name="connsiteY3" fmla="*/ 0 h 303355"/>
                  <a:gd name="connsiteX4" fmla="*/ 242684 w 433365"/>
                  <a:gd name="connsiteY4" fmla="*/ 30335 h 303355"/>
                  <a:gd name="connsiteX0" fmla="*/ 208015 w 433365"/>
                  <a:gd name="connsiteY0" fmla="*/ 0 h 333691"/>
                  <a:gd name="connsiteX1" fmla="*/ 433365 w 433365"/>
                  <a:gd name="connsiteY1" fmla="*/ 290354 h 333691"/>
                  <a:gd name="connsiteX2" fmla="*/ 225349 w 433365"/>
                  <a:gd name="connsiteY2" fmla="*/ 333691 h 333691"/>
                  <a:gd name="connsiteX3" fmla="*/ 0 w 433365"/>
                  <a:gd name="connsiteY3" fmla="*/ 30336 h 333691"/>
                  <a:gd name="connsiteX4" fmla="*/ 208015 w 433365"/>
                  <a:gd name="connsiteY4" fmla="*/ 0 h 333691"/>
                  <a:gd name="connsiteX0" fmla="*/ 208015 w 454320"/>
                  <a:gd name="connsiteY0" fmla="*/ 0 h 333691"/>
                  <a:gd name="connsiteX1" fmla="*/ 454320 w 454320"/>
                  <a:gd name="connsiteY1" fmla="*/ 284639 h 333691"/>
                  <a:gd name="connsiteX2" fmla="*/ 225349 w 454320"/>
                  <a:gd name="connsiteY2" fmla="*/ 333691 h 333691"/>
                  <a:gd name="connsiteX3" fmla="*/ 0 w 454320"/>
                  <a:gd name="connsiteY3" fmla="*/ 30336 h 333691"/>
                  <a:gd name="connsiteX4" fmla="*/ 208015 w 454320"/>
                  <a:gd name="connsiteY4" fmla="*/ 0 h 333691"/>
                  <a:gd name="connsiteX0" fmla="*/ 211825 w 454320"/>
                  <a:gd name="connsiteY0" fmla="*/ 0 h 335596"/>
                  <a:gd name="connsiteX1" fmla="*/ 454320 w 454320"/>
                  <a:gd name="connsiteY1" fmla="*/ 286544 h 335596"/>
                  <a:gd name="connsiteX2" fmla="*/ 225349 w 454320"/>
                  <a:gd name="connsiteY2" fmla="*/ 335596 h 335596"/>
                  <a:gd name="connsiteX3" fmla="*/ 0 w 454320"/>
                  <a:gd name="connsiteY3" fmla="*/ 32241 h 335596"/>
                  <a:gd name="connsiteX4" fmla="*/ 211825 w 454320"/>
                  <a:gd name="connsiteY4" fmla="*/ 0 h 335596"/>
                  <a:gd name="connsiteX0" fmla="*/ 211825 w 454320"/>
                  <a:gd name="connsiteY0" fmla="*/ 0 h 366876"/>
                  <a:gd name="connsiteX1" fmla="*/ 454320 w 454320"/>
                  <a:gd name="connsiteY1" fmla="*/ 286544 h 366876"/>
                  <a:gd name="connsiteX2" fmla="*/ 259789 w 454320"/>
                  <a:gd name="connsiteY2" fmla="*/ 366876 h 366876"/>
                  <a:gd name="connsiteX3" fmla="*/ 0 w 454320"/>
                  <a:gd name="connsiteY3" fmla="*/ 32241 h 366876"/>
                  <a:gd name="connsiteX4" fmla="*/ 211825 w 454320"/>
                  <a:gd name="connsiteY4" fmla="*/ 0 h 366876"/>
                  <a:gd name="connsiteX0" fmla="*/ 190367 w 432862"/>
                  <a:gd name="connsiteY0" fmla="*/ 0 h 366876"/>
                  <a:gd name="connsiteX1" fmla="*/ 432862 w 432862"/>
                  <a:gd name="connsiteY1" fmla="*/ 286544 h 366876"/>
                  <a:gd name="connsiteX2" fmla="*/ 238331 w 432862"/>
                  <a:gd name="connsiteY2" fmla="*/ 366876 h 366876"/>
                  <a:gd name="connsiteX3" fmla="*/ 0 w 432862"/>
                  <a:gd name="connsiteY3" fmla="*/ 184910 h 366876"/>
                  <a:gd name="connsiteX4" fmla="*/ 190367 w 432862"/>
                  <a:gd name="connsiteY4" fmla="*/ 0 h 366876"/>
                  <a:gd name="connsiteX0" fmla="*/ 210392 w 432862"/>
                  <a:gd name="connsiteY0" fmla="*/ 0 h 243937"/>
                  <a:gd name="connsiteX1" fmla="*/ 432862 w 432862"/>
                  <a:gd name="connsiteY1" fmla="*/ 163605 h 243937"/>
                  <a:gd name="connsiteX2" fmla="*/ 238331 w 432862"/>
                  <a:gd name="connsiteY2" fmla="*/ 243937 h 243937"/>
                  <a:gd name="connsiteX3" fmla="*/ 0 w 432862"/>
                  <a:gd name="connsiteY3" fmla="*/ 61971 h 243937"/>
                  <a:gd name="connsiteX4" fmla="*/ 210392 w 432862"/>
                  <a:gd name="connsiteY4" fmla="*/ 0 h 243937"/>
                  <a:gd name="connsiteX0" fmla="*/ 199212 w 432862"/>
                  <a:gd name="connsiteY0" fmla="*/ 0 h 248105"/>
                  <a:gd name="connsiteX1" fmla="*/ 432862 w 432862"/>
                  <a:gd name="connsiteY1" fmla="*/ 167773 h 248105"/>
                  <a:gd name="connsiteX2" fmla="*/ 238331 w 432862"/>
                  <a:gd name="connsiteY2" fmla="*/ 248105 h 248105"/>
                  <a:gd name="connsiteX3" fmla="*/ 0 w 432862"/>
                  <a:gd name="connsiteY3" fmla="*/ 66139 h 248105"/>
                  <a:gd name="connsiteX4" fmla="*/ 199212 w 432862"/>
                  <a:gd name="connsiteY4" fmla="*/ 0 h 248105"/>
                  <a:gd name="connsiteX0" fmla="*/ 199212 w 445304"/>
                  <a:gd name="connsiteY0" fmla="*/ 0 h 248105"/>
                  <a:gd name="connsiteX1" fmla="*/ 445304 w 445304"/>
                  <a:gd name="connsiteY1" fmla="*/ 165607 h 248105"/>
                  <a:gd name="connsiteX2" fmla="*/ 238331 w 445304"/>
                  <a:gd name="connsiteY2" fmla="*/ 248105 h 248105"/>
                  <a:gd name="connsiteX3" fmla="*/ 0 w 445304"/>
                  <a:gd name="connsiteY3" fmla="*/ 66139 h 248105"/>
                  <a:gd name="connsiteX4" fmla="*/ 199212 w 445304"/>
                  <a:gd name="connsiteY4" fmla="*/ 0 h 248105"/>
                  <a:gd name="connsiteX0" fmla="*/ 169662 w 445304"/>
                  <a:gd name="connsiteY0" fmla="*/ 0 h 300899"/>
                  <a:gd name="connsiteX1" fmla="*/ 445304 w 445304"/>
                  <a:gd name="connsiteY1" fmla="*/ 218401 h 300899"/>
                  <a:gd name="connsiteX2" fmla="*/ 238331 w 445304"/>
                  <a:gd name="connsiteY2" fmla="*/ 300899 h 300899"/>
                  <a:gd name="connsiteX3" fmla="*/ 0 w 445304"/>
                  <a:gd name="connsiteY3" fmla="*/ 118933 h 300899"/>
                  <a:gd name="connsiteX4" fmla="*/ 169662 w 445304"/>
                  <a:gd name="connsiteY4" fmla="*/ 0 h 300899"/>
                  <a:gd name="connsiteX0" fmla="*/ 169662 w 746136"/>
                  <a:gd name="connsiteY0" fmla="*/ 0 h 516706"/>
                  <a:gd name="connsiteX1" fmla="*/ 746136 w 746136"/>
                  <a:gd name="connsiteY1" fmla="*/ 516706 h 516706"/>
                  <a:gd name="connsiteX2" fmla="*/ 238331 w 746136"/>
                  <a:gd name="connsiteY2" fmla="*/ 300899 h 516706"/>
                  <a:gd name="connsiteX3" fmla="*/ 0 w 746136"/>
                  <a:gd name="connsiteY3" fmla="*/ 118933 h 516706"/>
                  <a:gd name="connsiteX4" fmla="*/ 169662 w 746136"/>
                  <a:gd name="connsiteY4" fmla="*/ 0 h 516706"/>
                  <a:gd name="connsiteX0" fmla="*/ 663466 w 1239940"/>
                  <a:gd name="connsiteY0" fmla="*/ 0 h 516706"/>
                  <a:gd name="connsiteX1" fmla="*/ 1239940 w 1239940"/>
                  <a:gd name="connsiteY1" fmla="*/ 516706 h 516706"/>
                  <a:gd name="connsiteX2" fmla="*/ 732135 w 1239940"/>
                  <a:gd name="connsiteY2" fmla="*/ 300899 h 516706"/>
                  <a:gd name="connsiteX3" fmla="*/ 0 w 1239940"/>
                  <a:gd name="connsiteY3" fmla="*/ 191251 h 516706"/>
                  <a:gd name="connsiteX4" fmla="*/ 663466 w 1239940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9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0 w 1502253"/>
                  <a:gd name="connsiteY3" fmla="*/ 267733 h 516706"/>
                  <a:gd name="connsiteX4" fmla="*/ 925779 w 1502253"/>
                  <a:gd name="connsiteY4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991431 w 1502253"/>
                  <a:gd name="connsiteY3" fmla="*/ 301647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994448 w 1502253"/>
                  <a:gd name="connsiteY2" fmla="*/ 30089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53589 w 1502253"/>
                  <a:gd name="connsiteY3" fmla="*/ 398086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091156 w 1502253"/>
                  <a:gd name="connsiteY2" fmla="*/ 387858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0 w 1502253"/>
                  <a:gd name="connsiteY4" fmla="*/ 267733 h 516706"/>
                  <a:gd name="connsiteX5" fmla="*/ 925779 w 1502253"/>
                  <a:gd name="connsiteY5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860217 w 1502253"/>
                  <a:gd name="connsiteY4" fmla="*/ 28336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73264 w 1502253"/>
                  <a:gd name="connsiteY4" fmla="*/ 421319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863929 w 1502253"/>
                  <a:gd name="connsiteY3" fmla="*/ 28101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146997 w 1502253"/>
                  <a:gd name="connsiteY2" fmla="*/ 436997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49191 w 1502253"/>
                  <a:gd name="connsiteY3" fmla="*/ 362220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5626 w 1502253"/>
                  <a:gd name="connsiteY4" fmla="*/ 399491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0 w 1502253"/>
                  <a:gd name="connsiteY5" fmla="*/ 267733 h 516706"/>
                  <a:gd name="connsiteX6" fmla="*/ 925779 w 1502253"/>
                  <a:gd name="connsiteY6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618175 w 1502253"/>
                  <a:gd name="connsiteY5" fmla="*/ 418515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20711 w 1502253"/>
                  <a:gd name="connsiteY4" fmla="*/ 414308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690406 w 1502253"/>
                  <a:gd name="connsiteY4" fmla="*/ 44426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50678 w 1502253"/>
                  <a:gd name="connsiteY4" fmla="*/ 381373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810230 w 1502253"/>
                  <a:gd name="connsiteY4" fmla="*/ 428162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29633 w 1502253"/>
                  <a:gd name="connsiteY5" fmla="*/ 336428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0 w 1502253"/>
                  <a:gd name="connsiteY6" fmla="*/ 267733 h 516706"/>
                  <a:gd name="connsiteX7" fmla="*/ 925779 w 1502253"/>
                  <a:gd name="connsiteY7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444535 w 1502253"/>
                  <a:gd name="connsiteY6" fmla="*/ 298380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74380 w 1502253"/>
                  <a:gd name="connsiteY6" fmla="*/ 294956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6706"/>
                  <a:gd name="connsiteX1" fmla="*/ 1502253 w 1502253"/>
                  <a:gd name="connsiteY1" fmla="*/ 516706 h 516706"/>
                  <a:gd name="connsiteX2" fmla="*/ 1246465 w 1502253"/>
                  <a:gd name="connsiteY2" fmla="*/ 405181 h 516706"/>
                  <a:gd name="connsiteX3" fmla="*/ 955990 w 1502253"/>
                  <a:gd name="connsiteY3" fmla="*/ 331906 h 516706"/>
                  <a:gd name="connsiteX4" fmla="*/ 790214 w 1502253"/>
                  <a:gd name="connsiteY4" fmla="*/ 410937 h 516706"/>
                  <a:gd name="connsiteX5" fmla="*/ 446050 w 1502253"/>
                  <a:gd name="connsiteY5" fmla="*/ 298719 h 516706"/>
                  <a:gd name="connsiteX6" fmla="*/ 59690 w 1502253"/>
                  <a:gd name="connsiteY6" fmla="*/ 310764 h 516706"/>
                  <a:gd name="connsiteX7" fmla="*/ 0 w 1502253"/>
                  <a:gd name="connsiteY7" fmla="*/ 267733 h 516706"/>
                  <a:gd name="connsiteX8" fmla="*/ 925779 w 1502253"/>
                  <a:gd name="connsiteY8" fmla="*/ 0 h 516706"/>
                  <a:gd name="connsiteX0" fmla="*/ 925779 w 1502253"/>
                  <a:gd name="connsiteY0" fmla="*/ 0 h 517636"/>
                  <a:gd name="connsiteX1" fmla="*/ 1502253 w 1502253"/>
                  <a:gd name="connsiteY1" fmla="*/ 516706 h 517636"/>
                  <a:gd name="connsiteX2" fmla="*/ 1500167 w 1502253"/>
                  <a:gd name="connsiteY2" fmla="*/ 517636 h 517636"/>
                  <a:gd name="connsiteX3" fmla="*/ 1246465 w 1502253"/>
                  <a:gd name="connsiteY3" fmla="*/ 405181 h 517636"/>
                  <a:gd name="connsiteX4" fmla="*/ 955990 w 1502253"/>
                  <a:gd name="connsiteY4" fmla="*/ 331906 h 517636"/>
                  <a:gd name="connsiteX5" fmla="*/ 790214 w 1502253"/>
                  <a:gd name="connsiteY5" fmla="*/ 410937 h 517636"/>
                  <a:gd name="connsiteX6" fmla="*/ 446050 w 1502253"/>
                  <a:gd name="connsiteY6" fmla="*/ 298719 h 517636"/>
                  <a:gd name="connsiteX7" fmla="*/ 59690 w 1502253"/>
                  <a:gd name="connsiteY7" fmla="*/ 310764 h 517636"/>
                  <a:gd name="connsiteX8" fmla="*/ 0 w 1502253"/>
                  <a:gd name="connsiteY8" fmla="*/ 267733 h 517636"/>
                  <a:gd name="connsiteX9" fmla="*/ 925779 w 1502253"/>
                  <a:gd name="connsiteY9" fmla="*/ 0 h 517636"/>
                  <a:gd name="connsiteX0" fmla="*/ 925779 w 1502253"/>
                  <a:gd name="connsiteY0" fmla="*/ 0 h 519931"/>
                  <a:gd name="connsiteX1" fmla="*/ 1502253 w 1502253"/>
                  <a:gd name="connsiteY1" fmla="*/ 516706 h 519931"/>
                  <a:gd name="connsiteX2" fmla="*/ 1467813 w 1502253"/>
                  <a:gd name="connsiteY2" fmla="*/ 519931 h 519931"/>
                  <a:gd name="connsiteX3" fmla="*/ 1246465 w 1502253"/>
                  <a:gd name="connsiteY3" fmla="*/ 405181 h 519931"/>
                  <a:gd name="connsiteX4" fmla="*/ 955990 w 1502253"/>
                  <a:gd name="connsiteY4" fmla="*/ 331906 h 519931"/>
                  <a:gd name="connsiteX5" fmla="*/ 790214 w 1502253"/>
                  <a:gd name="connsiteY5" fmla="*/ 410937 h 519931"/>
                  <a:gd name="connsiteX6" fmla="*/ 446050 w 1502253"/>
                  <a:gd name="connsiteY6" fmla="*/ 298719 h 519931"/>
                  <a:gd name="connsiteX7" fmla="*/ 59690 w 1502253"/>
                  <a:gd name="connsiteY7" fmla="*/ 310764 h 519931"/>
                  <a:gd name="connsiteX8" fmla="*/ 0 w 1502253"/>
                  <a:gd name="connsiteY8" fmla="*/ 267733 h 519931"/>
                  <a:gd name="connsiteX9" fmla="*/ 925779 w 1502253"/>
                  <a:gd name="connsiteY9" fmla="*/ 0 h 519931"/>
                  <a:gd name="connsiteX0" fmla="*/ 925779 w 1502253"/>
                  <a:gd name="connsiteY0" fmla="*/ 0 h 550877"/>
                  <a:gd name="connsiteX1" fmla="*/ 1502253 w 1502253"/>
                  <a:gd name="connsiteY1" fmla="*/ 516706 h 550877"/>
                  <a:gd name="connsiteX2" fmla="*/ 1467813 w 1502253"/>
                  <a:gd name="connsiteY2" fmla="*/ 519931 h 550877"/>
                  <a:gd name="connsiteX3" fmla="*/ 1246465 w 1502253"/>
                  <a:gd name="connsiteY3" fmla="*/ 405181 h 550877"/>
                  <a:gd name="connsiteX4" fmla="*/ 955990 w 1502253"/>
                  <a:gd name="connsiteY4" fmla="*/ 331906 h 550877"/>
                  <a:gd name="connsiteX5" fmla="*/ 754051 w 1502253"/>
                  <a:gd name="connsiteY5" fmla="*/ 550877 h 550877"/>
                  <a:gd name="connsiteX6" fmla="*/ 446050 w 1502253"/>
                  <a:gd name="connsiteY6" fmla="*/ 298719 h 550877"/>
                  <a:gd name="connsiteX7" fmla="*/ 59690 w 1502253"/>
                  <a:gd name="connsiteY7" fmla="*/ 310764 h 550877"/>
                  <a:gd name="connsiteX8" fmla="*/ 0 w 1502253"/>
                  <a:gd name="connsiteY8" fmla="*/ 267733 h 550877"/>
                  <a:gd name="connsiteX9" fmla="*/ 925779 w 1502253"/>
                  <a:gd name="connsiteY9" fmla="*/ 0 h 550877"/>
                  <a:gd name="connsiteX0" fmla="*/ 925779 w 1502253"/>
                  <a:gd name="connsiteY0" fmla="*/ 0 h 550877"/>
                  <a:gd name="connsiteX1" fmla="*/ 1502253 w 1502253"/>
                  <a:gd name="connsiteY1" fmla="*/ 516706 h 550877"/>
                  <a:gd name="connsiteX2" fmla="*/ 1467813 w 1502253"/>
                  <a:gd name="connsiteY2" fmla="*/ 519931 h 550877"/>
                  <a:gd name="connsiteX3" fmla="*/ 1246465 w 1502253"/>
                  <a:gd name="connsiteY3" fmla="*/ 405181 h 550877"/>
                  <a:gd name="connsiteX4" fmla="*/ 955990 w 1502253"/>
                  <a:gd name="connsiteY4" fmla="*/ 331906 h 550877"/>
                  <a:gd name="connsiteX5" fmla="*/ 754051 w 1502253"/>
                  <a:gd name="connsiteY5" fmla="*/ 550877 h 550877"/>
                  <a:gd name="connsiteX6" fmla="*/ 326851 w 1502253"/>
                  <a:gd name="connsiteY6" fmla="*/ 510774 h 550877"/>
                  <a:gd name="connsiteX7" fmla="*/ 59690 w 1502253"/>
                  <a:gd name="connsiteY7" fmla="*/ 310764 h 550877"/>
                  <a:gd name="connsiteX8" fmla="*/ 0 w 1502253"/>
                  <a:gd name="connsiteY8" fmla="*/ 267733 h 550877"/>
                  <a:gd name="connsiteX9" fmla="*/ 925779 w 1502253"/>
                  <a:gd name="connsiteY9" fmla="*/ 0 h 55087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55990 w 1502253"/>
                  <a:gd name="connsiteY4" fmla="*/ 331906 h 609887"/>
                  <a:gd name="connsiteX5" fmla="*/ 754051 w 1502253"/>
                  <a:gd name="connsiteY5" fmla="*/ 55087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55990 w 1502253"/>
                  <a:gd name="connsiteY4" fmla="*/ 331906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6465 w 1502253"/>
                  <a:gd name="connsiteY3" fmla="*/ 405181 h 609887"/>
                  <a:gd name="connsiteX4" fmla="*/ 982919 w 1502253"/>
                  <a:gd name="connsiteY4" fmla="*/ 431868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925779 w 1502253"/>
                  <a:gd name="connsiteY0" fmla="*/ 0 h 609887"/>
                  <a:gd name="connsiteX1" fmla="*/ 1502253 w 1502253"/>
                  <a:gd name="connsiteY1" fmla="*/ 516706 h 609887"/>
                  <a:gd name="connsiteX2" fmla="*/ 1467813 w 1502253"/>
                  <a:gd name="connsiteY2" fmla="*/ 519931 h 609887"/>
                  <a:gd name="connsiteX3" fmla="*/ 1249937 w 1502253"/>
                  <a:gd name="connsiteY3" fmla="*/ 439391 h 609887"/>
                  <a:gd name="connsiteX4" fmla="*/ 982919 w 1502253"/>
                  <a:gd name="connsiteY4" fmla="*/ 431868 h 609887"/>
                  <a:gd name="connsiteX5" fmla="*/ 771999 w 1502253"/>
                  <a:gd name="connsiteY5" fmla="*/ 591517 h 609887"/>
                  <a:gd name="connsiteX6" fmla="*/ 435161 w 1502253"/>
                  <a:gd name="connsiteY6" fmla="*/ 609887 h 609887"/>
                  <a:gd name="connsiteX7" fmla="*/ 59690 w 1502253"/>
                  <a:gd name="connsiteY7" fmla="*/ 310764 h 609887"/>
                  <a:gd name="connsiteX8" fmla="*/ 0 w 1502253"/>
                  <a:gd name="connsiteY8" fmla="*/ 267733 h 609887"/>
                  <a:gd name="connsiteX9" fmla="*/ 925779 w 1502253"/>
                  <a:gd name="connsiteY9" fmla="*/ 0 h 609887"/>
                  <a:gd name="connsiteX0" fmla="*/ 71691 w 1502253"/>
                  <a:gd name="connsiteY0" fmla="*/ 0 h 677278"/>
                  <a:gd name="connsiteX1" fmla="*/ 1502253 w 1502253"/>
                  <a:gd name="connsiteY1" fmla="*/ 584097 h 677278"/>
                  <a:gd name="connsiteX2" fmla="*/ 1467813 w 1502253"/>
                  <a:gd name="connsiteY2" fmla="*/ 587322 h 677278"/>
                  <a:gd name="connsiteX3" fmla="*/ 1249937 w 1502253"/>
                  <a:gd name="connsiteY3" fmla="*/ 506782 h 677278"/>
                  <a:gd name="connsiteX4" fmla="*/ 982919 w 1502253"/>
                  <a:gd name="connsiteY4" fmla="*/ 499259 h 677278"/>
                  <a:gd name="connsiteX5" fmla="*/ 771999 w 1502253"/>
                  <a:gd name="connsiteY5" fmla="*/ 658908 h 677278"/>
                  <a:gd name="connsiteX6" fmla="*/ 435161 w 1502253"/>
                  <a:gd name="connsiteY6" fmla="*/ 677278 h 677278"/>
                  <a:gd name="connsiteX7" fmla="*/ 59690 w 1502253"/>
                  <a:gd name="connsiteY7" fmla="*/ 378155 h 677278"/>
                  <a:gd name="connsiteX8" fmla="*/ 0 w 1502253"/>
                  <a:gd name="connsiteY8" fmla="*/ 335124 h 677278"/>
                  <a:gd name="connsiteX9" fmla="*/ 71691 w 1502253"/>
                  <a:gd name="connsiteY9" fmla="*/ 0 h 677278"/>
                  <a:gd name="connsiteX0" fmla="*/ 71691 w 1502253"/>
                  <a:gd name="connsiteY0" fmla="*/ 0 h 677278"/>
                  <a:gd name="connsiteX1" fmla="*/ 1502253 w 1502253"/>
                  <a:gd name="connsiteY1" fmla="*/ 584097 h 677278"/>
                  <a:gd name="connsiteX2" fmla="*/ 1467813 w 1502253"/>
                  <a:gd name="connsiteY2" fmla="*/ 587322 h 677278"/>
                  <a:gd name="connsiteX3" fmla="*/ 1249937 w 1502253"/>
                  <a:gd name="connsiteY3" fmla="*/ 506782 h 677278"/>
                  <a:gd name="connsiteX4" fmla="*/ 982919 w 1502253"/>
                  <a:gd name="connsiteY4" fmla="*/ 499259 h 677278"/>
                  <a:gd name="connsiteX5" fmla="*/ 771999 w 1502253"/>
                  <a:gd name="connsiteY5" fmla="*/ 658908 h 677278"/>
                  <a:gd name="connsiteX6" fmla="*/ 435161 w 1502253"/>
                  <a:gd name="connsiteY6" fmla="*/ 677278 h 677278"/>
                  <a:gd name="connsiteX7" fmla="*/ 0 w 1502253"/>
                  <a:gd name="connsiteY7" fmla="*/ 335124 h 677278"/>
                  <a:gd name="connsiteX8" fmla="*/ 71691 w 1502253"/>
                  <a:gd name="connsiteY8" fmla="*/ 0 h 677278"/>
                  <a:gd name="connsiteX0" fmla="*/ 71691 w 1502253"/>
                  <a:gd name="connsiteY0" fmla="*/ 0 h 662760"/>
                  <a:gd name="connsiteX1" fmla="*/ 1502253 w 1502253"/>
                  <a:gd name="connsiteY1" fmla="*/ 584097 h 662760"/>
                  <a:gd name="connsiteX2" fmla="*/ 1467813 w 1502253"/>
                  <a:gd name="connsiteY2" fmla="*/ 587322 h 662760"/>
                  <a:gd name="connsiteX3" fmla="*/ 1249937 w 1502253"/>
                  <a:gd name="connsiteY3" fmla="*/ 506782 h 662760"/>
                  <a:gd name="connsiteX4" fmla="*/ 982919 w 1502253"/>
                  <a:gd name="connsiteY4" fmla="*/ 499259 h 662760"/>
                  <a:gd name="connsiteX5" fmla="*/ 771999 w 1502253"/>
                  <a:gd name="connsiteY5" fmla="*/ 658908 h 662760"/>
                  <a:gd name="connsiteX6" fmla="*/ 334940 w 1502253"/>
                  <a:gd name="connsiteY6" fmla="*/ 662760 h 662760"/>
                  <a:gd name="connsiteX7" fmla="*/ 0 w 1502253"/>
                  <a:gd name="connsiteY7" fmla="*/ 335124 h 662760"/>
                  <a:gd name="connsiteX8" fmla="*/ 71691 w 1502253"/>
                  <a:gd name="connsiteY8" fmla="*/ 0 h 662760"/>
                  <a:gd name="connsiteX0" fmla="*/ 73731 w 1504293"/>
                  <a:gd name="connsiteY0" fmla="*/ 0 h 662760"/>
                  <a:gd name="connsiteX1" fmla="*/ 1504293 w 1504293"/>
                  <a:gd name="connsiteY1" fmla="*/ 584097 h 662760"/>
                  <a:gd name="connsiteX2" fmla="*/ 1469853 w 1504293"/>
                  <a:gd name="connsiteY2" fmla="*/ 587322 h 662760"/>
                  <a:gd name="connsiteX3" fmla="*/ 1251977 w 1504293"/>
                  <a:gd name="connsiteY3" fmla="*/ 506782 h 662760"/>
                  <a:gd name="connsiteX4" fmla="*/ 984959 w 1504293"/>
                  <a:gd name="connsiteY4" fmla="*/ 499259 h 662760"/>
                  <a:gd name="connsiteX5" fmla="*/ 774039 w 1504293"/>
                  <a:gd name="connsiteY5" fmla="*/ 658908 h 662760"/>
                  <a:gd name="connsiteX6" fmla="*/ 336980 w 1504293"/>
                  <a:gd name="connsiteY6" fmla="*/ 662760 h 662760"/>
                  <a:gd name="connsiteX7" fmla="*/ 0 w 1504293"/>
                  <a:gd name="connsiteY7" fmla="*/ 344219 h 662760"/>
                  <a:gd name="connsiteX8" fmla="*/ 73731 w 1504293"/>
                  <a:gd name="connsiteY8" fmla="*/ 0 h 662760"/>
                  <a:gd name="connsiteX0" fmla="*/ 73731 w 1504293"/>
                  <a:gd name="connsiteY0" fmla="*/ 0 h 658908"/>
                  <a:gd name="connsiteX1" fmla="*/ 1504293 w 1504293"/>
                  <a:gd name="connsiteY1" fmla="*/ 584097 h 658908"/>
                  <a:gd name="connsiteX2" fmla="*/ 1469853 w 1504293"/>
                  <a:gd name="connsiteY2" fmla="*/ 587322 h 658908"/>
                  <a:gd name="connsiteX3" fmla="*/ 1251977 w 1504293"/>
                  <a:gd name="connsiteY3" fmla="*/ 506782 h 658908"/>
                  <a:gd name="connsiteX4" fmla="*/ 984959 w 1504293"/>
                  <a:gd name="connsiteY4" fmla="*/ 499259 h 658908"/>
                  <a:gd name="connsiteX5" fmla="*/ 774039 w 1504293"/>
                  <a:gd name="connsiteY5" fmla="*/ 658908 h 658908"/>
                  <a:gd name="connsiteX6" fmla="*/ 272230 w 1504293"/>
                  <a:gd name="connsiteY6" fmla="*/ 603663 h 658908"/>
                  <a:gd name="connsiteX7" fmla="*/ 0 w 1504293"/>
                  <a:gd name="connsiteY7" fmla="*/ 344219 h 658908"/>
                  <a:gd name="connsiteX8" fmla="*/ 73731 w 1504293"/>
                  <a:gd name="connsiteY8" fmla="*/ 0 h 658908"/>
                  <a:gd name="connsiteX0" fmla="*/ 73731 w 1469853"/>
                  <a:gd name="connsiteY0" fmla="*/ 0 h 658908"/>
                  <a:gd name="connsiteX1" fmla="*/ 480335 w 1469853"/>
                  <a:gd name="connsiteY1" fmla="*/ 365578 h 658908"/>
                  <a:gd name="connsiteX2" fmla="*/ 1469853 w 1469853"/>
                  <a:gd name="connsiteY2" fmla="*/ 587322 h 658908"/>
                  <a:gd name="connsiteX3" fmla="*/ 1251977 w 1469853"/>
                  <a:gd name="connsiteY3" fmla="*/ 506782 h 658908"/>
                  <a:gd name="connsiteX4" fmla="*/ 984959 w 1469853"/>
                  <a:gd name="connsiteY4" fmla="*/ 499259 h 658908"/>
                  <a:gd name="connsiteX5" fmla="*/ 774039 w 1469853"/>
                  <a:gd name="connsiteY5" fmla="*/ 658908 h 658908"/>
                  <a:gd name="connsiteX6" fmla="*/ 272230 w 1469853"/>
                  <a:gd name="connsiteY6" fmla="*/ 603663 h 658908"/>
                  <a:gd name="connsiteX7" fmla="*/ 0 w 1469853"/>
                  <a:gd name="connsiteY7" fmla="*/ 344219 h 658908"/>
                  <a:gd name="connsiteX8" fmla="*/ 73731 w 1469853"/>
                  <a:gd name="connsiteY8" fmla="*/ 0 h 658908"/>
                  <a:gd name="connsiteX0" fmla="*/ 73731 w 1469853"/>
                  <a:gd name="connsiteY0" fmla="*/ 0 h 658908"/>
                  <a:gd name="connsiteX1" fmla="*/ 480335 w 1469853"/>
                  <a:gd name="connsiteY1" fmla="*/ 365578 h 658908"/>
                  <a:gd name="connsiteX2" fmla="*/ 1469853 w 1469853"/>
                  <a:gd name="connsiteY2" fmla="*/ 587322 h 658908"/>
                  <a:gd name="connsiteX3" fmla="*/ 1236834 w 1469853"/>
                  <a:gd name="connsiteY3" fmla="*/ 581391 h 658908"/>
                  <a:gd name="connsiteX4" fmla="*/ 984959 w 1469853"/>
                  <a:gd name="connsiteY4" fmla="*/ 499259 h 658908"/>
                  <a:gd name="connsiteX5" fmla="*/ 774039 w 1469853"/>
                  <a:gd name="connsiteY5" fmla="*/ 658908 h 658908"/>
                  <a:gd name="connsiteX6" fmla="*/ 272230 w 1469853"/>
                  <a:gd name="connsiteY6" fmla="*/ 603663 h 658908"/>
                  <a:gd name="connsiteX7" fmla="*/ 0 w 1469853"/>
                  <a:gd name="connsiteY7" fmla="*/ 344219 h 658908"/>
                  <a:gd name="connsiteX8" fmla="*/ 73731 w 1469853"/>
                  <a:gd name="connsiteY8" fmla="*/ 0 h 658908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1236834 w 1469853"/>
                  <a:gd name="connsiteY3" fmla="*/ 581391 h 603663"/>
                  <a:gd name="connsiteX4" fmla="*/ 984959 w 1469853"/>
                  <a:gd name="connsiteY4" fmla="*/ 499259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1236834 w 1469853"/>
                  <a:gd name="connsiteY3" fmla="*/ 581391 h 603663"/>
                  <a:gd name="connsiteX4" fmla="*/ 391911 w 1469853"/>
                  <a:gd name="connsiteY4" fmla="*/ 488826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1469853"/>
                  <a:gd name="connsiteY0" fmla="*/ 0 h 603663"/>
                  <a:gd name="connsiteX1" fmla="*/ 480335 w 1469853"/>
                  <a:gd name="connsiteY1" fmla="*/ 365578 h 603663"/>
                  <a:gd name="connsiteX2" fmla="*/ 1469853 w 1469853"/>
                  <a:gd name="connsiteY2" fmla="*/ 587322 h 603663"/>
                  <a:gd name="connsiteX3" fmla="*/ 407591 w 1469853"/>
                  <a:gd name="connsiteY3" fmla="*/ 389033 h 603663"/>
                  <a:gd name="connsiteX4" fmla="*/ 391911 w 1469853"/>
                  <a:gd name="connsiteY4" fmla="*/ 488826 h 603663"/>
                  <a:gd name="connsiteX5" fmla="*/ 288024 w 1469853"/>
                  <a:gd name="connsiteY5" fmla="*/ 540348 h 603663"/>
                  <a:gd name="connsiteX6" fmla="*/ 272230 w 1469853"/>
                  <a:gd name="connsiteY6" fmla="*/ 603663 h 603663"/>
                  <a:gd name="connsiteX7" fmla="*/ 0 w 1469853"/>
                  <a:gd name="connsiteY7" fmla="*/ 344219 h 603663"/>
                  <a:gd name="connsiteX8" fmla="*/ 73731 w 1469853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7591 w 480335"/>
                  <a:gd name="connsiteY3" fmla="*/ 389033 h 603663"/>
                  <a:gd name="connsiteX4" fmla="*/ 391911 w 480335"/>
                  <a:gd name="connsiteY4" fmla="*/ 488826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1812 w 480335"/>
                  <a:gd name="connsiteY3" fmla="*/ 414800 h 603663"/>
                  <a:gd name="connsiteX4" fmla="*/ 391911 w 480335"/>
                  <a:gd name="connsiteY4" fmla="*/ 488826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80335"/>
                  <a:gd name="connsiteY0" fmla="*/ 0 h 603663"/>
                  <a:gd name="connsiteX1" fmla="*/ 480335 w 480335"/>
                  <a:gd name="connsiteY1" fmla="*/ 365578 h 603663"/>
                  <a:gd name="connsiteX2" fmla="*/ 467581 w 480335"/>
                  <a:gd name="connsiteY2" fmla="*/ 392772 h 603663"/>
                  <a:gd name="connsiteX3" fmla="*/ 401812 w 480335"/>
                  <a:gd name="connsiteY3" fmla="*/ 414800 h 603663"/>
                  <a:gd name="connsiteX4" fmla="*/ 349968 w 480335"/>
                  <a:gd name="connsiteY4" fmla="*/ 484193 h 603663"/>
                  <a:gd name="connsiteX5" fmla="*/ 288024 w 480335"/>
                  <a:gd name="connsiteY5" fmla="*/ 540348 h 603663"/>
                  <a:gd name="connsiteX6" fmla="*/ 272230 w 480335"/>
                  <a:gd name="connsiteY6" fmla="*/ 603663 h 603663"/>
                  <a:gd name="connsiteX7" fmla="*/ 0 w 480335"/>
                  <a:gd name="connsiteY7" fmla="*/ 344219 h 603663"/>
                  <a:gd name="connsiteX8" fmla="*/ 73731 w 480335"/>
                  <a:gd name="connsiteY8" fmla="*/ 0 h 603663"/>
                  <a:gd name="connsiteX0" fmla="*/ 73731 w 467581"/>
                  <a:gd name="connsiteY0" fmla="*/ 0 h 603663"/>
                  <a:gd name="connsiteX1" fmla="*/ 410357 w 467581"/>
                  <a:gd name="connsiteY1" fmla="*/ 308494 h 603663"/>
                  <a:gd name="connsiteX2" fmla="*/ 467581 w 467581"/>
                  <a:gd name="connsiteY2" fmla="*/ 392772 h 603663"/>
                  <a:gd name="connsiteX3" fmla="*/ 401812 w 467581"/>
                  <a:gd name="connsiteY3" fmla="*/ 414800 h 603663"/>
                  <a:gd name="connsiteX4" fmla="*/ 349968 w 467581"/>
                  <a:gd name="connsiteY4" fmla="*/ 484193 h 603663"/>
                  <a:gd name="connsiteX5" fmla="*/ 288024 w 467581"/>
                  <a:gd name="connsiteY5" fmla="*/ 540348 h 603663"/>
                  <a:gd name="connsiteX6" fmla="*/ 272230 w 467581"/>
                  <a:gd name="connsiteY6" fmla="*/ 603663 h 603663"/>
                  <a:gd name="connsiteX7" fmla="*/ 0 w 467581"/>
                  <a:gd name="connsiteY7" fmla="*/ 344219 h 603663"/>
                  <a:gd name="connsiteX8" fmla="*/ 73731 w 467581"/>
                  <a:gd name="connsiteY8" fmla="*/ 0 h 603663"/>
                  <a:gd name="connsiteX0" fmla="*/ 73731 w 410357"/>
                  <a:gd name="connsiteY0" fmla="*/ 0 h 603663"/>
                  <a:gd name="connsiteX1" fmla="*/ 410357 w 410357"/>
                  <a:gd name="connsiteY1" fmla="*/ 308494 h 603663"/>
                  <a:gd name="connsiteX2" fmla="*/ 384246 w 410357"/>
                  <a:gd name="connsiteY2" fmla="*/ 359754 h 603663"/>
                  <a:gd name="connsiteX3" fmla="*/ 401812 w 410357"/>
                  <a:gd name="connsiteY3" fmla="*/ 414800 h 603663"/>
                  <a:gd name="connsiteX4" fmla="*/ 349968 w 410357"/>
                  <a:gd name="connsiteY4" fmla="*/ 484193 h 603663"/>
                  <a:gd name="connsiteX5" fmla="*/ 288024 w 410357"/>
                  <a:gd name="connsiteY5" fmla="*/ 540348 h 603663"/>
                  <a:gd name="connsiteX6" fmla="*/ 272230 w 410357"/>
                  <a:gd name="connsiteY6" fmla="*/ 603663 h 603663"/>
                  <a:gd name="connsiteX7" fmla="*/ 0 w 410357"/>
                  <a:gd name="connsiteY7" fmla="*/ 344219 h 603663"/>
                  <a:gd name="connsiteX8" fmla="*/ 73731 w 410357"/>
                  <a:gd name="connsiteY8" fmla="*/ 0 h 603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357" h="603663">
                    <a:moveTo>
                      <a:pt x="73731" y="0"/>
                    </a:moveTo>
                    <a:lnTo>
                      <a:pt x="410357" y="308494"/>
                    </a:lnTo>
                    <a:lnTo>
                      <a:pt x="384246" y="359754"/>
                    </a:lnTo>
                    <a:lnTo>
                      <a:pt x="401812" y="414800"/>
                    </a:lnTo>
                    <a:lnTo>
                      <a:pt x="349968" y="484193"/>
                    </a:lnTo>
                    <a:lnTo>
                      <a:pt x="288024" y="540348"/>
                    </a:lnTo>
                    <a:lnTo>
                      <a:pt x="272230" y="603663"/>
                    </a:lnTo>
                    <a:lnTo>
                      <a:pt x="0" y="344219"/>
                    </a:lnTo>
                    <a:lnTo>
                      <a:pt x="73731" y="0"/>
                    </a:lnTo>
                    <a:close/>
                  </a:path>
                </a:pathLst>
              </a:custGeom>
              <a:gradFill flip="none" rotWithShape="1">
                <a:gsLst>
                  <a:gs pos="85000">
                    <a:schemeClr val="bg1">
                      <a:lumMod val="95000"/>
                      <a:alpha val="86000"/>
                    </a:schemeClr>
                  </a:gs>
                  <a:gs pos="8000">
                    <a:schemeClr val="bg1">
                      <a:lumMod val="50000"/>
                    </a:schemeClr>
                  </a:gs>
                  <a:gs pos="36000">
                    <a:schemeClr val="accent3">
                      <a:lumMod val="97000"/>
                      <a:lumOff val="3000"/>
                      <a:alpha val="68000"/>
                    </a:schemeClr>
                  </a:gs>
                  <a:gs pos="51000">
                    <a:schemeClr val="accent3">
                      <a:lumMod val="93000"/>
                      <a:lumOff val="7000"/>
                      <a:alpha val="28000"/>
                    </a:schemeClr>
                  </a:gs>
                </a:gsLst>
                <a:lin ang="6000000" scaled="0"/>
                <a:tileRect/>
              </a:gradFill>
              <a:ln>
                <a:noFill/>
              </a:ln>
              <a:effectLst>
                <a:outerShdw blurRad="127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9" name="Picture 28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25274FB-AAD4-5C8C-DF47-3A899B8C1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34120" y="2650236"/>
                <a:ext cx="542658" cy="515348"/>
              </a:xfrm>
              <a:prstGeom prst="rect">
                <a:avLst/>
              </a:prstGeom>
              <a:effectLst>
                <a:outerShdw blurRad="25400" dist="25400" dir="6000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0" name="Picture 289" descr="A picture containing text, table&#10;&#10;Description automatically generated">
                <a:extLst>
                  <a:ext uri="{FF2B5EF4-FFF2-40B4-BE49-F238E27FC236}">
                    <a16:creationId xmlns:a16="http://schemas.microsoft.com/office/drawing/2014/main" id="{8EE21C3B-8936-F49A-BD64-45D225F93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47826" y="2465513"/>
                <a:ext cx="501406" cy="484217"/>
              </a:xfrm>
              <a:prstGeom prst="rect">
                <a:avLst/>
              </a:prstGeom>
              <a:effectLst>
                <a:outerShdw blurRad="25400" dist="12700" algn="l" rotWithShape="0">
                  <a:prstClr val="black">
                    <a:alpha val="56000"/>
                  </a:prstClr>
                </a:outerShdw>
              </a:effectLst>
            </p:spPr>
          </p:pic>
          <p:pic>
            <p:nvPicPr>
              <p:cNvPr id="291" name="Picture 29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25B7D92-812C-20DF-2CED-2CC08F056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34624" y="2555518"/>
                <a:ext cx="1562212" cy="1102586"/>
              </a:xfrm>
              <a:prstGeom prst="rect">
                <a:avLst/>
              </a:prstGeom>
              <a:effectLst>
                <a:outerShdw blurRad="25400" dist="127000" dir="18900000" sx="90000" sy="90000" algn="bl" rotWithShape="0">
                  <a:prstClr val="black">
                    <a:alpha val="46000"/>
                  </a:prstClr>
                </a:outerShdw>
              </a:effectLst>
            </p:spPr>
          </p:pic>
        </p:grp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3F159941-CA1D-3D52-8250-0602DEB9F3F0}"/>
                </a:ext>
              </a:extLst>
            </p:cNvPr>
            <p:cNvSpPr txBox="1"/>
            <p:nvPr/>
          </p:nvSpPr>
          <p:spPr>
            <a:xfrm>
              <a:off x="6954306" y="4314960"/>
              <a:ext cx="2762776" cy="283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MDSCC </a:t>
              </a:r>
              <a:r>
                <a:rPr kumimoji="0" lang="en-US" sz="1378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Madrid, Spain</a:t>
              </a:r>
            </a:p>
          </p:txBody>
        </p:sp>
      </p:grpSp>
      <p:sp>
        <p:nvSpPr>
          <p:cNvPr id="314" name="TextBox 313">
            <a:extLst>
              <a:ext uri="{FF2B5EF4-FFF2-40B4-BE49-F238E27FC236}">
                <a16:creationId xmlns:a16="http://schemas.microsoft.com/office/drawing/2014/main" id="{1EBF0CB0-46A6-8D9F-F16D-9CCA16049160}"/>
              </a:ext>
            </a:extLst>
          </p:cNvPr>
          <p:cNvSpPr txBox="1"/>
          <p:nvPr/>
        </p:nvSpPr>
        <p:spPr>
          <a:xfrm>
            <a:off x="9505821" y="4076464"/>
            <a:ext cx="1505878" cy="28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563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Legend</a:t>
            </a:r>
            <a:endParaRPr kumimoji="0" lang="en-US" sz="1378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32376928-CF88-7E56-E6C6-7F98E39773FE}"/>
              </a:ext>
            </a:extLst>
          </p:cNvPr>
          <p:cNvGrpSpPr/>
          <p:nvPr/>
        </p:nvGrpSpPr>
        <p:grpSpPr>
          <a:xfrm>
            <a:off x="9599929" y="4421516"/>
            <a:ext cx="174611" cy="274797"/>
            <a:chOff x="10550896" y="4559110"/>
            <a:chExt cx="573739" cy="902931"/>
          </a:xfrm>
        </p:grpSpPr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7937DF28-A064-0886-7C3B-08A0F1E5063A}"/>
                </a:ext>
              </a:extLst>
            </p:cNvPr>
            <p:cNvSpPr/>
            <p:nvPr/>
          </p:nvSpPr>
          <p:spPr>
            <a:xfrm>
              <a:off x="10550896" y="4559110"/>
              <a:ext cx="573739" cy="902931"/>
            </a:xfrm>
            <a:prstGeom prst="roundRect">
              <a:avLst>
                <a:gd name="adj" fmla="val 9396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7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CED8BAF-3ABF-6C75-6BCA-BBF772C0013C}"/>
                </a:ext>
              </a:extLst>
            </p:cNvPr>
            <p:cNvCxnSpPr>
              <a:cxnSpLocks/>
            </p:cNvCxnSpPr>
            <p:nvPr/>
          </p:nvCxnSpPr>
          <p:spPr>
            <a:xfrm>
              <a:off x="10569471" y="4571329"/>
              <a:ext cx="523782" cy="87375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264E3BFA-59BF-FBB8-7C41-9EC4C8E39A98}"/>
              </a:ext>
            </a:extLst>
          </p:cNvPr>
          <p:cNvSpPr txBox="1"/>
          <p:nvPr/>
        </p:nvSpPr>
        <p:spPr>
          <a:xfrm>
            <a:off x="9780194" y="4469289"/>
            <a:ext cx="1373337" cy="20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5635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6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Decommissioned</a:t>
            </a:r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1C0E5505-FF07-39E5-551B-634872452452}"/>
              </a:ext>
            </a:extLst>
          </p:cNvPr>
          <p:cNvSpPr/>
          <p:nvPr/>
        </p:nvSpPr>
        <p:spPr>
          <a:xfrm>
            <a:off x="9599988" y="5080466"/>
            <a:ext cx="169436" cy="281760"/>
          </a:xfrm>
          <a:prstGeom prst="roundRect">
            <a:avLst>
              <a:gd name="adj" fmla="val 9396"/>
            </a:avLst>
          </a:prstGeom>
          <a:solidFill>
            <a:srgbClr val="00B0F0"/>
          </a:solidFill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D57463F8-099C-838F-9BDC-00B4D122FDD9}"/>
              </a:ext>
            </a:extLst>
          </p:cNvPr>
          <p:cNvSpPr txBox="1"/>
          <p:nvPr/>
        </p:nvSpPr>
        <p:spPr>
          <a:xfrm>
            <a:off x="9780194" y="5113040"/>
            <a:ext cx="1373337" cy="20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5635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6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Futured DAEP</a:t>
            </a:r>
          </a:p>
        </p:txBody>
      </p:sp>
      <p:sp>
        <p:nvSpPr>
          <p:cNvPr id="321" name="Rectangle: Rounded Corners 320">
            <a:extLst>
              <a:ext uri="{FF2B5EF4-FFF2-40B4-BE49-F238E27FC236}">
                <a16:creationId xmlns:a16="http://schemas.microsoft.com/office/drawing/2014/main" id="{88F71F50-7EDB-C350-9629-5825DA6D7B57}"/>
              </a:ext>
            </a:extLst>
          </p:cNvPr>
          <p:cNvSpPr/>
          <p:nvPr/>
        </p:nvSpPr>
        <p:spPr>
          <a:xfrm>
            <a:off x="9599928" y="4754110"/>
            <a:ext cx="169556" cy="281760"/>
          </a:xfrm>
          <a:prstGeom prst="roundRect">
            <a:avLst>
              <a:gd name="adj" fmla="val 939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CA99286-407D-E3FB-6F81-DD19D1162F8B}"/>
              </a:ext>
            </a:extLst>
          </p:cNvPr>
          <p:cNvSpPr txBox="1"/>
          <p:nvPr/>
        </p:nvSpPr>
        <p:spPr>
          <a:xfrm>
            <a:off x="9780194" y="4813001"/>
            <a:ext cx="1373337" cy="201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5635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Delivered DAEP</a:t>
            </a:r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FAFDBB84-7D5B-9B43-A6CD-D122803AD683}"/>
              </a:ext>
            </a:extLst>
          </p:cNvPr>
          <p:cNvGrpSpPr/>
          <p:nvPr/>
        </p:nvGrpSpPr>
        <p:grpSpPr>
          <a:xfrm>
            <a:off x="8936498" y="1436433"/>
            <a:ext cx="2991335" cy="2156994"/>
            <a:chOff x="8887185" y="1020038"/>
            <a:chExt cx="2950486" cy="2127539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3C79D54B-C6D2-DE10-C281-97645AE711E2}"/>
                </a:ext>
              </a:extLst>
            </p:cNvPr>
            <p:cNvGrpSpPr/>
            <p:nvPr/>
          </p:nvGrpSpPr>
          <p:grpSpPr>
            <a:xfrm>
              <a:off x="8887185" y="1020038"/>
              <a:ext cx="2950486" cy="2127539"/>
              <a:chOff x="8820171" y="2867443"/>
              <a:chExt cx="2950486" cy="2127539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D3D8195B-19BA-F416-CAE1-6E8A824F9956}"/>
                  </a:ext>
                </a:extLst>
              </p:cNvPr>
              <p:cNvGrpSpPr/>
              <p:nvPr/>
            </p:nvGrpSpPr>
            <p:grpSpPr>
              <a:xfrm>
                <a:off x="8820171" y="2867443"/>
                <a:ext cx="2596154" cy="2127539"/>
                <a:chOff x="4008635" y="4298988"/>
                <a:chExt cx="2872636" cy="2354115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BD1FE098-150E-566E-7ED1-CCB9E4B23551}"/>
                    </a:ext>
                  </a:extLst>
                </p:cNvPr>
                <p:cNvSpPr/>
                <p:nvPr/>
              </p:nvSpPr>
              <p:spPr>
                <a:xfrm>
                  <a:off x="4091554" y="4298988"/>
                  <a:ext cx="2789717" cy="233339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468B">
                        <a:alpha val="48000"/>
                      </a:srgbClr>
                    </a:gs>
                    <a:gs pos="81000">
                      <a:srgbClr val="014495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001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5" name="Picture 114" descr="A picture containing outdoor object, web, night sky&#10;&#10;Description automatically generated">
                  <a:extLst>
                    <a:ext uri="{FF2B5EF4-FFF2-40B4-BE49-F238E27FC236}">
                      <a16:creationId xmlns:a16="http://schemas.microsoft.com/office/drawing/2014/main" id="{0E568BC2-80E4-3F01-A173-11291AA173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alphaModFix amt="2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0800000" flipV="1">
                  <a:off x="4115268" y="4435077"/>
                  <a:ext cx="2611083" cy="12990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6" name="Picture 115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EAF19E1E-35F8-81EB-CAAD-51B2301ED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1440109">
                  <a:off x="4168804" y="5577166"/>
                  <a:ext cx="719409" cy="768558"/>
                </a:xfrm>
                <a:prstGeom prst="rect">
                  <a:avLst/>
                </a:prstGeom>
                <a:effectLst>
                  <a:outerShdw blurRad="25400" dist="88900" dir="21000000" sy="23000" kx="-1200000" algn="bl" rotWithShape="0">
                    <a:prstClr val="black">
                      <a:alpha val="32000"/>
                    </a:prstClr>
                  </a:outerShdw>
                </a:effectLst>
              </p:spPr>
            </p:pic>
            <p:pic>
              <p:nvPicPr>
                <p:cNvPr id="117" name="Picture 116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473FD89C-FACD-19EB-480C-2A1E48FA0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683200" y="4659534"/>
                  <a:ext cx="492319" cy="558664"/>
                </a:xfrm>
                <a:prstGeom prst="rect">
                  <a:avLst/>
                </a:prstGeom>
                <a:effectLst>
                  <a:outerShdw blurRad="12700" dist="12700" dir="18900000" sy="23000" kx="-1200000" algn="bl" rotWithShape="0">
                    <a:prstClr val="black">
                      <a:alpha val="23000"/>
                    </a:prstClr>
                  </a:outerShdw>
                </a:effectLst>
              </p:spPr>
            </p:pic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F684D4D9-7345-A2DE-D836-1E4B7D2C254B}"/>
                    </a:ext>
                  </a:extLst>
                </p:cNvPr>
                <p:cNvSpPr txBox="1"/>
                <p:nvPr/>
              </p:nvSpPr>
              <p:spPr>
                <a:xfrm>
                  <a:off x="4159462" y="6342633"/>
                  <a:ext cx="869183" cy="310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DSS-43</a:t>
                  </a:r>
                </a:p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70m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B7693EDA-1CEB-0843-A4C2-AB0342EEBF56}"/>
                    </a:ext>
                  </a:extLst>
                </p:cNvPr>
                <p:cNvSpPr txBox="1"/>
                <p:nvPr/>
              </p:nvSpPr>
              <p:spPr>
                <a:xfrm>
                  <a:off x="4545470" y="5221952"/>
                  <a:ext cx="869183" cy="310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DSS-34</a:t>
                  </a:r>
                </a:p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BWG-1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744ADA5E-7508-5537-D475-155D4CA9B26F}"/>
                    </a:ext>
                  </a:extLst>
                </p:cNvPr>
                <p:cNvSpPr txBox="1"/>
                <p:nvPr/>
              </p:nvSpPr>
              <p:spPr>
                <a:xfrm>
                  <a:off x="5010115" y="6051750"/>
                  <a:ext cx="1003067" cy="4603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656353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Signal Processing Center SPC-40</a:t>
                  </a:r>
                </a:p>
              </p:txBody>
            </p:sp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C3C50466-6CD3-9D35-107E-660E3CC2F53F}"/>
                    </a:ext>
                  </a:extLst>
                </p:cNvPr>
                <p:cNvSpPr/>
                <p:nvPr/>
              </p:nvSpPr>
              <p:spPr>
                <a:xfrm>
                  <a:off x="5218767" y="4650185"/>
                  <a:ext cx="1018687" cy="888822"/>
                </a:xfrm>
                <a:prstGeom prst="roundRect">
                  <a:avLst>
                    <a:gd name="adj" fmla="val 939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2" name="Picture 121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80D3EDD0-62CF-5604-3228-4C6A5E8B7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209338" y="4659534"/>
                  <a:ext cx="492319" cy="558664"/>
                </a:xfrm>
                <a:prstGeom prst="rect">
                  <a:avLst/>
                </a:prstGeom>
                <a:effectLst>
                  <a:outerShdw blurRad="12700" dist="12700" dir="18900000" sy="23000" kx="-1200000" algn="bl" rotWithShape="0">
                    <a:prstClr val="black">
                      <a:alpha val="23000"/>
                    </a:prstClr>
                  </a:outerShdw>
                </a:effectLst>
              </p:spPr>
            </p:pic>
            <p:pic>
              <p:nvPicPr>
                <p:cNvPr id="123" name="Picture 122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0517FE49-2F65-4BF9-C3A5-A98C7D10B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694511" y="4665870"/>
                  <a:ext cx="492319" cy="558664"/>
                </a:xfrm>
                <a:prstGeom prst="rect">
                  <a:avLst/>
                </a:prstGeom>
                <a:effectLst>
                  <a:outerShdw blurRad="12700" dist="12700" dir="18900000" sy="23000" kx="-1200000" algn="bl" rotWithShape="0">
                    <a:prstClr val="black">
                      <a:alpha val="23000"/>
                    </a:prstClr>
                  </a:outerShdw>
                </a:effectLst>
              </p:spPr>
            </p:pic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E544C713-A823-0D86-D65C-E39BF667831F}"/>
                    </a:ext>
                  </a:extLst>
                </p:cNvPr>
                <p:cNvSpPr txBox="1"/>
                <p:nvPr/>
              </p:nvSpPr>
              <p:spPr>
                <a:xfrm>
                  <a:off x="5059405" y="5210639"/>
                  <a:ext cx="869183" cy="310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DSS-35</a:t>
                  </a:r>
                </a:p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BWG-2</a:t>
                  </a: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792D3A51-D47B-91E9-C334-AD0E8A83A43F}"/>
                    </a:ext>
                  </a:extLst>
                </p:cNvPr>
                <p:cNvSpPr txBox="1"/>
                <p:nvPr/>
              </p:nvSpPr>
              <p:spPr>
                <a:xfrm>
                  <a:off x="5563116" y="5213766"/>
                  <a:ext cx="869183" cy="310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DSS-36</a:t>
                  </a:r>
                </a:p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BWG-3</a:t>
                  </a:r>
                </a:p>
              </p:txBody>
            </p:sp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62FB8B10-C7CB-B345-9EBF-725A5FECA0F2}"/>
                    </a:ext>
                  </a:extLst>
                </p:cNvPr>
                <p:cNvSpPr/>
                <p:nvPr/>
              </p:nvSpPr>
              <p:spPr>
                <a:xfrm>
                  <a:off x="6286097" y="4653998"/>
                  <a:ext cx="564774" cy="888822"/>
                </a:xfrm>
                <a:prstGeom prst="roundRect">
                  <a:avLst>
                    <a:gd name="adj" fmla="val 9396"/>
                  </a:avLst>
                </a:prstGeom>
                <a:solidFill>
                  <a:srgbClr val="00B0F0"/>
                </a:solidFill>
                <a:ln w="158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7" name="Picture 126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4CB4D0EB-D0F4-9B94-5397-DDFCD00B3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291614" y="4649920"/>
                  <a:ext cx="492319" cy="558664"/>
                </a:xfrm>
                <a:prstGeom prst="rect">
                  <a:avLst/>
                </a:prstGeom>
                <a:effectLst>
                  <a:outerShdw blurRad="12700" dist="12700" dir="18900000" sy="23000" kx="-1200000" algn="bl" rotWithShape="0">
                    <a:prstClr val="black">
                      <a:alpha val="23000"/>
                    </a:prstClr>
                  </a:outerShdw>
                </a:effectLst>
              </p:spPr>
            </p:pic>
            <p:sp>
              <p:nvSpPr>
                <p:cNvPr id="128" name="Rectangle: Rounded Corners 127">
                  <a:extLst>
                    <a:ext uri="{FF2B5EF4-FFF2-40B4-BE49-F238E27FC236}">
                      <a16:creationId xmlns:a16="http://schemas.microsoft.com/office/drawing/2014/main" id="{C6F564D2-CB0B-02B7-BEF4-6E2235E232E2}"/>
                    </a:ext>
                  </a:extLst>
                </p:cNvPr>
                <p:cNvSpPr/>
                <p:nvPr/>
              </p:nvSpPr>
              <p:spPr>
                <a:xfrm>
                  <a:off x="4149184" y="4661330"/>
                  <a:ext cx="564774" cy="888822"/>
                </a:xfrm>
                <a:prstGeom prst="roundRect">
                  <a:avLst>
                    <a:gd name="adj" fmla="val 9396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72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9" name="Picture 128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A93C710A-3C3C-D5A6-48B8-4BE8643F60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157063" y="4659534"/>
                  <a:ext cx="492319" cy="558664"/>
                </a:xfrm>
                <a:prstGeom prst="rect">
                  <a:avLst/>
                </a:prstGeom>
                <a:effectLst>
                  <a:outerShdw blurRad="12700" dist="12700" dir="18900000" sy="23000" kx="-1200000" algn="bl" rotWithShape="0">
                    <a:prstClr val="black">
                      <a:alpha val="23000"/>
                    </a:prstClr>
                  </a:outerShdw>
                </a:effectLst>
              </p:spPr>
            </p:pic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2F54AD79-448C-F9FB-D957-CABF45BC93BC}"/>
                    </a:ext>
                  </a:extLst>
                </p:cNvPr>
                <p:cNvSpPr txBox="1"/>
                <p:nvPr/>
              </p:nvSpPr>
              <p:spPr>
                <a:xfrm>
                  <a:off x="4008635" y="5223457"/>
                  <a:ext cx="869183" cy="3104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DSS-45</a:t>
                  </a:r>
                </a:p>
                <a:p>
                  <a:pPr marL="0" marR="0" lvl="0" indent="0" algn="ctr" defTabSz="656353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HEF</a:t>
                  </a:r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E04DB5B-CDDA-D59F-1CF3-122F93D76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4327" y="4675987"/>
                  <a:ext cx="515598" cy="86010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F62A34CA-8778-172D-C8A9-C90C9D66DB8F}"/>
                    </a:ext>
                  </a:extLst>
                </p:cNvPr>
                <p:cNvGrpSpPr/>
                <p:nvPr/>
              </p:nvGrpSpPr>
              <p:grpSpPr>
                <a:xfrm>
                  <a:off x="5563119" y="5597211"/>
                  <a:ext cx="1253380" cy="916795"/>
                  <a:chOff x="10101228" y="1789607"/>
                  <a:chExt cx="2501673" cy="1868497"/>
                </a:xfrm>
              </p:grpSpPr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543F5E02-D0CA-120A-1115-F3063C193B1E}"/>
                      </a:ext>
                    </a:extLst>
                  </p:cNvPr>
                  <p:cNvSpPr/>
                  <p:nvPr/>
                </p:nvSpPr>
                <p:spPr>
                  <a:xfrm>
                    <a:off x="10213926" y="2631440"/>
                    <a:ext cx="1751570" cy="1017270"/>
                  </a:xfrm>
                  <a:custGeom>
                    <a:avLst/>
                    <a:gdLst>
                      <a:gd name="connsiteX0" fmla="*/ 0 w 1708785"/>
                      <a:gd name="connsiteY0" fmla="*/ 400050 h 1017270"/>
                      <a:gd name="connsiteX1" fmla="*/ 689610 w 1708785"/>
                      <a:gd name="connsiteY1" fmla="*/ 0 h 1017270"/>
                      <a:gd name="connsiteX2" fmla="*/ 1708785 w 1708785"/>
                      <a:gd name="connsiteY2" fmla="*/ 601980 h 1017270"/>
                      <a:gd name="connsiteX3" fmla="*/ 1699260 w 1708785"/>
                      <a:gd name="connsiteY3" fmla="*/ 628650 h 1017270"/>
                      <a:gd name="connsiteX4" fmla="*/ 1030605 w 1708785"/>
                      <a:gd name="connsiteY4" fmla="*/ 1017270 h 1017270"/>
                      <a:gd name="connsiteX5" fmla="*/ 0 w 1708785"/>
                      <a:gd name="connsiteY5" fmla="*/ 400050 h 101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8785" h="1017270">
                        <a:moveTo>
                          <a:pt x="0" y="400050"/>
                        </a:moveTo>
                        <a:lnTo>
                          <a:pt x="689610" y="0"/>
                        </a:lnTo>
                        <a:lnTo>
                          <a:pt x="1708785" y="601980"/>
                        </a:lnTo>
                        <a:lnTo>
                          <a:pt x="1699260" y="628650"/>
                        </a:lnTo>
                        <a:lnTo>
                          <a:pt x="1030605" y="1017270"/>
                        </a:lnTo>
                        <a:lnTo>
                          <a:pt x="0" y="40005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4000">
                        <a:schemeClr val="accent3">
                          <a:lumMod val="0"/>
                          <a:lumOff val="100000"/>
                        </a:schemeClr>
                      </a:gs>
                      <a:gs pos="47000">
                        <a:schemeClr val="accent3">
                          <a:lumMod val="0"/>
                          <a:lumOff val="100000"/>
                        </a:schemeClr>
                      </a:gs>
                      <a:gs pos="71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A0DE76C3-D977-A90E-E1F8-C9EA78B6A25F}"/>
                      </a:ext>
                    </a:extLst>
                  </p:cNvPr>
                  <p:cNvGrpSpPr/>
                  <p:nvPr/>
                </p:nvGrpSpPr>
                <p:grpSpPr>
                  <a:xfrm>
                    <a:off x="10101228" y="1789607"/>
                    <a:ext cx="1425769" cy="1370996"/>
                    <a:chOff x="392975" y="291642"/>
                    <a:chExt cx="1390942" cy="137099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D421811C-FCC5-C673-BD62-BE462BB867DA}"/>
                        </a:ext>
                      </a:extLst>
                    </p:cNvPr>
                    <p:cNvSpPr/>
                    <p:nvPr/>
                  </p:nvSpPr>
                  <p:spPr>
                    <a:xfrm rot="17067855">
                      <a:off x="418234" y="425764"/>
                      <a:ext cx="1370996" cy="1102752"/>
                    </a:xfrm>
                    <a:custGeom>
                      <a:avLst/>
                      <a:gdLst>
                        <a:gd name="connsiteX0" fmla="*/ 186347 w 377028"/>
                        <a:gd name="connsiteY0" fmla="*/ 0 h 273020"/>
                        <a:gd name="connsiteX1" fmla="*/ 377028 w 377028"/>
                        <a:gd name="connsiteY1" fmla="*/ 229683 h 273020"/>
                        <a:gd name="connsiteX2" fmla="*/ 169012 w 377028"/>
                        <a:gd name="connsiteY2" fmla="*/ 273020 h 273020"/>
                        <a:gd name="connsiteX3" fmla="*/ 0 w 377028"/>
                        <a:gd name="connsiteY3" fmla="*/ 39003 h 273020"/>
                        <a:gd name="connsiteX4" fmla="*/ 186347 w 377028"/>
                        <a:gd name="connsiteY4" fmla="*/ 0 h 273020"/>
                        <a:gd name="connsiteX0" fmla="*/ 242684 w 433365"/>
                        <a:gd name="connsiteY0" fmla="*/ 30335 h 303355"/>
                        <a:gd name="connsiteX1" fmla="*/ 433365 w 433365"/>
                        <a:gd name="connsiteY1" fmla="*/ 260018 h 303355"/>
                        <a:gd name="connsiteX2" fmla="*/ 225349 w 433365"/>
                        <a:gd name="connsiteY2" fmla="*/ 303355 h 303355"/>
                        <a:gd name="connsiteX3" fmla="*/ 0 w 433365"/>
                        <a:gd name="connsiteY3" fmla="*/ 0 h 303355"/>
                        <a:gd name="connsiteX4" fmla="*/ 242684 w 433365"/>
                        <a:gd name="connsiteY4" fmla="*/ 30335 h 303355"/>
                        <a:gd name="connsiteX0" fmla="*/ 208015 w 433365"/>
                        <a:gd name="connsiteY0" fmla="*/ 0 h 333691"/>
                        <a:gd name="connsiteX1" fmla="*/ 433365 w 433365"/>
                        <a:gd name="connsiteY1" fmla="*/ 290354 h 333691"/>
                        <a:gd name="connsiteX2" fmla="*/ 225349 w 433365"/>
                        <a:gd name="connsiteY2" fmla="*/ 333691 h 333691"/>
                        <a:gd name="connsiteX3" fmla="*/ 0 w 433365"/>
                        <a:gd name="connsiteY3" fmla="*/ 30336 h 333691"/>
                        <a:gd name="connsiteX4" fmla="*/ 208015 w 433365"/>
                        <a:gd name="connsiteY4" fmla="*/ 0 h 333691"/>
                        <a:gd name="connsiteX0" fmla="*/ 208015 w 454320"/>
                        <a:gd name="connsiteY0" fmla="*/ 0 h 333691"/>
                        <a:gd name="connsiteX1" fmla="*/ 454320 w 454320"/>
                        <a:gd name="connsiteY1" fmla="*/ 284639 h 333691"/>
                        <a:gd name="connsiteX2" fmla="*/ 225349 w 454320"/>
                        <a:gd name="connsiteY2" fmla="*/ 333691 h 333691"/>
                        <a:gd name="connsiteX3" fmla="*/ 0 w 454320"/>
                        <a:gd name="connsiteY3" fmla="*/ 30336 h 333691"/>
                        <a:gd name="connsiteX4" fmla="*/ 208015 w 454320"/>
                        <a:gd name="connsiteY4" fmla="*/ 0 h 333691"/>
                        <a:gd name="connsiteX0" fmla="*/ 211825 w 454320"/>
                        <a:gd name="connsiteY0" fmla="*/ 0 h 335596"/>
                        <a:gd name="connsiteX1" fmla="*/ 454320 w 454320"/>
                        <a:gd name="connsiteY1" fmla="*/ 286544 h 335596"/>
                        <a:gd name="connsiteX2" fmla="*/ 225349 w 454320"/>
                        <a:gd name="connsiteY2" fmla="*/ 335596 h 335596"/>
                        <a:gd name="connsiteX3" fmla="*/ 0 w 454320"/>
                        <a:gd name="connsiteY3" fmla="*/ 32241 h 335596"/>
                        <a:gd name="connsiteX4" fmla="*/ 211825 w 454320"/>
                        <a:gd name="connsiteY4" fmla="*/ 0 h 335596"/>
                        <a:gd name="connsiteX0" fmla="*/ 349409 w 454320"/>
                        <a:gd name="connsiteY0" fmla="*/ 74639 h 303355"/>
                        <a:gd name="connsiteX1" fmla="*/ 454320 w 454320"/>
                        <a:gd name="connsiteY1" fmla="*/ 254303 h 303355"/>
                        <a:gd name="connsiteX2" fmla="*/ 225349 w 454320"/>
                        <a:gd name="connsiteY2" fmla="*/ 303355 h 303355"/>
                        <a:gd name="connsiteX3" fmla="*/ 0 w 454320"/>
                        <a:gd name="connsiteY3" fmla="*/ 0 h 303355"/>
                        <a:gd name="connsiteX4" fmla="*/ 349409 w 454320"/>
                        <a:gd name="connsiteY4" fmla="*/ 74639 h 303355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5444 w 353437"/>
                        <a:gd name="connsiteY0" fmla="*/ 0 h 234392"/>
                        <a:gd name="connsiteX1" fmla="*/ 353437 w 353437"/>
                        <a:gd name="connsiteY1" fmla="*/ 185340 h 234392"/>
                        <a:gd name="connsiteX2" fmla="*/ 124466 w 353437"/>
                        <a:gd name="connsiteY2" fmla="*/ 234392 h 234392"/>
                        <a:gd name="connsiteX3" fmla="*/ 0 w 353437"/>
                        <a:gd name="connsiteY3" fmla="*/ 58709 h 234392"/>
                        <a:gd name="connsiteX4" fmla="*/ 245444 w 353437"/>
                        <a:gd name="connsiteY4" fmla="*/ 0 h 234392"/>
                        <a:gd name="connsiteX0" fmla="*/ 242410 w 353437"/>
                        <a:gd name="connsiteY0" fmla="*/ 0 h 233609"/>
                        <a:gd name="connsiteX1" fmla="*/ 353437 w 353437"/>
                        <a:gd name="connsiteY1" fmla="*/ 184557 h 233609"/>
                        <a:gd name="connsiteX2" fmla="*/ 124466 w 353437"/>
                        <a:gd name="connsiteY2" fmla="*/ 233609 h 233609"/>
                        <a:gd name="connsiteX3" fmla="*/ 0 w 353437"/>
                        <a:gd name="connsiteY3" fmla="*/ 57926 h 233609"/>
                        <a:gd name="connsiteX4" fmla="*/ 242410 w 353437"/>
                        <a:gd name="connsiteY4" fmla="*/ 0 h 233609"/>
                        <a:gd name="connsiteX0" fmla="*/ 242410 w 353437"/>
                        <a:gd name="connsiteY0" fmla="*/ 0 h 237817"/>
                        <a:gd name="connsiteX1" fmla="*/ 353437 w 353437"/>
                        <a:gd name="connsiteY1" fmla="*/ 184557 h 237817"/>
                        <a:gd name="connsiteX2" fmla="*/ 120881 w 353437"/>
                        <a:gd name="connsiteY2" fmla="*/ 237817 h 237817"/>
                        <a:gd name="connsiteX3" fmla="*/ 0 w 353437"/>
                        <a:gd name="connsiteY3" fmla="*/ 57926 h 237817"/>
                        <a:gd name="connsiteX4" fmla="*/ 242410 w 353437"/>
                        <a:gd name="connsiteY4" fmla="*/ 0 h 237817"/>
                        <a:gd name="connsiteX0" fmla="*/ 242410 w 353437"/>
                        <a:gd name="connsiteY0" fmla="*/ 0 h 267755"/>
                        <a:gd name="connsiteX1" fmla="*/ 353437 w 353437"/>
                        <a:gd name="connsiteY1" fmla="*/ 184557 h 267755"/>
                        <a:gd name="connsiteX2" fmla="*/ 139106 w 353437"/>
                        <a:gd name="connsiteY2" fmla="*/ 267755 h 267755"/>
                        <a:gd name="connsiteX3" fmla="*/ 0 w 353437"/>
                        <a:gd name="connsiteY3" fmla="*/ 57926 h 267755"/>
                        <a:gd name="connsiteX4" fmla="*/ 242410 w 353437"/>
                        <a:gd name="connsiteY4" fmla="*/ 0 h 267755"/>
                        <a:gd name="connsiteX0" fmla="*/ 644309 w 755336"/>
                        <a:gd name="connsiteY0" fmla="*/ 537841 h 805596"/>
                        <a:gd name="connsiteX1" fmla="*/ 755336 w 755336"/>
                        <a:gd name="connsiteY1" fmla="*/ 722398 h 805596"/>
                        <a:gd name="connsiteX2" fmla="*/ 541005 w 755336"/>
                        <a:gd name="connsiteY2" fmla="*/ 805596 h 805596"/>
                        <a:gd name="connsiteX3" fmla="*/ 0 w 755336"/>
                        <a:gd name="connsiteY3" fmla="*/ 41 h 805596"/>
                        <a:gd name="connsiteX4" fmla="*/ 644309 w 755336"/>
                        <a:gd name="connsiteY4" fmla="*/ 537841 h 805596"/>
                        <a:gd name="connsiteX0" fmla="*/ 644309 w 755336"/>
                        <a:gd name="connsiteY0" fmla="*/ 537841 h 805596"/>
                        <a:gd name="connsiteX1" fmla="*/ 755336 w 755336"/>
                        <a:gd name="connsiteY1" fmla="*/ 722398 h 805596"/>
                        <a:gd name="connsiteX2" fmla="*/ 541005 w 755336"/>
                        <a:gd name="connsiteY2" fmla="*/ 805596 h 805596"/>
                        <a:gd name="connsiteX3" fmla="*/ 0 w 755336"/>
                        <a:gd name="connsiteY3" fmla="*/ 41 h 805596"/>
                        <a:gd name="connsiteX4" fmla="*/ 644309 w 755336"/>
                        <a:gd name="connsiteY4" fmla="*/ 537841 h 805596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32053 w 755336"/>
                        <a:gd name="connsiteY0" fmla="*/ 0 h 898028"/>
                        <a:gd name="connsiteX1" fmla="*/ 755336 w 755336"/>
                        <a:gd name="connsiteY1" fmla="*/ 814830 h 898028"/>
                        <a:gd name="connsiteX2" fmla="*/ 541005 w 755336"/>
                        <a:gd name="connsiteY2" fmla="*/ 898028 h 898028"/>
                        <a:gd name="connsiteX3" fmla="*/ 0 w 755336"/>
                        <a:gd name="connsiteY3" fmla="*/ 92473 h 898028"/>
                        <a:gd name="connsiteX4" fmla="*/ 232053 w 755336"/>
                        <a:gd name="connsiteY4" fmla="*/ 0 h 898028"/>
                        <a:gd name="connsiteX0" fmla="*/ 235102 w 755336"/>
                        <a:gd name="connsiteY0" fmla="*/ 0 h 899193"/>
                        <a:gd name="connsiteX1" fmla="*/ 755336 w 755336"/>
                        <a:gd name="connsiteY1" fmla="*/ 815995 h 899193"/>
                        <a:gd name="connsiteX2" fmla="*/ 541005 w 755336"/>
                        <a:gd name="connsiteY2" fmla="*/ 899193 h 899193"/>
                        <a:gd name="connsiteX3" fmla="*/ 0 w 755336"/>
                        <a:gd name="connsiteY3" fmla="*/ 93638 h 899193"/>
                        <a:gd name="connsiteX4" fmla="*/ 235102 w 755336"/>
                        <a:gd name="connsiteY4" fmla="*/ 0 h 8991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55336" h="899193">
                          <a:moveTo>
                            <a:pt x="235102" y="0"/>
                          </a:moveTo>
                          <a:cubicBezTo>
                            <a:pt x="246246" y="23971"/>
                            <a:pt x="720366" y="756107"/>
                            <a:pt x="755336" y="815995"/>
                          </a:cubicBezTo>
                          <a:lnTo>
                            <a:pt x="541005" y="899193"/>
                          </a:lnTo>
                          <a:lnTo>
                            <a:pt x="0" y="93638"/>
                          </a:lnTo>
                          <a:cubicBezTo>
                            <a:pt x="29426" y="82511"/>
                            <a:pt x="212949" y="7664"/>
                            <a:pt x="235102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22000">
                          <a:schemeClr val="bg1">
                            <a:lumMod val="65000"/>
                          </a:schemeClr>
                        </a:gs>
                        <a:gs pos="57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tx1">
                            <a:lumMod val="70000"/>
                            <a:lumOff val="30000"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72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FBE686D0-B906-CB45-7FBF-6B5BF827403F}"/>
                        </a:ext>
                      </a:extLst>
                    </p:cNvPr>
                    <p:cNvSpPr/>
                    <p:nvPr/>
                  </p:nvSpPr>
                  <p:spPr>
                    <a:xfrm rot="19712257" flipH="1">
                      <a:off x="392975" y="719736"/>
                      <a:ext cx="1390942" cy="79586"/>
                    </a:xfrm>
                    <a:custGeom>
                      <a:avLst/>
                      <a:gdLst>
                        <a:gd name="connsiteX0" fmla="*/ 0 w 220980"/>
                        <a:gd name="connsiteY0" fmla="*/ 45720 h 45720"/>
                        <a:gd name="connsiteX1" fmla="*/ 220980 w 220980"/>
                        <a:gd name="connsiteY1" fmla="*/ 0 h 45720"/>
                        <a:gd name="connsiteX2" fmla="*/ 220980 w 220980"/>
                        <a:gd name="connsiteY2" fmla="*/ 17145 h 45720"/>
                        <a:gd name="connsiteX3" fmla="*/ 0 w 220980"/>
                        <a:gd name="connsiteY3" fmla="*/ 45720 h 45720"/>
                        <a:gd name="connsiteX0" fmla="*/ 0 w 220980"/>
                        <a:gd name="connsiteY0" fmla="*/ 45720 h 45720"/>
                        <a:gd name="connsiteX1" fmla="*/ 0 w 220980"/>
                        <a:gd name="connsiteY1" fmla="*/ 45720 h 45720"/>
                        <a:gd name="connsiteX2" fmla="*/ 220980 w 220980"/>
                        <a:gd name="connsiteY2" fmla="*/ 0 h 45720"/>
                        <a:gd name="connsiteX3" fmla="*/ 220980 w 220980"/>
                        <a:gd name="connsiteY3" fmla="*/ 17145 h 45720"/>
                        <a:gd name="connsiteX4" fmla="*/ 0 w 220980"/>
                        <a:gd name="connsiteY4" fmla="*/ 45720 h 45720"/>
                        <a:gd name="connsiteX0" fmla="*/ 0 w 220980"/>
                        <a:gd name="connsiteY0" fmla="*/ 66675 h 66675"/>
                        <a:gd name="connsiteX1" fmla="*/ 0 w 220980"/>
                        <a:gd name="connsiteY1" fmla="*/ 4572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572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953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953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37273 w 220980"/>
                        <a:gd name="connsiteY1" fmla="*/ 41634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191162"/>
                        <a:gd name="connsiteY0" fmla="*/ 60358 h 60358"/>
                        <a:gd name="connsiteX1" fmla="*/ 7455 w 191162"/>
                        <a:gd name="connsiteY1" fmla="*/ 41634 h 60358"/>
                        <a:gd name="connsiteX2" fmla="*/ 191162 w 191162"/>
                        <a:gd name="connsiteY2" fmla="*/ 0 h 60358"/>
                        <a:gd name="connsiteX3" fmla="*/ 191162 w 191162"/>
                        <a:gd name="connsiteY3" fmla="*/ 17145 h 60358"/>
                        <a:gd name="connsiteX4" fmla="*/ 0 w 191162"/>
                        <a:gd name="connsiteY4" fmla="*/ 60358 h 60358"/>
                        <a:gd name="connsiteX0" fmla="*/ -1 w 303551"/>
                        <a:gd name="connsiteY0" fmla="*/ 96126 h 96127"/>
                        <a:gd name="connsiteX1" fmla="*/ 119844 w 303551"/>
                        <a:gd name="connsiteY1" fmla="*/ 41634 h 96127"/>
                        <a:gd name="connsiteX2" fmla="*/ 303551 w 303551"/>
                        <a:gd name="connsiteY2" fmla="*/ 0 h 96127"/>
                        <a:gd name="connsiteX3" fmla="*/ 303551 w 303551"/>
                        <a:gd name="connsiteY3" fmla="*/ 17145 h 96127"/>
                        <a:gd name="connsiteX4" fmla="*/ -1 w 303551"/>
                        <a:gd name="connsiteY4" fmla="*/ 96126 h 96127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3552 w 303552"/>
                        <a:gd name="connsiteY3" fmla="*/ 17145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3552 w 303552"/>
                        <a:gd name="connsiteY3" fmla="*/ 17145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0579 w 303552"/>
                        <a:gd name="connsiteY3" fmla="*/ 27273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0579 w 303552"/>
                        <a:gd name="connsiteY3" fmla="*/ 27273 h 96126"/>
                        <a:gd name="connsiteX4" fmla="*/ 0 w 303552"/>
                        <a:gd name="connsiteY4" fmla="*/ 96126 h 96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3552" h="96126">
                          <a:moveTo>
                            <a:pt x="0" y="96126"/>
                          </a:moveTo>
                          <a:lnTo>
                            <a:pt x="3680" y="76724"/>
                          </a:lnTo>
                          <a:cubicBezTo>
                            <a:pt x="9939" y="76646"/>
                            <a:pt x="291644" y="11255"/>
                            <a:pt x="303552" y="0"/>
                          </a:cubicBezTo>
                          <a:cubicBezTo>
                            <a:pt x="303552" y="5715"/>
                            <a:pt x="300579" y="21558"/>
                            <a:pt x="300579" y="27273"/>
                          </a:cubicBezTo>
                          <a:cubicBezTo>
                            <a:pt x="291353" y="30923"/>
                            <a:pt x="29845" y="94856"/>
                            <a:pt x="0" y="9612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45000">
                          <a:schemeClr val="accent3">
                            <a:lumMod val="5000"/>
                            <a:lumOff val="95000"/>
                          </a:schemeClr>
                        </a:gs>
                        <a:gs pos="22000">
                          <a:schemeClr val="bg1">
                            <a:lumMod val="65000"/>
                          </a:schemeClr>
                        </a:gs>
                        <a:gs pos="57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</a:schemeClr>
                        </a:gs>
                      </a:gsLst>
                      <a:lin ang="0" scaled="1"/>
                      <a:tileRect/>
                    </a:gradFill>
                    <a:ln w="6350">
                      <a:noFill/>
                    </a:ln>
                    <a:effectLst>
                      <a:outerShdw blurRad="12700" dist="127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72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CAAA2C10-7462-CCDF-69E8-2B869BE25A90}"/>
                      </a:ext>
                    </a:extLst>
                  </p:cNvPr>
                  <p:cNvSpPr/>
                  <p:nvPr/>
                </p:nvSpPr>
                <p:spPr>
                  <a:xfrm rot="15540346" flipH="1">
                    <a:off x="9978052" y="2765534"/>
                    <a:ext cx="452936" cy="94509"/>
                  </a:xfrm>
                  <a:custGeom>
                    <a:avLst/>
                    <a:gdLst>
                      <a:gd name="connsiteX0" fmla="*/ 0 w 220980"/>
                      <a:gd name="connsiteY0" fmla="*/ 45720 h 45720"/>
                      <a:gd name="connsiteX1" fmla="*/ 220980 w 220980"/>
                      <a:gd name="connsiteY1" fmla="*/ 0 h 45720"/>
                      <a:gd name="connsiteX2" fmla="*/ 220980 w 220980"/>
                      <a:gd name="connsiteY2" fmla="*/ 17145 h 45720"/>
                      <a:gd name="connsiteX3" fmla="*/ 0 w 220980"/>
                      <a:gd name="connsiteY3" fmla="*/ 45720 h 45720"/>
                      <a:gd name="connsiteX0" fmla="*/ 0 w 220980"/>
                      <a:gd name="connsiteY0" fmla="*/ 45720 h 45720"/>
                      <a:gd name="connsiteX1" fmla="*/ 0 w 220980"/>
                      <a:gd name="connsiteY1" fmla="*/ 45720 h 45720"/>
                      <a:gd name="connsiteX2" fmla="*/ 220980 w 220980"/>
                      <a:gd name="connsiteY2" fmla="*/ 0 h 45720"/>
                      <a:gd name="connsiteX3" fmla="*/ 220980 w 220980"/>
                      <a:gd name="connsiteY3" fmla="*/ 17145 h 45720"/>
                      <a:gd name="connsiteX4" fmla="*/ 0 w 220980"/>
                      <a:gd name="connsiteY4" fmla="*/ 45720 h 45720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37273 w 220980"/>
                      <a:gd name="connsiteY1" fmla="*/ 41634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191162"/>
                      <a:gd name="connsiteY0" fmla="*/ 60358 h 60358"/>
                      <a:gd name="connsiteX1" fmla="*/ 7455 w 191162"/>
                      <a:gd name="connsiteY1" fmla="*/ 41634 h 60358"/>
                      <a:gd name="connsiteX2" fmla="*/ 191162 w 191162"/>
                      <a:gd name="connsiteY2" fmla="*/ 0 h 60358"/>
                      <a:gd name="connsiteX3" fmla="*/ 191162 w 191162"/>
                      <a:gd name="connsiteY3" fmla="*/ 17145 h 60358"/>
                      <a:gd name="connsiteX4" fmla="*/ 0 w 191162"/>
                      <a:gd name="connsiteY4" fmla="*/ 60358 h 60358"/>
                      <a:gd name="connsiteX0" fmla="*/ -1 w 303551"/>
                      <a:gd name="connsiteY0" fmla="*/ 96126 h 96127"/>
                      <a:gd name="connsiteX1" fmla="*/ 119844 w 303551"/>
                      <a:gd name="connsiteY1" fmla="*/ 41634 h 96127"/>
                      <a:gd name="connsiteX2" fmla="*/ 303551 w 303551"/>
                      <a:gd name="connsiteY2" fmla="*/ 0 h 96127"/>
                      <a:gd name="connsiteX3" fmla="*/ 303551 w 303551"/>
                      <a:gd name="connsiteY3" fmla="*/ 17145 h 96127"/>
                      <a:gd name="connsiteX4" fmla="*/ -1 w 303551"/>
                      <a:gd name="connsiteY4" fmla="*/ 96126 h 96127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4221 w 307773"/>
                      <a:gd name="connsiteY0" fmla="*/ 96126 h 96126"/>
                      <a:gd name="connsiteX1" fmla="*/ 242 w 307773"/>
                      <a:gd name="connsiteY1" fmla="*/ 80529 h 96126"/>
                      <a:gd name="connsiteX2" fmla="*/ 307773 w 307773"/>
                      <a:gd name="connsiteY2" fmla="*/ 0 h 96126"/>
                      <a:gd name="connsiteX3" fmla="*/ 307773 w 307773"/>
                      <a:gd name="connsiteY3" fmla="*/ 17145 h 96126"/>
                      <a:gd name="connsiteX4" fmla="*/ 4221 w 307773"/>
                      <a:gd name="connsiteY4" fmla="*/ 96126 h 96126"/>
                      <a:gd name="connsiteX0" fmla="*/ 4221 w 307773"/>
                      <a:gd name="connsiteY0" fmla="*/ 96126 h 96126"/>
                      <a:gd name="connsiteX1" fmla="*/ 242 w 307773"/>
                      <a:gd name="connsiteY1" fmla="*/ 80529 h 96126"/>
                      <a:gd name="connsiteX2" fmla="*/ 307773 w 307773"/>
                      <a:gd name="connsiteY2" fmla="*/ 0 h 96126"/>
                      <a:gd name="connsiteX3" fmla="*/ 307773 w 307773"/>
                      <a:gd name="connsiteY3" fmla="*/ 17145 h 96126"/>
                      <a:gd name="connsiteX4" fmla="*/ 4221 w 307773"/>
                      <a:gd name="connsiteY4" fmla="*/ 96126 h 96126"/>
                      <a:gd name="connsiteX0" fmla="*/ 9211 w 307682"/>
                      <a:gd name="connsiteY0" fmla="*/ 94701 h 94701"/>
                      <a:gd name="connsiteX1" fmla="*/ 151 w 307682"/>
                      <a:gd name="connsiteY1" fmla="*/ 80529 h 94701"/>
                      <a:gd name="connsiteX2" fmla="*/ 307682 w 307682"/>
                      <a:gd name="connsiteY2" fmla="*/ 0 h 94701"/>
                      <a:gd name="connsiteX3" fmla="*/ 307682 w 307682"/>
                      <a:gd name="connsiteY3" fmla="*/ 17145 h 94701"/>
                      <a:gd name="connsiteX4" fmla="*/ 9211 w 307682"/>
                      <a:gd name="connsiteY4" fmla="*/ 94701 h 94701"/>
                      <a:gd name="connsiteX0" fmla="*/ 9211 w 307682"/>
                      <a:gd name="connsiteY0" fmla="*/ 90425 h 90425"/>
                      <a:gd name="connsiteX1" fmla="*/ 151 w 307682"/>
                      <a:gd name="connsiteY1" fmla="*/ 76253 h 90425"/>
                      <a:gd name="connsiteX2" fmla="*/ 292438 w 307682"/>
                      <a:gd name="connsiteY2" fmla="*/ 0 h 90425"/>
                      <a:gd name="connsiteX3" fmla="*/ 307682 w 307682"/>
                      <a:gd name="connsiteY3" fmla="*/ 12869 h 90425"/>
                      <a:gd name="connsiteX4" fmla="*/ 9211 w 307682"/>
                      <a:gd name="connsiteY4" fmla="*/ 90425 h 9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682" h="90425">
                        <a:moveTo>
                          <a:pt x="9211" y="90425"/>
                        </a:moveTo>
                        <a:cubicBezTo>
                          <a:pt x="10849" y="84395"/>
                          <a:pt x="-1487" y="82283"/>
                          <a:pt x="151" y="76253"/>
                        </a:cubicBezTo>
                        <a:cubicBezTo>
                          <a:pt x="25372" y="73728"/>
                          <a:pt x="192892" y="26012"/>
                          <a:pt x="292438" y="0"/>
                        </a:cubicBezTo>
                        <a:lnTo>
                          <a:pt x="307682" y="12869"/>
                        </a:lnTo>
                        <a:cubicBezTo>
                          <a:pt x="234022" y="29379"/>
                          <a:pt x="39056" y="89155"/>
                          <a:pt x="9211" y="9042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45000">
                        <a:schemeClr val="accent3">
                          <a:lumMod val="5000"/>
                          <a:lumOff val="95000"/>
                        </a:schemeClr>
                      </a:gs>
                      <a:gs pos="22000">
                        <a:schemeClr val="bg1">
                          <a:lumMod val="65000"/>
                        </a:schemeClr>
                      </a:gs>
                      <a:gs pos="57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0" scaled="1"/>
                    <a:tileRect/>
                  </a:gradFill>
                  <a:ln w="6350">
                    <a:noFill/>
                  </a:ln>
                  <a:effectLst>
                    <a:outerShdw blurRad="12700" dist="127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56CBBF3E-69DC-8DC0-3992-A563BDBA22A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353283" y="1805989"/>
                    <a:ext cx="1249618" cy="1237903"/>
                    <a:chOff x="584790" y="309774"/>
                    <a:chExt cx="1219094" cy="1237903"/>
                  </a:xfrm>
                </p:grpSpPr>
                <p:sp>
                  <p:nvSpPr>
                    <p:cNvPr id="208" name="Freeform: Shape 207">
                      <a:extLst>
                        <a:ext uri="{FF2B5EF4-FFF2-40B4-BE49-F238E27FC236}">
                          <a16:creationId xmlns:a16="http://schemas.microsoft.com/office/drawing/2014/main" id="{DF07B51F-99E5-F0CD-179D-F2F536961E50}"/>
                        </a:ext>
                      </a:extLst>
                    </p:cNvPr>
                    <p:cNvSpPr/>
                    <p:nvPr/>
                  </p:nvSpPr>
                  <p:spPr>
                    <a:xfrm rot="17067855">
                      <a:off x="563520" y="440608"/>
                      <a:ext cx="1237903" cy="976235"/>
                    </a:xfrm>
                    <a:custGeom>
                      <a:avLst/>
                      <a:gdLst>
                        <a:gd name="connsiteX0" fmla="*/ 186347 w 377028"/>
                        <a:gd name="connsiteY0" fmla="*/ 0 h 273020"/>
                        <a:gd name="connsiteX1" fmla="*/ 377028 w 377028"/>
                        <a:gd name="connsiteY1" fmla="*/ 229683 h 273020"/>
                        <a:gd name="connsiteX2" fmla="*/ 169012 w 377028"/>
                        <a:gd name="connsiteY2" fmla="*/ 273020 h 273020"/>
                        <a:gd name="connsiteX3" fmla="*/ 0 w 377028"/>
                        <a:gd name="connsiteY3" fmla="*/ 39003 h 273020"/>
                        <a:gd name="connsiteX4" fmla="*/ 186347 w 377028"/>
                        <a:gd name="connsiteY4" fmla="*/ 0 h 273020"/>
                        <a:gd name="connsiteX0" fmla="*/ 242684 w 433365"/>
                        <a:gd name="connsiteY0" fmla="*/ 30335 h 303355"/>
                        <a:gd name="connsiteX1" fmla="*/ 433365 w 433365"/>
                        <a:gd name="connsiteY1" fmla="*/ 260018 h 303355"/>
                        <a:gd name="connsiteX2" fmla="*/ 225349 w 433365"/>
                        <a:gd name="connsiteY2" fmla="*/ 303355 h 303355"/>
                        <a:gd name="connsiteX3" fmla="*/ 0 w 433365"/>
                        <a:gd name="connsiteY3" fmla="*/ 0 h 303355"/>
                        <a:gd name="connsiteX4" fmla="*/ 242684 w 433365"/>
                        <a:gd name="connsiteY4" fmla="*/ 30335 h 303355"/>
                        <a:gd name="connsiteX0" fmla="*/ 208015 w 433365"/>
                        <a:gd name="connsiteY0" fmla="*/ 0 h 333691"/>
                        <a:gd name="connsiteX1" fmla="*/ 433365 w 433365"/>
                        <a:gd name="connsiteY1" fmla="*/ 290354 h 333691"/>
                        <a:gd name="connsiteX2" fmla="*/ 225349 w 433365"/>
                        <a:gd name="connsiteY2" fmla="*/ 333691 h 333691"/>
                        <a:gd name="connsiteX3" fmla="*/ 0 w 433365"/>
                        <a:gd name="connsiteY3" fmla="*/ 30336 h 333691"/>
                        <a:gd name="connsiteX4" fmla="*/ 208015 w 433365"/>
                        <a:gd name="connsiteY4" fmla="*/ 0 h 333691"/>
                        <a:gd name="connsiteX0" fmla="*/ 208015 w 454320"/>
                        <a:gd name="connsiteY0" fmla="*/ 0 h 333691"/>
                        <a:gd name="connsiteX1" fmla="*/ 454320 w 454320"/>
                        <a:gd name="connsiteY1" fmla="*/ 284639 h 333691"/>
                        <a:gd name="connsiteX2" fmla="*/ 225349 w 454320"/>
                        <a:gd name="connsiteY2" fmla="*/ 333691 h 333691"/>
                        <a:gd name="connsiteX3" fmla="*/ 0 w 454320"/>
                        <a:gd name="connsiteY3" fmla="*/ 30336 h 333691"/>
                        <a:gd name="connsiteX4" fmla="*/ 208015 w 454320"/>
                        <a:gd name="connsiteY4" fmla="*/ 0 h 333691"/>
                        <a:gd name="connsiteX0" fmla="*/ 211825 w 454320"/>
                        <a:gd name="connsiteY0" fmla="*/ 0 h 335596"/>
                        <a:gd name="connsiteX1" fmla="*/ 454320 w 454320"/>
                        <a:gd name="connsiteY1" fmla="*/ 286544 h 335596"/>
                        <a:gd name="connsiteX2" fmla="*/ 225349 w 454320"/>
                        <a:gd name="connsiteY2" fmla="*/ 335596 h 335596"/>
                        <a:gd name="connsiteX3" fmla="*/ 0 w 454320"/>
                        <a:gd name="connsiteY3" fmla="*/ 32241 h 335596"/>
                        <a:gd name="connsiteX4" fmla="*/ 211825 w 454320"/>
                        <a:gd name="connsiteY4" fmla="*/ 0 h 335596"/>
                        <a:gd name="connsiteX0" fmla="*/ 349409 w 454320"/>
                        <a:gd name="connsiteY0" fmla="*/ 74639 h 303355"/>
                        <a:gd name="connsiteX1" fmla="*/ 454320 w 454320"/>
                        <a:gd name="connsiteY1" fmla="*/ 254303 h 303355"/>
                        <a:gd name="connsiteX2" fmla="*/ 225349 w 454320"/>
                        <a:gd name="connsiteY2" fmla="*/ 303355 h 303355"/>
                        <a:gd name="connsiteX3" fmla="*/ 0 w 454320"/>
                        <a:gd name="connsiteY3" fmla="*/ 0 h 303355"/>
                        <a:gd name="connsiteX4" fmla="*/ 349409 w 454320"/>
                        <a:gd name="connsiteY4" fmla="*/ 74639 h 303355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8526 w 353437"/>
                        <a:gd name="connsiteY0" fmla="*/ 0 h 228716"/>
                        <a:gd name="connsiteX1" fmla="*/ 353437 w 353437"/>
                        <a:gd name="connsiteY1" fmla="*/ 179664 h 228716"/>
                        <a:gd name="connsiteX2" fmla="*/ 124466 w 353437"/>
                        <a:gd name="connsiteY2" fmla="*/ 228716 h 228716"/>
                        <a:gd name="connsiteX3" fmla="*/ 0 w 353437"/>
                        <a:gd name="connsiteY3" fmla="*/ 53033 h 228716"/>
                        <a:gd name="connsiteX4" fmla="*/ 248526 w 353437"/>
                        <a:gd name="connsiteY4" fmla="*/ 0 h 228716"/>
                        <a:gd name="connsiteX0" fmla="*/ 245444 w 353437"/>
                        <a:gd name="connsiteY0" fmla="*/ 0 h 234392"/>
                        <a:gd name="connsiteX1" fmla="*/ 353437 w 353437"/>
                        <a:gd name="connsiteY1" fmla="*/ 185340 h 234392"/>
                        <a:gd name="connsiteX2" fmla="*/ 124466 w 353437"/>
                        <a:gd name="connsiteY2" fmla="*/ 234392 h 234392"/>
                        <a:gd name="connsiteX3" fmla="*/ 0 w 353437"/>
                        <a:gd name="connsiteY3" fmla="*/ 58709 h 234392"/>
                        <a:gd name="connsiteX4" fmla="*/ 245444 w 353437"/>
                        <a:gd name="connsiteY4" fmla="*/ 0 h 234392"/>
                        <a:gd name="connsiteX0" fmla="*/ 242410 w 353437"/>
                        <a:gd name="connsiteY0" fmla="*/ 0 h 233609"/>
                        <a:gd name="connsiteX1" fmla="*/ 353437 w 353437"/>
                        <a:gd name="connsiteY1" fmla="*/ 184557 h 233609"/>
                        <a:gd name="connsiteX2" fmla="*/ 124466 w 353437"/>
                        <a:gd name="connsiteY2" fmla="*/ 233609 h 233609"/>
                        <a:gd name="connsiteX3" fmla="*/ 0 w 353437"/>
                        <a:gd name="connsiteY3" fmla="*/ 57926 h 233609"/>
                        <a:gd name="connsiteX4" fmla="*/ 242410 w 353437"/>
                        <a:gd name="connsiteY4" fmla="*/ 0 h 233609"/>
                        <a:gd name="connsiteX0" fmla="*/ 242410 w 353437"/>
                        <a:gd name="connsiteY0" fmla="*/ 0 h 237817"/>
                        <a:gd name="connsiteX1" fmla="*/ 353437 w 353437"/>
                        <a:gd name="connsiteY1" fmla="*/ 184557 h 237817"/>
                        <a:gd name="connsiteX2" fmla="*/ 120881 w 353437"/>
                        <a:gd name="connsiteY2" fmla="*/ 237817 h 237817"/>
                        <a:gd name="connsiteX3" fmla="*/ 0 w 353437"/>
                        <a:gd name="connsiteY3" fmla="*/ 57926 h 237817"/>
                        <a:gd name="connsiteX4" fmla="*/ 242410 w 353437"/>
                        <a:gd name="connsiteY4" fmla="*/ 0 h 237817"/>
                        <a:gd name="connsiteX0" fmla="*/ 242410 w 353437"/>
                        <a:gd name="connsiteY0" fmla="*/ 0 h 267755"/>
                        <a:gd name="connsiteX1" fmla="*/ 353437 w 353437"/>
                        <a:gd name="connsiteY1" fmla="*/ 184557 h 267755"/>
                        <a:gd name="connsiteX2" fmla="*/ 139106 w 353437"/>
                        <a:gd name="connsiteY2" fmla="*/ 267755 h 267755"/>
                        <a:gd name="connsiteX3" fmla="*/ 0 w 353437"/>
                        <a:gd name="connsiteY3" fmla="*/ 57926 h 267755"/>
                        <a:gd name="connsiteX4" fmla="*/ 242410 w 353437"/>
                        <a:gd name="connsiteY4" fmla="*/ 0 h 267755"/>
                        <a:gd name="connsiteX0" fmla="*/ 644309 w 755336"/>
                        <a:gd name="connsiteY0" fmla="*/ 537841 h 805596"/>
                        <a:gd name="connsiteX1" fmla="*/ 755336 w 755336"/>
                        <a:gd name="connsiteY1" fmla="*/ 722398 h 805596"/>
                        <a:gd name="connsiteX2" fmla="*/ 541005 w 755336"/>
                        <a:gd name="connsiteY2" fmla="*/ 805596 h 805596"/>
                        <a:gd name="connsiteX3" fmla="*/ 0 w 755336"/>
                        <a:gd name="connsiteY3" fmla="*/ 41 h 805596"/>
                        <a:gd name="connsiteX4" fmla="*/ 644309 w 755336"/>
                        <a:gd name="connsiteY4" fmla="*/ 537841 h 805596"/>
                        <a:gd name="connsiteX0" fmla="*/ 644309 w 755336"/>
                        <a:gd name="connsiteY0" fmla="*/ 537841 h 805596"/>
                        <a:gd name="connsiteX1" fmla="*/ 755336 w 755336"/>
                        <a:gd name="connsiteY1" fmla="*/ 722398 h 805596"/>
                        <a:gd name="connsiteX2" fmla="*/ 541005 w 755336"/>
                        <a:gd name="connsiteY2" fmla="*/ 805596 h 805596"/>
                        <a:gd name="connsiteX3" fmla="*/ 0 w 755336"/>
                        <a:gd name="connsiteY3" fmla="*/ 41 h 805596"/>
                        <a:gd name="connsiteX4" fmla="*/ 644309 w 755336"/>
                        <a:gd name="connsiteY4" fmla="*/ 537841 h 805596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23923 w 755336"/>
                        <a:gd name="connsiteY0" fmla="*/ 0 h 894924"/>
                        <a:gd name="connsiteX1" fmla="*/ 755336 w 755336"/>
                        <a:gd name="connsiteY1" fmla="*/ 811726 h 894924"/>
                        <a:gd name="connsiteX2" fmla="*/ 541005 w 755336"/>
                        <a:gd name="connsiteY2" fmla="*/ 894924 h 894924"/>
                        <a:gd name="connsiteX3" fmla="*/ 0 w 755336"/>
                        <a:gd name="connsiteY3" fmla="*/ 89369 h 894924"/>
                        <a:gd name="connsiteX4" fmla="*/ 223923 w 755336"/>
                        <a:gd name="connsiteY4" fmla="*/ 0 h 894924"/>
                        <a:gd name="connsiteX0" fmla="*/ 232053 w 755336"/>
                        <a:gd name="connsiteY0" fmla="*/ 0 h 898028"/>
                        <a:gd name="connsiteX1" fmla="*/ 755336 w 755336"/>
                        <a:gd name="connsiteY1" fmla="*/ 814830 h 898028"/>
                        <a:gd name="connsiteX2" fmla="*/ 541005 w 755336"/>
                        <a:gd name="connsiteY2" fmla="*/ 898028 h 898028"/>
                        <a:gd name="connsiteX3" fmla="*/ 0 w 755336"/>
                        <a:gd name="connsiteY3" fmla="*/ 92473 h 898028"/>
                        <a:gd name="connsiteX4" fmla="*/ 232053 w 755336"/>
                        <a:gd name="connsiteY4" fmla="*/ 0 h 898028"/>
                        <a:gd name="connsiteX0" fmla="*/ 235102 w 755336"/>
                        <a:gd name="connsiteY0" fmla="*/ 0 h 899193"/>
                        <a:gd name="connsiteX1" fmla="*/ 755336 w 755336"/>
                        <a:gd name="connsiteY1" fmla="*/ 815995 h 899193"/>
                        <a:gd name="connsiteX2" fmla="*/ 541005 w 755336"/>
                        <a:gd name="connsiteY2" fmla="*/ 899193 h 899193"/>
                        <a:gd name="connsiteX3" fmla="*/ 0 w 755336"/>
                        <a:gd name="connsiteY3" fmla="*/ 93638 h 899193"/>
                        <a:gd name="connsiteX4" fmla="*/ 235102 w 755336"/>
                        <a:gd name="connsiteY4" fmla="*/ 0 h 899193"/>
                        <a:gd name="connsiteX0" fmla="*/ 154662 w 674896"/>
                        <a:gd name="connsiteY0" fmla="*/ 0 h 899193"/>
                        <a:gd name="connsiteX1" fmla="*/ 674896 w 674896"/>
                        <a:gd name="connsiteY1" fmla="*/ 815995 h 899193"/>
                        <a:gd name="connsiteX2" fmla="*/ 460565 w 674896"/>
                        <a:gd name="connsiteY2" fmla="*/ 899193 h 899193"/>
                        <a:gd name="connsiteX3" fmla="*/ 0 w 674896"/>
                        <a:gd name="connsiteY3" fmla="*/ 194472 h 899193"/>
                        <a:gd name="connsiteX4" fmla="*/ 154662 w 674896"/>
                        <a:gd name="connsiteY4" fmla="*/ 0 h 899193"/>
                        <a:gd name="connsiteX0" fmla="*/ 231299 w 674896"/>
                        <a:gd name="connsiteY0" fmla="*/ 0 h 795302"/>
                        <a:gd name="connsiteX1" fmla="*/ 674896 w 674896"/>
                        <a:gd name="connsiteY1" fmla="*/ 712104 h 795302"/>
                        <a:gd name="connsiteX2" fmla="*/ 460565 w 674896"/>
                        <a:gd name="connsiteY2" fmla="*/ 795302 h 795302"/>
                        <a:gd name="connsiteX3" fmla="*/ 0 w 674896"/>
                        <a:gd name="connsiteY3" fmla="*/ 90581 h 795302"/>
                        <a:gd name="connsiteX4" fmla="*/ 231299 w 674896"/>
                        <a:gd name="connsiteY4" fmla="*/ 0 h 795302"/>
                        <a:gd name="connsiteX0" fmla="*/ 231299 w 674896"/>
                        <a:gd name="connsiteY0" fmla="*/ 0 h 796030"/>
                        <a:gd name="connsiteX1" fmla="*/ 674896 w 674896"/>
                        <a:gd name="connsiteY1" fmla="*/ 712104 h 796030"/>
                        <a:gd name="connsiteX2" fmla="*/ 462860 w 674896"/>
                        <a:gd name="connsiteY2" fmla="*/ 796030 h 796030"/>
                        <a:gd name="connsiteX3" fmla="*/ 0 w 674896"/>
                        <a:gd name="connsiteY3" fmla="*/ 90581 h 796030"/>
                        <a:gd name="connsiteX4" fmla="*/ 231299 w 674896"/>
                        <a:gd name="connsiteY4" fmla="*/ 0 h 796030"/>
                        <a:gd name="connsiteX0" fmla="*/ 238413 w 682010"/>
                        <a:gd name="connsiteY0" fmla="*/ 0 h 796030"/>
                        <a:gd name="connsiteX1" fmla="*/ 682010 w 682010"/>
                        <a:gd name="connsiteY1" fmla="*/ 712104 h 796030"/>
                        <a:gd name="connsiteX2" fmla="*/ 469974 w 682010"/>
                        <a:gd name="connsiteY2" fmla="*/ 796030 h 796030"/>
                        <a:gd name="connsiteX3" fmla="*/ 0 w 682010"/>
                        <a:gd name="connsiteY3" fmla="*/ 93296 h 796030"/>
                        <a:gd name="connsiteX4" fmla="*/ 238413 w 682010"/>
                        <a:gd name="connsiteY4" fmla="*/ 0 h 796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2010" h="796030">
                          <a:moveTo>
                            <a:pt x="238413" y="0"/>
                          </a:moveTo>
                          <a:cubicBezTo>
                            <a:pt x="249557" y="23971"/>
                            <a:pt x="647040" y="652216"/>
                            <a:pt x="682010" y="712104"/>
                          </a:cubicBezTo>
                          <a:lnTo>
                            <a:pt x="469974" y="796030"/>
                          </a:lnTo>
                          <a:lnTo>
                            <a:pt x="0" y="93296"/>
                          </a:lnTo>
                          <a:cubicBezTo>
                            <a:pt x="29426" y="82169"/>
                            <a:pt x="216260" y="7664"/>
                            <a:pt x="238413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22000">
                          <a:schemeClr val="bg1">
                            <a:lumMod val="65000"/>
                          </a:schemeClr>
                        </a:gs>
                        <a:gs pos="57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tx1">
                            <a:lumMod val="70000"/>
                            <a:lumOff val="30000"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72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31F51216-6D53-0D83-C9A1-114565B02A4F}"/>
                        </a:ext>
                      </a:extLst>
                    </p:cNvPr>
                    <p:cNvSpPr/>
                    <p:nvPr/>
                  </p:nvSpPr>
                  <p:spPr>
                    <a:xfrm rot="8921852" flipH="1">
                      <a:off x="584790" y="677374"/>
                      <a:ext cx="1219094" cy="79586"/>
                    </a:xfrm>
                    <a:custGeom>
                      <a:avLst/>
                      <a:gdLst>
                        <a:gd name="connsiteX0" fmla="*/ 0 w 220980"/>
                        <a:gd name="connsiteY0" fmla="*/ 45720 h 45720"/>
                        <a:gd name="connsiteX1" fmla="*/ 220980 w 220980"/>
                        <a:gd name="connsiteY1" fmla="*/ 0 h 45720"/>
                        <a:gd name="connsiteX2" fmla="*/ 220980 w 220980"/>
                        <a:gd name="connsiteY2" fmla="*/ 17145 h 45720"/>
                        <a:gd name="connsiteX3" fmla="*/ 0 w 220980"/>
                        <a:gd name="connsiteY3" fmla="*/ 45720 h 45720"/>
                        <a:gd name="connsiteX0" fmla="*/ 0 w 220980"/>
                        <a:gd name="connsiteY0" fmla="*/ 45720 h 45720"/>
                        <a:gd name="connsiteX1" fmla="*/ 0 w 220980"/>
                        <a:gd name="connsiteY1" fmla="*/ 45720 h 45720"/>
                        <a:gd name="connsiteX2" fmla="*/ 220980 w 220980"/>
                        <a:gd name="connsiteY2" fmla="*/ 0 h 45720"/>
                        <a:gd name="connsiteX3" fmla="*/ 220980 w 220980"/>
                        <a:gd name="connsiteY3" fmla="*/ 17145 h 45720"/>
                        <a:gd name="connsiteX4" fmla="*/ 0 w 220980"/>
                        <a:gd name="connsiteY4" fmla="*/ 45720 h 45720"/>
                        <a:gd name="connsiteX0" fmla="*/ 0 w 220980"/>
                        <a:gd name="connsiteY0" fmla="*/ 66675 h 66675"/>
                        <a:gd name="connsiteX1" fmla="*/ 0 w 220980"/>
                        <a:gd name="connsiteY1" fmla="*/ 4572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572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953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0 w 220980"/>
                        <a:gd name="connsiteY1" fmla="*/ 49530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220980"/>
                        <a:gd name="connsiteY0" fmla="*/ 66675 h 66675"/>
                        <a:gd name="connsiteX1" fmla="*/ 37273 w 220980"/>
                        <a:gd name="connsiteY1" fmla="*/ 41634 h 66675"/>
                        <a:gd name="connsiteX2" fmla="*/ 220980 w 220980"/>
                        <a:gd name="connsiteY2" fmla="*/ 0 h 66675"/>
                        <a:gd name="connsiteX3" fmla="*/ 220980 w 220980"/>
                        <a:gd name="connsiteY3" fmla="*/ 17145 h 66675"/>
                        <a:gd name="connsiteX4" fmla="*/ 0 w 220980"/>
                        <a:gd name="connsiteY4" fmla="*/ 66675 h 66675"/>
                        <a:gd name="connsiteX0" fmla="*/ 0 w 191162"/>
                        <a:gd name="connsiteY0" fmla="*/ 60358 h 60358"/>
                        <a:gd name="connsiteX1" fmla="*/ 7455 w 191162"/>
                        <a:gd name="connsiteY1" fmla="*/ 41634 h 60358"/>
                        <a:gd name="connsiteX2" fmla="*/ 191162 w 191162"/>
                        <a:gd name="connsiteY2" fmla="*/ 0 h 60358"/>
                        <a:gd name="connsiteX3" fmla="*/ 191162 w 191162"/>
                        <a:gd name="connsiteY3" fmla="*/ 17145 h 60358"/>
                        <a:gd name="connsiteX4" fmla="*/ 0 w 191162"/>
                        <a:gd name="connsiteY4" fmla="*/ 60358 h 60358"/>
                        <a:gd name="connsiteX0" fmla="*/ -1 w 303551"/>
                        <a:gd name="connsiteY0" fmla="*/ 96126 h 96127"/>
                        <a:gd name="connsiteX1" fmla="*/ 119844 w 303551"/>
                        <a:gd name="connsiteY1" fmla="*/ 41634 h 96127"/>
                        <a:gd name="connsiteX2" fmla="*/ 303551 w 303551"/>
                        <a:gd name="connsiteY2" fmla="*/ 0 h 96127"/>
                        <a:gd name="connsiteX3" fmla="*/ 303551 w 303551"/>
                        <a:gd name="connsiteY3" fmla="*/ 17145 h 96127"/>
                        <a:gd name="connsiteX4" fmla="*/ -1 w 303551"/>
                        <a:gd name="connsiteY4" fmla="*/ 96126 h 96127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3552 w 303552"/>
                        <a:gd name="connsiteY3" fmla="*/ 17145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3552 w 303552"/>
                        <a:gd name="connsiteY3" fmla="*/ 17145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4913 w 303552"/>
                        <a:gd name="connsiteY1" fmla="*/ 78035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1694 w 303552"/>
                        <a:gd name="connsiteY3" fmla="*/ 23474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0579 w 303552"/>
                        <a:gd name="connsiteY3" fmla="*/ 27273 h 96126"/>
                        <a:gd name="connsiteX4" fmla="*/ 0 w 303552"/>
                        <a:gd name="connsiteY4" fmla="*/ 96126 h 96126"/>
                        <a:gd name="connsiteX0" fmla="*/ 0 w 303552"/>
                        <a:gd name="connsiteY0" fmla="*/ 96126 h 96126"/>
                        <a:gd name="connsiteX1" fmla="*/ 3680 w 303552"/>
                        <a:gd name="connsiteY1" fmla="*/ 76724 h 96126"/>
                        <a:gd name="connsiteX2" fmla="*/ 303552 w 303552"/>
                        <a:gd name="connsiteY2" fmla="*/ 0 h 96126"/>
                        <a:gd name="connsiteX3" fmla="*/ 300579 w 303552"/>
                        <a:gd name="connsiteY3" fmla="*/ 27273 h 96126"/>
                        <a:gd name="connsiteX4" fmla="*/ 0 w 303552"/>
                        <a:gd name="connsiteY4" fmla="*/ 96126 h 96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3552" h="96126">
                          <a:moveTo>
                            <a:pt x="0" y="96126"/>
                          </a:moveTo>
                          <a:lnTo>
                            <a:pt x="3680" y="76724"/>
                          </a:lnTo>
                          <a:cubicBezTo>
                            <a:pt x="9939" y="76646"/>
                            <a:pt x="291644" y="11255"/>
                            <a:pt x="303552" y="0"/>
                          </a:cubicBezTo>
                          <a:cubicBezTo>
                            <a:pt x="303552" y="5715"/>
                            <a:pt x="300579" y="21558"/>
                            <a:pt x="300579" y="27273"/>
                          </a:cubicBezTo>
                          <a:cubicBezTo>
                            <a:pt x="291353" y="30923"/>
                            <a:pt x="29845" y="94856"/>
                            <a:pt x="0" y="9612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45000">
                          <a:schemeClr val="accent3">
                            <a:lumMod val="5000"/>
                            <a:lumOff val="95000"/>
                          </a:schemeClr>
                        </a:gs>
                        <a:gs pos="22000">
                          <a:schemeClr val="bg1">
                            <a:lumMod val="65000"/>
                          </a:schemeClr>
                        </a:gs>
                        <a:gs pos="57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</a:schemeClr>
                        </a:gs>
                      </a:gsLst>
                      <a:lin ang="0" scaled="1"/>
                      <a:tileRect/>
                    </a:gradFill>
                    <a:ln w="6350">
                      <a:noFill/>
                    </a:ln>
                    <a:effectLst>
                      <a:outerShdw blurRad="12700" dist="12700" dir="8100000" algn="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72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D6B55BF1-BCDD-4A2F-5821-DDC0D3D5E10A}"/>
                      </a:ext>
                    </a:extLst>
                  </p:cNvPr>
                  <p:cNvSpPr/>
                  <p:nvPr/>
                </p:nvSpPr>
                <p:spPr>
                  <a:xfrm rot="4545283" flipH="1">
                    <a:off x="12181314" y="2606656"/>
                    <a:ext cx="415509" cy="171079"/>
                  </a:xfrm>
                  <a:custGeom>
                    <a:avLst/>
                    <a:gdLst>
                      <a:gd name="connsiteX0" fmla="*/ 0 w 220980"/>
                      <a:gd name="connsiteY0" fmla="*/ 45720 h 45720"/>
                      <a:gd name="connsiteX1" fmla="*/ 220980 w 220980"/>
                      <a:gd name="connsiteY1" fmla="*/ 0 h 45720"/>
                      <a:gd name="connsiteX2" fmla="*/ 220980 w 220980"/>
                      <a:gd name="connsiteY2" fmla="*/ 17145 h 45720"/>
                      <a:gd name="connsiteX3" fmla="*/ 0 w 220980"/>
                      <a:gd name="connsiteY3" fmla="*/ 45720 h 45720"/>
                      <a:gd name="connsiteX0" fmla="*/ 0 w 220980"/>
                      <a:gd name="connsiteY0" fmla="*/ 45720 h 45720"/>
                      <a:gd name="connsiteX1" fmla="*/ 0 w 220980"/>
                      <a:gd name="connsiteY1" fmla="*/ 45720 h 45720"/>
                      <a:gd name="connsiteX2" fmla="*/ 220980 w 220980"/>
                      <a:gd name="connsiteY2" fmla="*/ 0 h 45720"/>
                      <a:gd name="connsiteX3" fmla="*/ 220980 w 220980"/>
                      <a:gd name="connsiteY3" fmla="*/ 17145 h 45720"/>
                      <a:gd name="connsiteX4" fmla="*/ 0 w 220980"/>
                      <a:gd name="connsiteY4" fmla="*/ 45720 h 45720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572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0 w 220980"/>
                      <a:gd name="connsiteY1" fmla="*/ 49530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220980"/>
                      <a:gd name="connsiteY0" fmla="*/ 66675 h 66675"/>
                      <a:gd name="connsiteX1" fmla="*/ 37273 w 220980"/>
                      <a:gd name="connsiteY1" fmla="*/ 41634 h 66675"/>
                      <a:gd name="connsiteX2" fmla="*/ 220980 w 220980"/>
                      <a:gd name="connsiteY2" fmla="*/ 0 h 66675"/>
                      <a:gd name="connsiteX3" fmla="*/ 220980 w 220980"/>
                      <a:gd name="connsiteY3" fmla="*/ 17145 h 66675"/>
                      <a:gd name="connsiteX4" fmla="*/ 0 w 220980"/>
                      <a:gd name="connsiteY4" fmla="*/ 66675 h 66675"/>
                      <a:gd name="connsiteX0" fmla="*/ 0 w 191162"/>
                      <a:gd name="connsiteY0" fmla="*/ 60358 h 60358"/>
                      <a:gd name="connsiteX1" fmla="*/ 7455 w 191162"/>
                      <a:gd name="connsiteY1" fmla="*/ 41634 h 60358"/>
                      <a:gd name="connsiteX2" fmla="*/ 191162 w 191162"/>
                      <a:gd name="connsiteY2" fmla="*/ 0 h 60358"/>
                      <a:gd name="connsiteX3" fmla="*/ 191162 w 191162"/>
                      <a:gd name="connsiteY3" fmla="*/ 17145 h 60358"/>
                      <a:gd name="connsiteX4" fmla="*/ 0 w 191162"/>
                      <a:gd name="connsiteY4" fmla="*/ 60358 h 60358"/>
                      <a:gd name="connsiteX0" fmla="*/ -1 w 303551"/>
                      <a:gd name="connsiteY0" fmla="*/ 96126 h 96127"/>
                      <a:gd name="connsiteX1" fmla="*/ 119844 w 303551"/>
                      <a:gd name="connsiteY1" fmla="*/ 41634 h 96127"/>
                      <a:gd name="connsiteX2" fmla="*/ 303551 w 303551"/>
                      <a:gd name="connsiteY2" fmla="*/ 0 h 96127"/>
                      <a:gd name="connsiteX3" fmla="*/ 303551 w 303551"/>
                      <a:gd name="connsiteY3" fmla="*/ 17145 h 96127"/>
                      <a:gd name="connsiteX4" fmla="*/ -1 w 303551"/>
                      <a:gd name="connsiteY4" fmla="*/ 96126 h 96127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0 w 303552"/>
                      <a:gd name="connsiteY0" fmla="*/ 96126 h 96126"/>
                      <a:gd name="connsiteX1" fmla="*/ 4913 w 303552"/>
                      <a:gd name="connsiteY1" fmla="*/ 78035 h 96126"/>
                      <a:gd name="connsiteX2" fmla="*/ 303552 w 303552"/>
                      <a:gd name="connsiteY2" fmla="*/ 0 h 96126"/>
                      <a:gd name="connsiteX3" fmla="*/ 303552 w 303552"/>
                      <a:gd name="connsiteY3" fmla="*/ 17145 h 96126"/>
                      <a:gd name="connsiteX4" fmla="*/ 0 w 303552"/>
                      <a:gd name="connsiteY4" fmla="*/ 96126 h 96126"/>
                      <a:gd name="connsiteX0" fmla="*/ 54696 w 298639"/>
                      <a:gd name="connsiteY0" fmla="*/ 123477 h 123477"/>
                      <a:gd name="connsiteX1" fmla="*/ 0 w 298639"/>
                      <a:gd name="connsiteY1" fmla="*/ 78035 h 123477"/>
                      <a:gd name="connsiteX2" fmla="*/ 298639 w 298639"/>
                      <a:gd name="connsiteY2" fmla="*/ 0 h 123477"/>
                      <a:gd name="connsiteX3" fmla="*/ 298639 w 298639"/>
                      <a:gd name="connsiteY3" fmla="*/ 17145 h 123477"/>
                      <a:gd name="connsiteX4" fmla="*/ 54696 w 298639"/>
                      <a:gd name="connsiteY4" fmla="*/ 123477 h 123477"/>
                      <a:gd name="connsiteX0" fmla="*/ 54696 w 338788"/>
                      <a:gd name="connsiteY0" fmla="*/ 123477 h 123477"/>
                      <a:gd name="connsiteX1" fmla="*/ 0 w 338788"/>
                      <a:gd name="connsiteY1" fmla="*/ 78035 h 123477"/>
                      <a:gd name="connsiteX2" fmla="*/ 298639 w 338788"/>
                      <a:gd name="connsiteY2" fmla="*/ 0 h 123477"/>
                      <a:gd name="connsiteX3" fmla="*/ 338788 w 338788"/>
                      <a:gd name="connsiteY3" fmla="*/ 49634 h 123477"/>
                      <a:gd name="connsiteX4" fmla="*/ 54696 w 338788"/>
                      <a:gd name="connsiteY4" fmla="*/ 123477 h 123477"/>
                      <a:gd name="connsiteX0" fmla="*/ 54696 w 338788"/>
                      <a:gd name="connsiteY0" fmla="*/ 134653 h 134653"/>
                      <a:gd name="connsiteX1" fmla="*/ 0 w 338788"/>
                      <a:gd name="connsiteY1" fmla="*/ 89211 h 134653"/>
                      <a:gd name="connsiteX2" fmla="*/ 277500 w 338788"/>
                      <a:gd name="connsiteY2" fmla="*/ 0 h 134653"/>
                      <a:gd name="connsiteX3" fmla="*/ 338788 w 338788"/>
                      <a:gd name="connsiteY3" fmla="*/ 60810 h 134653"/>
                      <a:gd name="connsiteX4" fmla="*/ 54696 w 338788"/>
                      <a:gd name="connsiteY4" fmla="*/ 134653 h 134653"/>
                      <a:gd name="connsiteX0" fmla="*/ 73673 w 357765"/>
                      <a:gd name="connsiteY0" fmla="*/ 134653 h 134653"/>
                      <a:gd name="connsiteX1" fmla="*/ 0 w 357765"/>
                      <a:gd name="connsiteY1" fmla="*/ 77465 h 134653"/>
                      <a:gd name="connsiteX2" fmla="*/ 296477 w 357765"/>
                      <a:gd name="connsiteY2" fmla="*/ 0 h 134653"/>
                      <a:gd name="connsiteX3" fmla="*/ 357765 w 357765"/>
                      <a:gd name="connsiteY3" fmla="*/ 60810 h 134653"/>
                      <a:gd name="connsiteX4" fmla="*/ 73673 w 357765"/>
                      <a:gd name="connsiteY4" fmla="*/ 134653 h 134653"/>
                      <a:gd name="connsiteX0" fmla="*/ 73673 w 357765"/>
                      <a:gd name="connsiteY0" fmla="*/ 118560 h 118560"/>
                      <a:gd name="connsiteX1" fmla="*/ 0 w 357765"/>
                      <a:gd name="connsiteY1" fmla="*/ 61372 h 118560"/>
                      <a:gd name="connsiteX2" fmla="*/ 208345 w 357765"/>
                      <a:gd name="connsiteY2" fmla="*/ 0 h 118560"/>
                      <a:gd name="connsiteX3" fmla="*/ 357765 w 357765"/>
                      <a:gd name="connsiteY3" fmla="*/ 44717 h 118560"/>
                      <a:gd name="connsiteX4" fmla="*/ 73673 w 357765"/>
                      <a:gd name="connsiteY4" fmla="*/ 118560 h 118560"/>
                      <a:gd name="connsiteX0" fmla="*/ 73673 w 357765"/>
                      <a:gd name="connsiteY0" fmla="*/ 118560 h 118560"/>
                      <a:gd name="connsiteX1" fmla="*/ 0 w 357765"/>
                      <a:gd name="connsiteY1" fmla="*/ 61372 h 118560"/>
                      <a:gd name="connsiteX2" fmla="*/ 208345 w 357765"/>
                      <a:gd name="connsiteY2" fmla="*/ 0 h 118560"/>
                      <a:gd name="connsiteX3" fmla="*/ 357765 w 357765"/>
                      <a:gd name="connsiteY3" fmla="*/ 44717 h 118560"/>
                      <a:gd name="connsiteX4" fmla="*/ 73673 w 357765"/>
                      <a:gd name="connsiteY4" fmla="*/ 118560 h 118560"/>
                      <a:gd name="connsiteX0" fmla="*/ 73673 w 290740"/>
                      <a:gd name="connsiteY0" fmla="*/ 118560 h 118560"/>
                      <a:gd name="connsiteX1" fmla="*/ 0 w 290740"/>
                      <a:gd name="connsiteY1" fmla="*/ 61372 h 118560"/>
                      <a:gd name="connsiteX2" fmla="*/ 208345 w 290740"/>
                      <a:gd name="connsiteY2" fmla="*/ 0 h 118560"/>
                      <a:gd name="connsiteX3" fmla="*/ 290740 w 290740"/>
                      <a:gd name="connsiteY3" fmla="*/ 62418 h 118560"/>
                      <a:gd name="connsiteX4" fmla="*/ 73673 w 290740"/>
                      <a:gd name="connsiteY4" fmla="*/ 118560 h 118560"/>
                      <a:gd name="connsiteX0" fmla="*/ 73673 w 290740"/>
                      <a:gd name="connsiteY0" fmla="*/ 118560 h 118560"/>
                      <a:gd name="connsiteX1" fmla="*/ 0 w 290740"/>
                      <a:gd name="connsiteY1" fmla="*/ 61372 h 118560"/>
                      <a:gd name="connsiteX2" fmla="*/ 208345 w 290740"/>
                      <a:gd name="connsiteY2" fmla="*/ 0 h 118560"/>
                      <a:gd name="connsiteX3" fmla="*/ 290740 w 290740"/>
                      <a:gd name="connsiteY3" fmla="*/ 62418 h 118560"/>
                      <a:gd name="connsiteX4" fmla="*/ 73673 w 290740"/>
                      <a:gd name="connsiteY4" fmla="*/ 118560 h 118560"/>
                      <a:gd name="connsiteX0" fmla="*/ 79094 w 290740"/>
                      <a:gd name="connsiteY0" fmla="*/ 121916 h 121916"/>
                      <a:gd name="connsiteX1" fmla="*/ 0 w 290740"/>
                      <a:gd name="connsiteY1" fmla="*/ 61372 h 121916"/>
                      <a:gd name="connsiteX2" fmla="*/ 208345 w 290740"/>
                      <a:gd name="connsiteY2" fmla="*/ 0 h 121916"/>
                      <a:gd name="connsiteX3" fmla="*/ 290740 w 290740"/>
                      <a:gd name="connsiteY3" fmla="*/ 62418 h 121916"/>
                      <a:gd name="connsiteX4" fmla="*/ 79094 w 290740"/>
                      <a:gd name="connsiteY4" fmla="*/ 121916 h 121916"/>
                      <a:gd name="connsiteX0" fmla="*/ 79094 w 290740"/>
                      <a:gd name="connsiteY0" fmla="*/ 121916 h 121916"/>
                      <a:gd name="connsiteX1" fmla="*/ 0 w 290740"/>
                      <a:gd name="connsiteY1" fmla="*/ 61372 h 121916"/>
                      <a:gd name="connsiteX2" fmla="*/ 208345 w 290740"/>
                      <a:gd name="connsiteY2" fmla="*/ 0 h 121916"/>
                      <a:gd name="connsiteX3" fmla="*/ 290740 w 290740"/>
                      <a:gd name="connsiteY3" fmla="*/ 62418 h 121916"/>
                      <a:gd name="connsiteX4" fmla="*/ 79094 w 290740"/>
                      <a:gd name="connsiteY4" fmla="*/ 121916 h 121916"/>
                      <a:gd name="connsiteX0" fmla="*/ 79094 w 290740"/>
                      <a:gd name="connsiteY0" fmla="*/ 121916 h 121916"/>
                      <a:gd name="connsiteX1" fmla="*/ 0 w 290740"/>
                      <a:gd name="connsiteY1" fmla="*/ 61372 h 121916"/>
                      <a:gd name="connsiteX2" fmla="*/ 208345 w 290740"/>
                      <a:gd name="connsiteY2" fmla="*/ 0 h 121916"/>
                      <a:gd name="connsiteX3" fmla="*/ 290740 w 290740"/>
                      <a:gd name="connsiteY3" fmla="*/ 62418 h 121916"/>
                      <a:gd name="connsiteX4" fmla="*/ 79094 w 290740"/>
                      <a:gd name="connsiteY4" fmla="*/ 121916 h 121916"/>
                      <a:gd name="connsiteX0" fmla="*/ 79094 w 290740"/>
                      <a:gd name="connsiteY0" fmla="*/ 121916 h 121916"/>
                      <a:gd name="connsiteX1" fmla="*/ 0 w 290740"/>
                      <a:gd name="connsiteY1" fmla="*/ 61372 h 121916"/>
                      <a:gd name="connsiteX2" fmla="*/ 208345 w 290740"/>
                      <a:gd name="connsiteY2" fmla="*/ 0 h 121916"/>
                      <a:gd name="connsiteX3" fmla="*/ 290740 w 290740"/>
                      <a:gd name="connsiteY3" fmla="*/ 62418 h 121916"/>
                      <a:gd name="connsiteX4" fmla="*/ 79094 w 290740"/>
                      <a:gd name="connsiteY4" fmla="*/ 121916 h 121916"/>
                      <a:gd name="connsiteX0" fmla="*/ 66636 w 278282"/>
                      <a:gd name="connsiteY0" fmla="*/ 121916 h 121916"/>
                      <a:gd name="connsiteX1" fmla="*/ 0 w 278282"/>
                      <a:gd name="connsiteY1" fmla="*/ 65265 h 121916"/>
                      <a:gd name="connsiteX2" fmla="*/ 195887 w 278282"/>
                      <a:gd name="connsiteY2" fmla="*/ 0 h 121916"/>
                      <a:gd name="connsiteX3" fmla="*/ 278282 w 278282"/>
                      <a:gd name="connsiteY3" fmla="*/ 62418 h 121916"/>
                      <a:gd name="connsiteX4" fmla="*/ 66636 w 278282"/>
                      <a:gd name="connsiteY4" fmla="*/ 121916 h 121916"/>
                      <a:gd name="connsiteX0" fmla="*/ 71508 w 283154"/>
                      <a:gd name="connsiteY0" fmla="*/ 121916 h 121916"/>
                      <a:gd name="connsiteX1" fmla="*/ -1 w 283154"/>
                      <a:gd name="connsiteY1" fmla="*/ 64157 h 121916"/>
                      <a:gd name="connsiteX2" fmla="*/ 200759 w 283154"/>
                      <a:gd name="connsiteY2" fmla="*/ 0 h 121916"/>
                      <a:gd name="connsiteX3" fmla="*/ 283154 w 283154"/>
                      <a:gd name="connsiteY3" fmla="*/ 62418 h 121916"/>
                      <a:gd name="connsiteX4" fmla="*/ 71508 w 283154"/>
                      <a:gd name="connsiteY4" fmla="*/ 121916 h 121916"/>
                      <a:gd name="connsiteX0" fmla="*/ 71509 w 283155"/>
                      <a:gd name="connsiteY0" fmla="*/ 121916 h 121916"/>
                      <a:gd name="connsiteX1" fmla="*/ 0 w 283155"/>
                      <a:gd name="connsiteY1" fmla="*/ 64157 h 121916"/>
                      <a:gd name="connsiteX2" fmla="*/ 200760 w 283155"/>
                      <a:gd name="connsiteY2" fmla="*/ 0 h 121916"/>
                      <a:gd name="connsiteX3" fmla="*/ 283155 w 283155"/>
                      <a:gd name="connsiteY3" fmla="*/ 62418 h 121916"/>
                      <a:gd name="connsiteX4" fmla="*/ 71509 w 283155"/>
                      <a:gd name="connsiteY4" fmla="*/ 121916 h 121916"/>
                      <a:gd name="connsiteX0" fmla="*/ 75318 w 286964"/>
                      <a:gd name="connsiteY0" fmla="*/ 121916 h 121916"/>
                      <a:gd name="connsiteX1" fmla="*/ 0 w 286964"/>
                      <a:gd name="connsiteY1" fmla="*/ 57981 h 121916"/>
                      <a:gd name="connsiteX2" fmla="*/ 204569 w 286964"/>
                      <a:gd name="connsiteY2" fmla="*/ 0 h 121916"/>
                      <a:gd name="connsiteX3" fmla="*/ 286964 w 286964"/>
                      <a:gd name="connsiteY3" fmla="*/ 62418 h 121916"/>
                      <a:gd name="connsiteX4" fmla="*/ 75318 w 286964"/>
                      <a:gd name="connsiteY4" fmla="*/ 121916 h 121916"/>
                      <a:gd name="connsiteX0" fmla="*/ 69896 w 286964"/>
                      <a:gd name="connsiteY0" fmla="*/ 118559 h 118559"/>
                      <a:gd name="connsiteX1" fmla="*/ 0 w 286964"/>
                      <a:gd name="connsiteY1" fmla="*/ 57981 h 118559"/>
                      <a:gd name="connsiteX2" fmla="*/ 204569 w 286964"/>
                      <a:gd name="connsiteY2" fmla="*/ 0 h 118559"/>
                      <a:gd name="connsiteX3" fmla="*/ 286964 w 286964"/>
                      <a:gd name="connsiteY3" fmla="*/ 62418 h 118559"/>
                      <a:gd name="connsiteX4" fmla="*/ 69896 w 286964"/>
                      <a:gd name="connsiteY4" fmla="*/ 118559 h 118559"/>
                      <a:gd name="connsiteX0" fmla="*/ 69896 w 286964"/>
                      <a:gd name="connsiteY0" fmla="*/ 118559 h 118559"/>
                      <a:gd name="connsiteX1" fmla="*/ 0 w 286964"/>
                      <a:gd name="connsiteY1" fmla="*/ 57981 h 118559"/>
                      <a:gd name="connsiteX2" fmla="*/ 204569 w 286964"/>
                      <a:gd name="connsiteY2" fmla="*/ 0 h 118559"/>
                      <a:gd name="connsiteX3" fmla="*/ 286964 w 286964"/>
                      <a:gd name="connsiteY3" fmla="*/ 62418 h 118559"/>
                      <a:gd name="connsiteX4" fmla="*/ 69896 w 286964"/>
                      <a:gd name="connsiteY4" fmla="*/ 118559 h 118559"/>
                      <a:gd name="connsiteX0" fmla="*/ 64796 w 286964"/>
                      <a:gd name="connsiteY0" fmla="*/ 119906 h 119906"/>
                      <a:gd name="connsiteX1" fmla="*/ 0 w 286964"/>
                      <a:gd name="connsiteY1" fmla="*/ 57981 h 119906"/>
                      <a:gd name="connsiteX2" fmla="*/ 204569 w 286964"/>
                      <a:gd name="connsiteY2" fmla="*/ 0 h 119906"/>
                      <a:gd name="connsiteX3" fmla="*/ 286964 w 286964"/>
                      <a:gd name="connsiteY3" fmla="*/ 62418 h 119906"/>
                      <a:gd name="connsiteX4" fmla="*/ 64796 w 286964"/>
                      <a:gd name="connsiteY4" fmla="*/ 119906 h 119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64" h="119906">
                        <a:moveTo>
                          <a:pt x="64796" y="119906"/>
                        </a:moveTo>
                        <a:cubicBezTo>
                          <a:pt x="41497" y="99713"/>
                          <a:pt x="23299" y="78174"/>
                          <a:pt x="0" y="57981"/>
                        </a:cubicBezTo>
                        <a:cubicBezTo>
                          <a:pt x="26344" y="46326"/>
                          <a:pt x="174211" y="7743"/>
                          <a:pt x="204569" y="0"/>
                        </a:cubicBezTo>
                        <a:cubicBezTo>
                          <a:pt x="219543" y="7347"/>
                          <a:pt x="259499" y="41612"/>
                          <a:pt x="286964" y="62418"/>
                        </a:cubicBezTo>
                        <a:cubicBezTo>
                          <a:pt x="245735" y="70362"/>
                          <a:pt x="94641" y="118636"/>
                          <a:pt x="64796" y="11990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6350">
                    <a:noFill/>
                  </a:ln>
                  <a:effectLst>
                    <a:innerShdw blurRad="12700" dist="12700" dir="1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2AE2CAA3-7797-9400-7FF5-1E98B26CED27}"/>
                      </a:ext>
                    </a:extLst>
                  </p:cNvPr>
                  <p:cNvSpPr/>
                  <p:nvPr/>
                </p:nvSpPr>
                <p:spPr>
                  <a:xfrm rot="165202">
                    <a:off x="10272716" y="2428877"/>
                    <a:ext cx="340508" cy="581103"/>
                  </a:xfrm>
                  <a:custGeom>
                    <a:avLst/>
                    <a:gdLst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47018 w 255686"/>
                      <a:gd name="connsiteY2" fmla="*/ 437699 h 485369"/>
                      <a:gd name="connsiteX3" fmla="*/ 255686 w 255686"/>
                      <a:gd name="connsiteY3" fmla="*/ 485369 h 485369"/>
                      <a:gd name="connsiteX4" fmla="*/ 47670 w 255686"/>
                      <a:gd name="connsiteY4" fmla="*/ 195015 h 485369"/>
                      <a:gd name="connsiteX5" fmla="*/ 17335 w 255686"/>
                      <a:gd name="connsiteY5" fmla="*/ 151678 h 485369"/>
                      <a:gd name="connsiteX6" fmla="*/ 0 w 255686"/>
                      <a:gd name="connsiteY6" fmla="*/ 0 h 485369"/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55686 w 255686"/>
                      <a:gd name="connsiteY2" fmla="*/ 485369 h 485369"/>
                      <a:gd name="connsiteX3" fmla="*/ 47670 w 255686"/>
                      <a:gd name="connsiteY3" fmla="*/ 195015 h 485369"/>
                      <a:gd name="connsiteX4" fmla="*/ 17335 w 255686"/>
                      <a:gd name="connsiteY4" fmla="*/ 151678 h 485369"/>
                      <a:gd name="connsiteX5" fmla="*/ 0 w 255686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7670 w 246161"/>
                      <a:gd name="connsiteY3" fmla="*/ 195015 h 485369"/>
                      <a:gd name="connsiteX4" fmla="*/ 17335 w 246161"/>
                      <a:gd name="connsiteY4" fmla="*/ 151678 h 485369"/>
                      <a:gd name="connsiteX5" fmla="*/ 0 w 246161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17335 w 246161"/>
                      <a:gd name="connsiteY3" fmla="*/ 151678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199727 w 246161"/>
                      <a:gd name="connsiteY1" fmla="*/ 255207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4000 w 209966"/>
                      <a:gd name="connsiteY3" fmla="*/ 1688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307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07863 h 384404"/>
                      <a:gd name="connsiteX4" fmla="*/ 0 w 209966"/>
                      <a:gd name="connsiteY4" fmla="*/ 0 h 38440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7810 w 200441"/>
                      <a:gd name="connsiteY3" fmla="*/ 107863 h 395834"/>
                      <a:gd name="connsiteX4" fmla="*/ 0 w 200441"/>
                      <a:gd name="connsiteY4" fmla="*/ 0 h 395834"/>
                      <a:gd name="connsiteX0" fmla="*/ 218 w 200659"/>
                      <a:gd name="connsiteY0" fmla="*/ 0 h 395834"/>
                      <a:gd name="connsiteX1" fmla="*/ 199945 w 200659"/>
                      <a:gd name="connsiteY1" fmla="*/ 255207 h 395834"/>
                      <a:gd name="connsiteX2" fmla="*/ 200659 w 200659"/>
                      <a:gd name="connsiteY2" fmla="*/ 395834 h 395834"/>
                      <a:gd name="connsiteX3" fmla="*/ 408 w 200659"/>
                      <a:gd name="connsiteY3" fmla="*/ 115483 h 395834"/>
                      <a:gd name="connsiteX4" fmla="*/ 218 w 200659"/>
                      <a:gd name="connsiteY4" fmla="*/ 0 h 39583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4000 w 200441"/>
                      <a:gd name="connsiteY3" fmla="*/ 121198 h 395834"/>
                      <a:gd name="connsiteX4" fmla="*/ 0 w 200441"/>
                      <a:gd name="connsiteY4" fmla="*/ 0 h 395834"/>
                      <a:gd name="connsiteX0" fmla="*/ 3872 w 196627"/>
                      <a:gd name="connsiteY0" fmla="*/ 0 h 397818"/>
                      <a:gd name="connsiteX1" fmla="*/ 195913 w 196627"/>
                      <a:gd name="connsiteY1" fmla="*/ 257191 h 397818"/>
                      <a:gd name="connsiteX2" fmla="*/ 196627 w 196627"/>
                      <a:gd name="connsiteY2" fmla="*/ 397818 h 397818"/>
                      <a:gd name="connsiteX3" fmla="*/ 186 w 196627"/>
                      <a:gd name="connsiteY3" fmla="*/ 123182 h 397818"/>
                      <a:gd name="connsiteX4" fmla="*/ 3872 w 196627"/>
                      <a:gd name="connsiteY4" fmla="*/ 0 h 397818"/>
                      <a:gd name="connsiteX0" fmla="*/ 248 w 193003"/>
                      <a:gd name="connsiteY0" fmla="*/ 0 h 397818"/>
                      <a:gd name="connsiteX1" fmla="*/ 192289 w 193003"/>
                      <a:gd name="connsiteY1" fmla="*/ 257191 h 397818"/>
                      <a:gd name="connsiteX2" fmla="*/ 193003 w 193003"/>
                      <a:gd name="connsiteY2" fmla="*/ 397818 h 397818"/>
                      <a:gd name="connsiteX3" fmla="*/ 404 w 193003"/>
                      <a:gd name="connsiteY3" fmla="*/ 127150 h 397818"/>
                      <a:gd name="connsiteX4" fmla="*/ 248 w 193003"/>
                      <a:gd name="connsiteY4" fmla="*/ 0 h 397818"/>
                      <a:gd name="connsiteX0" fmla="*/ 24007 w 216762"/>
                      <a:gd name="connsiteY0" fmla="*/ 0 h 397818"/>
                      <a:gd name="connsiteX1" fmla="*/ 216048 w 216762"/>
                      <a:gd name="connsiteY1" fmla="*/ 257191 h 397818"/>
                      <a:gd name="connsiteX2" fmla="*/ 216762 w 216762"/>
                      <a:gd name="connsiteY2" fmla="*/ 397818 h 397818"/>
                      <a:gd name="connsiteX3" fmla="*/ 48 w 216762"/>
                      <a:gd name="connsiteY3" fmla="*/ 205777 h 397818"/>
                      <a:gd name="connsiteX4" fmla="*/ 24007 w 216762"/>
                      <a:gd name="connsiteY4" fmla="*/ 0 h 397818"/>
                      <a:gd name="connsiteX0" fmla="*/ 0 w 220788"/>
                      <a:gd name="connsiteY0" fmla="*/ 0 h 373484"/>
                      <a:gd name="connsiteX1" fmla="*/ 220074 w 220788"/>
                      <a:gd name="connsiteY1" fmla="*/ 232857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7076 w 220788"/>
                      <a:gd name="connsiteY1" fmla="*/ 168481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6277 w 220788"/>
                      <a:gd name="connsiteY1" fmla="*/ 151314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1454"/>
                      <a:gd name="connsiteY0" fmla="*/ 0 h 387790"/>
                      <a:gd name="connsiteX1" fmla="*/ 216943 w 221454"/>
                      <a:gd name="connsiteY1" fmla="*/ 165620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2616 w 216941"/>
                      <a:gd name="connsiteY0" fmla="*/ 0 h 383842"/>
                      <a:gd name="connsiteX1" fmla="*/ 211964 w 216941"/>
                      <a:gd name="connsiteY1" fmla="*/ 151657 h 383842"/>
                      <a:gd name="connsiteX2" fmla="*/ 216941 w 216941"/>
                      <a:gd name="connsiteY2" fmla="*/ 383842 h 383842"/>
                      <a:gd name="connsiteX3" fmla="*/ 227 w 216941"/>
                      <a:gd name="connsiteY3" fmla="*/ 191801 h 383842"/>
                      <a:gd name="connsiteX4" fmla="*/ 2616 w 216941"/>
                      <a:gd name="connsiteY4" fmla="*/ 0 h 383842"/>
                      <a:gd name="connsiteX0" fmla="*/ 4921 w 216875"/>
                      <a:gd name="connsiteY0" fmla="*/ 0 h 392563"/>
                      <a:gd name="connsiteX1" fmla="*/ 211898 w 216875"/>
                      <a:gd name="connsiteY1" fmla="*/ 160378 h 392563"/>
                      <a:gd name="connsiteX2" fmla="*/ 216875 w 216875"/>
                      <a:gd name="connsiteY2" fmla="*/ 392563 h 392563"/>
                      <a:gd name="connsiteX3" fmla="*/ 161 w 216875"/>
                      <a:gd name="connsiteY3" fmla="*/ 200522 h 392563"/>
                      <a:gd name="connsiteX4" fmla="*/ 4921 w 216875"/>
                      <a:gd name="connsiteY4" fmla="*/ 0 h 392563"/>
                      <a:gd name="connsiteX0" fmla="*/ 4921 w 212002"/>
                      <a:gd name="connsiteY0" fmla="*/ 0 h 378877"/>
                      <a:gd name="connsiteX1" fmla="*/ 211898 w 212002"/>
                      <a:gd name="connsiteY1" fmla="*/ 160378 h 378877"/>
                      <a:gd name="connsiteX2" fmla="*/ 204213 w 212002"/>
                      <a:gd name="connsiteY2" fmla="*/ 378877 h 378877"/>
                      <a:gd name="connsiteX3" fmla="*/ 161 w 212002"/>
                      <a:gd name="connsiteY3" fmla="*/ 200522 h 378877"/>
                      <a:gd name="connsiteX4" fmla="*/ 4921 w 212002"/>
                      <a:gd name="connsiteY4" fmla="*/ 0 h 378877"/>
                      <a:gd name="connsiteX0" fmla="*/ 4921 w 204213"/>
                      <a:gd name="connsiteY0" fmla="*/ 0 h 378877"/>
                      <a:gd name="connsiteX1" fmla="*/ 200636 w 204213"/>
                      <a:gd name="connsiteY1" fmla="*/ 148053 h 378877"/>
                      <a:gd name="connsiteX2" fmla="*/ 204213 w 204213"/>
                      <a:gd name="connsiteY2" fmla="*/ 378877 h 378877"/>
                      <a:gd name="connsiteX3" fmla="*/ 161 w 204213"/>
                      <a:gd name="connsiteY3" fmla="*/ 200522 h 378877"/>
                      <a:gd name="connsiteX4" fmla="*/ 4921 w 204213"/>
                      <a:gd name="connsiteY4" fmla="*/ 0 h 378877"/>
                      <a:gd name="connsiteX0" fmla="*/ 0 w 208833"/>
                      <a:gd name="connsiteY0" fmla="*/ 0 h 382687"/>
                      <a:gd name="connsiteX1" fmla="*/ 205256 w 208833"/>
                      <a:gd name="connsiteY1" fmla="*/ 151863 h 382687"/>
                      <a:gd name="connsiteX2" fmla="*/ 208833 w 208833"/>
                      <a:gd name="connsiteY2" fmla="*/ 382687 h 382687"/>
                      <a:gd name="connsiteX3" fmla="*/ 4781 w 208833"/>
                      <a:gd name="connsiteY3" fmla="*/ 204332 h 382687"/>
                      <a:gd name="connsiteX4" fmla="*/ 0 w 208833"/>
                      <a:gd name="connsiteY4" fmla="*/ 0 h 382687"/>
                      <a:gd name="connsiteX0" fmla="*/ 0 w 209668"/>
                      <a:gd name="connsiteY0" fmla="*/ 0 h 401285"/>
                      <a:gd name="connsiteX1" fmla="*/ 205256 w 209668"/>
                      <a:gd name="connsiteY1" fmla="*/ 151863 h 401285"/>
                      <a:gd name="connsiteX2" fmla="*/ 209668 w 209668"/>
                      <a:gd name="connsiteY2" fmla="*/ 401285 h 401285"/>
                      <a:gd name="connsiteX3" fmla="*/ 4781 w 209668"/>
                      <a:gd name="connsiteY3" fmla="*/ 204332 h 401285"/>
                      <a:gd name="connsiteX4" fmla="*/ 0 w 209668"/>
                      <a:gd name="connsiteY4" fmla="*/ 0 h 401285"/>
                      <a:gd name="connsiteX0" fmla="*/ 0 w 209674"/>
                      <a:gd name="connsiteY0" fmla="*/ 0 h 401285"/>
                      <a:gd name="connsiteX1" fmla="*/ 209263 w 209674"/>
                      <a:gd name="connsiteY1" fmla="*/ 151656 h 401285"/>
                      <a:gd name="connsiteX2" fmla="*/ 209668 w 209674"/>
                      <a:gd name="connsiteY2" fmla="*/ 401285 h 401285"/>
                      <a:gd name="connsiteX3" fmla="*/ 4781 w 209674"/>
                      <a:gd name="connsiteY3" fmla="*/ 204332 h 401285"/>
                      <a:gd name="connsiteX4" fmla="*/ 0 w 209674"/>
                      <a:gd name="connsiteY4" fmla="*/ 0 h 401285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5295 w 217938"/>
                      <a:gd name="connsiteY3" fmla="*/ 215776 h 406594"/>
                      <a:gd name="connsiteX4" fmla="*/ 0 w 217938"/>
                      <a:gd name="connsiteY4" fmla="*/ 0 h 406594"/>
                      <a:gd name="connsiteX0" fmla="*/ 0 w 217938"/>
                      <a:gd name="connsiteY0" fmla="*/ 88189 h 494783"/>
                      <a:gd name="connsiteX1" fmla="*/ 190936 w 217938"/>
                      <a:gd name="connsiteY1" fmla="*/ 9039 h 494783"/>
                      <a:gd name="connsiteX2" fmla="*/ 217938 w 217938"/>
                      <a:gd name="connsiteY2" fmla="*/ 494783 h 494783"/>
                      <a:gd name="connsiteX3" fmla="*/ 5295 w 217938"/>
                      <a:gd name="connsiteY3" fmla="*/ 303965 h 494783"/>
                      <a:gd name="connsiteX4" fmla="*/ 0 w 217938"/>
                      <a:gd name="connsiteY4" fmla="*/ 88189 h 494783"/>
                      <a:gd name="connsiteX0" fmla="*/ 0 w 217938"/>
                      <a:gd name="connsiteY0" fmla="*/ 79150 h 485744"/>
                      <a:gd name="connsiteX1" fmla="*/ 190936 w 217938"/>
                      <a:gd name="connsiteY1" fmla="*/ 0 h 485744"/>
                      <a:gd name="connsiteX2" fmla="*/ 217938 w 217938"/>
                      <a:gd name="connsiteY2" fmla="*/ 485744 h 485744"/>
                      <a:gd name="connsiteX3" fmla="*/ 5295 w 217938"/>
                      <a:gd name="connsiteY3" fmla="*/ 294926 h 485744"/>
                      <a:gd name="connsiteX4" fmla="*/ 0 w 217938"/>
                      <a:gd name="connsiteY4" fmla="*/ 79150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04691"/>
                      <a:gd name="connsiteY0" fmla="*/ 115022 h 297030"/>
                      <a:gd name="connsiteX1" fmla="*/ 197289 w 204691"/>
                      <a:gd name="connsiteY1" fmla="*/ 0 h 297030"/>
                      <a:gd name="connsiteX2" fmla="*/ 204691 w 204691"/>
                      <a:gd name="connsiteY2" fmla="*/ 226567 h 297030"/>
                      <a:gd name="connsiteX3" fmla="*/ 11648 w 204691"/>
                      <a:gd name="connsiteY3" fmla="*/ 294926 h 297030"/>
                      <a:gd name="connsiteX4" fmla="*/ 0 w 204691"/>
                      <a:gd name="connsiteY4" fmla="*/ 115022 h 297030"/>
                      <a:gd name="connsiteX0" fmla="*/ 0 w 204691"/>
                      <a:gd name="connsiteY0" fmla="*/ 115022 h 336217"/>
                      <a:gd name="connsiteX1" fmla="*/ 197289 w 204691"/>
                      <a:gd name="connsiteY1" fmla="*/ 0 h 336217"/>
                      <a:gd name="connsiteX2" fmla="*/ 204691 w 204691"/>
                      <a:gd name="connsiteY2" fmla="*/ 226567 h 336217"/>
                      <a:gd name="connsiteX3" fmla="*/ 13432 w 204691"/>
                      <a:gd name="connsiteY3" fmla="*/ 334645 h 336217"/>
                      <a:gd name="connsiteX4" fmla="*/ 0 w 204691"/>
                      <a:gd name="connsiteY4" fmla="*/ 115022 h 336217"/>
                      <a:gd name="connsiteX0" fmla="*/ 0 w 204691"/>
                      <a:gd name="connsiteY0" fmla="*/ 115022 h 336575"/>
                      <a:gd name="connsiteX1" fmla="*/ 197289 w 204691"/>
                      <a:gd name="connsiteY1" fmla="*/ 0 h 336575"/>
                      <a:gd name="connsiteX2" fmla="*/ 204691 w 204691"/>
                      <a:gd name="connsiteY2" fmla="*/ 226567 h 336575"/>
                      <a:gd name="connsiteX3" fmla="*/ 13432 w 204691"/>
                      <a:gd name="connsiteY3" fmla="*/ 334645 h 336575"/>
                      <a:gd name="connsiteX4" fmla="*/ 0 w 204691"/>
                      <a:gd name="connsiteY4" fmla="*/ 115022 h 336575"/>
                      <a:gd name="connsiteX0" fmla="*/ 0 w 204691"/>
                      <a:gd name="connsiteY0" fmla="*/ 115022 h 346366"/>
                      <a:gd name="connsiteX1" fmla="*/ 197289 w 204691"/>
                      <a:gd name="connsiteY1" fmla="*/ 0 h 346366"/>
                      <a:gd name="connsiteX2" fmla="*/ 204691 w 204691"/>
                      <a:gd name="connsiteY2" fmla="*/ 226567 h 346366"/>
                      <a:gd name="connsiteX3" fmla="*/ 13878 w 204691"/>
                      <a:gd name="connsiteY3" fmla="*/ 344574 h 346366"/>
                      <a:gd name="connsiteX4" fmla="*/ 0 w 204691"/>
                      <a:gd name="connsiteY4" fmla="*/ 115022 h 346366"/>
                      <a:gd name="connsiteX0" fmla="*/ 0 w 204691"/>
                      <a:gd name="connsiteY0" fmla="*/ 115022 h 344574"/>
                      <a:gd name="connsiteX1" fmla="*/ 197289 w 204691"/>
                      <a:gd name="connsiteY1" fmla="*/ 0 h 344574"/>
                      <a:gd name="connsiteX2" fmla="*/ 204691 w 204691"/>
                      <a:gd name="connsiteY2" fmla="*/ 226567 h 344574"/>
                      <a:gd name="connsiteX3" fmla="*/ 13878 w 204691"/>
                      <a:gd name="connsiteY3" fmla="*/ 344574 h 344574"/>
                      <a:gd name="connsiteX4" fmla="*/ 0 w 204691"/>
                      <a:gd name="connsiteY4" fmla="*/ 115022 h 34457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1 w 204752"/>
                      <a:gd name="connsiteY0" fmla="*/ 127652 h 357204"/>
                      <a:gd name="connsiteX1" fmla="*/ 194128 w 204752"/>
                      <a:gd name="connsiteY1" fmla="*/ 0 h 357204"/>
                      <a:gd name="connsiteX2" fmla="*/ 204752 w 204752"/>
                      <a:gd name="connsiteY2" fmla="*/ 239197 h 357204"/>
                      <a:gd name="connsiteX3" fmla="*/ 13939 w 204752"/>
                      <a:gd name="connsiteY3" fmla="*/ 357204 h 357204"/>
                      <a:gd name="connsiteX4" fmla="*/ 61 w 204752"/>
                      <a:gd name="connsiteY4" fmla="*/ 127652 h 357204"/>
                      <a:gd name="connsiteX0" fmla="*/ 52 w 204743"/>
                      <a:gd name="connsiteY0" fmla="*/ 127652 h 389761"/>
                      <a:gd name="connsiteX1" fmla="*/ 194119 w 204743"/>
                      <a:gd name="connsiteY1" fmla="*/ 0 h 389761"/>
                      <a:gd name="connsiteX2" fmla="*/ 204743 w 204743"/>
                      <a:gd name="connsiteY2" fmla="*/ 239197 h 389761"/>
                      <a:gd name="connsiteX3" fmla="*/ 16719 w 204743"/>
                      <a:gd name="connsiteY3" fmla="*/ 389761 h 389761"/>
                      <a:gd name="connsiteX4" fmla="*/ 52 w 204743"/>
                      <a:gd name="connsiteY4" fmla="*/ 127652 h 389761"/>
                      <a:gd name="connsiteX0" fmla="*/ 52 w 206271"/>
                      <a:gd name="connsiteY0" fmla="*/ 127652 h 389761"/>
                      <a:gd name="connsiteX1" fmla="*/ 194119 w 206271"/>
                      <a:gd name="connsiteY1" fmla="*/ 0 h 389761"/>
                      <a:gd name="connsiteX2" fmla="*/ 206271 w 206271"/>
                      <a:gd name="connsiteY2" fmla="*/ 273242 h 389761"/>
                      <a:gd name="connsiteX3" fmla="*/ 16719 w 206271"/>
                      <a:gd name="connsiteY3" fmla="*/ 389761 h 389761"/>
                      <a:gd name="connsiteX4" fmla="*/ 52 w 206271"/>
                      <a:gd name="connsiteY4" fmla="*/ 127652 h 389761"/>
                      <a:gd name="connsiteX0" fmla="*/ 52 w 206271"/>
                      <a:gd name="connsiteY0" fmla="*/ 127652 h 415363"/>
                      <a:gd name="connsiteX1" fmla="*/ 194119 w 206271"/>
                      <a:gd name="connsiteY1" fmla="*/ 0 h 415363"/>
                      <a:gd name="connsiteX2" fmla="*/ 206271 w 206271"/>
                      <a:gd name="connsiteY2" fmla="*/ 273242 h 415363"/>
                      <a:gd name="connsiteX3" fmla="*/ 16541 w 206271"/>
                      <a:gd name="connsiteY3" fmla="*/ 415363 h 415363"/>
                      <a:gd name="connsiteX4" fmla="*/ 52 w 206271"/>
                      <a:gd name="connsiteY4" fmla="*/ 127652 h 415363"/>
                      <a:gd name="connsiteX0" fmla="*/ 52 w 232947"/>
                      <a:gd name="connsiteY0" fmla="*/ 127652 h 415363"/>
                      <a:gd name="connsiteX1" fmla="*/ 194119 w 232947"/>
                      <a:gd name="connsiteY1" fmla="*/ 0 h 415363"/>
                      <a:gd name="connsiteX2" fmla="*/ 232947 w 232947"/>
                      <a:gd name="connsiteY2" fmla="*/ 276133 h 415363"/>
                      <a:gd name="connsiteX3" fmla="*/ 16541 w 232947"/>
                      <a:gd name="connsiteY3" fmla="*/ 415363 h 415363"/>
                      <a:gd name="connsiteX4" fmla="*/ 52 w 232947"/>
                      <a:gd name="connsiteY4" fmla="*/ 127652 h 415363"/>
                      <a:gd name="connsiteX0" fmla="*/ 52 w 232947"/>
                      <a:gd name="connsiteY0" fmla="*/ 150088 h 437799"/>
                      <a:gd name="connsiteX1" fmla="*/ 215676 w 232947"/>
                      <a:gd name="connsiteY1" fmla="*/ 0 h 437799"/>
                      <a:gd name="connsiteX2" fmla="*/ 232947 w 232947"/>
                      <a:gd name="connsiteY2" fmla="*/ 298569 h 437799"/>
                      <a:gd name="connsiteX3" fmla="*/ 16541 w 232947"/>
                      <a:gd name="connsiteY3" fmla="*/ 437799 h 437799"/>
                      <a:gd name="connsiteX4" fmla="*/ 52 w 232947"/>
                      <a:gd name="connsiteY4" fmla="*/ 150088 h 437799"/>
                      <a:gd name="connsiteX0" fmla="*/ 49 w 233644"/>
                      <a:gd name="connsiteY0" fmla="*/ 134485 h 437799"/>
                      <a:gd name="connsiteX1" fmla="*/ 216373 w 233644"/>
                      <a:gd name="connsiteY1" fmla="*/ 0 h 437799"/>
                      <a:gd name="connsiteX2" fmla="*/ 233644 w 233644"/>
                      <a:gd name="connsiteY2" fmla="*/ 298569 h 437799"/>
                      <a:gd name="connsiteX3" fmla="*/ 17238 w 233644"/>
                      <a:gd name="connsiteY3" fmla="*/ 437799 h 437799"/>
                      <a:gd name="connsiteX4" fmla="*/ 49 w 233644"/>
                      <a:gd name="connsiteY4" fmla="*/ 134485 h 437799"/>
                      <a:gd name="connsiteX0" fmla="*/ 49 w 239446"/>
                      <a:gd name="connsiteY0" fmla="*/ 152735 h 456049"/>
                      <a:gd name="connsiteX1" fmla="*/ 239446 w 239446"/>
                      <a:gd name="connsiteY1" fmla="*/ 0 h 456049"/>
                      <a:gd name="connsiteX2" fmla="*/ 233644 w 239446"/>
                      <a:gd name="connsiteY2" fmla="*/ 316819 h 456049"/>
                      <a:gd name="connsiteX3" fmla="*/ 17238 w 239446"/>
                      <a:gd name="connsiteY3" fmla="*/ 456049 h 456049"/>
                      <a:gd name="connsiteX4" fmla="*/ 49 w 239446"/>
                      <a:gd name="connsiteY4" fmla="*/ 152735 h 456049"/>
                      <a:gd name="connsiteX0" fmla="*/ 49 w 258232"/>
                      <a:gd name="connsiteY0" fmla="*/ 152735 h 456049"/>
                      <a:gd name="connsiteX1" fmla="*/ 239446 w 258232"/>
                      <a:gd name="connsiteY1" fmla="*/ 0 h 456049"/>
                      <a:gd name="connsiteX2" fmla="*/ 258232 w 258232"/>
                      <a:gd name="connsiteY2" fmla="*/ 302757 h 456049"/>
                      <a:gd name="connsiteX3" fmla="*/ 17238 w 258232"/>
                      <a:gd name="connsiteY3" fmla="*/ 456049 h 456049"/>
                      <a:gd name="connsiteX4" fmla="*/ 49 w 258232"/>
                      <a:gd name="connsiteY4" fmla="*/ 152735 h 456049"/>
                      <a:gd name="connsiteX0" fmla="*/ 49 w 255711"/>
                      <a:gd name="connsiteY0" fmla="*/ 152735 h 456049"/>
                      <a:gd name="connsiteX1" fmla="*/ 239446 w 255711"/>
                      <a:gd name="connsiteY1" fmla="*/ 0 h 456049"/>
                      <a:gd name="connsiteX2" fmla="*/ 255711 w 255711"/>
                      <a:gd name="connsiteY2" fmla="*/ 305731 h 456049"/>
                      <a:gd name="connsiteX3" fmla="*/ 17238 w 255711"/>
                      <a:gd name="connsiteY3" fmla="*/ 456049 h 456049"/>
                      <a:gd name="connsiteX4" fmla="*/ 49 w 255711"/>
                      <a:gd name="connsiteY4" fmla="*/ 152735 h 456049"/>
                      <a:gd name="connsiteX0" fmla="*/ 49 w 255711"/>
                      <a:gd name="connsiteY0" fmla="*/ 129888 h 433202"/>
                      <a:gd name="connsiteX1" fmla="*/ 209943 w 255711"/>
                      <a:gd name="connsiteY1" fmla="*/ 0 h 433202"/>
                      <a:gd name="connsiteX2" fmla="*/ 255711 w 255711"/>
                      <a:gd name="connsiteY2" fmla="*/ 282884 h 433202"/>
                      <a:gd name="connsiteX3" fmla="*/ 17238 w 255711"/>
                      <a:gd name="connsiteY3" fmla="*/ 433202 h 433202"/>
                      <a:gd name="connsiteX4" fmla="*/ 49 w 255711"/>
                      <a:gd name="connsiteY4" fmla="*/ 129888 h 433202"/>
                      <a:gd name="connsiteX0" fmla="*/ 49 w 231442"/>
                      <a:gd name="connsiteY0" fmla="*/ 129888 h 433202"/>
                      <a:gd name="connsiteX1" fmla="*/ 209943 w 231442"/>
                      <a:gd name="connsiteY1" fmla="*/ 0 h 433202"/>
                      <a:gd name="connsiteX2" fmla="*/ 231442 w 231442"/>
                      <a:gd name="connsiteY2" fmla="*/ 304039 h 433202"/>
                      <a:gd name="connsiteX3" fmla="*/ 17238 w 231442"/>
                      <a:gd name="connsiteY3" fmla="*/ 433202 h 433202"/>
                      <a:gd name="connsiteX4" fmla="*/ 49 w 231442"/>
                      <a:gd name="connsiteY4" fmla="*/ 129888 h 433202"/>
                      <a:gd name="connsiteX0" fmla="*/ 49 w 231442"/>
                      <a:gd name="connsiteY0" fmla="*/ 129888 h 433202"/>
                      <a:gd name="connsiteX1" fmla="*/ 209943 w 231442"/>
                      <a:gd name="connsiteY1" fmla="*/ 0 h 433202"/>
                      <a:gd name="connsiteX2" fmla="*/ 231442 w 231442"/>
                      <a:gd name="connsiteY2" fmla="*/ 304039 h 433202"/>
                      <a:gd name="connsiteX3" fmla="*/ 17238 w 231442"/>
                      <a:gd name="connsiteY3" fmla="*/ 433202 h 433202"/>
                      <a:gd name="connsiteX4" fmla="*/ 49 w 231442"/>
                      <a:gd name="connsiteY4" fmla="*/ 129888 h 433202"/>
                      <a:gd name="connsiteX0" fmla="*/ 51 w 231317"/>
                      <a:gd name="connsiteY0" fmla="*/ 132726 h 433202"/>
                      <a:gd name="connsiteX1" fmla="*/ 209818 w 231317"/>
                      <a:gd name="connsiteY1" fmla="*/ 0 h 433202"/>
                      <a:gd name="connsiteX2" fmla="*/ 231317 w 231317"/>
                      <a:gd name="connsiteY2" fmla="*/ 304039 h 433202"/>
                      <a:gd name="connsiteX3" fmla="*/ 17113 w 231317"/>
                      <a:gd name="connsiteY3" fmla="*/ 433202 h 433202"/>
                      <a:gd name="connsiteX4" fmla="*/ 51 w 231317"/>
                      <a:gd name="connsiteY4" fmla="*/ 132726 h 433202"/>
                      <a:gd name="connsiteX0" fmla="*/ 51 w 231190"/>
                      <a:gd name="connsiteY0" fmla="*/ 135563 h 433202"/>
                      <a:gd name="connsiteX1" fmla="*/ 209691 w 231190"/>
                      <a:gd name="connsiteY1" fmla="*/ 0 h 433202"/>
                      <a:gd name="connsiteX2" fmla="*/ 231190 w 231190"/>
                      <a:gd name="connsiteY2" fmla="*/ 304039 h 433202"/>
                      <a:gd name="connsiteX3" fmla="*/ 16986 w 231190"/>
                      <a:gd name="connsiteY3" fmla="*/ 433202 h 433202"/>
                      <a:gd name="connsiteX4" fmla="*/ 51 w 231190"/>
                      <a:gd name="connsiteY4" fmla="*/ 135563 h 433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190" h="433202">
                        <a:moveTo>
                          <a:pt x="51" y="135563"/>
                        </a:moveTo>
                        <a:cubicBezTo>
                          <a:pt x="21915" y="124602"/>
                          <a:pt x="193253" y="13526"/>
                          <a:pt x="209691" y="0"/>
                        </a:cubicBezTo>
                        <a:cubicBezTo>
                          <a:pt x="207884" y="30103"/>
                          <a:pt x="230294" y="272859"/>
                          <a:pt x="231190" y="304039"/>
                        </a:cubicBezTo>
                        <a:cubicBezTo>
                          <a:pt x="214806" y="314431"/>
                          <a:pt x="38666" y="423946"/>
                          <a:pt x="16986" y="433202"/>
                        </a:cubicBezTo>
                        <a:cubicBezTo>
                          <a:pt x="15348" y="399692"/>
                          <a:pt x="-1023" y="167791"/>
                          <a:pt x="51" y="135563"/>
                        </a:cubicBezTo>
                        <a:close/>
                      </a:path>
                    </a:pathLst>
                  </a:custGeom>
                  <a:gradFill>
                    <a:gsLst>
                      <a:gs pos="47000">
                        <a:schemeClr val="bg1">
                          <a:lumMod val="50000"/>
                        </a:schemeClr>
                      </a:gs>
                      <a:gs pos="5000">
                        <a:schemeClr val="accent3">
                          <a:lumMod val="46000"/>
                        </a:schemeClr>
                      </a:gs>
                      <a:gs pos="92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dist="12700" dir="13500000" algn="br" rotWithShape="0">
                      <a:prstClr val="black">
                        <a:alpha val="51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B11C1D7E-EE47-C17D-5DDF-17EEBA573E18}"/>
                      </a:ext>
                    </a:extLst>
                  </p:cNvPr>
                  <p:cNvSpPr/>
                  <p:nvPr/>
                </p:nvSpPr>
                <p:spPr>
                  <a:xfrm rot="165202">
                    <a:off x="10618067" y="2166724"/>
                    <a:ext cx="453590" cy="678294"/>
                  </a:xfrm>
                  <a:custGeom>
                    <a:avLst/>
                    <a:gdLst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47018 w 255686"/>
                      <a:gd name="connsiteY2" fmla="*/ 437699 h 485369"/>
                      <a:gd name="connsiteX3" fmla="*/ 255686 w 255686"/>
                      <a:gd name="connsiteY3" fmla="*/ 485369 h 485369"/>
                      <a:gd name="connsiteX4" fmla="*/ 47670 w 255686"/>
                      <a:gd name="connsiteY4" fmla="*/ 195015 h 485369"/>
                      <a:gd name="connsiteX5" fmla="*/ 17335 w 255686"/>
                      <a:gd name="connsiteY5" fmla="*/ 151678 h 485369"/>
                      <a:gd name="connsiteX6" fmla="*/ 0 w 255686"/>
                      <a:gd name="connsiteY6" fmla="*/ 0 h 485369"/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55686 w 255686"/>
                      <a:gd name="connsiteY2" fmla="*/ 485369 h 485369"/>
                      <a:gd name="connsiteX3" fmla="*/ 47670 w 255686"/>
                      <a:gd name="connsiteY3" fmla="*/ 195015 h 485369"/>
                      <a:gd name="connsiteX4" fmla="*/ 17335 w 255686"/>
                      <a:gd name="connsiteY4" fmla="*/ 151678 h 485369"/>
                      <a:gd name="connsiteX5" fmla="*/ 0 w 255686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7670 w 246161"/>
                      <a:gd name="connsiteY3" fmla="*/ 195015 h 485369"/>
                      <a:gd name="connsiteX4" fmla="*/ 17335 w 246161"/>
                      <a:gd name="connsiteY4" fmla="*/ 151678 h 485369"/>
                      <a:gd name="connsiteX5" fmla="*/ 0 w 246161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17335 w 246161"/>
                      <a:gd name="connsiteY3" fmla="*/ 151678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199727 w 246161"/>
                      <a:gd name="connsiteY1" fmla="*/ 255207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4000 w 209966"/>
                      <a:gd name="connsiteY3" fmla="*/ 1688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307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07863 h 384404"/>
                      <a:gd name="connsiteX4" fmla="*/ 0 w 209966"/>
                      <a:gd name="connsiteY4" fmla="*/ 0 h 38440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7810 w 200441"/>
                      <a:gd name="connsiteY3" fmla="*/ 107863 h 395834"/>
                      <a:gd name="connsiteX4" fmla="*/ 0 w 200441"/>
                      <a:gd name="connsiteY4" fmla="*/ 0 h 395834"/>
                      <a:gd name="connsiteX0" fmla="*/ 218 w 200659"/>
                      <a:gd name="connsiteY0" fmla="*/ 0 h 395834"/>
                      <a:gd name="connsiteX1" fmla="*/ 199945 w 200659"/>
                      <a:gd name="connsiteY1" fmla="*/ 255207 h 395834"/>
                      <a:gd name="connsiteX2" fmla="*/ 200659 w 200659"/>
                      <a:gd name="connsiteY2" fmla="*/ 395834 h 395834"/>
                      <a:gd name="connsiteX3" fmla="*/ 408 w 200659"/>
                      <a:gd name="connsiteY3" fmla="*/ 115483 h 395834"/>
                      <a:gd name="connsiteX4" fmla="*/ 218 w 200659"/>
                      <a:gd name="connsiteY4" fmla="*/ 0 h 39583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4000 w 200441"/>
                      <a:gd name="connsiteY3" fmla="*/ 121198 h 395834"/>
                      <a:gd name="connsiteX4" fmla="*/ 0 w 200441"/>
                      <a:gd name="connsiteY4" fmla="*/ 0 h 395834"/>
                      <a:gd name="connsiteX0" fmla="*/ 3872 w 196627"/>
                      <a:gd name="connsiteY0" fmla="*/ 0 h 397818"/>
                      <a:gd name="connsiteX1" fmla="*/ 195913 w 196627"/>
                      <a:gd name="connsiteY1" fmla="*/ 257191 h 397818"/>
                      <a:gd name="connsiteX2" fmla="*/ 196627 w 196627"/>
                      <a:gd name="connsiteY2" fmla="*/ 397818 h 397818"/>
                      <a:gd name="connsiteX3" fmla="*/ 186 w 196627"/>
                      <a:gd name="connsiteY3" fmla="*/ 123182 h 397818"/>
                      <a:gd name="connsiteX4" fmla="*/ 3872 w 196627"/>
                      <a:gd name="connsiteY4" fmla="*/ 0 h 397818"/>
                      <a:gd name="connsiteX0" fmla="*/ 248 w 193003"/>
                      <a:gd name="connsiteY0" fmla="*/ 0 h 397818"/>
                      <a:gd name="connsiteX1" fmla="*/ 192289 w 193003"/>
                      <a:gd name="connsiteY1" fmla="*/ 257191 h 397818"/>
                      <a:gd name="connsiteX2" fmla="*/ 193003 w 193003"/>
                      <a:gd name="connsiteY2" fmla="*/ 397818 h 397818"/>
                      <a:gd name="connsiteX3" fmla="*/ 404 w 193003"/>
                      <a:gd name="connsiteY3" fmla="*/ 127150 h 397818"/>
                      <a:gd name="connsiteX4" fmla="*/ 248 w 193003"/>
                      <a:gd name="connsiteY4" fmla="*/ 0 h 397818"/>
                      <a:gd name="connsiteX0" fmla="*/ 24007 w 216762"/>
                      <a:gd name="connsiteY0" fmla="*/ 0 h 397818"/>
                      <a:gd name="connsiteX1" fmla="*/ 216048 w 216762"/>
                      <a:gd name="connsiteY1" fmla="*/ 257191 h 397818"/>
                      <a:gd name="connsiteX2" fmla="*/ 216762 w 216762"/>
                      <a:gd name="connsiteY2" fmla="*/ 397818 h 397818"/>
                      <a:gd name="connsiteX3" fmla="*/ 48 w 216762"/>
                      <a:gd name="connsiteY3" fmla="*/ 205777 h 397818"/>
                      <a:gd name="connsiteX4" fmla="*/ 24007 w 216762"/>
                      <a:gd name="connsiteY4" fmla="*/ 0 h 397818"/>
                      <a:gd name="connsiteX0" fmla="*/ 0 w 220788"/>
                      <a:gd name="connsiteY0" fmla="*/ 0 h 373484"/>
                      <a:gd name="connsiteX1" fmla="*/ 220074 w 220788"/>
                      <a:gd name="connsiteY1" fmla="*/ 232857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7076 w 220788"/>
                      <a:gd name="connsiteY1" fmla="*/ 168481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6277 w 220788"/>
                      <a:gd name="connsiteY1" fmla="*/ 151314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1454"/>
                      <a:gd name="connsiteY0" fmla="*/ 0 h 387790"/>
                      <a:gd name="connsiteX1" fmla="*/ 216943 w 221454"/>
                      <a:gd name="connsiteY1" fmla="*/ 165620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2616 w 216941"/>
                      <a:gd name="connsiteY0" fmla="*/ 0 h 383842"/>
                      <a:gd name="connsiteX1" fmla="*/ 211964 w 216941"/>
                      <a:gd name="connsiteY1" fmla="*/ 151657 h 383842"/>
                      <a:gd name="connsiteX2" fmla="*/ 216941 w 216941"/>
                      <a:gd name="connsiteY2" fmla="*/ 383842 h 383842"/>
                      <a:gd name="connsiteX3" fmla="*/ 227 w 216941"/>
                      <a:gd name="connsiteY3" fmla="*/ 191801 h 383842"/>
                      <a:gd name="connsiteX4" fmla="*/ 2616 w 216941"/>
                      <a:gd name="connsiteY4" fmla="*/ 0 h 383842"/>
                      <a:gd name="connsiteX0" fmla="*/ 4921 w 216875"/>
                      <a:gd name="connsiteY0" fmla="*/ 0 h 392563"/>
                      <a:gd name="connsiteX1" fmla="*/ 211898 w 216875"/>
                      <a:gd name="connsiteY1" fmla="*/ 160378 h 392563"/>
                      <a:gd name="connsiteX2" fmla="*/ 216875 w 216875"/>
                      <a:gd name="connsiteY2" fmla="*/ 392563 h 392563"/>
                      <a:gd name="connsiteX3" fmla="*/ 161 w 216875"/>
                      <a:gd name="connsiteY3" fmla="*/ 200522 h 392563"/>
                      <a:gd name="connsiteX4" fmla="*/ 4921 w 216875"/>
                      <a:gd name="connsiteY4" fmla="*/ 0 h 392563"/>
                      <a:gd name="connsiteX0" fmla="*/ 4921 w 212002"/>
                      <a:gd name="connsiteY0" fmla="*/ 0 h 378877"/>
                      <a:gd name="connsiteX1" fmla="*/ 211898 w 212002"/>
                      <a:gd name="connsiteY1" fmla="*/ 160378 h 378877"/>
                      <a:gd name="connsiteX2" fmla="*/ 204213 w 212002"/>
                      <a:gd name="connsiteY2" fmla="*/ 378877 h 378877"/>
                      <a:gd name="connsiteX3" fmla="*/ 161 w 212002"/>
                      <a:gd name="connsiteY3" fmla="*/ 200522 h 378877"/>
                      <a:gd name="connsiteX4" fmla="*/ 4921 w 212002"/>
                      <a:gd name="connsiteY4" fmla="*/ 0 h 378877"/>
                      <a:gd name="connsiteX0" fmla="*/ 4921 w 204213"/>
                      <a:gd name="connsiteY0" fmla="*/ 0 h 378877"/>
                      <a:gd name="connsiteX1" fmla="*/ 200636 w 204213"/>
                      <a:gd name="connsiteY1" fmla="*/ 148053 h 378877"/>
                      <a:gd name="connsiteX2" fmla="*/ 204213 w 204213"/>
                      <a:gd name="connsiteY2" fmla="*/ 378877 h 378877"/>
                      <a:gd name="connsiteX3" fmla="*/ 161 w 204213"/>
                      <a:gd name="connsiteY3" fmla="*/ 200522 h 378877"/>
                      <a:gd name="connsiteX4" fmla="*/ 4921 w 204213"/>
                      <a:gd name="connsiteY4" fmla="*/ 0 h 378877"/>
                      <a:gd name="connsiteX0" fmla="*/ 0 w 208833"/>
                      <a:gd name="connsiteY0" fmla="*/ 0 h 382687"/>
                      <a:gd name="connsiteX1" fmla="*/ 205256 w 208833"/>
                      <a:gd name="connsiteY1" fmla="*/ 151863 h 382687"/>
                      <a:gd name="connsiteX2" fmla="*/ 208833 w 208833"/>
                      <a:gd name="connsiteY2" fmla="*/ 382687 h 382687"/>
                      <a:gd name="connsiteX3" fmla="*/ 4781 w 208833"/>
                      <a:gd name="connsiteY3" fmla="*/ 204332 h 382687"/>
                      <a:gd name="connsiteX4" fmla="*/ 0 w 208833"/>
                      <a:gd name="connsiteY4" fmla="*/ 0 h 382687"/>
                      <a:gd name="connsiteX0" fmla="*/ 0 w 209668"/>
                      <a:gd name="connsiteY0" fmla="*/ 0 h 401285"/>
                      <a:gd name="connsiteX1" fmla="*/ 205256 w 209668"/>
                      <a:gd name="connsiteY1" fmla="*/ 151863 h 401285"/>
                      <a:gd name="connsiteX2" fmla="*/ 209668 w 209668"/>
                      <a:gd name="connsiteY2" fmla="*/ 401285 h 401285"/>
                      <a:gd name="connsiteX3" fmla="*/ 4781 w 209668"/>
                      <a:gd name="connsiteY3" fmla="*/ 204332 h 401285"/>
                      <a:gd name="connsiteX4" fmla="*/ 0 w 209668"/>
                      <a:gd name="connsiteY4" fmla="*/ 0 h 401285"/>
                      <a:gd name="connsiteX0" fmla="*/ 0 w 209674"/>
                      <a:gd name="connsiteY0" fmla="*/ 0 h 401285"/>
                      <a:gd name="connsiteX1" fmla="*/ 209263 w 209674"/>
                      <a:gd name="connsiteY1" fmla="*/ 151656 h 401285"/>
                      <a:gd name="connsiteX2" fmla="*/ 209668 w 209674"/>
                      <a:gd name="connsiteY2" fmla="*/ 401285 h 401285"/>
                      <a:gd name="connsiteX3" fmla="*/ 4781 w 209674"/>
                      <a:gd name="connsiteY3" fmla="*/ 204332 h 401285"/>
                      <a:gd name="connsiteX4" fmla="*/ 0 w 209674"/>
                      <a:gd name="connsiteY4" fmla="*/ 0 h 401285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5295 w 217938"/>
                      <a:gd name="connsiteY3" fmla="*/ 215776 h 406594"/>
                      <a:gd name="connsiteX4" fmla="*/ 0 w 217938"/>
                      <a:gd name="connsiteY4" fmla="*/ 0 h 406594"/>
                      <a:gd name="connsiteX0" fmla="*/ 0 w 217938"/>
                      <a:gd name="connsiteY0" fmla="*/ 88189 h 494783"/>
                      <a:gd name="connsiteX1" fmla="*/ 190936 w 217938"/>
                      <a:gd name="connsiteY1" fmla="*/ 9039 h 494783"/>
                      <a:gd name="connsiteX2" fmla="*/ 217938 w 217938"/>
                      <a:gd name="connsiteY2" fmla="*/ 494783 h 494783"/>
                      <a:gd name="connsiteX3" fmla="*/ 5295 w 217938"/>
                      <a:gd name="connsiteY3" fmla="*/ 303965 h 494783"/>
                      <a:gd name="connsiteX4" fmla="*/ 0 w 217938"/>
                      <a:gd name="connsiteY4" fmla="*/ 88189 h 494783"/>
                      <a:gd name="connsiteX0" fmla="*/ 0 w 217938"/>
                      <a:gd name="connsiteY0" fmla="*/ 79150 h 485744"/>
                      <a:gd name="connsiteX1" fmla="*/ 190936 w 217938"/>
                      <a:gd name="connsiteY1" fmla="*/ 0 h 485744"/>
                      <a:gd name="connsiteX2" fmla="*/ 217938 w 217938"/>
                      <a:gd name="connsiteY2" fmla="*/ 485744 h 485744"/>
                      <a:gd name="connsiteX3" fmla="*/ 5295 w 217938"/>
                      <a:gd name="connsiteY3" fmla="*/ 294926 h 485744"/>
                      <a:gd name="connsiteX4" fmla="*/ 0 w 217938"/>
                      <a:gd name="connsiteY4" fmla="*/ 79150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04691"/>
                      <a:gd name="connsiteY0" fmla="*/ 115022 h 297030"/>
                      <a:gd name="connsiteX1" fmla="*/ 197289 w 204691"/>
                      <a:gd name="connsiteY1" fmla="*/ 0 h 297030"/>
                      <a:gd name="connsiteX2" fmla="*/ 204691 w 204691"/>
                      <a:gd name="connsiteY2" fmla="*/ 226567 h 297030"/>
                      <a:gd name="connsiteX3" fmla="*/ 11648 w 204691"/>
                      <a:gd name="connsiteY3" fmla="*/ 294926 h 297030"/>
                      <a:gd name="connsiteX4" fmla="*/ 0 w 204691"/>
                      <a:gd name="connsiteY4" fmla="*/ 115022 h 297030"/>
                      <a:gd name="connsiteX0" fmla="*/ 0 w 204691"/>
                      <a:gd name="connsiteY0" fmla="*/ 115022 h 336217"/>
                      <a:gd name="connsiteX1" fmla="*/ 197289 w 204691"/>
                      <a:gd name="connsiteY1" fmla="*/ 0 h 336217"/>
                      <a:gd name="connsiteX2" fmla="*/ 204691 w 204691"/>
                      <a:gd name="connsiteY2" fmla="*/ 226567 h 336217"/>
                      <a:gd name="connsiteX3" fmla="*/ 13432 w 204691"/>
                      <a:gd name="connsiteY3" fmla="*/ 334645 h 336217"/>
                      <a:gd name="connsiteX4" fmla="*/ 0 w 204691"/>
                      <a:gd name="connsiteY4" fmla="*/ 115022 h 336217"/>
                      <a:gd name="connsiteX0" fmla="*/ 0 w 204691"/>
                      <a:gd name="connsiteY0" fmla="*/ 115022 h 336575"/>
                      <a:gd name="connsiteX1" fmla="*/ 197289 w 204691"/>
                      <a:gd name="connsiteY1" fmla="*/ 0 h 336575"/>
                      <a:gd name="connsiteX2" fmla="*/ 204691 w 204691"/>
                      <a:gd name="connsiteY2" fmla="*/ 226567 h 336575"/>
                      <a:gd name="connsiteX3" fmla="*/ 13432 w 204691"/>
                      <a:gd name="connsiteY3" fmla="*/ 334645 h 336575"/>
                      <a:gd name="connsiteX4" fmla="*/ 0 w 204691"/>
                      <a:gd name="connsiteY4" fmla="*/ 115022 h 336575"/>
                      <a:gd name="connsiteX0" fmla="*/ 0 w 204691"/>
                      <a:gd name="connsiteY0" fmla="*/ 115022 h 346366"/>
                      <a:gd name="connsiteX1" fmla="*/ 197289 w 204691"/>
                      <a:gd name="connsiteY1" fmla="*/ 0 h 346366"/>
                      <a:gd name="connsiteX2" fmla="*/ 204691 w 204691"/>
                      <a:gd name="connsiteY2" fmla="*/ 226567 h 346366"/>
                      <a:gd name="connsiteX3" fmla="*/ 13878 w 204691"/>
                      <a:gd name="connsiteY3" fmla="*/ 344574 h 346366"/>
                      <a:gd name="connsiteX4" fmla="*/ 0 w 204691"/>
                      <a:gd name="connsiteY4" fmla="*/ 115022 h 346366"/>
                      <a:gd name="connsiteX0" fmla="*/ 0 w 204691"/>
                      <a:gd name="connsiteY0" fmla="*/ 115022 h 344574"/>
                      <a:gd name="connsiteX1" fmla="*/ 197289 w 204691"/>
                      <a:gd name="connsiteY1" fmla="*/ 0 h 344574"/>
                      <a:gd name="connsiteX2" fmla="*/ 204691 w 204691"/>
                      <a:gd name="connsiteY2" fmla="*/ 226567 h 344574"/>
                      <a:gd name="connsiteX3" fmla="*/ 13878 w 204691"/>
                      <a:gd name="connsiteY3" fmla="*/ 344574 h 344574"/>
                      <a:gd name="connsiteX4" fmla="*/ 0 w 204691"/>
                      <a:gd name="connsiteY4" fmla="*/ 115022 h 34457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1 w 204752"/>
                      <a:gd name="connsiteY0" fmla="*/ 127652 h 357204"/>
                      <a:gd name="connsiteX1" fmla="*/ 194128 w 204752"/>
                      <a:gd name="connsiteY1" fmla="*/ 0 h 357204"/>
                      <a:gd name="connsiteX2" fmla="*/ 204752 w 204752"/>
                      <a:gd name="connsiteY2" fmla="*/ 239197 h 357204"/>
                      <a:gd name="connsiteX3" fmla="*/ 13939 w 204752"/>
                      <a:gd name="connsiteY3" fmla="*/ 357204 h 357204"/>
                      <a:gd name="connsiteX4" fmla="*/ 61 w 204752"/>
                      <a:gd name="connsiteY4" fmla="*/ 127652 h 357204"/>
                      <a:gd name="connsiteX0" fmla="*/ 52 w 204743"/>
                      <a:gd name="connsiteY0" fmla="*/ 127652 h 389761"/>
                      <a:gd name="connsiteX1" fmla="*/ 194119 w 204743"/>
                      <a:gd name="connsiteY1" fmla="*/ 0 h 389761"/>
                      <a:gd name="connsiteX2" fmla="*/ 204743 w 204743"/>
                      <a:gd name="connsiteY2" fmla="*/ 239197 h 389761"/>
                      <a:gd name="connsiteX3" fmla="*/ 16719 w 204743"/>
                      <a:gd name="connsiteY3" fmla="*/ 389761 h 389761"/>
                      <a:gd name="connsiteX4" fmla="*/ 52 w 204743"/>
                      <a:gd name="connsiteY4" fmla="*/ 127652 h 389761"/>
                      <a:gd name="connsiteX0" fmla="*/ 52 w 206271"/>
                      <a:gd name="connsiteY0" fmla="*/ 127652 h 389761"/>
                      <a:gd name="connsiteX1" fmla="*/ 194119 w 206271"/>
                      <a:gd name="connsiteY1" fmla="*/ 0 h 389761"/>
                      <a:gd name="connsiteX2" fmla="*/ 206271 w 206271"/>
                      <a:gd name="connsiteY2" fmla="*/ 273242 h 389761"/>
                      <a:gd name="connsiteX3" fmla="*/ 16719 w 206271"/>
                      <a:gd name="connsiteY3" fmla="*/ 389761 h 389761"/>
                      <a:gd name="connsiteX4" fmla="*/ 52 w 206271"/>
                      <a:gd name="connsiteY4" fmla="*/ 127652 h 389761"/>
                      <a:gd name="connsiteX0" fmla="*/ 52 w 206271"/>
                      <a:gd name="connsiteY0" fmla="*/ 127652 h 415363"/>
                      <a:gd name="connsiteX1" fmla="*/ 194119 w 206271"/>
                      <a:gd name="connsiteY1" fmla="*/ 0 h 415363"/>
                      <a:gd name="connsiteX2" fmla="*/ 206271 w 206271"/>
                      <a:gd name="connsiteY2" fmla="*/ 273242 h 415363"/>
                      <a:gd name="connsiteX3" fmla="*/ 16541 w 206271"/>
                      <a:gd name="connsiteY3" fmla="*/ 415363 h 415363"/>
                      <a:gd name="connsiteX4" fmla="*/ 52 w 206271"/>
                      <a:gd name="connsiteY4" fmla="*/ 127652 h 415363"/>
                      <a:gd name="connsiteX0" fmla="*/ 52 w 232947"/>
                      <a:gd name="connsiteY0" fmla="*/ 127652 h 415363"/>
                      <a:gd name="connsiteX1" fmla="*/ 194119 w 232947"/>
                      <a:gd name="connsiteY1" fmla="*/ 0 h 415363"/>
                      <a:gd name="connsiteX2" fmla="*/ 232947 w 232947"/>
                      <a:gd name="connsiteY2" fmla="*/ 276133 h 415363"/>
                      <a:gd name="connsiteX3" fmla="*/ 16541 w 232947"/>
                      <a:gd name="connsiteY3" fmla="*/ 415363 h 415363"/>
                      <a:gd name="connsiteX4" fmla="*/ 52 w 232947"/>
                      <a:gd name="connsiteY4" fmla="*/ 127652 h 415363"/>
                      <a:gd name="connsiteX0" fmla="*/ 52 w 232947"/>
                      <a:gd name="connsiteY0" fmla="*/ 150088 h 437799"/>
                      <a:gd name="connsiteX1" fmla="*/ 215676 w 232947"/>
                      <a:gd name="connsiteY1" fmla="*/ 0 h 437799"/>
                      <a:gd name="connsiteX2" fmla="*/ 232947 w 232947"/>
                      <a:gd name="connsiteY2" fmla="*/ 298569 h 437799"/>
                      <a:gd name="connsiteX3" fmla="*/ 16541 w 232947"/>
                      <a:gd name="connsiteY3" fmla="*/ 437799 h 437799"/>
                      <a:gd name="connsiteX4" fmla="*/ 52 w 232947"/>
                      <a:gd name="connsiteY4" fmla="*/ 150088 h 437799"/>
                      <a:gd name="connsiteX0" fmla="*/ 49 w 233644"/>
                      <a:gd name="connsiteY0" fmla="*/ 134485 h 437799"/>
                      <a:gd name="connsiteX1" fmla="*/ 216373 w 233644"/>
                      <a:gd name="connsiteY1" fmla="*/ 0 h 437799"/>
                      <a:gd name="connsiteX2" fmla="*/ 233644 w 233644"/>
                      <a:gd name="connsiteY2" fmla="*/ 298569 h 437799"/>
                      <a:gd name="connsiteX3" fmla="*/ 17238 w 233644"/>
                      <a:gd name="connsiteY3" fmla="*/ 437799 h 437799"/>
                      <a:gd name="connsiteX4" fmla="*/ 49 w 233644"/>
                      <a:gd name="connsiteY4" fmla="*/ 134485 h 437799"/>
                      <a:gd name="connsiteX0" fmla="*/ 49 w 239446"/>
                      <a:gd name="connsiteY0" fmla="*/ 152735 h 456049"/>
                      <a:gd name="connsiteX1" fmla="*/ 239446 w 239446"/>
                      <a:gd name="connsiteY1" fmla="*/ 0 h 456049"/>
                      <a:gd name="connsiteX2" fmla="*/ 233644 w 239446"/>
                      <a:gd name="connsiteY2" fmla="*/ 316819 h 456049"/>
                      <a:gd name="connsiteX3" fmla="*/ 17238 w 239446"/>
                      <a:gd name="connsiteY3" fmla="*/ 456049 h 456049"/>
                      <a:gd name="connsiteX4" fmla="*/ 49 w 239446"/>
                      <a:gd name="connsiteY4" fmla="*/ 152735 h 456049"/>
                      <a:gd name="connsiteX0" fmla="*/ 49 w 258232"/>
                      <a:gd name="connsiteY0" fmla="*/ 152735 h 456049"/>
                      <a:gd name="connsiteX1" fmla="*/ 239446 w 258232"/>
                      <a:gd name="connsiteY1" fmla="*/ 0 h 456049"/>
                      <a:gd name="connsiteX2" fmla="*/ 258232 w 258232"/>
                      <a:gd name="connsiteY2" fmla="*/ 302757 h 456049"/>
                      <a:gd name="connsiteX3" fmla="*/ 17238 w 258232"/>
                      <a:gd name="connsiteY3" fmla="*/ 456049 h 456049"/>
                      <a:gd name="connsiteX4" fmla="*/ 49 w 258232"/>
                      <a:gd name="connsiteY4" fmla="*/ 152735 h 456049"/>
                      <a:gd name="connsiteX0" fmla="*/ 49 w 255711"/>
                      <a:gd name="connsiteY0" fmla="*/ 152735 h 456049"/>
                      <a:gd name="connsiteX1" fmla="*/ 239446 w 255711"/>
                      <a:gd name="connsiteY1" fmla="*/ 0 h 456049"/>
                      <a:gd name="connsiteX2" fmla="*/ 255711 w 255711"/>
                      <a:gd name="connsiteY2" fmla="*/ 305731 h 456049"/>
                      <a:gd name="connsiteX3" fmla="*/ 17238 w 255711"/>
                      <a:gd name="connsiteY3" fmla="*/ 456049 h 456049"/>
                      <a:gd name="connsiteX4" fmla="*/ 49 w 255711"/>
                      <a:gd name="connsiteY4" fmla="*/ 152735 h 456049"/>
                      <a:gd name="connsiteX0" fmla="*/ 12204 w 267866"/>
                      <a:gd name="connsiteY0" fmla="*/ 152735 h 484570"/>
                      <a:gd name="connsiteX1" fmla="*/ 251601 w 267866"/>
                      <a:gd name="connsiteY1" fmla="*/ 0 h 484570"/>
                      <a:gd name="connsiteX2" fmla="*/ 267866 w 267866"/>
                      <a:gd name="connsiteY2" fmla="*/ 305731 h 484570"/>
                      <a:gd name="connsiteX3" fmla="*/ 146 w 267866"/>
                      <a:gd name="connsiteY3" fmla="*/ 484570 h 484570"/>
                      <a:gd name="connsiteX4" fmla="*/ 12204 w 267866"/>
                      <a:gd name="connsiteY4" fmla="*/ 152735 h 484570"/>
                      <a:gd name="connsiteX0" fmla="*/ 40 w 289050"/>
                      <a:gd name="connsiteY0" fmla="*/ 178624 h 484570"/>
                      <a:gd name="connsiteX1" fmla="*/ 272785 w 289050"/>
                      <a:gd name="connsiteY1" fmla="*/ 0 h 484570"/>
                      <a:gd name="connsiteX2" fmla="*/ 289050 w 289050"/>
                      <a:gd name="connsiteY2" fmla="*/ 305731 h 484570"/>
                      <a:gd name="connsiteX3" fmla="*/ 21330 w 289050"/>
                      <a:gd name="connsiteY3" fmla="*/ 484570 h 484570"/>
                      <a:gd name="connsiteX4" fmla="*/ 40 w 289050"/>
                      <a:gd name="connsiteY4" fmla="*/ 178624 h 484570"/>
                      <a:gd name="connsiteX0" fmla="*/ 49 w 289059"/>
                      <a:gd name="connsiteY0" fmla="*/ 178624 h 486193"/>
                      <a:gd name="connsiteX1" fmla="*/ 272794 w 289059"/>
                      <a:gd name="connsiteY1" fmla="*/ 0 h 486193"/>
                      <a:gd name="connsiteX2" fmla="*/ 289059 w 289059"/>
                      <a:gd name="connsiteY2" fmla="*/ 305731 h 486193"/>
                      <a:gd name="connsiteX3" fmla="*/ 17429 w 289059"/>
                      <a:gd name="connsiteY3" fmla="*/ 486193 h 486193"/>
                      <a:gd name="connsiteX4" fmla="*/ 49 w 289059"/>
                      <a:gd name="connsiteY4" fmla="*/ 178624 h 486193"/>
                      <a:gd name="connsiteX0" fmla="*/ 49 w 291829"/>
                      <a:gd name="connsiteY0" fmla="*/ 198088 h 505657"/>
                      <a:gd name="connsiteX1" fmla="*/ 291829 w 291829"/>
                      <a:gd name="connsiteY1" fmla="*/ 0 h 505657"/>
                      <a:gd name="connsiteX2" fmla="*/ 289059 w 291829"/>
                      <a:gd name="connsiteY2" fmla="*/ 325195 h 505657"/>
                      <a:gd name="connsiteX3" fmla="*/ 17429 w 291829"/>
                      <a:gd name="connsiteY3" fmla="*/ 505657 h 505657"/>
                      <a:gd name="connsiteX4" fmla="*/ 49 w 291829"/>
                      <a:gd name="connsiteY4" fmla="*/ 198088 h 505657"/>
                      <a:gd name="connsiteX0" fmla="*/ 49 w 307968"/>
                      <a:gd name="connsiteY0" fmla="*/ 198088 h 505657"/>
                      <a:gd name="connsiteX1" fmla="*/ 291829 w 307968"/>
                      <a:gd name="connsiteY1" fmla="*/ 0 h 505657"/>
                      <a:gd name="connsiteX2" fmla="*/ 307968 w 307968"/>
                      <a:gd name="connsiteY2" fmla="*/ 302894 h 505657"/>
                      <a:gd name="connsiteX3" fmla="*/ 17429 w 307968"/>
                      <a:gd name="connsiteY3" fmla="*/ 505657 h 505657"/>
                      <a:gd name="connsiteX4" fmla="*/ 49 w 307968"/>
                      <a:gd name="connsiteY4" fmla="*/ 198088 h 505657"/>
                      <a:gd name="connsiteX0" fmla="*/ 49 w 307968"/>
                      <a:gd name="connsiteY0" fmla="*/ 198088 h 505657"/>
                      <a:gd name="connsiteX1" fmla="*/ 291829 w 307968"/>
                      <a:gd name="connsiteY1" fmla="*/ 0 h 505657"/>
                      <a:gd name="connsiteX2" fmla="*/ 307968 w 307968"/>
                      <a:gd name="connsiteY2" fmla="*/ 302894 h 505657"/>
                      <a:gd name="connsiteX3" fmla="*/ 17429 w 307968"/>
                      <a:gd name="connsiteY3" fmla="*/ 505657 h 505657"/>
                      <a:gd name="connsiteX4" fmla="*/ 49 w 307968"/>
                      <a:gd name="connsiteY4" fmla="*/ 198088 h 505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968" h="505657">
                        <a:moveTo>
                          <a:pt x="49" y="198088"/>
                        </a:moveTo>
                        <a:cubicBezTo>
                          <a:pt x="21913" y="187127"/>
                          <a:pt x="275391" y="13526"/>
                          <a:pt x="291829" y="0"/>
                        </a:cubicBezTo>
                        <a:cubicBezTo>
                          <a:pt x="290022" y="30103"/>
                          <a:pt x="307823" y="258879"/>
                          <a:pt x="307968" y="302894"/>
                        </a:cubicBezTo>
                        <a:cubicBezTo>
                          <a:pt x="291584" y="313286"/>
                          <a:pt x="39109" y="496401"/>
                          <a:pt x="17429" y="505657"/>
                        </a:cubicBezTo>
                        <a:cubicBezTo>
                          <a:pt x="15791" y="472147"/>
                          <a:pt x="-1025" y="230316"/>
                          <a:pt x="49" y="198088"/>
                        </a:cubicBezTo>
                        <a:close/>
                      </a:path>
                    </a:pathLst>
                  </a:custGeom>
                  <a:gradFill>
                    <a:gsLst>
                      <a:gs pos="47000">
                        <a:schemeClr val="bg1">
                          <a:lumMod val="50000"/>
                        </a:schemeClr>
                      </a:gs>
                      <a:gs pos="5000">
                        <a:schemeClr val="accent3">
                          <a:lumMod val="46000"/>
                        </a:schemeClr>
                      </a:gs>
                      <a:gs pos="92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dist="12700" dir="13500000" algn="br" rotWithShape="0">
                      <a:prstClr val="black">
                        <a:alpha val="5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F32B041E-155E-6A54-91E5-2F96D8266655}"/>
                      </a:ext>
                    </a:extLst>
                  </p:cNvPr>
                  <p:cNvSpPr/>
                  <p:nvPr/>
                </p:nvSpPr>
                <p:spPr>
                  <a:xfrm rot="165202">
                    <a:off x="11088866" y="1992268"/>
                    <a:ext cx="340687" cy="581378"/>
                  </a:xfrm>
                  <a:custGeom>
                    <a:avLst/>
                    <a:gdLst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47018 w 255686"/>
                      <a:gd name="connsiteY2" fmla="*/ 437699 h 485369"/>
                      <a:gd name="connsiteX3" fmla="*/ 255686 w 255686"/>
                      <a:gd name="connsiteY3" fmla="*/ 485369 h 485369"/>
                      <a:gd name="connsiteX4" fmla="*/ 47670 w 255686"/>
                      <a:gd name="connsiteY4" fmla="*/ 195015 h 485369"/>
                      <a:gd name="connsiteX5" fmla="*/ 17335 w 255686"/>
                      <a:gd name="connsiteY5" fmla="*/ 151678 h 485369"/>
                      <a:gd name="connsiteX6" fmla="*/ 0 w 255686"/>
                      <a:gd name="connsiteY6" fmla="*/ 0 h 485369"/>
                      <a:gd name="connsiteX0" fmla="*/ 0 w 255686"/>
                      <a:gd name="connsiteY0" fmla="*/ 0 h 485369"/>
                      <a:gd name="connsiteX1" fmla="*/ 234017 w 255686"/>
                      <a:gd name="connsiteY1" fmla="*/ 299022 h 485369"/>
                      <a:gd name="connsiteX2" fmla="*/ 255686 w 255686"/>
                      <a:gd name="connsiteY2" fmla="*/ 485369 h 485369"/>
                      <a:gd name="connsiteX3" fmla="*/ 47670 w 255686"/>
                      <a:gd name="connsiteY3" fmla="*/ 195015 h 485369"/>
                      <a:gd name="connsiteX4" fmla="*/ 17335 w 255686"/>
                      <a:gd name="connsiteY4" fmla="*/ 151678 h 485369"/>
                      <a:gd name="connsiteX5" fmla="*/ 0 w 255686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7670 w 246161"/>
                      <a:gd name="connsiteY3" fmla="*/ 195015 h 485369"/>
                      <a:gd name="connsiteX4" fmla="*/ 17335 w 246161"/>
                      <a:gd name="connsiteY4" fmla="*/ 151678 h 485369"/>
                      <a:gd name="connsiteX5" fmla="*/ 0 w 246161"/>
                      <a:gd name="connsiteY5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17335 w 246161"/>
                      <a:gd name="connsiteY3" fmla="*/ 151678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234017 w 246161"/>
                      <a:gd name="connsiteY1" fmla="*/ 299022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46161"/>
                      <a:gd name="connsiteY0" fmla="*/ 0 h 485369"/>
                      <a:gd name="connsiteX1" fmla="*/ 199727 w 246161"/>
                      <a:gd name="connsiteY1" fmla="*/ 255207 h 485369"/>
                      <a:gd name="connsiteX2" fmla="*/ 246161 w 246161"/>
                      <a:gd name="connsiteY2" fmla="*/ 485369 h 485369"/>
                      <a:gd name="connsiteX3" fmla="*/ 4000 w 246161"/>
                      <a:gd name="connsiteY3" fmla="*/ 168823 h 485369"/>
                      <a:gd name="connsiteX4" fmla="*/ 0 w 246161"/>
                      <a:gd name="connsiteY4" fmla="*/ 0 h 485369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4000 w 209966"/>
                      <a:gd name="connsiteY3" fmla="*/ 1688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30723 h 384404"/>
                      <a:gd name="connsiteX4" fmla="*/ 0 w 209966"/>
                      <a:gd name="connsiteY4" fmla="*/ 0 h 384404"/>
                      <a:gd name="connsiteX0" fmla="*/ 0 w 209966"/>
                      <a:gd name="connsiteY0" fmla="*/ 0 h 384404"/>
                      <a:gd name="connsiteX1" fmla="*/ 199727 w 209966"/>
                      <a:gd name="connsiteY1" fmla="*/ 255207 h 384404"/>
                      <a:gd name="connsiteX2" fmla="*/ 209966 w 209966"/>
                      <a:gd name="connsiteY2" fmla="*/ 384404 h 384404"/>
                      <a:gd name="connsiteX3" fmla="*/ 7810 w 209966"/>
                      <a:gd name="connsiteY3" fmla="*/ 107863 h 384404"/>
                      <a:gd name="connsiteX4" fmla="*/ 0 w 209966"/>
                      <a:gd name="connsiteY4" fmla="*/ 0 h 38440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7810 w 200441"/>
                      <a:gd name="connsiteY3" fmla="*/ 107863 h 395834"/>
                      <a:gd name="connsiteX4" fmla="*/ 0 w 200441"/>
                      <a:gd name="connsiteY4" fmla="*/ 0 h 395834"/>
                      <a:gd name="connsiteX0" fmla="*/ 218 w 200659"/>
                      <a:gd name="connsiteY0" fmla="*/ 0 h 395834"/>
                      <a:gd name="connsiteX1" fmla="*/ 199945 w 200659"/>
                      <a:gd name="connsiteY1" fmla="*/ 255207 h 395834"/>
                      <a:gd name="connsiteX2" fmla="*/ 200659 w 200659"/>
                      <a:gd name="connsiteY2" fmla="*/ 395834 h 395834"/>
                      <a:gd name="connsiteX3" fmla="*/ 408 w 200659"/>
                      <a:gd name="connsiteY3" fmla="*/ 115483 h 395834"/>
                      <a:gd name="connsiteX4" fmla="*/ 218 w 200659"/>
                      <a:gd name="connsiteY4" fmla="*/ 0 h 395834"/>
                      <a:gd name="connsiteX0" fmla="*/ 0 w 200441"/>
                      <a:gd name="connsiteY0" fmla="*/ 0 h 395834"/>
                      <a:gd name="connsiteX1" fmla="*/ 199727 w 200441"/>
                      <a:gd name="connsiteY1" fmla="*/ 255207 h 395834"/>
                      <a:gd name="connsiteX2" fmla="*/ 200441 w 200441"/>
                      <a:gd name="connsiteY2" fmla="*/ 395834 h 395834"/>
                      <a:gd name="connsiteX3" fmla="*/ 4000 w 200441"/>
                      <a:gd name="connsiteY3" fmla="*/ 121198 h 395834"/>
                      <a:gd name="connsiteX4" fmla="*/ 0 w 200441"/>
                      <a:gd name="connsiteY4" fmla="*/ 0 h 395834"/>
                      <a:gd name="connsiteX0" fmla="*/ 3872 w 196627"/>
                      <a:gd name="connsiteY0" fmla="*/ 0 h 397818"/>
                      <a:gd name="connsiteX1" fmla="*/ 195913 w 196627"/>
                      <a:gd name="connsiteY1" fmla="*/ 257191 h 397818"/>
                      <a:gd name="connsiteX2" fmla="*/ 196627 w 196627"/>
                      <a:gd name="connsiteY2" fmla="*/ 397818 h 397818"/>
                      <a:gd name="connsiteX3" fmla="*/ 186 w 196627"/>
                      <a:gd name="connsiteY3" fmla="*/ 123182 h 397818"/>
                      <a:gd name="connsiteX4" fmla="*/ 3872 w 196627"/>
                      <a:gd name="connsiteY4" fmla="*/ 0 h 397818"/>
                      <a:gd name="connsiteX0" fmla="*/ 248 w 193003"/>
                      <a:gd name="connsiteY0" fmla="*/ 0 h 397818"/>
                      <a:gd name="connsiteX1" fmla="*/ 192289 w 193003"/>
                      <a:gd name="connsiteY1" fmla="*/ 257191 h 397818"/>
                      <a:gd name="connsiteX2" fmla="*/ 193003 w 193003"/>
                      <a:gd name="connsiteY2" fmla="*/ 397818 h 397818"/>
                      <a:gd name="connsiteX3" fmla="*/ 404 w 193003"/>
                      <a:gd name="connsiteY3" fmla="*/ 127150 h 397818"/>
                      <a:gd name="connsiteX4" fmla="*/ 248 w 193003"/>
                      <a:gd name="connsiteY4" fmla="*/ 0 h 397818"/>
                      <a:gd name="connsiteX0" fmla="*/ 24007 w 216762"/>
                      <a:gd name="connsiteY0" fmla="*/ 0 h 397818"/>
                      <a:gd name="connsiteX1" fmla="*/ 216048 w 216762"/>
                      <a:gd name="connsiteY1" fmla="*/ 257191 h 397818"/>
                      <a:gd name="connsiteX2" fmla="*/ 216762 w 216762"/>
                      <a:gd name="connsiteY2" fmla="*/ 397818 h 397818"/>
                      <a:gd name="connsiteX3" fmla="*/ 48 w 216762"/>
                      <a:gd name="connsiteY3" fmla="*/ 205777 h 397818"/>
                      <a:gd name="connsiteX4" fmla="*/ 24007 w 216762"/>
                      <a:gd name="connsiteY4" fmla="*/ 0 h 397818"/>
                      <a:gd name="connsiteX0" fmla="*/ 0 w 220788"/>
                      <a:gd name="connsiteY0" fmla="*/ 0 h 373484"/>
                      <a:gd name="connsiteX1" fmla="*/ 220074 w 220788"/>
                      <a:gd name="connsiteY1" fmla="*/ 232857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7076 w 220788"/>
                      <a:gd name="connsiteY1" fmla="*/ 168481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0788"/>
                      <a:gd name="connsiteY0" fmla="*/ 0 h 373484"/>
                      <a:gd name="connsiteX1" fmla="*/ 216277 w 220788"/>
                      <a:gd name="connsiteY1" fmla="*/ 151314 h 373484"/>
                      <a:gd name="connsiteX2" fmla="*/ 220788 w 220788"/>
                      <a:gd name="connsiteY2" fmla="*/ 373484 h 373484"/>
                      <a:gd name="connsiteX3" fmla="*/ 4074 w 220788"/>
                      <a:gd name="connsiteY3" fmla="*/ 181443 h 373484"/>
                      <a:gd name="connsiteX4" fmla="*/ 0 w 220788"/>
                      <a:gd name="connsiteY4" fmla="*/ 0 h 373484"/>
                      <a:gd name="connsiteX0" fmla="*/ 0 w 221454"/>
                      <a:gd name="connsiteY0" fmla="*/ 0 h 387790"/>
                      <a:gd name="connsiteX1" fmla="*/ 216943 w 221454"/>
                      <a:gd name="connsiteY1" fmla="*/ 165620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0 w 221454"/>
                      <a:gd name="connsiteY0" fmla="*/ 0 h 387790"/>
                      <a:gd name="connsiteX1" fmla="*/ 216477 w 221454"/>
                      <a:gd name="connsiteY1" fmla="*/ 155605 h 387790"/>
                      <a:gd name="connsiteX2" fmla="*/ 221454 w 221454"/>
                      <a:gd name="connsiteY2" fmla="*/ 387790 h 387790"/>
                      <a:gd name="connsiteX3" fmla="*/ 4740 w 221454"/>
                      <a:gd name="connsiteY3" fmla="*/ 195749 h 387790"/>
                      <a:gd name="connsiteX4" fmla="*/ 0 w 221454"/>
                      <a:gd name="connsiteY4" fmla="*/ 0 h 387790"/>
                      <a:gd name="connsiteX0" fmla="*/ 2616 w 216941"/>
                      <a:gd name="connsiteY0" fmla="*/ 0 h 383842"/>
                      <a:gd name="connsiteX1" fmla="*/ 211964 w 216941"/>
                      <a:gd name="connsiteY1" fmla="*/ 151657 h 383842"/>
                      <a:gd name="connsiteX2" fmla="*/ 216941 w 216941"/>
                      <a:gd name="connsiteY2" fmla="*/ 383842 h 383842"/>
                      <a:gd name="connsiteX3" fmla="*/ 227 w 216941"/>
                      <a:gd name="connsiteY3" fmla="*/ 191801 h 383842"/>
                      <a:gd name="connsiteX4" fmla="*/ 2616 w 216941"/>
                      <a:gd name="connsiteY4" fmla="*/ 0 h 383842"/>
                      <a:gd name="connsiteX0" fmla="*/ 4921 w 216875"/>
                      <a:gd name="connsiteY0" fmla="*/ 0 h 392563"/>
                      <a:gd name="connsiteX1" fmla="*/ 211898 w 216875"/>
                      <a:gd name="connsiteY1" fmla="*/ 160378 h 392563"/>
                      <a:gd name="connsiteX2" fmla="*/ 216875 w 216875"/>
                      <a:gd name="connsiteY2" fmla="*/ 392563 h 392563"/>
                      <a:gd name="connsiteX3" fmla="*/ 161 w 216875"/>
                      <a:gd name="connsiteY3" fmla="*/ 200522 h 392563"/>
                      <a:gd name="connsiteX4" fmla="*/ 4921 w 216875"/>
                      <a:gd name="connsiteY4" fmla="*/ 0 h 392563"/>
                      <a:gd name="connsiteX0" fmla="*/ 4921 w 212002"/>
                      <a:gd name="connsiteY0" fmla="*/ 0 h 378877"/>
                      <a:gd name="connsiteX1" fmla="*/ 211898 w 212002"/>
                      <a:gd name="connsiteY1" fmla="*/ 160378 h 378877"/>
                      <a:gd name="connsiteX2" fmla="*/ 204213 w 212002"/>
                      <a:gd name="connsiteY2" fmla="*/ 378877 h 378877"/>
                      <a:gd name="connsiteX3" fmla="*/ 161 w 212002"/>
                      <a:gd name="connsiteY3" fmla="*/ 200522 h 378877"/>
                      <a:gd name="connsiteX4" fmla="*/ 4921 w 212002"/>
                      <a:gd name="connsiteY4" fmla="*/ 0 h 378877"/>
                      <a:gd name="connsiteX0" fmla="*/ 4921 w 204213"/>
                      <a:gd name="connsiteY0" fmla="*/ 0 h 378877"/>
                      <a:gd name="connsiteX1" fmla="*/ 200636 w 204213"/>
                      <a:gd name="connsiteY1" fmla="*/ 148053 h 378877"/>
                      <a:gd name="connsiteX2" fmla="*/ 204213 w 204213"/>
                      <a:gd name="connsiteY2" fmla="*/ 378877 h 378877"/>
                      <a:gd name="connsiteX3" fmla="*/ 161 w 204213"/>
                      <a:gd name="connsiteY3" fmla="*/ 200522 h 378877"/>
                      <a:gd name="connsiteX4" fmla="*/ 4921 w 204213"/>
                      <a:gd name="connsiteY4" fmla="*/ 0 h 378877"/>
                      <a:gd name="connsiteX0" fmla="*/ 0 w 208833"/>
                      <a:gd name="connsiteY0" fmla="*/ 0 h 382687"/>
                      <a:gd name="connsiteX1" fmla="*/ 205256 w 208833"/>
                      <a:gd name="connsiteY1" fmla="*/ 151863 h 382687"/>
                      <a:gd name="connsiteX2" fmla="*/ 208833 w 208833"/>
                      <a:gd name="connsiteY2" fmla="*/ 382687 h 382687"/>
                      <a:gd name="connsiteX3" fmla="*/ 4781 w 208833"/>
                      <a:gd name="connsiteY3" fmla="*/ 204332 h 382687"/>
                      <a:gd name="connsiteX4" fmla="*/ 0 w 208833"/>
                      <a:gd name="connsiteY4" fmla="*/ 0 h 382687"/>
                      <a:gd name="connsiteX0" fmla="*/ 0 w 209668"/>
                      <a:gd name="connsiteY0" fmla="*/ 0 h 401285"/>
                      <a:gd name="connsiteX1" fmla="*/ 205256 w 209668"/>
                      <a:gd name="connsiteY1" fmla="*/ 151863 h 401285"/>
                      <a:gd name="connsiteX2" fmla="*/ 209668 w 209668"/>
                      <a:gd name="connsiteY2" fmla="*/ 401285 h 401285"/>
                      <a:gd name="connsiteX3" fmla="*/ 4781 w 209668"/>
                      <a:gd name="connsiteY3" fmla="*/ 204332 h 401285"/>
                      <a:gd name="connsiteX4" fmla="*/ 0 w 209668"/>
                      <a:gd name="connsiteY4" fmla="*/ 0 h 401285"/>
                      <a:gd name="connsiteX0" fmla="*/ 0 w 209674"/>
                      <a:gd name="connsiteY0" fmla="*/ 0 h 401285"/>
                      <a:gd name="connsiteX1" fmla="*/ 209263 w 209674"/>
                      <a:gd name="connsiteY1" fmla="*/ 151656 h 401285"/>
                      <a:gd name="connsiteX2" fmla="*/ 209668 w 209674"/>
                      <a:gd name="connsiteY2" fmla="*/ 401285 h 401285"/>
                      <a:gd name="connsiteX3" fmla="*/ 4781 w 209674"/>
                      <a:gd name="connsiteY3" fmla="*/ 204332 h 401285"/>
                      <a:gd name="connsiteX4" fmla="*/ 0 w 209674"/>
                      <a:gd name="connsiteY4" fmla="*/ 0 h 401285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4781 w 217938"/>
                      <a:gd name="connsiteY3" fmla="*/ 204332 h 406594"/>
                      <a:gd name="connsiteX4" fmla="*/ 0 w 217938"/>
                      <a:gd name="connsiteY4" fmla="*/ 0 h 406594"/>
                      <a:gd name="connsiteX0" fmla="*/ 0 w 217938"/>
                      <a:gd name="connsiteY0" fmla="*/ 0 h 406594"/>
                      <a:gd name="connsiteX1" fmla="*/ 209263 w 217938"/>
                      <a:gd name="connsiteY1" fmla="*/ 151656 h 406594"/>
                      <a:gd name="connsiteX2" fmla="*/ 217938 w 217938"/>
                      <a:gd name="connsiteY2" fmla="*/ 406594 h 406594"/>
                      <a:gd name="connsiteX3" fmla="*/ 5295 w 217938"/>
                      <a:gd name="connsiteY3" fmla="*/ 215776 h 406594"/>
                      <a:gd name="connsiteX4" fmla="*/ 0 w 217938"/>
                      <a:gd name="connsiteY4" fmla="*/ 0 h 406594"/>
                      <a:gd name="connsiteX0" fmla="*/ 0 w 217938"/>
                      <a:gd name="connsiteY0" fmla="*/ 88189 h 494783"/>
                      <a:gd name="connsiteX1" fmla="*/ 190936 w 217938"/>
                      <a:gd name="connsiteY1" fmla="*/ 9039 h 494783"/>
                      <a:gd name="connsiteX2" fmla="*/ 217938 w 217938"/>
                      <a:gd name="connsiteY2" fmla="*/ 494783 h 494783"/>
                      <a:gd name="connsiteX3" fmla="*/ 5295 w 217938"/>
                      <a:gd name="connsiteY3" fmla="*/ 303965 h 494783"/>
                      <a:gd name="connsiteX4" fmla="*/ 0 w 217938"/>
                      <a:gd name="connsiteY4" fmla="*/ 88189 h 494783"/>
                      <a:gd name="connsiteX0" fmla="*/ 0 w 217938"/>
                      <a:gd name="connsiteY0" fmla="*/ 79150 h 485744"/>
                      <a:gd name="connsiteX1" fmla="*/ 190936 w 217938"/>
                      <a:gd name="connsiteY1" fmla="*/ 0 h 485744"/>
                      <a:gd name="connsiteX2" fmla="*/ 217938 w 217938"/>
                      <a:gd name="connsiteY2" fmla="*/ 485744 h 485744"/>
                      <a:gd name="connsiteX3" fmla="*/ 5295 w 217938"/>
                      <a:gd name="connsiteY3" fmla="*/ 294926 h 485744"/>
                      <a:gd name="connsiteX4" fmla="*/ 0 w 217938"/>
                      <a:gd name="connsiteY4" fmla="*/ 79150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24291"/>
                      <a:gd name="connsiteY0" fmla="*/ 115022 h 485744"/>
                      <a:gd name="connsiteX1" fmla="*/ 197289 w 224291"/>
                      <a:gd name="connsiteY1" fmla="*/ 0 h 485744"/>
                      <a:gd name="connsiteX2" fmla="*/ 224291 w 224291"/>
                      <a:gd name="connsiteY2" fmla="*/ 485744 h 485744"/>
                      <a:gd name="connsiteX3" fmla="*/ 11648 w 224291"/>
                      <a:gd name="connsiteY3" fmla="*/ 294926 h 485744"/>
                      <a:gd name="connsiteX4" fmla="*/ 0 w 224291"/>
                      <a:gd name="connsiteY4" fmla="*/ 115022 h 485744"/>
                      <a:gd name="connsiteX0" fmla="*/ 0 w 204691"/>
                      <a:gd name="connsiteY0" fmla="*/ 115022 h 297030"/>
                      <a:gd name="connsiteX1" fmla="*/ 197289 w 204691"/>
                      <a:gd name="connsiteY1" fmla="*/ 0 h 297030"/>
                      <a:gd name="connsiteX2" fmla="*/ 204691 w 204691"/>
                      <a:gd name="connsiteY2" fmla="*/ 226567 h 297030"/>
                      <a:gd name="connsiteX3" fmla="*/ 11648 w 204691"/>
                      <a:gd name="connsiteY3" fmla="*/ 294926 h 297030"/>
                      <a:gd name="connsiteX4" fmla="*/ 0 w 204691"/>
                      <a:gd name="connsiteY4" fmla="*/ 115022 h 297030"/>
                      <a:gd name="connsiteX0" fmla="*/ 0 w 204691"/>
                      <a:gd name="connsiteY0" fmla="*/ 115022 h 336217"/>
                      <a:gd name="connsiteX1" fmla="*/ 197289 w 204691"/>
                      <a:gd name="connsiteY1" fmla="*/ 0 h 336217"/>
                      <a:gd name="connsiteX2" fmla="*/ 204691 w 204691"/>
                      <a:gd name="connsiteY2" fmla="*/ 226567 h 336217"/>
                      <a:gd name="connsiteX3" fmla="*/ 13432 w 204691"/>
                      <a:gd name="connsiteY3" fmla="*/ 334645 h 336217"/>
                      <a:gd name="connsiteX4" fmla="*/ 0 w 204691"/>
                      <a:gd name="connsiteY4" fmla="*/ 115022 h 336217"/>
                      <a:gd name="connsiteX0" fmla="*/ 0 w 204691"/>
                      <a:gd name="connsiteY0" fmla="*/ 115022 h 336575"/>
                      <a:gd name="connsiteX1" fmla="*/ 197289 w 204691"/>
                      <a:gd name="connsiteY1" fmla="*/ 0 h 336575"/>
                      <a:gd name="connsiteX2" fmla="*/ 204691 w 204691"/>
                      <a:gd name="connsiteY2" fmla="*/ 226567 h 336575"/>
                      <a:gd name="connsiteX3" fmla="*/ 13432 w 204691"/>
                      <a:gd name="connsiteY3" fmla="*/ 334645 h 336575"/>
                      <a:gd name="connsiteX4" fmla="*/ 0 w 204691"/>
                      <a:gd name="connsiteY4" fmla="*/ 115022 h 336575"/>
                      <a:gd name="connsiteX0" fmla="*/ 0 w 204691"/>
                      <a:gd name="connsiteY0" fmla="*/ 115022 h 346366"/>
                      <a:gd name="connsiteX1" fmla="*/ 197289 w 204691"/>
                      <a:gd name="connsiteY1" fmla="*/ 0 h 346366"/>
                      <a:gd name="connsiteX2" fmla="*/ 204691 w 204691"/>
                      <a:gd name="connsiteY2" fmla="*/ 226567 h 346366"/>
                      <a:gd name="connsiteX3" fmla="*/ 13878 w 204691"/>
                      <a:gd name="connsiteY3" fmla="*/ 344574 h 346366"/>
                      <a:gd name="connsiteX4" fmla="*/ 0 w 204691"/>
                      <a:gd name="connsiteY4" fmla="*/ 115022 h 346366"/>
                      <a:gd name="connsiteX0" fmla="*/ 0 w 204691"/>
                      <a:gd name="connsiteY0" fmla="*/ 115022 h 344574"/>
                      <a:gd name="connsiteX1" fmla="*/ 197289 w 204691"/>
                      <a:gd name="connsiteY1" fmla="*/ 0 h 344574"/>
                      <a:gd name="connsiteX2" fmla="*/ 204691 w 204691"/>
                      <a:gd name="connsiteY2" fmla="*/ 226567 h 344574"/>
                      <a:gd name="connsiteX3" fmla="*/ 13878 w 204691"/>
                      <a:gd name="connsiteY3" fmla="*/ 344574 h 344574"/>
                      <a:gd name="connsiteX4" fmla="*/ 0 w 204691"/>
                      <a:gd name="connsiteY4" fmla="*/ 115022 h 34457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0 w 204691"/>
                      <a:gd name="connsiteY0" fmla="*/ 127652 h 357204"/>
                      <a:gd name="connsiteX1" fmla="*/ 194067 w 204691"/>
                      <a:gd name="connsiteY1" fmla="*/ 0 h 357204"/>
                      <a:gd name="connsiteX2" fmla="*/ 204691 w 204691"/>
                      <a:gd name="connsiteY2" fmla="*/ 239197 h 357204"/>
                      <a:gd name="connsiteX3" fmla="*/ 13878 w 204691"/>
                      <a:gd name="connsiteY3" fmla="*/ 357204 h 357204"/>
                      <a:gd name="connsiteX4" fmla="*/ 0 w 20469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0 w 204751"/>
                      <a:gd name="connsiteY0" fmla="*/ 127652 h 357204"/>
                      <a:gd name="connsiteX1" fmla="*/ 194127 w 204751"/>
                      <a:gd name="connsiteY1" fmla="*/ 0 h 357204"/>
                      <a:gd name="connsiteX2" fmla="*/ 204751 w 204751"/>
                      <a:gd name="connsiteY2" fmla="*/ 239197 h 357204"/>
                      <a:gd name="connsiteX3" fmla="*/ 13938 w 204751"/>
                      <a:gd name="connsiteY3" fmla="*/ 357204 h 357204"/>
                      <a:gd name="connsiteX4" fmla="*/ 60 w 204751"/>
                      <a:gd name="connsiteY4" fmla="*/ 127652 h 357204"/>
                      <a:gd name="connsiteX0" fmla="*/ 61 w 204752"/>
                      <a:gd name="connsiteY0" fmla="*/ 127652 h 357204"/>
                      <a:gd name="connsiteX1" fmla="*/ 194128 w 204752"/>
                      <a:gd name="connsiteY1" fmla="*/ 0 h 357204"/>
                      <a:gd name="connsiteX2" fmla="*/ 204752 w 204752"/>
                      <a:gd name="connsiteY2" fmla="*/ 239197 h 357204"/>
                      <a:gd name="connsiteX3" fmla="*/ 13939 w 204752"/>
                      <a:gd name="connsiteY3" fmla="*/ 357204 h 357204"/>
                      <a:gd name="connsiteX4" fmla="*/ 61 w 204752"/>
                      <a:gd name="connsiteY4" fmla="*/ 127652 h 357204"/>
                      <a:gd name="connsiteX0" fmla="*/ 52 w 204743"/>
                      <a:gd name="connsiteY0" fmla="*/ 127652 h 389761"/>
                      <a:gd name="connsiteX1" fmla="*/ 194119 w 204743"/>
                      <a:gd name="connsiteY1" fmla="*/ 0 h 389761"/>
                      <a:gd name="connsiteX2" fmla="*/ 204743 w 204743"/>
                      <a:gd name="connsiteY2" fmla="*/ 239197 h 389761"/>
                      <a:gd name="connsiteX3" fmla="*/ 16719 w 204743"/>
                      <a:gd name="connsiteY3" fmla="*/ 389761 h 389761"/>
                      <a:gd name="connsiteX4" fmla="*/ 52 w 204743"/>
                      <a:gd name="connsiteY4" fmla="*/ 127652 h 389761"/>
                      <a:gd name="connsiteX0" fmla="*/ 52 w 206271"/>
                      <a:gd name="connsiteY0" fmla="*/ 127652 h 389761"/>
                      <a:gd name="connsiteX1" fmla="*/ 194119 w 206271"/>
                      <a:gd name="connsiteY1" fmla="*/ 0 h 389761"/>
                      <a:gd name="connsiteX2" fmla="*/ 206271 w 206271"/>
                      <a:gd name="connsiteY2" fmla="*/ 273242 h 389761"/>
                      <a:gd name="connsiteX3" fmla="*/ 16719 w 206271"/>
                      <a:gd name="connsiteY3" fmla="*/ 389761 h 389761"/>
                      <a:gd name="connsiteX4" fmla="*/ 52 w 206271"/>
                      <a:gd name="connsiteY4" fmla="*/ 127652 h 389761"/>
                      <a:gd name="connsiteX0" fmla="*/ 52 w 206271"/>
                      <a:gd name="connsiteY0" fmla="*/ 127652 h 415363"/>
                      <a:gd name="connsiteX1" fmla="*/ 194119 w 206271"/>
                      <a:gd name="connsiteY1" fmla="*/ 0 h 415363"/>
                      <a:gd name="connsiteX2" fmla="*/ 206271 w 206271"/>
                      <a:gd name="connsiteY2" fmla="*/ 273242 h 415363"/>
                      <a:gd name="connsiteX3" fmla="*/ 16541 w 206271"/>
                      <a:gd name="connsiteY3" fmla="*/ 415363 h 415363"/>
                      <a:gd name="connsiteX4" fmla="*/ 52 w 206271"/>
                      <a:gd name="connsiteY4" fmla="*/ 127652 h 415363"/>
                      <a:gd name="connsiteX0" fmla="*/ 52 w 232947"/>
                      <a:gd name="connsiteY0" fmla="*/ 127652 h 415363"/>
                      <a:gd name="connsiteX1" fmla="*/ 194119 w 232947"/>
                      <a:gd name="connsiteY1" fmla="*/ 0 h 415363"/>
                      <a:gd name="connsiteX2" fmla="*/ 232947 w 232947"/>
                      <a:gd name="connsiteY2" fmla="*/ 276133 h 415363"/>
                      <a:gd name="connsiteX3" fmla="*/ 16541 w 232947"/>
                      <a:gd name="connsiteY3" fmla="*/ 415363 h 415363"/>
                      <a:gd name="connsiteX4" fmla="*/ 52 w 232947"/>
                      <a:gd name="connsiteY4" fmla="*/ 127652 h 415363"/>
                      <a:gd name="connsiteX0" fmla="*/ 52 w 232947"/>
                      <a:gd name="connsiteY0" fmla="*/ 150088 h 437799"/>
                      <a:gd name="connsiteX1" fmla="*/ 215676 w 232947"/>
                      <a:gd name="connsiteY1" fmla="*/ 0 h 437799"/>
                      <a:gd name="connsiteX2" fmla="*/ 232947 w 232947"/>
                      <a:gd name="connsiteY2" fmla="*/ 298569 h 437799"/>
                      <a:gd name="connsiteX3" fmla="*/ 16541 w 232947"/>
                      <a:gd name="connsiteY3" fmla="*/ 437799 h 437799"/>
                      <a:gd name="connsiteX4" fmla="*/ 52 w 232947"/>
                      <a:gd name="connsiteY4" fmla="*/ 150088 h 437799"/>
                      <a:gd name="connsiteX0" fmla="*/ 49 w 233644"/>
                      <a:gd name="connsiteY0" fmla="*/ 134485 h 437799"/>
                      <a:gd name="connsiteX1" fmla="*/ 216373 w 233644"/>
                      <a:gd name="connsiteY1" fmla="*/ 0 h 437799"/>
                      <a:gd name="connsiteX2" fmla="*/ 233644 w 233644"/>
                      <a:gd name="connsiteY2" fmla="*/ 298569 h 437799"/>
                      <a:gd name="connsiteX3" fmla="*/ 17238 w 233644"/>
                      <a:gd name="connsiteY3" fmla="*/ 437799 h 437799"/>
                      <a:gd name="connsiteX4" fmla="*/ 49 w 233644"/>
                      <a:gd name="connsiteY4" fmla="*/ 134485 h 437799"/>
                      <a:gd name="connsiteX0" fmla="*/ 49 w 239446"/>
                      <a:gd name="connsiteY0" fmla="*/ 152735 h 456049"/>
                      <a:gd name="connsiteX1" fmla="*/ 239446 w 239446"/>
                      <a:gd name="connsiteY1" fmla="*/ 0 h 456049"/>
                      <a:gd name="connsiteX2" fmla="*/ 233644 w 239446"/>
                      <a:gd name="connsiteY2" fmla="*/ 316819 h 456049"/>
                      <a:gd name="connsiteX3" fmla="*/ 17238 w 239446"/>
                      <a:gd name="connsiteY3" fmla="*/ 456049 h 456049"/>
                      <a:gd name="connsiteX4" fmla="*/ 49 w 239446"/>
                      <a:gd name="connsiteY4" fmla="*/ 152735 h 456049"/>
                      <a:gd name="connsiteX0" fmla="*/ 49 w 258232"/>
                      <a:gd name="connsiteY0" fmla="*/ 152735 h 456049"/>
                      <a:gd name="connsiteX1" fmla="*/ 239446 w 258232"/>
                      <a:gd name="connsiteY1" fmla="*/ 0 h 456049"/>
                      <a:gd name="connsiteX2" fmla="*/ 258232 w 258232"/>
                      <a:gd name="connsiteY2" fmla="*/ 302757 h 456049"/>
                      <a:gd name="connsiteX3" fmla="*/ 17238 w 258232"/>
                      <a:gd name="connsiteY3" fmla="*/ 456049 h 456049"/>
                      <a:gd name="connsiteX4" fmla="*/ 49 w 258232"/>
                      <a:gd name="connsiteY4" fmla="*/ 152735 h 456049"/>
                      <a:gd name="connsiteX0" fmla="*/ 49 w 255711"/>
                      <a:gd name="connsiteY0" fmla="*/ 152735 h 456049"/>
                      <a:gd name="connsiteX1" fmla="*/ 239446 w 255711"/>
                      <a:gd name="connsiteY1" fmla="*/ 0 h 456049"/>
                      <a:gd name="connsiteX2" fmla="*/ 255711 w 255711"/>
                      <a:gd name="connsiteY2" fmla="*/ 305731 h 456049"/>
                      <a:gd name="connsiteX3" fmla="*/ 17238 w 255711"/>
                      <a:gd name="connsiteY3" fmla="*/ 456049 h 456049"/>
                      <a:gd name="connsiteX4" fmla="*/ 49 w 255711"/>
                      <a:gd name="connsiteY4" fmla="*/ 152735 h 456049"/>
                      <a:gd name="connsiteX0" fmla="*/ 251 w 241920"/>
                      <a:gd name="connsiteY0" fmla="*/ 139218 h 456049"/>
                      <a:gd name="connsiteX1" fmla="*/ 225655 w 241920"/>
                      <a:gd name="connsiteY1" fmla="*/ 0 h 456049"/>
                      <a:gd name="connsiteX2" fmla="*/ 241920 w 241920"/>
                      <a:gd name="connsiteY2" fmla="*/ 305731 h 456049"/>
                      <a:gd name="connsiteX3" fmla="*/ 3447 w 241920"/>
                      <a:gd name="connsiteY3" fmla="*/ 456049 h 456049"/>
                      <a:gd name="connsiteX4" fmla="*/ 251 w 241920"/>
                      <a:gd name="connsiteY4" fmla="*/ 139218 h 456049"/>
                      <a:gd name="connsiteX0" fmla="*/ 30 w 241699"/>
                      <a:gd name="connsiteY0" fmla="*/ 139218 h 433407"/>
                      <a:gd name="connsiteX1" fmla="*/ 225434 w 241699"/>
                      <a:gd name="connsiteY1" fmla="*/ 0 h 433407"/>
                      <a:gd name="connsiteX2" fmla="*/ 241699 w 241699"/>
                      <a:gd name="connsiteY2" fmla="*/ 305731 h 433407"/>
                      <a:gd name="connsiteX3" fmla="*/ 28756 w 241699"/>
                      <a:gd name="connsiteY3" fmla="*/ 433407 h 433407"/>
                      <a:gd name="connsiteX4" fmla="*/ 30 w 241699"/>
                      <a:gd name="connsiteY4" fmla="*/ 139218 h 433407"/>
                      <a:gd name="connsiteX0" fmla="*/ 59 w 227543"/>
                      <a:gd name="connsiteY0" fmla="*/ 129957 h 433407"/>
                      <a:gd name="connsiteX1" fmla="*/ 211278 w 227543"/>
                      <a:gd name="connsiteY1" fmla="*/ 0 h 433407"/>
                      <a:gd name="connsiteX2" fmla="*/ 227543 w 227543"/>
                      <a:gd name="connsiteY2" fmla="*/ 305731 h 433407"/>
                      <a:gd name="connsiteX3" fmla="*/ 14600 w 227543"/>
                      <a:gd name="connsiteY3" fmla="*/ 433407 h 433407"/>
                      <a:gd name="connsiteX4" fmla="*/ 59 w 227543"/>
                      <a:gd name="connsiteY4" fmla="*/ 129957 h 433407"/>
                      <a:gd name="connsiteX0" fmla="*/ 46 w 231312"/>
                      <a:gd name="connsiteY0" fmla="*/ 134417 h 433407"/>
                      <a:gd name="connsiteX1" fmla="*/ 215047 w 231312"/>
                      <a:gd name="connsiteY1" fmla="*/ 0 h 433407"/>
                      <a:gd name="connsiteX2" fmla="*/ 231312 w 231312"/>
                      <a:gd name="connsiteY2" fmla="*/ 305731 h 433407"/>
                      <a:gd name="connsiteX3" fmla="*/ 18369 w 231312"/>
                      <a:gd name="connsiteY3" fmla="*/ 433407 h 433407"/>
                      <a:gd name="connsiteX4" fmla="*/ 46 w 231312"/>
                      <a:gd name="connsiteY4" fmla="*/ 134417 h 433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312" h="433407">
                        <a:moveTo>
                          <a:pt x="46" y="134417"/>
                        </a:moveTo>
                        <a:cubicBezTo>
                          <a:pt x="21910" y="123456"/>
                          <a:pt x="198609" y="13526"/>
                          <a:pt x="215047" y="0"/>
                        </a:cubicBezTo>
                        <a:cubicBezTo>
                          <a:pt x="213240" y="30103"/>
                          <a:pt x="231167" y="261716"/>
                          <a:pt x="231312" y="305731"/>
                        </a:cubicBezTo>
                        <a:cubicBezTo>
                          <a:pt x="214928" y="316123"/>
                          <a:pt x="40049" y="424151"/>
                          <a:pt x="18369" y="433407"/>
                        </a:cubicBezTo>
                        <a:cubicBezTo>
                          <a:pt x="16731" y="399897"/>
                          <a:pt x="-1028" y="166645"/>
                          <a:pt x="46" y="134417"/>
                        </a:cubicBezTo>
                        <a:close/>
                      </a:path>
                    </a:pathLst>
                  </a:custGeom>
                  <a:gradFill>
                    <a:gsLst>
                      <a:gs pos="47000">
                        <a:schemeClr val="bg1">
                          <a:lumMod val="50000"/>
                        </a:schemeClr>
                      </a:gs>
                      <a:gs pos="5000">
                        <a:schemeClr val="accent3">
                          <a:lumMod val="46000"/>
                        </a:schemeClr>
                      </a:gs>
                      <a:gs pos="92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dist="127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C83EDC23-E898-FFF3-1C1E-E2B1CBD82432}"/>
                      </a:ext>
                    </a:extLst>
                  </p:cNvPr>
                  <p:cNvGrpSpPr/>
                  <p:nvPr/>
                </p:nvGrpSpPr>
                <p:grpSpPr>
                  <a:xfrm>
                    <a:off x="10339000" y="2573522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206" name="Straight Connector 205">
                      <a:extLst>
                        <a:ext uri="{FF2B5EF4-FFF2-40B4-BE49-F238E27FC236}">
                          <a16:creationId xmlns:a16="http://schemas.microsoft.com/office/drawing/2014/main" id="{30E06E5B-6715-55F2-7059-6B91FBDB84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" name="Straight Connector 206">
                      <a:extLst>
                        <a:ext uri="{FF2B5EF4-FFF2-40B4-BE49-F238E27FC236}">
                          <a16:creationId xmlns:a16="http://schemas.microsoft.com/office/drawing/2014/main" id="{1700EB78-2953-B6DC-1C16-19E6A648FD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C49A0577-FD47-B0AB-7572-B3B07CB86B7D}"/>
                      </a:ext>
                    </a:extLst>
                  </p:cNvPr>
                  <p:cNvGrpSpPr/>
                  <p:nvPr/>
                </p:nvGrpSpPr>
                <p:grpSpPr>
                  <a:xfrm>
                    <a:off x="10409297" y="2535422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204" name="Straight Connector 203">
                      <a:extLst>
                        <a:ext uri="{FF2B5EF4-FFF2-40B4-BE49-F238E27FC236}">
                          <a16:creationId xmlns:a16="http://schemas.microsoft.com/office/drawing/2014/main" id="{D94C40AA-B16C-9985-5271-CE607881FC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" name="Straight Connector 204">
                      <a:extLst>
                        <a:ext uri="{FF2B5EF4-FFF2-40B4-BE49-F238E27FC236}">
                          <a16:creationId xmlns:a16="http://schemas.microsoft.com/office/drawing/2014/main" id="{C4203F72-A330-4902-E29A-EFA430A5AC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86C636D7-D920-2131-4DA3-C3C98F2A7266}"/>
                      </a:ext>
                    </a:extLst>
                  </p:cNvPr>
                  <p:cNvGrpSpPr/>
                  <p:nvPr/>
                </p:nvGrpSpPr>
                <p:grpSpPr>
                  <a:xfrm>
                    <a:off x="10535182" y="2467019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202" name="Straight Connector 201">
                      <a:extLst>
                        <a:ext uri="{FF2B5EF4-FFF2-40B4-BE49-F238E27FC236}">
                          <a16:creationId xmlns:a16="http://schemas.microsoft.com/office/drawing/2014/main" id="{301D1608-EFBC-6B56-543F-7C01ABA885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3" name="Straight Connector 202">
                      <a:extLst>
                        <a:ext uri="{FF2B5EF4-FFF2-40B4-BE49-F238E27FC236}">
                          <a16:creationId xmlns:a16="http://schemas.microsoft.com/office/drawing/2014/main" id="{CDA22937-8306-44F2-F110-0B3A7B5862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E7086EFE-8007-AA2B-6A0A-4BEE05166234}"/>
                      </a:ext>
                    </a:extLst>
                  </p:cNvPr>
                  <p:cNvGrpSpPr/>
                  <p:nvPr/>
                </p:nvGrpSpPr>
                <p:grpSpPr>
                  <a:xfrm>
                    <a:off x="10475689" y="2499227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200" name="Straight Connector 199">
                      <a:extLst>
                        <a:ext uri="{FF2B5EF4-FFF2-40B4-BE49-F238E27FC236}">
                          <a16:creationId xmlns:a16="http://schemas.microsoft.com/office/drawing/2014/main" id="{1DC703BF-1C6D-1D0F-7847-6DBD048A5D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Straight Connector 200">
                      <a:extLst>
                        <a:ext uri="{FF2B5EF4-FFF2-40B4-BE49-F238E27FC236}">
                          <a16:creationId xmlns:a16="http://schemas.microsoft.com/office/drawing/2014/main" id="{D8D2B8C7-F4DC-A366-384C-D890AD4219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798C1D57-4C65-B7BE-7CCC-CED29871EB18}"/>
                      </a:ext>
                    </a:extLst>
                  </p:cNvPr>
                  <p:cNvGrpSpPr/>
                  <p:nvPr/>
                </p:nvGrpSpPr>
                <p:grpSpPr>
                  <a:xfrm>
                    <a:off x="11152235" y="2137454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198" name="Straight Connector 197">
                      <a:extLst>
                        <a:ext uri="{FF2B5EF4-FFF2-40B4-BE49-F238E27FC236}">
                          <a16:creationId xmlns:a16="http://schemas.microsoft.com/office/drawing/2014/main" id="{B96344BC-40F8-6E6E-5F3A-54F8D62559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Straight Connector 198">
                      <a:extLst>
                        <a:ext uri="{FF2B5EF4-FFF2-40B4-BE49-F238E27FC236}">
                          <a16:creationId xmlns:a16="http://schemas.microsoft.com/office/drawing/2014/main" id="{1FC0F34D-C343-4B7D-B32C-6BCF6F015E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FD8E7879-184D-8B27-38C0-4E74F43B146B}"/>
                      </a:ext>
                    </a:extLst>
                  </p:cNvPr>
                  <p:cNvGrpSpPr/>
                  <p:nvPr/>
                </p:nvGrpSpPr>
                <p:grpSpPr>
                  <a:xfrm>
                    <a:off x="11212769" y="2108879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196" name="Straight Connector 195">
                      <a:extLst>
                        <a:ext uri="{FF2B5EF4-FFF2-40B4-BE49-F238E27FC236}">
                          <a16:creationId xmlns:a16="http://schemas.microsoft.com/office/drawing/2014/main" id="{B590F02D-BB43-7F01-B05A-821624D892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Straight Connector 196">
                      <a:extLst>
                        <a:ext uri="{FF2B5EF4-FFF2-40B4-BE49-F238E27FC236}">
                          <a16:creationId xmlns:a16="http://schemas.microsoft.com/office/drawing/2014/main" id="{80619BA7-E434-653F-4100-165FFB118C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Group 146">
                    <a:extLst>
                      <a:ext uri="{FF2B5EF4-FFF2-40B4-BE49-F238E27FC236}">
                        <a16:creationId xmlns:a16="http://schemas.microsoft.com/office/drawing/2014/main" id="{46FB1CC5-7DE4-75F0-7F15-D3D00DC37A48}"/>
                      </a:ext>
                    </a:extLst>
                  </p:cNvPr>
                  <p:cNvGrpSpPr/>
                  <p:nvPr/>
                </p:nvGrpSpPr>
                <p:grpSpPr>
                  <a:xfrm>
                    <a:off x="11277208" y="2076494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194" name="Straight Connector 193">
                      <a:extLst>
                        <a:ext uri="{FF2B5EF4-FFF2-40B4-BE49-F238E27FC236}">
                          <a16:creationId xmlns:a16="http://schemas.microsoft.com/office/drawing/2014/main" id="{69A5E8E8-1CAB-C5FF-FAF2-EE87FB9251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Straight Connector 194">
                      <a:extLst>
                        <a:ext uri="{FF2B5EF4-FFF2-40B4-BE49-F238E27FC236}">
                          <a16:creationId xmlns:a16="http://schemas.microsoft.com/office/drawing/2014/main" id="{D0E87212-4EB4-A808-4C23-85D4A4998A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6F40B49C-D0AA-479A-3F9E-3FD3B3979CDB}"/>
                      </a:ext>
                    </a:extLst>
                  </p:cNvPr>
                  <p:cNvGrpSpPr/>
                  <p:nvPr/>
                </p:nvGrpSpPr>
                <p:grpSpPr>
                  <a:xfrm>
                    <a:off x="11337741" y="2049824"/>
                    <a:ext cx="11826" cy="402051"/>
                    <a:chOff x="624992" y="1075557"/>
                    <a:chExt cx="11538" cy="402051"/>
                  </a:xfrm>
                </p:grpSpPr>
                <p:cxnSp>
                  <p:nvCxnSpPr>
                    <p:cNvPr id="192" name="Straight Connector 191">
                      <a:extLst>
                        <a:ext uri="{FF2B5EF4-FFF2-40B4-BE49-F238E27FC236}">
                          <a16:creationId xmlns:a16="http://schemas.microsoft.com/office/drawing/2014/main" id="{534A87F3-3D02-AF8C-E6CC-5F78FE29E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4992" y="1077643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Straight Connector 192">
                      <a:extLst>
                        <a:ext uri="{FF2B5EF4-FFF2-40B4-BE49-F238E27FC236}">
                          <a16:creationId xmlns:a16="http://schemas.microsoft.com/office/drawing/2014/main" id="{5E17B497-45FB-0FF2-8409-F2BEAB0AC3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1404" y="1075557"/>
                      <a:ext cx="5126" cy="399965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49" name="Picture 148" descr="Shap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5CABCA8B-87BC-C7EE-8D44-3D8D01EF8A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0559680" y="2306496"/>
                    <a:ext cx="585261" cy="394081"/>
                  </a:xfrm>
                  <a:prstGeom prst="rect">
                    <a:avLst/>
                  </a:prstGeom>
                  <a:effectLst>
                    <a:outerShdw blurRad="25400" dist="38100" dir="13500000" algn="br" rotWithShape="0">
                      <a:prstClr val="black">
                        <a:alpha val="44000"/>
                      </a:prstClr>
                    </a:outerShdw>
                  </a:effectLst>
                  <a:scene3d>
                    <a:camera prst="isometricRightUp"/>
                    <a:lightRig rig="threePt" dir="t"/>
                  </a:scene3d>
                  <a:sp3d prstMaterial="metal">
                    <a:bevelT w="25400" h="19050" prst="relaxedInset"/>
                  </a:sp3d>
                </p:spPr>
              </p:pic>
              <p:pic>
                <p:nvPicPr>
                  <p:cNvPr id="150" name="Picture 14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B3236D55-698D-9439-2844-ACADCEC45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7371" b="15821"/>
                  <a:stretch/>
                </p:blipFill>
                <p:spPr>
                  <a:xfrm>
                    <a:off x="10257038" y="2563317"/>
                    <a:ext cx="388535" cy="253237"/>
                  </a:xfrm>
                  <a:prstGeom prst="rect">
                    <a:avLst/>
                  </a:prstGeom>
                  <a:effectLst>
                    <a:outerShdw blurRad="25400" dist="254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RightUp"/>
                    <a:lightRig rig="threePt" dir="t"/>
                  </a:scene3d>
                  <a:sp3d>
                    <a:bevelT w="19050" h="12700" prst="relaxedInset"/>
                  </a:sp3d>
                </p:spPr>
              </p:pic>
              <p:pic>
                <p:nvPicPr>
                  <p:cNvPr id="151" name="Picture 150" descr="A picture containing 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8537FCB0-5202-10FF-EC3A-DA14A40002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8715" t="23648" r="8445" b="36654"/>
                  <a:stretch/>
                </p:blipFill>
                <p:spPr>
                  <a:xfrm>
                    <a:off x="11045284" y="2185020"/>
                    <a:ext cx="405692" cy="189665"/>
                  </a:xfrm>
                  <a:prstGeom prst="rect">
                    <a:avLst/>
                  </a:prstGeom>
                  <a:effectLst>
                    <a:outerShdw blurRad="38100" dist="25400" dir="13500000" algn="b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RightUp"/>
                    <a:lightRig rig="threePt" dir="t"/>
                  </a:scene3d>
                  <a:sp3d>
                    <a:bevelT w="19050" h="19050" prst="relaxedInset"/>
                  </a:sp3d>
                </p:spPr>
              </p:pic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3A586417-BBCE-AB25-2C13-19F1AD66E316}"/>
                      </a:ext>
                    </a:extLst>
                  </p:cNvPr>
                  <p:cNvSpPr/>
                  <p:nvPr/>
                </p:nvSpPr>
                <p:spPr>
                  <a:xfrm rot="758498" flipH="1">
                    <a:off x="10264057" y="2324359"/>
                    <a:ext cx="2211716" cy="1204055"/>
                  </a:xfrm>
                  <a:custGeom>
                    <a:avLst/>
                    <a:gdLst>
                      <a:gd name="connsiteX0" fmla="*/ 186347 w 377028"/>
                      <a:gd name="connsiteY0" fmla="*/ 0 h 273020"/>
                      <a:gd name="connsiteX1" fmla="*/ 377028 w 377028"/>
                      <a:gd name="connsiteY1" fmla="*/ 229683 h 273020"/>
                      <a:gd name="connsiteX2" fmla="*/ 169012 w 377028"/>
                      <a:gd name="connsiteY2" fmla="*/ 273020 h 273020"/>
                      <a:gd name="connsiteX3" fmla="*/ 0 w 377028"/>
                      <a:gd name="connsiteY3" fmla="*/ 39003 h 273020"/>
                      <a:gd name="connsiteX4" fmla="*/ 186347 w 377028"/>
                      <a:gd name="connsiteY4" fmla="*/ 0 h 273020"/>
                      <a:gd name="connsiteX0" fmla="*/ 242684 w 433365"/>
                      <a:gd name="connsiteY0" fmla="*/ 30335 h 303355"/>
                      <a:gd name="connsiteX1" fmla="*/ 433365 w 433365"/>
                      <a:gd name="connsiteY1" fmla="*/ 260018 h 303355"/>
                      <a:gd name="connsiteX2" fmla="*/ 225349 w 433365"/>
                      <a:gd name="connsiteY2" fmla="*/ 303355 h 303355"/>
                      <a:gd name="connsiteX3" fmla="*/ 0 w 433365"/>
                      <a:gd name="connsiteY3" fmla="*/ 0 h 303355"/>
                      <a:gd name="connsiteX4" fmla="*/ 242684 w 433365"/>
                      <a:gd name="connsiteY4" fmla="*/ 30335 h 303355"/>
                      <a:gd name="connsiteX0" fmla="*/ 208015 w 433365"/>
                      <a:gd name="connsiteY0" fmla="*/ 0 h 333691"/>
                      <a:gd name="connsiteX1" fmla="*/ 433365 w 433365"/>
                      <a:gd name="connsiteY1" fmla="*/ 290354 h 333691"/>
                      <a:gd name="connsiteX2" fmla="*/ 225349 w 433365"/>
                      <a:gd name="connsiteY2" fmla="*/ 333691 h 333691"/>
                      <a:gd name="connsiteX3" fmla="*/ 0 w 433365"/>
                      <a:gd name="connsiteY3" fmla="*/ 30336 h 333691"/>
                      <a:gd name="connsiteX4" fmla="*/ 208015 w 433365"/>
                      <a:gd name="connsiteY4" fmla="*/ 0 h 333691"/>
                      <a:gd name="connsiteX0" fmla="*/ 208015 w 454320"/>
                      <a:gd name="connsiteY0" fmla="*/ 0 h 333691"/>
                      <a:gd name="connsiteX1" fmla="*/ 454320 w 454320"/>
                      <a:gd name="connsiteY1" fmla="*/ 284639 h 333691"/>
                      <a:gd name="connsiteX2" fmla="*/ 225349 w 454320"/>
                      <a:gd name="connsiteY2" fmla="*/ 333691 h 333691"/>
                      <a:gd name="connsiteX3" fmla="*/ 0 w 454320"/>
                      <a:gd name="connsiteY3" fmla="*/ 30336 h 333691"/>
                      <a:gd name="connsiteX4" fmla="*/ 208015 w 454320"/>
                      <a:gd name="connsiteY4" fmla="*/ 0 h 333691"/>
                      <a:gd name="connsiteX0" fmla="*/ 211825 w 454320"/>
                      <a:gd name="connsiteY0" fmla="*/ 0 h 335596"/>
                      <a:gd name="connsiteX1" fmla="*/ 454320 w 454320"/>
                      <a:gd name="connsiteY1" fmla="*/ 286544 h 335596"/>
                      <a:gd name="connsiteX2" fmla="*/ 225349 w 454320"/>
                      <a:gd name="connsiteY2" fmla="*/ 335596 h 335596"/>
                      <a:gd name="connsiteX3" fmla="*/ 0 w 454320"/>
                      <a:gd name="connsiteY3" fmla="*/ 32241 h 335596"/>
                      <a:gd name="connsiteX4" fmla="*/ 211825 w 454320"/>
                      <a:gd name="connsiteY4" fmla="*/ 0 h 335596"/>
                      <a:gd name="connsiteX0" fmla="*/ 211825 w 454320"/>
                      <a:gd name="connsiteY0" fmla="*/ 0 h 366876"/>
                      <a:gd name="connsiteX1" fmla="*/ 454320 w 454320"/>
                      <a:gd name="connsiteY1" fmla="*/ 286544 h 366876"/>
                      <a:gd name="connsiteX2" fmla="*/ 259789 w 454320"/>
                      <a:gd name="connsiteY2" fmla="*/ 366876 h 366876"/>
                      <a:gd name="connsiteX3" fmla="*/ 0 w 454320"/>
                      <a:gd name="connsiteY3" fmla="*/ 32241 h 366876"/>
                      <a:gd name="connsiteX4" fmla="*/ 211825 w 454320"/>
                      <a:gd name="connsiteY4" fmla="*/ 0 h 366876"/>
                      <a:gd name="connsiteX0" fmla="*/ 190367 w 432862"/>
                      <a:gd name="connsiteY0" fmla="*/ 0 h 366876"/>
                      <a:gd name="connsiteX1" fmla="*/ 432862 w 432862"/>
                      <a:gd name="connsiteY1" fmla="*/ 286544 h 366876"/>
                      <a:gd name="connsiteX2" fmla="*/ 238331 w 432862"/>
                      <a:gd name="connsiteY2" fmla="*/ 366876 h 366876"/>
                      <a:gd name="connsiteX3" fmla="*/ 0 w 432862"/>
                      <a:gd name="connsiteY3" fmla="*/ 184910 h 366876"/>
                      <a:gd name="connsiteX4" fmla="*/ 190367 w 432862"/>
                      <a:gd name="connsiteY4" fmla="*/ 0 h 366876"/>
                      <a:gd name="connsiteX0" fmla="*/ 210392 w 432862"/>
                      <a:gd name="connsiteY0" fmla="*/ 0 h 243937"/>
                      <a:gd name="connsiteX1" fmla="*/ 432862 w 432862"/>
                      <a:gd name="connsiteY1" fmla="*/ 163605 h 243937"/>
                      <a:gd name="connsiteX2" fmla="*/ 238331 w 432862"/>
                      <a:gd name="connsiteY2" fmla="*/ 243937 h 243937"/>
                      <a:gd name="connsiteX3" fmla="*/ 0 w 432862"/>
                      <a:gd name="connsiteY3" fmla="*/ 61971 h 243937"/>
                      <a:gd name="connsiteX4" fmla="*/ 210392 w 432862"/>
                      <a:gd name="connsiteY4" fmla="*/ 0 h 243937"/>
                      <a:gd name="connsiteX0" fmla="*/ 199212 w 432862"/>
                      <a:gd name="connsiteY0" fmla="*/ 0 h 248105"/>
                      <a:gd name="connsiteX1" fmla="*/ 432862 w 432862"/>
                      <a:gd name="connsiteY1" fmla="*/ 167773 h 248105"/>
                      <a:gd name="connsiteX2" fmla="*/ 238331 w 432862"/>
                      <a:gd name="connsiteY2" fmla="*/ 248105 h 248105"/>
                      <a:gd name="connsiteX3" fmla="*/ 0 w 432862"/>
                      <a:gd name="connsiteY3" fmla="*/ 66139 h 248105"/>
                      <a:gd name="connsiteX4" fmla="*/ 199212 w 432862"/>
                      <a:gd name="connsiteY4" fmla="*/ 0 h 248105"/>
                      <a:gd name="connsiteX0" fmla="*/ 199212 w 445304"/>
                      <a:gd name="connsiteY0" fmla="*/ 0 h 248105"/>
                      <a:gd name="connsiteX1" fmla="*/ 445304 w 445304"/>
                      <a:gd name="connsiteY1" fmla="*/ 165607 h 248105"/>
                      <a:gd name="connsiteX2" fmla="*/ 238331 w 445304"/>
                      <a:gd name="connsiteY2" fmla="*/ 248105 h 248105"/>
                      <a:gd name="connsiteX3" fmla="*/ 0 w 445304"/>
                      <a:gd name="connsiteY3" fmla="*/ 66139 h 248105"/>
                      <a:gd name="connsiteX4" fmla="*/ 199212 w 445304"/>
                      <a:gd name="connsiteY4" fmla="*/ 0 h 248105"/>
                      <a:gd name="connsiteX0" fmla="*/ 169662 w 445304"/>
                      <a:gd name="connsiteY0" fmla="*/ 0 h 300899"/>
                      <a:gd name="connsiteX1" fmla="*/ 445304 w 445304"/>
                      <a:gd name="connsiteY1" fmla="*/ 218401 h 300899"/>
                      <a:gd name="connsiteX2" fmla="*/ 238331 w 445304"/>
                      <a:gd name="connsiteY2" fmla="*/ 300899 h 300899"/>
                      <a:gd name="connsiteX3" fmla="*/ 0 w 445304"/>
                      <a:gd name="connsiteY3" fmla="*/ 118933 h 300899"/>
                      <a:gd name="connsiteX4" fmla="*/ 169662 w 445304"/>
                      <a:gd name="connsiteY4" fmla="*/ 0 h 300899"/>
                      <a:gd name="connsiteX0" fmla="*/ 169662 w 746136"/>
                      <a:gd name="connsiteY0" fmla="*/ 0 h 516706"/>
                      <a:gd name="connsiteX1" fmla="*/ 746136 w 746136"/>
                      <a:gd name="connsiteY1" fmla="*/ 516706 h 516706"/>
                      <a:gd name="connsiteX2" fmla="*/ 238331 w 746136"/>
                      <a:gd name="connsiteY2" fmla="*/ 300899 h 516706"/>
                      <a:gd name="connsiteX3" fmla="*/ 0 w 746136"/>
                      <a:gd name="connsiteY3" fmla="*/ 118933 h 516706"/>
                      <a:gd name="connsiteX4" fmla="*/ 169662 w 746136"/>
                      <a:gd name="connsiteY4" fmla="*/ 0 h 516706"/>
                      <a:gd name="connsiteX0" fmla="*/ 663466 w 1239940"/>
                      <a:gd name="connsiteY0" fmla="*/ 0 h 516706"/>
                      <a:gd name="connsiteX1" fmla="*/ 1239940 w 1239940"/>
                      <a:gd name="connsiteY1" fmla="*/ 516706 h 516706"/>
                      <a:gd name="connsiteX2" fmla="*/ 732135 w 1239940"/>
                      <a:gd name="connsiteY2" fmla="*/ 300899 h 516706"/>
                      <a:gd name="connsiteX3" fmla="*/ 0 w 1239940"/>
                      <a:gd name="connsiteY3" fmla="*/ 191251 h 516706"/>
                      <a:gd name="connsiteX4" fmla="*/ 663466 w 1239940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9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991431 w 1502253"/>
                      <a:gd name="connsiteY3" fmla="*/ 301647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860217 w 1502253"/>
                      <a:gd name="connsiteY4" fmla="*/ 28336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73264 w 1502253"/>
                      <a:gd name="connsiteY4" fmla="*/ 421319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618175 w 1502253"/>
                      <a:gd name="connsiteY5" fmla="*/ 418515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50678 w 1502253"/>
                      <a:gd name="connsiteY4" fmla="*/ 381373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810230 w 1502253"/>
                      <a:gd name="connsiteY4" fmla="*/ 428162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444535 w 1502253"/>
                      <a:gd name="connsiteY6" fmla="*/ 298380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74380 w 1502253"/>
                      <a:gd name="connsiteY6" fmla="*/ 294956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59690 w 1502253"/>
                      <a:gd name="connsiteY6" fmla="*/ 310764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7636"/>
                      <a:gd name="connsiteX1" fmla="*/ 1502253 w 1502253"/>
                      <a:gd name="connsiteY1" fmla="*/ 516706 h 517636"/>
                      <a:gd name="connsiteX2" fmla="*/ 1500167 w 1502253"/>
                      <a:gd name="connsiteY2" fmla="*/ 517636 h 517636"/>
                      <a:gd name="connsiteX3" fmla="*/ 1246465 w 1502253"/>
                      <a:gd name="connsiteY3" fmla="*/ 405181 h 517636"/>
                      <a:gd name="connsiteX4" fmla="*/ 955990 w 1502253"/>
                      <a:gd name="connsiteY4" fmla="*/ 331906 h 517636"/>
                      <a:gd name="connsiteX5" fmla="*/ 790214 w 1502253"/>
                      <a:gd name="connsiteY5" fmla="*/ 410937 h 517636"/>
                      <a:gd name="connsiteX6" fmla="*/ 446050 w 1502253"/>
                      <a:gd name="connsiteY6" fmla="*/ 298719 h 517636"/>
                      <a:gd name="connsiteX7" fmla="*/ 59690 w 1502253"/>
                      <a:gd name="connsiteY7" fmla="*/ 310764 h 517636"/>
                      <a:gd name="connsiteX8" fmla="*/ 0 w 1502253"/>
                      <a:gd name="connsiteY8" fmla="*/ 267733 h 517636"/>
                      <a:gd name="connsiteX9" fmla="*/ 925779 w 1502253"/>
                      <a:gd name="connsiteY9" fmla="*/ 0 h 517636"/>
                      <a:gd name="connsiteX0" fmla="*/ 925779 w 1502253"/>
                      <a:gd name="connsiteY0" fmla="*/ 0 h 519931"/>
                      <a:gd name="connsiteX1" fmla="*/ 1502253 w 1502253"/>
                      <a:gd name="connsiteY1" fmla="*/ 516706 h 519931"/>
                      <a:gd name="connsiteX2" fmla="*/ 1467813 w 1502253"/>
                      <a:gd name="connsiteY2" fmla="*/ 519931 h 519931"/>
                      <a:gd name="connsiteX3" fmla="*/ 1246465 w 1502253"/>
                      <a:gd name="connsiteY3" fmla="*/ 405181 h 519931"/>
                      <a:gd name="connsiteX4" fmla="*/ 955990 w 1502253"/>
                      <a:gd name="connsiteY4" fmla="*/ 331906 h 519931"/>
                      <a:gd name="connsiteX5" fmla="*/ 790214 w 1502253"/>
                      <a:gd name="connsiteY5" fmla="*/ 410937 h 519931"/>
                      <a:gd name="connsiteX6" fmla="*/ 446050 w 1502253"/>
                      <a:gd name="connsiteY6" fmla="*/ 298719 h 519931"/>
                      <a:gd name="connsiteX7" fmla="*/ 59690 w 1502253"/>
                      <a:gd name="connsiteY7" fmla="*/ 310764 h 519931"/>
                      <a:gd name="connsiteX8" fmla="*/ 0 w 1502253"/>
                      <a:gd name="connsiteY8" fmla="*/ 267733 h 519931"/>
                      <a:gd name="connsiteX9" fmla="*/ 925779 w 1502253"/>
                      <a:gd name="connsiteY9" fmla="*/ 0 h 519931"/>
                      <a:gd name="connsiteX0" fmla="*/ 674823 w 1502253"/>
                      <a:gd name="connsiteY0" fmla="*/ 0 h 735411"/>
                      <a:gd name="connsiteX1" fmla="*/ 1502253 w 1502253"/>
                      <a:gd name="connsiteY1" fmla="*/ 732186 h 735411"/>
                      <a:gd name="connsiteX2" fmla="*/ 1467813 w 1502253"/>
                      <a:gd name="connsiteY2" fmla="*/ 735411 h 735411"/>
                      <a:gd name="connsiteX3" fmla="*/ 1246465 w 1502253"/>
                      <a:gd name="connsiteY3" fmla="*/ 620661 h 735411"/>
                      <a:gd name="connsiteX4" fmla="*/ 955990 w 1502253"/>
                      <a:gd name="connsiteY4" fmla="*/ 547386 h 735411"/>
                      <a:gd name="connsiteX5" fmla="*/ 790214 w 1502253"/>
                      <a:gd name="connsiteY5" fmla="*/ 626417 h 735411"/>
                      <a:gd name="connsiteX6" fmla="*/ 446050 w 1502253"/>
                      <a:gd name="connsiteY6" fmla="*/ 514199 h 735411"/>
                      <a:gd name="connsiteX7" fmla="*/ 59690 w 1502253"/>
                      <a:gd name="connsiteY7" fmla="*/ 526244 h 735411"/>
                      <a:gd name="connsiteX8" fmla="*/ 0 w 1502253"/>
                      <a:gd name="connsiteY8" fmla="*/ 483213 h 735411"/>
                      <a:gd name="connsiteX9" fmla="*/ 674823 w 1502253"/>
                      <a:gd name="connsiteY9" fmla="*/ 0 h 735411"/>
                      <a:gd name="connsiteX0" fmla="*/ 931969 w 1759399"/>
                      <a:gd name="connsiteY0" fmla="*/ 0 h 735411"/>
                      <a:gd name="connsiteX1" fmla="*/ 1759399 w 1759399"/>
                      <a:gd name="connsiteY1" fmla="*/ 732186 h 735411"/>
                      <a:gd name="connsiteX2" fmla="*/ 1724959 w 1759399"/>
                      <a:gd name="connsiteY2" fmla="*/ 735411 h 735411"/>
                      <a:gd name="connsiteX3" fmla="*/ 1503611 w 1759399"/>
                      <a:gd name="connsiteY3" fmla="*/ 620661 h 735411"/>
                      <a:gd name="connsiteX4" fmla="*/ 1213136 w 1759399"/>
                      <a:gd name="connsiteY4" fmla="*/ 547386 h 735411"/>
                      <a:gd name="connsiteX5" fmla="*/ 1047360 w 1759399"/>
                      <a:gd name="connsiteY5" fmla="*/ 626417 h 735411"/>
                      <a:gd name="connsiteX6" fmla="*/ 703196 w 1759399"/>
                      <a:gd name="connsiteY6" fmla="*/ 514199 h 735411"/>
                      <a:gd name="connsiteX7" fmla="*/ 316836 w 1759399"/>
                      <a:gd name="connsiteY7" fmla="*/ 526244 h 735411"/>
                      <a:gd name="connsiteX8" fmla="*/ 0 w 1759399"/>
                      <a:gd name="connsiteY8" fmla="*/ 245650 h 735411"/>
                      <a:gd name="connsiteX9" fmla="*/ 931969 w 1759399"/>
                      <a:gd name="connsiteY9" fmla="*/ 0 h 735411"/>
                      <a:gd name="connsiteX0" fmla="*/ 907123 w 1759399"/>
                      <a:gd name="connsiteY0" fmla="*/ 0 h 780783"/>
                      <a:gd name="connsiteX1" fmla="*/ 1759399 w 1759399"/>
                      <a:gd name="connsiteY1" fmla="*/ 777558 h 780783"/>
                      <a:gd name="connsiteX2" fmla="*/ 1724959 w 1759399"/>
                      <a:gd name="connsiteY2" fmla="*/ 780783 h 780783"/>
                      <a:gd name="connsiteX3" fmla="*/ 1503611 w 1759399"/>
                      <a:gd name="connsiteY3" fmla="*/ 666033 h 780783"/>
                      <a:gd name="connsiteX4" fmla="*/ 1213136 w 1759399"/>
                      <a:gd name="connsiteY4" fmla="*/ 592758 h 780783"/>
                      <a:gd name="connsiteX5" fmla="*/ 1047360 w 1759399"/>
                      <a:gd name="connsiteY5" fmla="*/ 671789 h 780783"/>
                      <a:gd name="connsiteX6" fmla="*/ 703196 w 1759399"/>
                      <a:gd name="connsiteY6" fmla="*/ 559571 h 780783"/>
                      <a:gd name="connsiteX7" fmla="*/ 316836 w 1759399"/>
                      <a:gd name="connsiteY7" fmla="*/ 571616 h 780783"/>
                      <a:gd name="connsiteX8" fmla="*/ 0 w 1759399"/>
                      <a:gd name="connsiteY8" fmla="*/ 291022 h 780783"/>
                      <a:gd name="connsiteX9" fmla="*/ 907123 w 1759399"/>
                      <a:gd name="connsiteY9" fmla="*/ 0 h 780783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03611 w 1759399"/>
                      <a:gd name="connsiteY3" fmla="*/ 666033 h 992690"/>
                      <a:gd name="connsiteX4" fmla="*/ 1213136 w 1759399"/>
                      <a:gd name="connsiteY4" fmla="*/ 592758 h 992690"/>
                      <a:gd name="connsiteX5" fmla="*/ 1047360 w 1759399"/>
                      <a:gd name="connsiteY5" fmla="*/ 671789 h 992690"/>
                      <a:gd name="connsiteX6" fmla="*/ 703196 w 1759399"/>
                      <a:gd name="connsiteY6" fmla="*/ 559571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03611 w 1759399"/>
                      <a:gd name="connsiteY3" fmla="*/ 666033 h 992690"/>
                      <a:gd name="connsiteX4" fmla="*/ 1213136 w 1759399"/>
                      <a:gd name="connsiteY4" fmla="*/ 592758 h 992690"/>
                      <a:gd name="connsiteX5" fmla="*/ 1047360 w 1759399"/>
                      <a:gd name="connsiteY5" fmla="*/ 671789 h 992690"/>
                      <a:gd name="connsiteX6" fmla="*/ 960314 w 1759399"/>
                      <a:gd name="connsiteY6" fmla="*/ 981794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03611 w 1759399"/>
                      <a:gd name="connsiteY3" fmla="*/ 666033 h 992690"/>
                      <a:gd name="connsiteX4" fmla="*/ 1213136 w 1759399"/>
                      <a:gd name="connsiteY4" fmla="*/ 592758 h 992690"/>
                      <a:gd name="connsiteX5" fmla="*/ 1125427 w 1759399"/>
                      <a:gd name="connsiteY5" fmla="*/ 813470 h 992690"/>
                      <a:gd name="connsiteX6" fmla="*/ 960314 w 1759399"/>
                      <a:gd name="connsiteY6" fmla="*/ 981794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03611 w 1759399"/>
                      <a:gd name="connsiteY3" fmla="*/ 666033 h 992690"/>
                      <a:gd name="connsiteX4" fmla="*/ 1331091 w 1759399"/>
                      <a:gd name="connsiteY4" fmla="*/ 670155 h 992690"/>
                      <a:gd name="connsiteX5" fmla="*/ 1125427 w 1759399"/>
                      <a:gd name="connsiteY5" fmla="*/ 813470 h 992690"/>
                      <a:gd name="connsiteX6" fmla="*/ 960314 w 1759399"/>
                      <a:gd name="connsiteY6" fmla="*/ 981794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42525 w 1759399"/>
                      <a:gd name="connsiteY3" fmla="*/ 840323 h 992690"/>
                      <a:gd name="connsiteX4" fmla="*/ 1331091 w 1759399"/>
                      <a:gd name="connsiteY4" fmla="*/ 670155 h 992690"/>
                      <a:gd name="connsiteX5" fmla="*/ 1125427 w 1759399"/>
                      <a:gd name="connsiteY5" fmla="*/ 813470 h 992690"/>
                      <a:gd name="connsiteX6" fmla="*/ 960314 w 1759399"/>
                      <a:gd name="connsiteY6" fmla="*/ 981794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92690"/>
                      <a:gd name="connsiteX1" fmla="*/ 1759399 w 1759399"/>
                      <a:gd name="connsiteY1" fmla="*/ 777558 h 992690"/>
                      <a:gd name="connsiteX2" fmla="*/ 1724959 w 1759399"/>
                      <a:gd name="connsiteY2" fmla="*/ 780783 h 992690"/>
                      <a:gd name="connsiteX3" fmla="*/ 1542525 w 1759399"/>
                      <a:gd name="connsiteY3" fmla="*/ 840323 h 992690"/>
                      <a:gd name="connsiteX4" fmla="*/ 1316728 w 1759399"/>
                      <a:gd name="connsiteY4" fmla="*/ 776778 h 992690"/>
                      <a:gd name="connsiteX5" fmla="*/ 1125427 w 1759399"/>
                      <a:gd name="connsiteY5" fmla="*/ 813470 h 992690"/>
                      <a:gd name="connsiteX6" fmla="*/ 960314 w 1759399"/>
                      <a:gd name="connsiteY6" fmla="*/ 981794 h 992690"/>
                      <a:gd name="connsiteX7" fmla="*/ 760470 w 1759399"/>
                      <a:gd name="connsiteY7" fmla="*/ 992690 h 992690"/>
                      <a:gd name="connsiteX8" fmla="*/ 0 w 1759399"/>
                      <a:gd name="connsiteY8" fmla="*/ 291022 h 992690"/>
                      <a:gd name="connsiteX9" fmla="*/ 907123 w 1759399"/>
                      <a:gd name="connsiteY9" fmla="*/ 0 h 992690"/>
                      <a:gd name="connsiteX0" fmla="*/ 907123 w 1759399"/>
                      <a:gd name="connsiteY0" fmla="*/ 0 h 981794"/>
                      <a:gd name="connsiteX1" fmla="*/ 1759399 w 1759399"/>
                      <a:gd name="connsiteY1" fmla="*/ 777558 h 981794"/>
                      <a:gd name="connsiteX2" fmla="*/ 1724959 w 1759399"/>
                      <a:gd name="connsiteY2" fmla="*/ 780783 h 981794"/>
                      <a:gd name="connsiteX3" fmla="*/ 1542525 w 1759399"/>
                      <a:gd name="connsiteY3" fmla="*/ 840323 h 981794"/>
                      <a:gd name="connsiteX4" fmla="*/ 1316728 w 1759399"/>
                      <a:gd name="connsiteY4" fmla="*/ 776778 h 981794"/>
                      <a:gd name="connsiteX5" fmla="*/ 1125427 w 1759399"/>
                      <a:gd name="connsiteY5" fmla="*/ 813470 h 981794"/>
                      <a:gd name="connsiteX6" fmla="*/ 960314 w 1759399"/>
                      <a:gd name="connsiteY6" fmla="*/ 981794 h 981794"/>
                      <a:gd name="connsiteX7" fmla="*/ 707818 w 1759399"/>
                      <a:gd name="connsiteY7" fmla="*/ 950634 h 981794"/>
                      <a:gd name="connsiteX8" fmla="*/ 0 w 1759399"/>
                      <a:gd name="connsiteY8" fmla="*/ 291022 h 981794"/>
                      <a:gd name="connsiteX9" fmla="*/ 907123 w 1759399"/>
                      <a:gd name="connsiteY9" fmla="*/ 0 h 981794"/>
                      <a:gd name="connsiteX0" fmla="*/ 907123 w 1759399"/>
                      <a:gd name="connsiteY0" fmla="*/ 0 h 981794"/>
                      <a:gd name="connsiteX1" fmla="*/ 1759399 w 1759399"/>
                      <a:gd name="connsiteY1" fmla="*/ 777558 h 981794"/>
                      <a:gd name="connsiteX2" fmla="*/ 1724959 w 1759399"/>
                      <a:gd name="connsiteY2" fmla="*/ 780783 h 981794"/>
                      <a:gd name="connsiteX3" fmla="*/ 1542525 w 1759399"/>
                      <a:gd name="connsiteY3" fmla="*/ 840323 h 981794"/>
                      <a:gd name="connsiteX4" fmla="*/ 1326602 w 1759399"/>
                      <a:gd name="connsiteY4" fmla="*/ 810831 h 981794"/>
                      <a:gd name="connsiteX5" fmla="*/ 1125427 w 1759399"/>
                      <a:gd name="connsiteY5" fmla="*/ 813470 h 981794"/>
                      <a:gd name="connsiteX6" fmla="*/ 960314 w 1759399"/>
                      <a:gd name="connsiteY6" fmla="*/ 981794 h 981794"/>
                      <a:gd name="connsiteX7" fmla="*/ 707818 w 1759399"/>
                      <a:gd name="connsiteY7" fmla="*/ 950634 h 981794"/>
                      <a:gd name="connsiteX8" fmla="*/ 0 w 1759399"/>
                      <a:gd name="connsiteY8" fmla="*/ 291022 h 981794"/>
                      <a:gd name="connsiteX9" fmla="*/ 907123 w 1759399"/>
                      <a:gd name="connsiteY9" fmla="*/ 0 h 981794"/>
                      <a:gd name="connsiteX0" fmla="*/ 907123 w 1759399"/>
                      <a:gd name="connsiteY0" fmla="*/ 0 h 981794"/>
                      <a:gd name="connsiteX1" fmla="*/ 1759399 w 1759399"/>
                      <a:gd name="connsiteY1" fmla="*/ 777558 h 981794"/>
                      <a:gd name="connsiteX2" fmla="*/ 1724959 w 1759399"/>
                      <a:gd name="connsiteY2" fmla="*/ 780783 h 981794"/>
                      <a:gd name="connsiteX3" fmla="*/ 1542525 w 1759399"/>
                      <a:gd name="connsiteY3" fmla="*/ 840323 h 981794"/>
                      <a:gd name="connsiteX4" fmla="*/ 1326602 w 1759399"/>
                      <a:gd name="connsiteY4" fmla="*/ 810831 h 981794"/>
                      <a:gd name="connsiteX5" fmla="*/ 1153785 w 1759399"/>
                      <a:gd name="connsiteY5" fmla="*/ 786400 h 981794"/>
                      <a:gd name="connsiteX6" fmla="*/ 960314 w 1759399"/>
                      <a:gd name="connsiteY6" fmla="*/ 981794 h 981794"/>
                      <a:gd name="connsiteX7" fmla="*/ 707818 w 1759399"/>
                      <a:gd name="connsiteY7" fmla="*/ 950634 h 981794"/>
                      <a:gd name="connsiteX8" fmla="*/ 0 w 1759399"/>
                      <a:gd name="connsiteY8" fmla="*/ 291022 h 981794"/>
                      <a:gd name="connsiteX9" fmla="*/ 907123 w 1759399"/>
                      <a:gd name="connsiteY9" fmla="*/ 0 h 981794"/>
                      <a:gd name="connsiteX0" fmla="*/ 907123 w 1759399"/>
                      <a:gd name="connsiteY0" fmla="*/ 0 h 981794"/>
                      <a:gd name="connsiteX1" fmla="*/ 1759399 w 1759399"/>
                      <a:gd name="connsiteY1" fmla="*/ 777558 h 981794"/>
                      <a:gd name="connsiteX2" fmla="*/ 1724959 w 1759399"/>
                      <a:gd name="connsiteY2" fmla="*/ 780783 h 981794"/>
                      <a:gd name="connsiteX3" fmla="*/ 1542525 w 1759399"/>
                      <a:gd name="connsiteY3" fmla="*/ 840323 h 981794"/>
                      <a:gd name="connsiteX4" fmla="*/ 1340328 w 1759399"/>
                      <a:gd name="connsiteY4" fmla="*/ 770927 h 981794"/>
                      <a:gd name="connsiteX5" fmla="*/ 1153785 w 1759399"/>
                      <a:gd name="connsiteY5" fmla="*/ 786400 h 981794"/>
                      <a:gd name="connsiteX6" fmla="*/ 960314 w 1759399"/>
                      <a:gd name="connsiteY6" fmla="*/ 981794 h 981794"/>
                      <a:gd name="connsiteX7" fmla="*/ 707818 w 1759399"/>
                      <a:gd name="connsiteY7" fmla="*/ 950634 h 981794"/>
                      <a:gd name="connsiteX8" fmla="*/ 0 w 1759399"/>
                      <a:gd name="connsiteY8" fmla="*/ 291022 h 981794"/>
                      <a:gd name="connsiteX9" fmla="*/ 907123 w 1759399"/>
                      <a:gd name="connsiteY9" fmla="*/ 0 h 981794"/>
                      <a:gd name="connsiteX0" fmla="*/ 907123 w 1759399"/>
                      <a:gd name="connsiteY0" fmla="*/ 0 h 981794"/>
                      <a:gd name="connsiteX1" fmla="*/ 1759399 w 1759399"/>
                      <a:gd name="connsiteY1" fmla="*/ 777558 h 981794"/>
                      <a:gd name="connsiteX2" fmla="*/ 1724959 w 1759399"/>
                      <a:gd name="connsiteY2" fmla="*/ 780783 h 981794"/>
                      <a:gd name="connsiteX3" fmla="*/ 1590404 w 1759399"/>
                      <a:gd name="connsiteY3" fmla="*/ 825590 h 981794"/>
                      <a:gd name="connsiteX4" fmla="*/ 1340328 w 1759399"/>
                      <a:gd name="connsiteY4" fmla="*/ 770927 h 981794"/>
                      <a:gd name="connsiteX5" fmla="*/ 1153785 w 1759399"/>
                      <a:gd name="connsiteY5" fmla="*/ 786400 h 981794"/>
                      <a:gd name="connsiteX6" fmla="*/ 960314 w 1759399"/>
                      <a:gd name="connsiteY6" fmla="*/ 981794 h 981794"/>
                      <a:gd name="connsiteX7" fmla="*/ 707818 w 1759399"/>
                      <a:gd name="connsiteY7" fmla="*/ 950634 h 981794"/>
                      <a:gd name="connsiteX8" fmla="*/ 0 w 1759399"/>
                      <a:gd name="connsiteY8" fmla="*/ 291022 h 981794"/>
                      <a:gd name="connsiteX9" fmla="*/ 907123 w 1759399"/>
                      <a:gd name="connsiteY9" fmla="*/ 0 h 981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59399" h="981794">
                        <a:moveTo>
                          <a:pt x="907123" y="0"/>
                        </a:moveTo>
                        <a:lnTo>
                          <a:pt x="1759399" y="777558"/>
                        </a:lnTo>
                        <a:lnTo>
                          <a:pt x="1724959" y="780783"/>
                        </a:lnTo>
                        <a:lnTo>
                          <a:pt x="1590404" y="825590"/>
                        </a:lnTo>
                        <a:lnTo>
                          <a:pt x="1340328" y="770927"/>
                        </a:lnTo>
                        <a:lnTo>
                          <a:pt x="1153785" y="786400"/>
                        </a:lnTo>
                        <a:lnTo>
                          <a:pt x="960314" y="981794"/>
                        </a:lnTo>
                        <a:lnTo>
                          <a:pt x="707818" y="950634"/>
                        </a:lnTo>
                        <a:lnTo>
                          <a:pt x="0" y="291022"/>
                        </a:lnTo>
                        <a:lnTo>
                          <a:pt x="907123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3000">
                        <a:schemeClr val="accent3">
                          <a:lumMod val="5000"/>
                          <a:lumOff val="95000"/>
                          <a:alpha val="96000"/>
                        </a:schemeClr>
                      </a:gs>
                      <a:gs pos="94000">
                        <a:schemeClr val="bg1">
                          <a:lumMod val="50000"/>
                        </a:schemeClr>
                      </a:gs>
                      <a:gs pos="49000">
                        <a:schemeClr val="accent3">
                          <a:lumMod val="45000"/>
                          <a:lumOff val="55000"/>
                        </a:schemeClr>
                      </a:gs>
                      <a:gs pos="7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lin ang="16800000" scaled="0"/>
                    <a:tileRect/>
                  </a:gradFill>
                  <a:ln>
                    <a:noFill/>
                  </a:ln>
                  <a:effectLst>
                    <a:outerShdw blurRad="12700" dist="12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DC66560D-816E-1789-D775-02F9354465EC}"/>
                      </a:ext>
                    </a:extLst>
                  </p:cNvPr>
                  <p:cNvCxnSpPr>
                    <a:cxnSpLocks/>
                    <a:stCxn id="152" idx="2"/>
                    <a:endCxn id="152" idx="2"/>
                  </p:cNvCxnSpPr>
                  <p:nvPr/>
                </p:nvCxnSpPr>
                <p:spPr>
                  <a:xfrm>
                    <a:off x="10253358" y="3046416"/>
                    <a:ext cx="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CCB46CD-066A-6F7F-C4ED-6B5B5871E1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56886" y="29195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8A208D27-0E38-E025-C00D-363663D4E8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529135" y="28814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4A8829B6-4E08-1B72-494B-8FDBB8BA12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597480" y="285099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35E4C3FB-05FA-B156-29C4-9582660996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63872" y="280718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1B915FD5-120F-1F49-01CC-ED1C794EB6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28311" y="27671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719A903E-43EF-AE20-007E-B6B9E91292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98608" y="272526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B38A23D8-36F0-2E0B-15A0-87DC3940A2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59141" y="269288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0C1CE636-9A32-2E8E-4142-01A847E1E9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1628" y="265478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34CF7655-96AA-D845-C917-9C9B8EED58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88020" y="261668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EC18E1E1-FBFD-C6E2-1A80-2F17286A76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60269" y="25766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8F937BE5-B943-2CFF-5161-B704975B74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8614" y="25385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9FFB8073-EE20-34C5-3C0E-E11C2C15E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93053" y="25004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1C4204E3-D696-B34F-6C89-2D8AD6FE1C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255539" y="2462375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3FB5AE4B-E496-8472-9AED-C2AFAFF367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329742" y="242237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D1BBDEE3-1715-CAE8-F516-B9061CA04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396133" y="2388080"/>
                    <a:ext cx="1042678" cy="583471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AB3C8204-BFF5-67EB-3885-14158E3930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28959" y="3326856"/>
                    <a:ext cx="342145" cy="188892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92583C67-57C4-7599-A8A7-93D99DB521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56927" y="2945961"/>
                    <a:ext cx="324258" cy="193828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A6FF583F-A653-5922-C9FD-FCC90B11E9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88016" y="3005783"/>
                    <a:ext cx="237725" cy="135184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4F70CF55-EA3D-447C-E514-6B3D9ADB7E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39405" y="2879029"/>
                    <a:ext cx="1120026" cy="635125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EF2F0671-1B48-FAA4-3FD5-DB1F06E62D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10527" y="2849820"/>
                    <a:ext cx="1160494" cy="654809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C0BA625C-B40F-C73C-CE85-C6BB526F9B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26561" y="2813531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F8A8AB3A-026B-37AE-22DD-B4EF518EAA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89459" y="276590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63AB147F-567B-FC0D-3A22-7744D7C027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48453" y="2703041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25FF56F1-64B7-887A-A289-A78E83BC1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1115" y="2638271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9C5380F2-0BB6-5878-7D72-7D62C47E11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82061" y="258302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54B16FFD-73C4-1BC1-4C2B-6ECAB859E3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39102" y="253349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1EE4F28B-8D47-68A1-FFFE-5AE61F90BC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57088" y="250301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F884A273-A920-71ED-F783-A253FCCEF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63359" y="248396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86EC6551-734D-8B63-CCC4-478D2DCDBA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649791" y="2468310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79ADE235-533B-7163-C481-9993865004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93886" y="248015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92A66869-10D0-9FD5-CB30-869BCCADC4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90393" y="246491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B8F92187-7479-306A-A759-149EBF755C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25954" y="242681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1EA987CD-9D3C-FC88-5493-BCCD5AA242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273232" y="2392526"/>
                    <a:ext cx="1179508" cy="662523"/>
                  </a:xfrm>
                  <a:prstGeom prst="line">
                    <a:avLst/>
                  </a:prstGeom>
                  <a:ln w="3175">
                    <a:gradFill flip="none" rotWithShape="1"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bg1">
                            <a:lumMod val="65000"/>
                          </a:schemeClr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1620000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8968B711-A9D1-1225-EC64-9F14A23D3954}"/>
                      </a:ext>
                    </a:extLst>
                  </p:cNvPr>
                  <p:cNvSpPr/>
                  <p:nvPr/>
                </p:nvSpPr>
                <p:spPr>
                  <a:xfrm rot="20841502">
                    <a:off x="10204654" y="2550582"/>
                    <a:ext cx="515855" cy="740322"/>
                  </a:xfrm>
                  <a:custGeom>
                    <a:avLst/>
                    <a:gdLst>
                      <a:gd name="connsiteX0" fmla="*/ 186347 w 377028"/>
                      <a:gd name="connsiteY0" fmla="*/ 0 h 273020"/>
                      <a:gd name="connsiteX1" fmla="*/ 377028 w 377028"/>
                      <a:gd name="connsiteY1" fmla="*/ 229683 h 273020"/>
                      <a:gd name="connsiteX2" fmla="*/ 169012 w 377028"/>
                      <a:gd name="connsiteY2" fmla="*/ 273020 h 273020"/>
                      <a:gd name="connsiteX3" fmla="*/ 0 w 377028"/>
                      <a:gd name="connsiteY3" fmla="*/ 39003 h 273020"/>
                      <a:gd name="connsiteX4" fmla="*/ 186347 w 377028"/>
                      <a:gd name="connsiteY4" fmla="*/ 0 h 273020"/>
                      <a:gd name="connsiteX0" fmla="*/ 242684 w 433365"/>
                      <a:gd name="connsiteY0" fmla="*/ 30335 h 303355"/>
                      <a:gd name="connsiteX1" fmla="*/ 433365 w 433365"/>
                      <a:gd name="connsiteY1" fmla="*/ 260018 h 303355"/>
                      <a:gd name="connsiteX2" fmla="*/ 225349 w 433365"/>
                      <a:gd name="connsiteY2" fmla="*/ 303355 h 303355"/>
                      <a:gd name="connsiteX3" fmla="*/ 0 w 433365"/>
                      <a:gd name="connsiteY3" fmla="*/ 0 h 303355"/>
                      <a:gd name="connsiteX4" fmla="*/ 242684 w 433365"/>
                      <a:gd name="connsiteY4" fmla="*/ 30335 h 303355"/>
                      <a:gd name="connsiteX0" fmla="*/ 208015 w 433365"/>
                      <a:gd name="connsiteY0" fmla="*/ 0 h 333691"/>
                      <a:gd name="connsiteX1" fmla="*/ 433365 w 433365"/>
                      <a:gd name="connsiteY1" fmla="*/ 290354 h 333691"/>
                      <a:gd name="connsiteX2" fmla="*/ 225349 w 433365"/>
                      <a:gd name="connsiteY2" fmla="*/ 333691 h 333691"/>
                      <a:gd name="connsiteX3" fmla="*/ 0 w 433365"/>
                      <a:gd name="connsiteY3" fmla="*/ 30336 h 333691"/>
                      <a:gd name="connsiteX4" fmla="*/ 208015 w 433365"/>
                      <a:gd name="connsiteY4" fmla="*/ 0 h 333691"/>
                      <a:gd name="connsiteX0" fmla="*/ 208015 w 454320"/>
                      <a:gd name="connsiteY0" fmla="*/ 0 h 333691"/>
                      <a:gd name="connsiteX1" fmla="*/ 454320 w 454320"/>
                      <a:gd name="connsiteY1" fmla="*/ 284639 h 333691"/>
                      <a:gd name="connsiteX2" fmla="*/ 225349 w 454320"/>
                      <a:gd name="connsiteY2" fmla="*/ 333691 h 333691"/>
                      <a:gd name="connsiteX3" fmla="*/ 0 w 454320"/>
                      <a:gd name="connsiteY3" fmla="*/ 30336 h 333691"/>
                      <a:gd name="connsiteX4" fmla="*/ 208015 w 454320"/>
                      <a:gd name="connsiteY4" fmla="*/ 0 h 333691"/>
                      <a:gd name="connsiteX0" fmla="*/ 211825 w 454320"/>
                      <a:gd name="connsiteY0" fmla="*/ 0 h 335596"/>
                      <a:gd name="connsiteX1" fmla="*/ 454320 w 454320"/>
                      <a:gd name="connsiteY1" fmla="*/ 286544 h 335596"/>
                      <a:gd name="connsiteX2" fmla="*/ 225349 w 454320"/>
                      <a:gd name="connsiteY2" fmla="*/ 335596 h 335596"/>
                      <a:gd name="connsiteX3" fmla="*/ 0 w 454320"/>
                      <a:gd name="connsiteY3" fmla="*/ 32241 h 335596"/>
                      <a:gd name="connsiteX4" fmla="*/ 211825 w 454320"/>
                      <a:gd name="connsiteY4" fmla="*/ 0 h 335596"/>
                      <a:gd name="connsiteX0" fmla="*/ 211825 w 454320"/>
                      <a:gd name="connsiteY0" fmla="*/ 0 h 366876"/>
                      <a:gd name="connsiteX1" fmla="*/ 454320 w 454320"/>
                      <a:gd name="connsiteY1" fmla="*/ 286544 h 366876"/>
                      <a:gd name="connsiteX2" fmla="*/ 259789 w 454320"/>
                      <a:gd name="connsiteY2" fmla="*/ 366876 h 366876"/>
                      <a:gd name="connsiteX3" fmla="*/ 0 w 454320"/>
                      <a:gd name="connsiteY3" fmla="*/ 32241 h 366876"/>
                      <a:gd name="connsiteX4" fmla="*/ 211825 w 454320"/>
                      <a:gd name="connsiteY4" fmla="*/ 0 h 366876"/>
                      <a:gd name="connsiteX0" fmla="*/ 190367 w 432862"/>
                      <a:gd name="connsiteY0" fmla="*/ 0 h 366876"/>
                      <a:gd name="connsiteX1" fmla="*/ 432862 w 432862"/>
                      <a:gd name="connsiteY1" fmla="*/ 286544 h 366876"/>
                      <a:gd name="connsiteX2" fmla="*/ 238331 w 432862"/>
                      <a:gd name="connsiteY2" fmla="*/ 366876 h 366876"/>
                      <a:gd name="connsiteX3" fmla="*/ 0 w 432862"/>
                      <a:gd name="connsiteY3" fmla="*/ 184910 h 366876"/>
                      <a:gd name="connsiteX4" fmla="*/ 190367 w 432862"/>
                      <a:gd name="connsiteY4" fmla="*/ 0 h 366876"/>
                      <a:gd name="connsiteX0" fmla="*/ 210392 w 432862"/>
                      <a:gd name="connsiteY0" fmla="*/ 0 h 243937"/>
                      <a:gd name="connsiteX1" fmla="*/ 432862 w 432862"/>
                      <a:gd name="connsiteY1" fmla="*/ 163605 h 243937"/>
                      <a:gd name="connsiteX2" fmla="*/ 238331 w 432862"/>
                      <a:gd name="connsiteY2" fmla="*/ 243937 h 243937"/>
                      <a:gd name="connsiteX3" fmla="*/ 0 w 432862"/>
                      <a:gd name="connsiteY3" fmla="*/ 61971 h 243937"/>
                      <a:gd name="connsiteX4" fmla="*/ 210392 w 432862"/>
                      <a:gd name="connsiteY4" fmla="*/ 0 h 243937"/>
                      <a:gd name="connsiteX0" fmla="*/ 199212 w 432862"/>
                      <a:gd name="connsiteY0" fmla="*/ 0 h 248105"/>
                      <a:gd name="connsiteX1" fmla="*/ 432862 w 432862"/>
                      <a:gd name="connsiteY1" fmla="*/ 167773 h 248105"/>
                      <a:gd name="connsiteX2" fmla="*/ 238331 w 432862"/>
                      <a:gd name="connsiteY2" fmla="*/ 248105 h 248105"/>
                      <a:gd name="connsiteX3" fmla="*/ 0 w 432862"/>
                      <a:gd name="connsiteY3" fmla="*/ 66139 h 248105"/>
                      <a:gd name="connsiteX4" fmla="*/ 199212 w 432862"/>
                      <a:gd name="connsiteY4" fmla="*/ 0 h 248105"/>
                      <a:gd name="connsiteX0" fmla="*/ 199212 w 445304"/>
                      <a:gd name="connsiteY0" fmla="*/ 0 h 248105"/>
                      <a:gd name="connsiteX1" fmla="*/ 445304 w 445304"/>
                      <a:gd name="connsiteY1" fmla="*/ 165607 h 248105"/>
                      <a:gd name="connsiteX2" fmla="*/ 238331 w 445304"/>
                      <a:gd name="connsiteY2" fmla="*/ 248105 h 248105"/>
                      <a:gd name="connsiteX3" fmla="*/ 0 w 445304"/>
                      <a:gd name="connsiteY3" fmla="*/ 66139 h 248105"/>
                      <a:gd name="connsiteX4" fmla="*/ 199212 w 445304"/>
                      <a:gd name="connsiteY4" fmla="*/ 0 h 248105"/>
                      <a:gd name="connsiteX0" fmla="*/ 169662 w 445304"/>
                      <a:gd name="connsiteY0" fmla="*/ 0 h 300899"/>
                      <a:gd name="connsiteX1" fmla="*/ 445304 w 445304"/>
                      <a:gd name="connsiteY1" fmla="*/ 218401 h 300899"/>
                      <a:gd name="connsiteX2" fmla="*/ 238331 w 445304"/>
                      <a:gd name="connsiteY2" fmla="*/ 300899 h 300899"/>
                      <a:gd name="connsiteX3" fmla="*/ 0 w 445304"/>
                      <a:gd name="connsiteY3" fmla="*/ 118933 h 300899"/>
                      <a:gd name="connsiteX4" fmla="*/ 169662 w 445304"/>
                      <a:gd name="connsiteY4" fmla="*/ 0 h 300899"/>
                      <a:gd name="connsiteX0" fmla="*/ 169662 w 746136"/>
                      <a:gd name="connsiteY0" fmla="*/ 0 h 516706"/>
                      <a:gd name="connsiteX1" fmla="*/ 746136 w 746136"/>
                      <a:gd name="connsiteY1" fmla="*/ 516706 h 516706"/>
                      <a:gd name="connsiteX2" fmla="*/ 238331 w 746136"/>
                      <a:gd name="connsiteY2" fmla="*/ 300899 h 516706"/>
                      <a:gd name="connsiteX3" fmla="*/ 0 w 746136"/>
                      <a:gd name="connsiteY3" fmla="*/ 118933 h 516706"/>
                      <a:gd name="connsiteX4" fmla="*/ 169662 w 746136"/>
                      <a:gd name="connsiteY4" fmla="*/ 0 h 516706"/>
                      <a:gd name="connsiteX0" fmla="*/ 663466 w 1239940"/>
                      <a:gd name="connsiteY0" fmla="*/ 0 h 516706"/>
                      <a:gd name="connsiteX1" fmla="*/ 1239940 w 1239940"/>
                      <a:gd name="connsiteY1" fmla="*/ 516706 h 516706"/>
                      <a:gd name="connsiteX2" fmla="*/ 732135 w 1239940"/>
                      <a:gd name="connsiteY2" fmla="*/ 300899 h 516706"/>
                      <a:gd name="connsiteX3" fmla="*/ 0 w 1239940"/>
                      <a:gd name="connsiteY3" fmla="*/ 191251 h 516706"/>
                      <a:gd name="connsiteX4" fmla="*/ 663466 w 1239940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9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991431 w 1502253"/>
                      <a:gd name="connsiteY3" fmla="*/ 301647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860217 w 1502253"/>
                      <a:gd name="connsiteY4" fmla="*/ 28336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73264 w 1502253"/>
                      <a:gd name="connsiteY4" fmla="*/ 421319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618175 w 1502253"/>
                      <a:gd name="connsiteY5" fmla="*/ 418515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50678 w 1502253"/>
                      <a:gd name="connsiteY4" fmla="*/ 381373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810230 w 1502253"/>
                      <a:gd name="connsiteY4" fmla="*/ 428162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444535 w 1502253"/>
                      <a:gd name="connsiteY6" fmla="*/ 298380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74380 w 1502253"/>
                      <a:gd name="connsiteY6" fmla="*/ 294956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59690 w 1502253"/>
                      <a:gd name="connsiteY6" fmla="*/ 310764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7636"/>
                      <a:gd name="connsiteX1" fmla="*/ 1502253 w 1502253"/>
                      <a:gd name="connsiteY1" fmla="*/ 516706 h 517636"/>
                      <a:gd name="connsiteX2" fmla="*/ 1500167 w 1502253"/>
                      <a:gd name="connsiteY2" fmla="*/ 517636 h 517636"/>
                      <a:gd name="connsiteX3" fmla="*/ 1246465 w 1502253"/>
                      <a:gd name="connsiteY3" fmla="*/ 405181 h 517636"/>
                      <a:gd name="connsiteX4" fmla="*/ 955990 w 1502253"/>
                      <a:gd name="connsiteY4" fmla="*/ 331906 h 517636"/>
                      <a:gd name="connsiteX5" fmla="*/ 790214 w 1502253"/>
                      <a:gd name="connsiteY5" fmla="*/ 410937 h 517636"/>
                      <a:gd name="connsiteX6" fmla="*/ 446050 w 1502253"/>
                      <a:gd name="connsiteY6" fmla="*/ 298719 h 517636"/>
                      <a:gd name="connsiteX7" fmla="*/ 59690 w 1502253"/>
                      <a:gd name="connsiteY7" fmla="*/ 310764 h 517636"/>
                      <a:gd name="connsiteX8" fmla="*/ 0 w 1502253"/>
                      <a:gd name="connsiteY8" fmla="*/ 267733 h 517636"/>
                      <a:gd name="connsiteX9" fmla="*/ 925779 w 1502253"/>
                      <a:gd name="connsiteY9" fmla="*/ 0 h 517636"/>
                      <a:gd name="connsiteX0" fmla="*/ 925779 w 1502253"/>
                      <a:gd name="connsiteY0" fmla="*/ 0 h 519931"/>
                      <a:gd name="connsiteX1" fmla="*/ 1502253 w 1502253"/>
                      <a:gd name="connsiteY1" fmla="*/ 516706 h 519931"/>
                      <a:gd name="connsiteX2" fmla="*/ 1467813 w 1502253"/>
                      <a:gd name="connsiteY2" fmla="*/ 519931 h 519931"/>
                      <a:gd name="connsiteX3" fmla="*/ 1246465 w 1502253"/>
                      <a:gd name="connsiteY3" fmla="*/ 405181 h 519931"/>
                      <a:gd name="connsiteX4" fmla="*/ 955990 w 1502253"/>
                      <a:gd name="connsiteY4" fmla="*/ 331906 h 519931"/>
                      <a:gd name="connsiteX5" fmla="*/ 790214 w 1502253"/>
                      <a:gd name="connsiteY5" fmla="*/ 410937 h 519931"/>
                      <a:gd name="connsiteX6" fmla="*/ 446050 w 1502253"/>
                      <a:gd name="connsiteY6" fmla="*/ 298719 h 519931"/>
                      <a:gd name="connsiteX7" fmla="*/ 59690 w 1502253"/>
                      <a:gd name="connsiteY7" fmla="*/ 310764 h 519931"/>
                      <a:gd name="connsiteX8" fmla="*/ 0 w 1502253"/>
                      <a:gd name="connsiteY8" fmla="*/ 267733 h 519931"/>
                      <a:gd name="connsiteX9" fmla="*/ 925779 w 1502253"/>
                      <a:gd name="connsiteY9" fmla="*/ 0 h 519931"/>
                      <a:gd name="connsiteX0" fmla="*/ 925779 w 1502253"/>
                      <a:gd name="connsiteY0" fmla="*/ 0 h 550877"/>
                      <a:gd name="connsiteX1" fmla="*/ 1502253 w 1502253"/>
                      <a:gd name="connsiteY1" fmla="*/ 516706 h 550877"/>
                      <a:gd name="connsiteX2" fmla="*/ 1467813 w 1502253"/>
                      <a:gd name="connsiteY2" fmla="*/ 519931 h 550877"/>
                      <a:gd name="connsiteX3" fmla="*/ 1246465 w 1502253"/>
                      <a:gd name="connsiteY3" fmla="*/ 405181 h 550877"/>
                      <a:gd name="connsiteX4" fmla="*/ 955990 w 1502253"/>
                      <a:gd name="connsiteY4" fmla="*/ 331906 h 550877"/>
                      <a:gd name="connsiteX5" fmla="*/ 754051 w 1502253"/>
                      <a:gd name="connsiteY5" fmla="*/ 550877 h 550877"/>
                      <a:gd name="connsiteX6" fmla="*/ 446050 w 1502253"/>
                      <a:gd name="connsiteY6" fmla="*/ 298719 h 550877"/>
                      <a:gd name="connsiteX7" fmla="*/ 59690 w 1502253"/>
                      <a:gd name="connsiteY7" fmla="*/ 310764 h 550877"/>
                      <a:gd name="connsiteX8" fmla="*/ 0 w 1502253"/>
                      <a:gd name="connsiteY8" fmla="*/ 267733 h 550877"/>
                      <a:gd name="connsiteX9" fmla="*/ 925779 w 1502253"/>
                      <a:gd name="connsiteY9" fmla="*/ 0 h 550877"/>
                      <a:gd name="connsiteX0" fmla="*/ 925779 w 1502253"/>
                      <a:gd name="connsiteY0" fmla="*/ 0 h 550877"/>
                      <a:gd name="connsiteX1" fmla="*/ 1502253 w 1502253"/>
                      <a:gd name="connsiteY1" fmla="*/ 516706 h 550877"/>
                      <a:gd name="connsiteX2" fmla="*/ 1467813 w 1502253"/>
                      <a:gd name="connsiteY2" fmla="*/ 519931 h 550877"/>
                      <a:gd name="connsiteX3" fmla="*/ 1246465 w 1502253"/>
                      <a:gd name="connsiteY3" fmla="*/ 405181 h 550877"/>
                      <a:gd name="connsiteX4" fmla="*/ 955990 w 1502253"/>
                      <a:gd name="connsiteY4" fmla="*/ 331906 h 550877"/>
                      <a:gd name="connsiteX5" fmla="*/ 754051 w 1502253"/>
                      <a:gd name="connsiteY5" fmla="*/ 550877 h 550877"/>
                      <a:gd name="connsiteX6" fmla="*/ 326851 w 1502253"/>
                      <a:gd name="connsiteY6" fmla="*/ 510774 h 550877"/>
                      <a:gd name="connsiteX7" fmla="*/ 59690 w 1502253"/>
                      <a:gd name="connsiteY7" fmla="*/ 310764 h 550877"/>
                      <a:gd name="connsiteX8" fmla="*/ 0 w 1502253"/>
                      <a:gd name="connsiteY8" fmla="*/ 267733 h 550877"/>
                      <a:gd name="connsiteX9" fmla="*/ 925779 w 1502253"/>
                      <a:gd name="connsiteY9" fmla="*/ 0 h 55087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55990 w 1502253"/>
                      <a:gd name="connsiteY4" fmla="*/ 331906 h 609887"/>
                      <a:gd name="connsiteX5" fmla="*/ 754051 w 1502253"/>
                      <a:gd name="connsiteY5" fmla="*/ 55087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55990 w 1502253"/>
                      <a:gd name="connsiteY4" fmla="*/ 331906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82919 w 1502253"/>
                      <a:gd name="connsiteY4" fmla="*/ 431868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9937 w 1502253"/>
                      <a:gd name="connsiteY3" fmla="*/ 439391 h 609887"/>
                      <a:gd name="connsiteX4" fmla="*/ 982919 w 1502253"/>
                      <a:gd name="connsiteY4" fmla="*/ 431868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71691 w 1502253"/>
                      <a:gd name="connsiteY0" fmla="*/ 0 h 677278"/>
                      <a:gd name="connsiteX1" fmla="*/ 1502253 w 1502253"/>
                      <a:gd name="connsiteY1" fmla="*/ 584097 h 677278"/>
                      <a:gd name="connsiteX2" fmla="*/ 1467813 w 1502253"/>
                      <a:gd name="connsiteY2" fmla="*/ 587322 h 677278"/>
                      <a:gd name="connsiteX3" fmla="*/ 1249937 w 1502253"/>
                      <a:gd name="connsiteY3" fmla="*/ 506782 h 677278"/>
                      <a:gd name="connsiteX4" fmla="*/ 982919 w 1502253"/>
                      <a:gd name="connsiteY4" fmla="*/ 499259 h 677278"/>
                      <a:gd name="connsiteX5" fmla="*/ 771999 w 1502253"/>
                      <a:gd name="connsiteY5" fmla="*/ 658908 h 677278"/>
                      <a:gd name="connsiteX6" fmla="*/ 435161 w 1502253"/>
                      <a:gd name="connsiteY6" fmla="*/ 677278 h 677278"/>
                      <a:gd name="connsiteX7" fmla="*/ 59690 w 1502253"/>
                      <a:gd name="connsiteY7" fmla="*/ 378155 h 677278"/>
                      <a:gd name="connsiteX8" fmla="*/ 0 w 1502253"/>
                      <a:gd name="connsiteY8" fmla="*/ 335124 h 677278"/>
                      <a:gd name="connsiteX9" fmla="*/ 71691 w 1502253"/>
                      <a:gd name="connsiteY9" fmla="*/ 0 h 677278"/>
                      <a:gd name="connsiteX0" fmla="*/ 71691 w 1502253"/>
                      <a:gd name="connsiteY0" fmla="*/ 0 h 677278"/>
                      <a:gd name="connsiteX1" fmla="*/ 1502253 w 1502253"/>
                      <a:gd name="connsiteY1" fmla="*/ 584097 h 677278"/>
                      <a:gd name="connsiteX2" fmla="*/ 1467813 w 1502253"/>
                      <a:gd name="connsiteY2" fmla="*/ 587322 h 677278"/>
                      <a:gd name="connsiteX3" fmla="*/ 1249937 w 1502253"/>
                      <a:gd name="connsiteY3" fmla="*/ 506782 h 677278"/>
                      <a:gd name="connsiteX4" fmla="*/ 982919 w 1502253"/>
                      <a:gd name="connsiteY4" fmla="*/ 499259 h 677278"/>
                      <a:gd name="connsiteX5" fmla="*/ 771999 w 1502253"/>
                      <a:gd name="connsiteY5" fmla="*/ 658908 h 677278"/>
                      <a:gd name="connsiteX6" fmla="*/ 435161 w 1502253"/>
                      <a:gd name="connsiteY6" fmla="*/ 677278 h 677278"/>
                      <a:gd name="connsiteX7" fmla="*/ 0 w 1502253"/>
                      <a:gd name="connsiteY7" fmla="*/ 335124 h 677278"/>
                      <a:gd name="connsiteX8" fmla="*/ 71691 w 1502253"/>
                      <a:gd name="connsiteY8" fmla="*/ 0 h 677278"/>
                      <a:gd name="connsiteX0" fmla="*/ 71691 w 1502253"/>
                      <a:gd name="connsiteY0" fmla="*/ 0 h 662760"/>
                      <a:gd name="connsiteX1" fmla="*/ 1502253 w 1502253"/>
                      <a:gd name="connsiteY1" fmla="*/ 584097 h 662760"/>
                      <a:gd name="connsiteX2" fmla="*/ 1467813 w 1502253"/>
                      <a:gd name="connsiteY2" fmla="*/ 587322 h 662760"/>
                      <a:gd name="connsiteX3" fmla="*/ 1249937 w 1502253"/>
                      <a:gd name="connsiteY3" fmla="*/ 506782 h 662760"/>
                      <a:gd name="connsiteX4" fmla="*/ 982919 w 1502253"/>
                      <a:gd name="connsiteY4" fmla="*/ 499259 h 662760"/>
                      <a:gd name="connsiteX5" fmla="*/ 771999 w 1502253"/>
                      <a:gd name="connsiteY5" fmla="*/ 658908 h 662760"/>
                      <a:gd name="connsiteX6" fmla="*/ 334940 w 1502253"/>
                      <a:gd name="connsiteY6" fmla="*/ 662760 h 662760"/>
                      <a:gd name="connsiteX7" fmla="*/ 0 w 1502253"/>
                      <a:gd name="connsiteY7" fmla="*/ 335124 h 662760"/>
                      <a:gd name="connsiteX8" fmla="*/ 71691 w 1502253"/>
                      <a:gd name="connsiteY8" fmla="*/ 0 h 662760"/>
                      <a:gd name="connsiteX0" fmla="*/ 73731 w 1504293"/>
                      <a:gd name="connsiteY0" fmla="*/ 0 h 662760"/>
                      <a:gd name="connsiteX1" fmla="*/ 1504293 w 1504293"/>
                      <a:gd name="connsiteY1" fmla="*/ 584097 h 662760"/>
                      <a:gd name="connsiteX2" fmla="*/ 1469853 w 1504293"/>
                      <a:gd name="connsiteY2" fmla="*/ 587322 h 662760"/>
                      <a:gd name="connsiteX3" fmla="*/ 1251977 w 1504293"/>
                      <a:gd name="connsiteY3" fmla="*/ 506782 h 662760"/>
                      <a:gd name="connsiteX4" fmla="*/ 984959 w 1504293"/>
                      <a:gd name="connsiteY4" fmla="*/ 499259 h 662760"/>
                      <a:gd name="connsiteX5" fmla="*/ 774039 w 1504293"/>
                      <a:gd name="connsiteY5" fmla="*/ 658908 h 662760"/>
                      <a:gd name="connsiteX6" fmla="*/ 336980 w 1504293"/>
                      <a:gd name="connsiteY6" fmla="*/ 662760 h 662760"/>
                      <a:gd name="connsiteX7" fmla="*/ 0 w 1504293"/>
                      <a:gd name="connsiteY7" fmla="*/ 344219 h 662760"/>
                      <a:gd name="connsiteX8" fmla="*/ 73731 w 1504293"/>
                      <a:gd name="connsiteY8" fmla="*/ 0 h 662760"/>
                      <a:gd name="connsiteX0" fmla="*/ 73731 w 1504293"/>
                      <a:gd name="connsiteY0" fmla="*/ 0 h 658908"/>
                      <a:gd name="connsiteX1" fmla="*/ 1504293 w 1504293"/>
                      <a:gd name="connsiteY1" fmla="*/ 584097 h 658908"/>
                      <a:gd name="connsiteX2" fmla="*/ 1469853 w 1504293"/>
                      <a:gd name="connsiteY2" fmla="*/ 587322 h 658908"/>
                      <a:gd name="connsiteX3" fmla="*/ 1251977 w 1504293"/>
                      <a:gd name="connsiteY3" fmla="*/ 506782 h 658908"/>
                      <a:gd name="connsiteX4" fmla="*/ 984959 w 1504293"/>
                      <a:gd name="connsiteY4" fmla="*/ 499259 h 658908"/>
                      <a:gd name="connsiteX5" fmla="*/ 774039 w 1504293"/>
                      <a:gd name="connsiteY5" fmla="*/ 658908 h 658908"/>
                      <a:gd name="connsiteX6" fmla="*/ 272230 w 1504293"/>
                      <a:gd name="connsiteY6" fmla="*/ 603663 h 658908"/>
                      <a:gd name="connsiteX7" fmla="*/ 0 w 1504293"/>
                      <a:gd name="connsiteY7" fmla="*/ 344219 h 658908"/>
                      <a:gd name="connsiteX8" fmla="*/ 73731 w 1504293"/>
                      <a:gd name="connsiteY8" fmla="*/ 0 h 658908"/>
                      <a:gd name="connsiteX0" fmla="*/ 73731 w 1469853"/>
                      <a:gd name="connsiteY0" fmla="*/ 0 h 658908"/>
                      <a:gd name="connsiteX1" fmla="*/ 480335 w 1469853"/>
                      <a:gd name="connsiteY1" fmla="*/ 365578 h 658908"/>
                      <a:gd name="connsiteX2" fmla="*/ 1469853 w 1469853"/>
                      <a:gd name="connsiteY2" fmla="*/ 587322 h 658908"/>
                      <a:gd name="connsiteX3" fmla="*/ 1251977 w 1469853"/>
                      <a:gd name="connsiteY3" fmla="*/ 506782 h 658908"/>
                      <a:gd name="connsiteX4" fmla="*/ 984959 w 1469853"/>
                      <a:gd name="connsiteY4" fmla="*/ 499259 h 658908"/>
                      <a:gd name="connsiteX5" fmla="*/ 774039 w 1469853"/>
                      <a:gd name="connsiteY5" fmla="*/ 658908 h 658908"/>
                      <a:gd name="connsiteX6" fmla="*/ 272230 w 1469853"/>
                      <a:gd name="connsiteY6" fmla="*/ 603663 h 658908"/>
                      <a:gd name="connsiteX7" fmla="*/ 0 w 1469853"/>
                      <a:gd name="connsiteY7" fmla="*/ 344219 h 658908"/>
                      <a:gd name="connsiteX8" fmla="*/ 73731 w 1469853"/>
                      <a:gd name="connsiteY8" fmla="*/ 0 h 658908"/>
                      <a:gd name="connsiteX0" fmla="*/ 73731 w 1469853"/>
                      <a:gd name="connsiteY0" fmla="*/ 0 h 658908"/>
                      <a:gd name="connsiteX1" fmla="*/ 480335 w 1469853"/>
                      <a:gd name="connsiteY1" fmla="*/ 365578 h 658908"/>
                      <a:gd name="connsiteX2" fmla="*/ 1469853 w 1469853"/>
                      <a:gd name="connsiteY2" fmla="*/ 587322 h 658908"/>
                      <a:gd name="connsiteX3" fmla="*/ 1236834 w 1469853"/>
                      <a:gd name="connsiteY3" fmla="*/ 581391 h 658908"/>
                      <a:gd name="connsiteX4" fmla="*/ 984959 w 1469853"/>
                      <a:gd name="connsiteY4" fmla="*/ 499259 h 658908"/>
                      <a:gd name="connsiteX5" fmla="*/ 774039 w 1469853"/>
                      <a:gd name="connsiteY5" fmla="*/ 658908 h 658908"/>
                      <a:gd name="connsiteX6" fmla="*/ 272230 w 1469853"/>
                      <a:gd name="connsiteY6" fmla="*/ 603663 h 658908"/>
                      <a:gd name="connsiteX7" fmla="*/ 0 w 1469853"/>
                      <a:gd name="connsiteY7" fmla="*/ 344219 h 658908"/>
                      <a:gd name="connsiteX8" fmla="*/ 73731 w 1469853"/>
                      <a:gd name="connsiteY8" fmla="*/ 0 h 658908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1236834 w 1469853"/>
                      <a:gd name="connsiteY3" fmla="*/ 581391 h 603663"/>
                      <a:gd name="connsiteX4" fmla="*/ 984959 w 1469853"/>
                      <a:gd name="connsiteY4" fmla="*/ 499259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1236834 w 1469853"/>
                      <a:gd name="connsiteY3" fmla="*/ 581391 h 603663"/>
                      <a:gd name="connsiteX4" fmla="*/ 391911 w 1469853"/>
                      <a:gd name="connsiteY4" fmla="*/ 488826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407591 w 1469853"/>
                      <a:gd name="connsiteY3" fmla="*/ 389033 h 603663"/>
                      <a:gd name="connsiteX4" fmla="*/ 391911 w 1469853"/>
                      <a:gd name="connsiteY4" fmla="*/ 488826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7591 w 480335"/>
                      <a:gd name="connsiteY3" fmla="*/ 389033 h 603663"/>
                      <a:gd name="connsiteX4" fmla="*/ 391911 w 480335"/>
                      <a:gd name="connsiteY4" fmla="*/ 488826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1812 w 480335"/>
                      <a:gd name="connsiteY3" fmla="*/ 414800 h 603663"/>
                      <a:gd name="connsiteX4" fmla="*/ 391911 w 480335"/>
                      <a:gd name="connsiteY4" fmla="*/ 488826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1812 w 480335"/>
                      <a:gd name="connsiteY3" fmla="*/ 414800 h 603663"/>
                      <a:gd name="connsiteX4" fmla="*/ 349968 w 480335"/>
                      <a:gd name="connsiteY4" fmla="*/ 484193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67581"/>
                      <a:gd name="connsiteY0" fmla="*/ 0 h 603663"/>
                      <a:gd name="connsiteX1" fmla="*/ 410357 w 467581"/>
                      <a:gd name="connsiteY1" fmla="*/ 308494 h 603663"/>
                      <a:gd name="connsiteX2" fmla="*/ 467581 w 467581"/>
                      <a:gd name="connsiteY2" fmla="*/ 392772 h 603663"/>
                      <a:gd name="connsiteX3" fmla="*/ 401812 w 467581"/>
                      <a:gd name="connsiteY3" fmla="*/ 414800 h 603663"/>
                      <a:gd name="connsiteX4" fmla="*/ 349968 w 467581"/>
                      <a:gd name="connsiteY4" fmla="*/ 484193 h 603663"/>
                      <a:gd name="connsiteX5" fmla="*/ 288024 w 467581"/>
                      <a:gd name="connsiteY5" fmla="*/ 540348 h 603663"/>
                      <a:gd name="connsiteX6" fmla="*/ 272230 w 467581"/>
                      <a:gd name="connsiteY6" fmla="*/ 603663 h 603663"/>
                      <a:gd name="connsiteX7" fmla="*/ 0 w 467581"/>
                      <a:gd name="connsiteY7" fmla="*/ 344219 h 603663"/>
                      <a:gd name="connsiteX8" fmla="*/ 73731 w 467581"/>
                      <a:gd name="connsiteY8" fmla="*/ 0 h 603663"/>
                      <a:gd name="connsiteX0" fmla="*/ 73731 w 410357"/>
                      <a:gd name="connsiteY0" fmla="*/ 0 h 603663"/>
                      <a:gd name="connsiteX1" fmla="*/ 410357 w 410357"/>
                      <a:gd name="connsiteY1" fmla="*/ 308494 h 603663"/>
                      <a:gd name="connsiteX2" fmla="*/ 384246 w 410357"/>
                      <a:gd name="connsiteY2" fmla="*/ 359754 h 603663"/>
                      <a:gd name="connsiteX3" fmla="*/ 401812 w 410357"/>
                      <a:gd name="connsiteY3" fmla="*/ 414800 h 603663"/>
                      <a:gd name="connsiteX4" fmla="*/ 349968 w 410357"/>
                      <a:gd name="connsiteY4" fmla="*/ 484193 h 603663"/>
                      <a:gd name="connsiteX5" fmla="*/ 288024 w 410357"/>
                      <a:gd name="connsiteY5" fmla="*/ 540348 h 603663"/>
                      <a:gd name="connsiteX6" fmla="*/ 272230 w 410357"/>
                      <a:gd name="connsiteY6" fmla="*/ 603663 h 603663"/>
                      <a:gd name="connsiteX7" fmla="*/ 0 w 410357"/>
                      <a:gd name="connsiteY7" fmla="*/ 344219 h 603663"/>
                      <a:gd name="connsiteX8" fmla="*/ 73731 w 410357"/>
                      <a:gd name="connsiteY8" fmla="*/ 0 h 603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357" h="603663">
                        <a:moveTo>
                          <a:pt x="73731" y="0"/>
                        </a:moveTo>
                        <a:lnTo>
                          <a:pt x="410357" y="308494"/>
                        </a:lnTo>
                        <a:lnTo>
                          <a:pt x="384246" y="359754"/>
                        </a:lnTo>
                        <a:lnTo>
                          <a:pt x="401812" y="414800"/>
                        </a:lnTo>
                        <a:lnTo>
                          <a:pt x="349968" y="484193"/>
                        </a:lnTo>
                        <a:lnTo>
                          <a:pt x="288024" y="540348"/>
                        </a:lnTo>
                        <a:lnTo>
                          <a:pt x="272230" y="603663"/>
                        </a:lnTo>
                        <a:lnTo>
                          <a:pt x="0" y="344219"/>
                        </a:lnTo>
                        <a:lnTo>
                          <a:pt x="7373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75000">
                        <a:schemeClr val="bg1">
                          <a:lumMod val="95000"/>
                          <a:alpha val="86000"/>
                        </a:schemeClr>
                      </a:gs>
                      <a:gs pos="2000">
                        <a:schemeClr val="bg1">
                          <a:lumMod val="95000"/>
                        </a:schemeClr>
                      </a:gs>
                      <a:gs pos="49000">
                        <a:schemeClr val="bg1">
                          <a:lumMod val="75000"/>
                          <a:alpha val="56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2700" dist="12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6C247FBD-68D3-3F09-06AD-E90C98C3A428}"/>
                      </a:ext>
                    </a:extLst>
                  </p:cNvPr>
                  <p:cNvSpPr/>
                  <p:nvPr/>
                </p:nvSpPr>
                <p:spPr>
                  <a:xfrm rot="20841502">
                    <a:off x="10185641" y="2554500"/>
                    <a:ext cx="515855" cy="740322"/>
                  </a:xfrm>
                  <a:custGeom>
                    <a:avLst/>
                    <a:gdLst>
                      <a:gd name="connsiteX0" fmla="*/ 186347 w 377028"/>
                      <a:gd name="connsiteY0" fmla="*/ 0 h 273020"/>
                      <a:gd name="connsiteX1" fmla="*/ 377028 w 377028"/>
                      <a:gd name="connsiteY1" fmla="*/ 229683 h 273020"/>
                      <a:gd name="connsiteX2" fmla="*/ 169012 w 377028"/>
                      <a:gd name="connsiteY2" fmla="*/ 273020 h 273020"/>
                      <a:gd name="connsiteX3" fmla="*/ 0 w 377028"/>
                      <a:gd name="connsiteY3" fmla="*/ 39003 h 273020"/>
                      <a:gd name="connsiteX4" fmla="*/ 186347 w 377028"/>
                      <a:gd name="connsiteY4" fmla="*/ 0 h 273020"/>
                      <a:gd name="connsiteX0" fmla="*/ 242684 w 433365"/>
                      <a:gd name="connsiteY0" fmla="*/ 30335 h 303355"/>
                      <a:gd name="connsiteX1" fmla="*/ 433365 w 433365"/>
                      <a:gd name="connsiteY1" fmla="*/ 260018 h 303355"/>
                      <a:gd name="connsiteX2" fmla="*/ 225349 w 433365"/>
                      <a:gd name="connsiteY2" fmla="*/ 303355 h 303355"/>
                      <a:gd name="connsiteX3" fmla="*/ 0 w 433365"/>
                      <a:gd name="connsiteY3" fmla="*/ 0 h 303355"/>
                      <a:gd name="connsiteX4" fmla="*/ 242684 w 433365"/>
                      <a:gd name="connsiteY4" fmla="*/ 30335 h 303355"/>
                      <a:gd name="connsiteX0" fmla="*/ 208015 w 433365"/>
                      <a:gd name="connsiteY0" fmla="*/ 0 h 333691"/>
                      <a:gd name="connsiteX1" fmla="*/ 433365 w 433365"/>
                      <a:gd name="connsiteY1" fmla="*/ 290354 h 333691"/>
                      <a:gd name="connsiteX2" fmla="*/ 225349 w 433365"/>
                      <a:gd name="connsiteY2" fmla="*/ 333691 h 333691"/>
                      <a:gd name="connsiteX3" fmla="*/ 0 w 433365"/>
                      <a:gd name="connsiteY3" fmla="*/ 30336 h 333691"/>
                      <a:gd name="connsiteX4" fmla="*/ 208015 w 433365"/>
                      <a:gd name="connsiteY4" fmla="*/ 0 h 333691"/>
                      <a:gd name="connsiteX0" fmla="*/ 208015 w 454320"/>
                      <a:gd name="connsiteY0" fmla="*/ 0 h 333691"/>
                      <a:gd name="connsiteX1" fmla="*/ 454320 w 454320"/>
                      <a:gd name="connsiteY1" fmla="*/ 284639 h 333691"/>
                      <a:gd name="connsiteX2" fmla="*/ 225349 w 454320"/>
                      <a:gd name="connsiteY2" fmla="*/ 333691 h 333691"/>
                      <a:gd name="connsiteX3" fmla="*/ 0 w 454320"/>
                      <a:gd name="connsiteY3" fmla="*/ 30336 h 333691"/>
                      <a:gd name="connsiteX4" fmla="*/ 208015 w 454320"/>
                      <a:gd name="connsiteY4" fmla="*/ 0 h 333691"/>
                      <a:gd name="connsiteX0" fmla="*/ 211825 w 454320"/>
                      <a:gd name="connsiteY0" fmla="*/ 0 h 335596"/>
                      <a:gd name="connsiteX1" fmla="*/ 454320 w 454320"/>
                      <a:gd name="connsiteY1" fmla="*/ 286544 h 335596"/>
                      <a:gd name="connsiteX2" fmla="*/ 225349 w 454320"/>
                      <a:gd name="connsiteY2" fmla="*/ 335596 h 335596"/>
                      <a:gd name="connsiteX3" fmla="*/ 0 w 454320"/>
                      <a:gd name="connsiteY3" fmla="*/ 32241 h 335596"/>
                      <a:gd name="connsiteX4" fmla="*/ 211825 w 454320"/>
                      <a:gd name="connsiteY4" fmla="*/ 0 h 335596"/>
                      <a:gd name="connsiteX0" fmla="*/ 211825 w 454320"/>
                      <a:gd name="connsiteY0" fmla="*/ 0 h 366876"/>
                      <a:gd name="connsiteX1" fmla="*/ 454320 w 454320"/>
                      <a:gd name="connsiteY1" fmla="*/ 286544 h 366876"/>
                      <a:gd name="connsiteX2" fmla="*/ 259789 w 454320"/>
                      <a:gd name="connsiteY2" fmla="*/ 366876 h 366876"/>
                      <a:gd name="connsiteX3" fmla="*/ 0 w 454320"/>
                      <a:gd name="connsiteY3" fmla="*/ 32241 h 366876"/>
                      <a:gd name="connsiteX4" fmla="*/ 211825 w 454320"/>
                      <a:gd name="connsiteY4" fmla="*/ 0 h 366876"/>
                      <a:gd name="connsiteX0" fmla="*/ 190367 w 432862"/>
                      <a:gd name="connsiteY0" fmla="*/ 0 h 366876"/>
                      <a:gd name="connsiteX1" fmla="*/ 432862 w 432862"/>
                      <a:gd name="connsiteY1" fmla="*/ 286544 h 366876"/>
                      <a:gd name="connsiteX2" fmla="*/ 238331 w 432862"/>
                      <a:gd name="connsiteY2" fmla="*/ 366876 h 366876"/>
                      <a:gd name="connsiteX3" fmla="*/ 0 w 432862"/>
                      <a:gd name="connsiteY3" fmla="*/ 184910 h 366876"/>
                      <a:gd name="connsiteX4" fmla="*/ 190367 w 432862"/>
                      <a:gd name="connsiteY4" fmla="*/ 0 h 366876"/>
                      <a:gd name="connsiteX0" fmla="*/ 210392 w 432862"/>
                      <a:gd name="connsiteY0" fmla="*/ 0 h 243937"/>
                      <a:gd name="connsiteX1" fmla="*/ 432862 w 432862"/>
                      <a:gd name="connsiteY1" fmla="*/ 163605 h 243937"/>
                      <a:gd name="connsiteX2" fmla="*/ 238331 w 432862"/>
                      <a:gd name="connsiteY2" fmla="*/ 243937 h 243937"/>
                      <a:gd name="connsiteX3" fmla="*/ 0 w 432862"/>
                      <a:gd name="connsiteY3" fmla="*/ 61971 h 243937"/>
                      <a:gd name="connsiteX4" fmla="*/ 210392 w 432862"/>
                      <a:gd name="connsiteY4" fmla="*/ 0 h 243937"/>
                      <a:gd name="connsiteX0" fmla="*/ 199212 w 432862"/>
                      <a:gd name="connsiteY0" fmla="*/ 0 h 248105"/>
                      <a:gd name="connsiteX1" fmla="*/ 432862 w 432862"/>
                      <a:gd name="connsiteY1" fmla="*/ 167773 h 248105"/>
                      <a:gd name="connsiteX2" fmla="*/ 238331 w 432862"/>
                      <a:gd name="connsiteY2" fmla="*/ 248105 h 248105"/>
                      <a:gd name="connsiteX3" fmla="*/ 0 w 432862"/>
                      <a:gd name="connsiteY3" fmla="*/ 66139 h 248105"/>
                      <a:gd name="connsiteX4" fmla="*/ 199212 w 432862"/>
                      <a:gd name="connsiteY4" fmla="*/ 0 h 248105"/>
                      <a:gd name="connsiteX0" fmla="*/ 199212 w 445304"/>
                      <a:gd name="connsiteY0" fmla="*/ 0 h 248105"/>
                      <a:gd name="connsiteX1" fmla="*/ 445304 w 445304"/>
                      <a:gd name="connsiteY1" fmla="*/ 165607 h 248105"/>
                      <a:gd name="connsiteX2" fmla="*/ 238331 w 445304"/>
                      <a:gd name="connsiteY2" fmla="*/ 248105 h 248105"/>
                      <a:gd name="connsiteX3" fmla="*/ 0 w 445304"/>
                      <a:gd name="connsiteY3" fmla="*/ 66139 h 248105"/>
                      <a:gd name="connsiteX4" fmla="*/ 199212 w 445304"/>
                      <a:gd name="connsiteY4" fmla="*/ 0 h 248105"/>
                      <a:gd name="connsiteX0" fmla="*/ 169662 w 445304"/>
                      <a:gd name="connsiteY0" fmla="*/ 0 h 300899"/>
                      <a:gd name="connsiteX1" fmla="*/ 445304 w 445304"/>
                      <a:gd name="connsiteY1" fmla="*/ 218401 h 300899"/>
                      <a:gd name="connsiteX2" fmla="*/ 238331 w 445304"/>
                      <a:gd name="connsiteY2" fmla="*/ 300899 h 300899"/>
                      <a:gd name="connsiteX3" fmla="*/ 0 w 445304"/>
                      <a:gd name="connsiteY3" fmla="*/ 118933 h 300899"/>
                      <a:gd name="connsiteX4" fmla="*/ 169662 w 445304"/>
                      <a:gd name="connsiteY4" fmla="*/ 0 h 300899"/>
                      <a:gd name="connsiteX0" fmla="*/ 169662 w 746136"/>
                      <a:gd name="connsiteY0" fmla="*/ 0 h 516706"/>
                      <a:gd name="connsiteX1" fmla="*/ 746136 w 746136"/>
                      <a:gd name="connsiteY1" fmla="*/ 516706 h 516706"/>
                      <a:gd name="connsiteX2" fmla="*/ 238331 w 746136"/>
                      <a:gd name="connsiteY2" fmla="*/ 300899 h 516706"/>
                      <a:gd name="connsiteX3" fmla="*/ 0 w 746136"/>
                      <a:gd name="connsiteY3" fmla="*/ 118933 h 516706"/>
                      <a:gd name="connsiteX4" fmla="*/ 169662 w 746136"/>
                      <a:gd name="connsiteY4" fmla="*/ 0 h 516706"/>
                      <a:gd name="connsiteX0" fmla="*/ 663466 w 1239940"/>
                      <a:gd name="connsiteY0" fmla="*/ 0 h 516706"/>
                      <a:gd name="connsiteX1" fmla="*/ 1239940 w 1239940"/>
                      <a:gd name="connsiteY1" fmla="*/ 516706 h 516706"/>
                      <a:gd name="connsiteX2" fmla="*/ 732135 w 1239940"/>
                      <a:gd name="connsiteY2" fmla="*/ 300899 h 516706"/>
                      <a:gd name="connsiteX3" fmla="*/ 0 w 1239940"/>
                      <a:gd name="connsiteY3" fmla="*/ 191251 h 516706"/>
                      <a:gd name="connsiteX4" fmla="*/ 663466 w 1239940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9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0 w 1502253"/>
                      <a:gd name="connsiteY3" fmla="*/ 267733 h 516706"/>
                      <a:gd name="connsiteX4" fmla="*/ 925779 w 1502253"/>
                      <a:gd name="connsiteY4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991431 w 1502253"/>
                      <a:gd name="connsiteY3" fmla="*/ 301647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994448 w 1502253"/>
                      <a:gd name="connsiteY2" fmla="*/ 30089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53589 w 1502253"/>
                      <a:gd name="connsiteY3" fmla="*/ 398086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091156 w 1502253"/>
                      <a:gd name="connsiteY2" fmla="*/ 387858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0 w 1502253"/>
                      <a:gd name="connsiteY4" fmla="*/ 267733 h 516706"/>
                      <a:gd name="connsiteX5" fmla="*/ 925779 w 1502253"/>
                      <a:gd name="connsiteY5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860217 w 1502253"/>
                      <a:gd name="connsiteY4" fmla="*/ 28336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73264 w 1502253"/>
                      <a:gd name="connsiteY4" fmla="*/ 421319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863929 w 1502253"/>
                      <a:gd name="connsiteY3" fmla="*/ 28101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146997 w 1502253"/>
                      <a:gd name="connsiteY2" fmla="*/ 436997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49191 w 1502253"/>
                      <a:gd name="connsiteY3" fmla="*/ 362220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5626 w 1502253"/>
                      <a:gd name="connsiteY4" fmla="*/ 399491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0 w 1502253"/>
                      <a:gd name="connsiteY5" fmla="*/ 267733 h 516706"/>
                      <a:gd name="connsiteX6" fmla="*/ 925779 w 1502253"/>
                      <a:gd name="connsiteY6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618175 w 1502253"/>
                      <a:gd name="connsiteY5" fmla="*/ 418515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20711 w 1502253"/>
                      <a:gd name="connsiteY4" fmla="*/ 414308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690406 w 1502253"/>
                      <a:gd name="connsiteY4" fmla="*/ 44426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50678 w 1502253"/>
                      <a:gd name="connsiteY4" fmla="*/ 381373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810230 w 1502253"/>
                      <a:gd name="connsiteY4" fmla="*/ 428162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29633 w 1502253"/>
                      <a:gd name="connsiteY5" fmla="*/ 336428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0 w 1502253"/>
                      <a:gd name="connsiteY6" fmla="*/ 267733 h 516706"/>
                      <a:gd name="connsiteX7" fmla="*/ 925779 w 1502253"/>
                      <a:gd name="connsiteY7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444535 w 1502253"/>
                      <a:gd name="connsiteY6" fmla="*/ 298380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74380 w 1502253"/>
                      <a:gd name="connsiteY6" fmla="*/ 294956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6706"/>
                      <a:gd name="connsiteX1" fmla="*/ 1502253 w 1502253"/>
                      <a:gd name="connsiteY1" fmla="*/ 516706 h 516706"/>
                      <a:gd name="connsiteX2" fmla="*/ 1246465 w 1502253"/>
                      <a:gd name="connsiteY2" fmla="*/ 405181 h 516706"/>
                      <a:gd name="connsiteX3" fmla="*/ 955990 w 1502253"/>
                      <a:gd name="connsiteY3" fmla="*/ 331906 h 516706"/>
                      <a:gd name="connsiteX4" fmla="*/ 790214 w 1502253"/>
                      <a:gd name="connsiteY4" fmla="*/ 410937 h 516706"/>
                      <a:gd name="connsiteX5" fmla="*/ 446050 w 1502253"/>
                      <a:gd name="connsiteY5" fmla="*/ 298719 h 516706"/>
                      <a:gd name="connsiteX6" fmla="*/ 59690 w 1502253"/>
                      <a:gd name="connsiteY6" fmla="*/ 310764 h 516706"/>
                      <a:gd name="connsiteX7" fmla="*/ 0 w 1502253"/>
                      <a:gd name="connsiteY7" fmla="*/ 267733 h 516706"/>
                      <a:gd name="connsiteX8" fmla="*/ 925779 w 1502253"/>
                      <a:gd name="connsiteY8" fmla="*/ 0 h 516706"/>
                      <a:gd name="connsiteX0" fmla="*/ 925779 w 1502253"/>
                      <a:gd name="connsiteY0" fmla="*/ 0 h 517636"/>
                      <a:gd name="connsiteX1" fmla="*/ 1502253 w 1502253"/>
                      <a:gd name="connsiteY1" fmla="*/ 516706 h 517636"/>
                      <a:gd name="connsiteX2" fmla="*/ 1500167 w 1502253"/>
                      <a:gd name="connsiteY2" fmla="*/ 517636 h 517636"/>
                      <a:gd name="connsiteX3" fmla="*/ 1246465 w 1502253"/>
                      <a:gd name="connsiteY3" fmla="*/ 405181 h 517636"/>
                      <a:gd name="connsiteX4" fmla="*/ 955990 w 1502253"/>
                      <a:gd name="connsiteY4" fmla="*/ 331906 h 517636"/>
                      <a:gd name="connsiteX5" fmla="*/ 790214 w 1502253"/>
                      <a:gd name="connsiteY5" fmla="*/ 410937 h 517636"/>
                      <a:gd name="connsiteX6" fmla="*/ 446050 w 1502253"/>
                      <a:gd name="connsiteY6" fmla="*/ 298719 h 517636"/>
                      <a:gd name="connsiteX7" fmla="*/ 59690 w 1502253"/>
                      <a:gd name="connsiteY7" fmla="*/ 310764 h 517636"/>
                      <a:gd name="connsiteX8" fmla="*/ 0 w 1502253"/>
                      <a:gd name="connsiteY8" fmla="*/ 267733 h 517636"/>
                      <a:gd name="connsiteX9" fmla="*/ 925779 w 1502253"/>
                      <a:gd name="connsiteY9" fmla="*/ 0 h 517636"/>
                      <a:gd name="connsiteX0" fmla="*/ 925779 w 1502253"/>
                      <a:gd name="connsiteY0" fmla="*/ 0 h 519931"/>
                      <a:gd name="connsiteX1" fmla="*/ 1502253 w 1502253"/>
                      <a:gd name="connsiteY1" fmla="*/ 516706 h 519931"/>
                      <a:gd name="connsiteX2" fmla="*/ 1467813 w 1502253"/>
                      <a:gd name="connsiteY2" fmla="*/ 519931 h 519931"/>
                      <a:gd name="connsiteX3" fmla="*/ 1246465 w 1502253"/>
                      <a:gd name="connsiteY3" fmla="*/ 405181 h 519931"/>
                      <a:gd name="connsiteX4" fmla="*/ 955990 w 1502253"/>
                      <a:gd name="connsiteY4" fmla="*/ 331906 h 519931"/>
                      <a:gd name="connsiteX5" fmla="*/ 790214 w 1502253"/>
                      <a:gd name="connsiteY5" fmla="*/ 410937 h 519931"/>
                      <a:gd name="connsiteX6" fmla="*/ 446050 w 1502253"/>
                      <a:gd name="connsiteY6" fmla="*/ 298719 h 519931"/>
                      <a:gd name="connsiteX7" fmla="*/ 59690 w 1502253"/>
                      <a:gd name="connsiteY7" fmla="*/ 310764 h 519931"/>
                      <a:gd name="connsiteX8" fmla="*/ 0 w 1502253"/>
                      <a:gd name="connsiteY8" fmla="*/ 267733 h 519931"/>
                      <a:gd name="connsiteX9" fmla="*/ 925779 w 1502253"/>
                      <a:gd name="connsiteY9" fmla="*/ 0 h 519931"/>
                      <a:gd name="connsiteX0" fmla="*/ 925779 w 1502253"/>
                      <a:gd name="connsiteY0" fmla="*/ 0 h 550877"/>
                      <a:gd name="connsiteX1" fmla="*/ 1502253 w 1502253"/>
                      <a:gd name="connsiteY1" fmla="*/ 516706 h 550877"/>
                      <a:gd name="connsiteX2" fmla="*/ 1467813 w 1502253"/>
                      <a:gd name="connsiteY2" fmla="*/ 519931 h 550877"/>
                      <a:gd name="connsiteX3" fmla="*/ 1246465 w 1502253"/>
                      <a:gd name="connsiteY3" fmla="*/ 405181 h 550877"/>
                      <a:gd name="connsiteX4" fmla="*/ 955990 w 1502253"/>
                      <a:gd name="connsiteY4" fmla="*/ 331906 h 550877"/>
                      <a:gd name="connsiteX5" fmla="*/ 754051 w 1502253"/>
                      <a:gd name="connsiteY5" fmla="*/ 550877 h 550877"/>
                      <a:gd name="connsiteX6" fmla="*/ 446050 w 1502253"/>
                      <a:gd name="connsiteY6" fmla="*/ 298719 h 550877"/>
                      <a:gd name="connsiteX7" fmla="*/ 59690 w 1502253"/>
                      <a:gd name="connsiteY7" fmla="*/ 310764 h 550877"/>
                      <a:gd name="connsiteX8" fmla="*/ 0 w 1502253"/>
                      <a:gd name="connsiteY8" fmla="*/ 267733 h 550877"/>
                      <a:gd name="connsiteX9" fmla="*/ 925779 w 1502253"/>
                      <a:gd name="connsiteY9" fmla="*/ 0 h 550877"/>
                      <a:gd name="connsiteX0" fmla="*/ 925779 w 1502253"/>
                      <a:gd name="connsiteY0" fmla="*/ 0 h 550877"/>
                      <a:gd name="connsiteX1" fmla="*/ 1502253 w 1502253"/>
                      <a:gd name="connsiteY1" fmla="*/ 516706 h 550877"/>
                      <a:gd name="connsiteX2" fmla="*/ 1467813 w 1502253"/>
                      <a:gd name="connsiteY2" fmla="*/ 519931 h 550877"/>
                      <a:gd name="connsiteX3" fmla="*/ 1246465 w 1502253"/>
                      <a:gd name="connsiteY3" fmla="*/ 405181 h 550877"/>
                      <a:gd name="connsiteX4" fmla="*/ 955990 w 1502253"/>
                      <a:gd name="connsiteY4" fmla="*/ 331906 h 550877"/>
                      <a:gd name="connsiteX5" fmla="*/ 754051 w 1502253"/>
                      <a:gd name="connsiteY5" fmla="*/ 550877 h 550877"/>
                      <a:gd name="connsiteX6" fmla="*/ 326851 w 1502253"/>
                      <a:gd name="connsiteY6" fmla="*/ 510774 h 550877"/>
                      <a:gd name="connsiteX7" fmla="*/ 59690 w 1502253"/>
                      <a:gd name="connsiteY7" fmla="*/ 310764 h 550877"/>
                      <a:gd name="connsiteX8" fmla="*/ 0 w 1502253"/>
                      <a:gd name="connsiteY8" fmla="*/ 267733 h 550877"/>
                      <a:gd name="connsiteX9" fmla="*/ 925779 w 1502253"/>
                      <a:gd name="connsiteY9" fmla="*/ 0 h 55087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55990 w 1502253"/>
                      <a:gd name="connsiteY4" fmla="*/ 331906 h 609887"/>
                      <a:gd name="connsiteX5" fmla="*/ 754051 w 1502253"/>
                      <a:gd name="connsiteY5" fmla="*/ 55087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55990 w 1502253"/>
                      <a:gd name="connsiteY4" fmla="*/ 331906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6465 w 1502253"/>
                      <a:gd name="connsiteY3" fmla="*/ 405181 h 609887"/>
                      <a:gd name="connsiteX4" fmla="*/ 982919 w 1502253"/>
                      <a:gd name="connsiteY4" fmla="*/ 431868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925779 w 1502253"/>
                      <a:gd name="connsiteY0" fmla="*/ 0 h 609887"/>
                      <a:gd name="connsiteX1" fmla="*/ 1502253 w 1502253"/>
                      <a:gd name="connsiteY1" fmla="*/ 516706 h 609887"/>
                      <a:gd name="connsiteX2" fmla="*/ 1467813 w 1502253"/>
                      <a:gd name="connsiteY2" fmla="*/ 519931 h 609887"/>
                      <a:gd name="connsiteX3" fmla="*/ 1249937 w 1502253"/>
                      <a:gd name="connsiteY3" fmla="*/ 439391 h 609887"/>
                      <a:gd name="connsiteX4" fmla="*/ 982919 w 1502253"/>
                      <a:gd name="connsiteY4" fmla="*/ 431868 h 609887"/>
                      <a:gd name="connsiteX5" fmla="*/ 771999 w 1502253"/>
                      <a:gd name="connsiteY5" fmla="*/ 591517 h 609887"/>
                      <a:gd name="connsiteX6" fmla="*/ 435161 w 1502253"/>
                      <a:gd name="connsiteY6" fmla="*/ 609887 h 609887"/>
                      <a:gd name="connsiteX7" fmla="*/ 59690 w 1502253"/>
                      <a:gd name="connsiteY7" fmla="*/ 310764 h 609887"/>
                      <a:gd name="connsiteX8" fmla="*/ 0 w 1502253"/>
                      <a:gd name="connsiteY8" fmla="*/ 267733 h 609887"/>
                      <a:gd name="connsiteX9" fmla="*/ 925779 w 1502253"/>
                      <a:gd name="connsiteY9" fmla="*/ 0 h 609887"/>
                      <a:gd name="connsiteX0" fmla="*/ 71691 w 1502253"/>
                      <a:gd name="connsiteY0" fmla="*/ 0 h 677278"/>
                      <a:gd name="connsiteX1" fmla="*/ 1502253 w 1502253"/>
                      <a:gd name="connsiteY1" fmla="*/ 584097 h 677278"/>
                      <a:gd name="connsiteX2" fmla="*/ 1467813 w 1502253"/>
                      <a:gd name="connsiteY2" fmla="*/ 587322 h 677278"/>
                      <a:gd name="connsiteX3" fmla="*/ 1249937 w 1502253"/>
                      <a:gd name="connsiteY3" fmla="*/ 506782 h 677278"/>
                      <a:gd name="connsiteX4" fmla="*/ 982919 w 1502253"/>
                      <a:gd name="connsiteY4" fmla="*/ 499259 h 677278"/>
                      <a:gd name="connsiteX5" fmla="*/ 771999 w 1502253"/>
                      <a:gd name="connsiteY5" fmla="*/ 658908 h 677278"/>
                      <a:gd name="connsiteX6" fmla="*/ 435161 w 1502253"/>
                      <a:gd name="connsiteY6" fmla="*/ 677278 h 677278"/>
                      <a:gd name="connsiteX7" fmla="*/ 59690 w 1502253"/>
                      <a:gd name="connsiteY7" fmla="*/ 378155 h 677278"/>
                      <a:gd name="connsiteX8" fmla="*/ 0 w 1502253"/>
                      <a:gd name="connsiteY8" fmla="*/ 335124 h 677278"/>
                      <a:gd name="connsiteX9" fmla="*/ 71691 w 1502253"/>
                      <a:gd name="connsiteY9" fmla="*/ 0 h 677278"/>
                      <a:gd name="connsiteX0" fmla="*/ 71691 w 1502253"/>
                      <a:gd name="connsiteY0" fmla="*/ 0 h 677278"/>
                      <a:gd name="connsiteX1" fmla="*/ 1502253 w 1502253"/>
                      <a:gd name="connsiteY1" fmla="*/ 584097 h 677278"/>
                      <a:gd name="connsiteX2" fmla="*/ 1467813 w 1502253"/>
                      <a:gd name="connsiteY2" fmla="*/ 587322 h 677278"/>
                      <a:gd name="connsiteX3" fmla="*/ 1249937 w 1502253"/>
                      <a:gd name="connsiteY3" fmla="*/ 506782 h 677278"/>
                      <a:gd name="connsiteX4" fmla="*/ 982919 w 1502253"/>
                      <a:gd name="connsiteY4" fmla="*/ 499259 h 677278"/>
                      <a:gd name="connsiteX5" fmla="*/ 771999 w 1502253"/>
                      <a:gd name="connsiteY5" fmla="*/ 658908 h 677278"/>
                      <a:gd name="connsiteX6" fmla="*/ 435161 w 1502253"/>
                      <a:gd name="connsiteY6" fmla="*/ 677278 h 677278"/>
                      <a:gd name="connsiteX7" fmla="*/ 0 w 1502253"/>
                      <a:gd name="connsiteY7" fmla="*/ 335124 h 677278"/>
                      <a:gd name="connsiteX8" fmla="*/ 71691 w 1502253"/>
                      <a:gd name="connsiteY8" fmla="*/ 0 h 677278"/>
                      <a:gd name="connsiteX0" fmla="*/ 71691 w 1502253"/>
                      <a:gd name="connsiteY0" fmla="*/ 0 h 662760"/>
                      <a:gd name="connsiteX1" fmla="*/ 1502253 w 1502253"/>
                      <a:gd name="connsiteY1" fmla="*/ 584097 h 662760"/>
                      <a:gd name="connsiteX2" fmla="*/ 1467813 w 1502253"/>
                      <a:gd name="connsiteY2" fmla="*/ 587322 h 662760"/>
                      <a:gd name="connsiteX3" fmla="*/ 1249937 w 1502253"/>
                      <a:gd name="connsiteY3" fmla="*/ 506782 h 662760"/>
                      <a:gd name="connsiteX4" fmla="*/ 982919 w 1502253"/>
                      <a:gd name="connsiteY4" fmla="*/ 499259 h 662760"/>
                      <a:gd name="connsiteX5" fmla="*/ 771999 w 1502253"/>
                      <a:gd name="connsiteY5" fmla="*/ 658908 h 662760"/>
                      <a:gd name="connsiteX6" fmla="*/ 334940 w 1502253"/>
                      <a:gd name="connsiteY6" fmla="*/ 662760 h 662760"/>
                      <a:gd name="connsiteX7" fmla="*/ 0 w 1502253"/>
                      <a:gd name="connsiteY7" fmla="*/ 335124 h 662760"/>
                      <a:gd name="connsiteX8" fmla="*/ 71691 w 1502253"/>
                      <a:gd name="connsiteY8" fmla="*/ 0 h 662760"/>
                      <a:gd name="connsiteX0" fmla="*/ 73731 w 1504293"/>
                      <a:gd name="connsiteY0" fmla="*/ 0 h 662760"/>
                      <a:gd name="connsiteX1" fmla="*/ 1504293 w 1504293"/>
                      <a:gd name="connsiteY1" fmla="*/ 584097 h 662760"/>
                      <a:gd name="connsiteX2" fmla="*/ 1469853 w 1504293"/>
                      <a:gd name="connsiteY2" fmla="*/ 587322 h 662760"/>
                      <a:gd name="connsiteX3" fmla="*/ 1251977 w 1504293"/>
                      <a:gd name="connsiteY3" fmla="*/ 506782 h 662760"/>
                      <a:gd name="connsiteX4" fmla="*/ 984959 w 1504293"/>
                      <a:gd name="connsiteY4" fmla="*/ 499259 h 662760"/>
                      <a:gd name="connsiteX5" fmla="*/ 774039 w 1504293"/>
                      <a:gd name="connsiteY5" fmla="*/ 658908 h 662760"/>
                      <a:gd name="connsiteX6" fmla="*/ 336980 w 1504293"/>
                      <a:gd name="connsiteY6" fmla="*/ 662760 h 662760"/>
                      <a:gd name="connsiteX7" fmla="*/ 0 w 1504293"/>
                      <a:gd name="connsiteY7" fmla="*/ 344219 h 662760"/>
                      <a:gd name="connsiteX8" fmla="*/ 73731 w 1504293"/>
                      <a:gd name="connsiteY8" fmla="*/ 0 h 662760"/>
                      <a:gd name="connsiteX0" fmla="*/ 73731 w 1504293"/>
                      <a:gd name="connsiteY0" fmla="*/ 0 h 658908"/>
                      <a:gd name="connsiteX1" fmla="*/ 1504293 w 1504293"/>
                      <a:gd name="connsiteY1" fmla="*/ 584097 h 658908"/>
                      <a:gd name="connsiteX2" fmla="*/ 1469853 w 1504293"/>
                      <a:gd name="connsiteY2" fmla="*/ 587322 h 658908"/>
                      <a:gd name="connsiteX3" fmla="*/ 1251977 w 1504293"/>
                      <a:gd name="connsiteY3" fmla="*/ 506782 h 658908"/>
                      <a:gd name="connsiteX4" fmla="*/ 984959 w 1504293"/>
                      <a:gd name="connsiteY4" fmla="*/ 499259 h 658908"/>
                      <a:gd name="connsiteX5" fmla="*/ 774039 w 1504293"/>
                      <a:gd name="connsiteY5" fmla="*/ 658908 h 658908"/>
                      <a:gd name="connsiteX6" fmla="*/ 272230 w 1504293"/>
                      <a:gd name="connsiteY6" fmla="*/ 603663 h 658908"/>
                      <a:gd name="connsiteX7" fmla="*/ 0 w 1504293"/>
                      <a:gd name="connsiteY7" fmla="*/ 344219 h 658908"/>
                      <a:gd name="connsiteX8" fmla="*/ 73731 w 1504293"/>
                      <a:gd name="connsiteY8" fmla="*/ 0 h 658908"/>
                      <a:gd name="connsiteX0" fmla="*/ 73731 w 1469853"/>
                      <a:gd name="connsiteY0" fmla="*/ 0 h 658908"/>
                      <a:gd name="connsiteX1" fmla="*/ 480335 w 1469853"/>
                      <a:gd name="connsiteY1" fmla="*/ 365578 h 658908"/>
                      <a:gd name="connsiteX2" fmla="*/ 1469853 w 1469853"/>
                      <a:gd name="connsiteY2" fmla="*/ 587322 h 658908"/>
                      <a:gd name="connsiteX3" fmla="*/ 1251977 w 1469853"/>
                      <a:gd name="connsiteY3" fmla="*/ 506782 h 658908"/>
                      <a:gd name="connsiteX4" fmla="*/ 984959 w 1469853"/>
                      <a:gd name="connsiteY4" fmla="*/ 499259 h 658908"/>
                      <a:gd name="connsiteX5" fmla="*/ 774039 w 1469853"/>
                      <a:gd name="connsiteY5" fmla="*/ 658908 h 658908"/>
                      <a:gd name="connsiteX6" fmla="*/ 272230 w 1469853"/>
                      <a:gd name="connsiteY6" fmla="*/ 603663 h 658908"/>
                      <a:gd name="connsiteX7" fmla="*/ 0 w 1469853"/>
                      <a:gd name="connsiteY7" fmla="*/ 344219 h 658908"/>
                      <a:gd name="connsiteX8" fmla="*/ 73731 w 1469853"/>
                      <a:gd name="connsiteY8" fmla="*/ 0 h 658908"/>
                      <a:gd name="connsiteX0" fmla="*/ 73731 w 1469853"/>
                      <a:gd name="connsiteY0" fmla="*/ 0 h 658908"/>
                      <a:gd name="connsiteX1" fmla="*/ 480335 w 1469853"/>
                      <a:gd name="connsiteY1" fmla="*/ 365578 h 658908"/>
                      <a:gd name="connsiteX2" fmla="*/ 1469853 w 1469853"/>
                      <a:gd name="connsiteY2" fmla="*/ 587322 h 658908"/>
                      <a:gd name="connsiteX3" fmla="*/ 1236834 w 1469853"/>
                      <a:gd name="connsiteY3" fmla="*/ 581391 h 658908"/>
                      <a:gd name="connsiteX4" fmla="*/ 984959 w 1469853"/>
                      <a:gd name="connsiteY4" fmla="*/ 499259 h 658908"/>
                      <a:gd name="connsiteX5" fmla="*/ 774039 w 1469853"/>
                      <a:gd name="connsiteY5" fmla="*/ 658908 h 658908"/>
                      <a:gd name="connsiteX6" fmla="*/ 272230 w 1469853"/>
                      <a:gd name="connsiteY6" fmla="*/ 603663 h 658908"/>
                      <a:gd name="connsiteX7" fmla="*/ 0 w 1469853"/>
                      <a:gd name="connsiteY7" fmla="*/ 344219 h 658908"/>
                      <a:gd name="connsiteX8" fmla="*/ 73731 w 1469853"/>
                      <a:gd name="connsiteY8" fmla="*/ 0 h 658908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1236834 w 1469853"/>
                      <a:gd name="connsiteY3" fmla="*/ 581391 h 603663"/>
                      <a:gd name="connsiteX4" fmla="*/ 984959 w 1469853"/>
                      <a:gd name="connsiteY4" fmla="*/ 499259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1236834 w 1469853"/>
                      <a:gd name="connsiteY3" fmla="*/ 581391 h 603663"/>
                      <a:gd name="connsiteX4" fmla="*/ 391911 w 1469853"/>
                      <a:gd name="connsiteY4" fmla="*/ 488826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1469853"/>
                      <a:gd name="connsiteY0" fmla="*/ 0 h 603663"/>
                      <a:gd name="connsiteX1" fmla="*/ 480335 w 1469853"/>
                      <a:gd name="connsiteY1" fmla="*/ 365578 h 603663"/>
                      <a:gd name="connsiteX2" fmla="*/ 1469853 w 1469853"/>
                      <a:gd name="connsiteY2" fmla="*/ 587322 h 603663"/>
                      <a:gd name="connsiteX3" fmla="*/ 407591 w 1469853"/>
                      <a:gd name="connsiteY3" fmla="*/ 389033 h 603663"/>
                      <a:gd name="connsiteX4" fmla="*/ 391911 w 1469853"/>
                      <a:gd name="connsiteY4" fmla="*/ 488826 h 603663"/>
                      <a:gd name="connsiteX5" fmla="*/ 288024 w 1469853"/>
                      <a:gd name="connsiteY5" fmla="*/ 540348 h 603663"/>
                      <a:gd name="connsiteX6" fmla="*/ 272230 w 1469853"/>
                      <a:gd name="connsiteY6" fmla="*/ 603663 h 603663"/>
                      <a:gd name="connsiteX7" fmla="*/ 0 w 1469853"/>
                      <a:gd name="connsiteY7" fmla="*/ 344219 h 603663"/>
                      <a:gd name="connsiteX8" fmla="*/ 73731 w 1469853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7591 w 480335"/>
                      <a:gd name="connsiteY3" fmla="*/ 389033 h 603663"/>
                      <a:gd name="connsiteX4" fmla="*/ 391911 w 480335"/>
                      <a:gd name="connsiteY4" fmla="*/ 488826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1812 w 480335"/>
                      <a:gd name="connsiteY3" fmla="*/ 414800 h 603663"/>
                      <a:gd name="connsiteX4" fmla="*/ 391911 w 480335"/>
                      <a:gd name="connsiteY4" fmla="*/ 488826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80335"/>
                      <a:gd name="connsiteY0" fmla="*/ 0 h 603663"/>
                      <a:gd name="connsiteX1" fmla="*/ 480335 w 480335"/>
                      <a:gd name="connsiteY1" fmla="*/ 365578 h 603663"/>
                      <a:gd name="connsiteX2" fmla="*/ 467581 w 480335"/>
                      <a:gd name="connsiteY2" fmla="*/ 392772 h 603663"/>
                      <a:gd name="connsiteX3" fmla="*/ 401812 w 480335"/>
                      <a:gd name="connsiteY3" fmla="*/ 414800 h 603663"/>
                      <a:gd name="connsiteX4" fmla="*/ 349968 w 480335"/>
                      <a:gd name="connsiteY4" fmla="*/ 484193 h 603663"/>
                      <a:gd name="connsiteX5" fmla="*/ 288024 w 480335"/>
                      <a:gd name="connsiteY5" fmla="*/ 540348 h 603663"/>
                      <a:gd name="connsiteX6" fmla="*/ 272230 w 480335"/>
                      <a:gd name="connsiteY6" fmla="*/ 603663 h 603663"/>
                      <a:gd name="connsiteX7" fmla="*/ 0 w 480335"/>
                      <a:gd name="connsiteY7" fmla="*/ 344219 h 603663"/>
                      <a:gd name="connsiteX8" fmla="*/ 73731 w 480335"/>
                      <a:gd name="connsiteY8" fmla="*/ 0 h 603663"/>
                      <a:gd name="connsiteX0" fmla="*/ 73731 w 467581"/>
                      <a:gd name="connsiteY0" fmla="*/ 0 h 603663"/>
                      <a:gd name="connsiteX1" fmla="*/ 410357 w 467581"/>
                      <a:gd name="connsiteY1" fmla="*/ 308494 h 603663"/>
                      <a:gd name="connsiteX2" fmla="*/ 467581 w 467581"/>
                      <a:gd name="connsiteY2" fmla="*/ 392772 h 603663"/>
                      <a:gd name="connsiteX3" fmla="*/ 401812 w 467581"/>
                      <a:gd name="connsiteY3" fmla="*/ 414800 h 603663"/>
                      <a:gd name="connsiteX4" fmla="*/ 349968 w 467581"/>
                      <a:gd name="connsiteY4" fmla="*/ 484193 h 603663"/>
                      <a:gd name="connsiteX5" fmla="*/ 288024 w 467581"/>
                      <a:gd name="connsiteY5" fmla="*/ 540348 h 603663"/>
                      <a:gd name="connsiteX6" fmla="*/ 272230 w 467581"/>
                      <a:gd name="connsiteY6" fmla="*/ 603663 h 603663"/>
                      <a:gd name="connsiteX7" fmla="*/ 0 w 467581"/>
                      <a:gd name="connsiteY7" fmla="*/ 344219 h 603663"/>
                      <a:gd name="connsiteX8" fmla="*/ 73731 w 467581"/>
                      <a:gd name="connsiteY8" fmla="*/ 0 h 603663"/>
                      <a:gd name="connsiteX0" fmla="*/ 73731 w 410357"/>
                      <a:gd name="connsiteY0" fmla="*/ 0 h 603663"/>
                      <a:gd name="connsiteX1" fmla="*/ 410357 w 410357"/>
                      <a:gd name="connsiteY1" fmla="*/ 308494 h 603663"/>
                      <a:gd name="connsiteX2" fmla="*/ 384246 w 410357"/>
                      <a:gd name="connsiteY2" fmla="*/ 359754 h 603663"/>
                      <a:gd name="connsiteX3" fmla="*/ 401812 w 410357"/>
                      <a:gd name="connsiteY3" fmla="*/ 414800 h 603663"/>
                      <a:gd name="connsiteX4" fmla="*/ 349968 w 410357"/>
                      <a:gd name="connsiteY4" fmla="*/ 484193 h 603663"/>
                      <a:gd name="connsiteX5" fmla="*/ 288024 w 410357"/>
                      <a:gd name="connsiteY5" fmla="*/ 540348 h 603663"/>
                      <a:gd name="connsiteX6" fmla="*/ 272230 w 410357"/>
                      <a:gd name="connsiteY6" fmla="*/ 603663 h 603663"/>
                      <a:gd name="connsiteX7" fmla="*/ 0 w 410357"/>
                      <a:gd name="connsiteY7" fmla="*/ 344219 h 603663"/>
                      <a:gd name="connsiteX8" fmla="*/ 73731 w 410357"/>
                      <a:gd name="connsiteY8" fmla="*/ 0 h 603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357" h="603663">
                        <a:moveTo>
                          <a:pt x="73731" y="0"/>
                        </a:moveTo>
                        <a:lnTo>
                          <a:pt x="410357" y="308494"/>
                        </a:lnTo>
                        <a:lnTo>
                          <a:pt x="384246" y="359754"/>
                        </a:lnTo>
                        <a:lnTo>
                          <a:pt x="401812" y="414800"/>
                        </a:lnTo>
                        <a:lnTo>
                          <a:pt x="349968" y="484193"/>
                        </a:lnTo>
                        <a:lnTo>
                          <a:pt x="288024" y="540348"/>
                        </a:lnTo>
                        <a:lnTo>
                          <a:pt x="272230" y="603663"/>
                        </a:lnTo>
                        <a:lnTo>
                          <a:pt x="0" y="344219"/>
                        </a:lnTo>
                        <a:lnTo>
                          <a:pt x="7373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85000">
                        <a:schemeClr val="bg1">
                          <a:lumMod val="95000"/>
                          <a:alpha val="86000"/>
                        </a:schemeClr>
                      </a:gs>
                      <a:gs pos="8000">
                        <a:schemeClr val="bg1">
                          <a:lumMod val="50000"/>
                        </a:schemeClr>
                      </a:gs>
                      <a:gs pos="36000">
                        <a:schemeClr val="accent3">
                          <a:lumMod val="97000"/>
                          <a:lumOff val="3000"/>
                          <a:alpha val="68000"/>
                        </a:schemeClr>
                      </a:gs>
                      <a:gs pos="51000">
                        <a:schemeClr val="accent3">
                          <a:lumMod val="93000"/>
                          <a:lumOff val="7000"/>
                          <a:alpha val="28000"/>
                        </a:schemeClr>
                      </a:gs>
                    </a:gsLst>
                    <a:lin ang="6000000" scaled="0"/>
                    <a:tileRect/>
                  </a:gradFill>
                  <a:ln>
                    <a:noFill/>
                  </a:ln>
                  <a:effectLst>
                    <a:outerShdw blurRad="12700" dist="127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2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72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9" name="Picture 188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E4477B68-93C9-1022-09B4-0FFEDA737E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634120" y="2650236"/>
                    <a:ext cx="542658" cy="515348"/>
                  </a:xfrm>
                  <a:prstGeom prst="rect">
                    <a:avLst/>
                  </a:prstGeom>
                  <a:effectLst>
                    <a:outerShdw blurRad="25400" dist="25400" dir="6000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90" name="Picture 189" descr="A picture containing text, table&#10;&#10;Description automatically generated">
                    <a:extLst>
                      <a:ext uri="{FF2B5EF4-FFF2-40B4-BE49-F238E27FC236}">
                        <a16:creationId xmlns:a16="http://schemas.microsoft.com/office/drawing/2014/main" id="{18542378-8C72-2DD1-E7EE-90F3BC512F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47826" y="2465513"/>
                    <a:ext cx="501406" cy="484217"/>
                  </a:xfrm>
                  <a:prstGeom prst="rect">
                    <a:avLst/>
                  </a:prstGeom>
                  <a:effectLst>
                    <a:outerShdw blurRad="25400" dist="12700" algn="l" rotWithShape="0">
                      <a:prstClr val="black">
                        <a:alpha val="56000"/>
                      </a:prstClr>
                    </a:outerShdw>
                  </a:effectLst>
                </p:spPr>
              </p:pic>
              <p:pic>
                <p:nvPicPr>
                  <p:cNvPr id="191" name="Picture 19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9A911BAF-BDA6-7868-1DDA-7A96683CE0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34624" y="2555518"/>
                    <a:ext cx="1562212" cy="1102586"/>
                  </a:xfrm>
                  <a:prstGeom prst="rect">
                    <a:avLst/>
                  </a:prstGeom>
                  <a:effectLst>
                    <a:outerShdw blurRad="25400" dist="127000" dir="18900000" sx="90000" sy="90000" algn="bl" rotWithShape="0">
                      <a:prstClr val="black">
                        <a:alpha val="46000"/>
                      </a:prstClr>
                    </a:outerShdw>
                  </a:effectLst>
                </p:spPr>
              </p:pic>
            </p:grpSp>
          </p:grp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DFD28F20-CDB6-556F-69E7-18CD4A1AF929}"/>
                  </a:ext>
                </a:extLst>
              </p:cNvPr>
              <p:cNvSpPr txBox="1"/>
              <p:nvPr/>
            </p:nvSpPr>
            <p:spPr>
              <a:xfrm>
                <a:off x="8894749" y="2879647"/>
                <a:ext cx="2875908" cy="283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5635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7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CDSCC </a:t>
                </a:r>
                <a:r>
                  <a:rPr kumimoji="0" lang="en-US" sz="137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 Canberra, Australia</a:t>
                </a:r>
              </a:p>
            </p:txBody>
          </p:sp>
        </p:grp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7C1B63A2-69DB-5F2E-2133-D4F765EEF7FF}"/>
                </a:ext>
              </a:extLst>
            </p:cNvPr>
            <p:cNvSpPr txBox="1"/>
            <p:nvPr/>
          </p:nvSpPr>
          <p:spPr>
            <a:xfrm>
              <a:off x="10778677" y="1851228"/>
              <a:ext cx="869183" cy="31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DSS-33</a:t>
              </a:r>
            </a:p>
            <a:p>
              <a:pPr marL="0" marR="0" lvl="0" indent="0" algn="ctr" defTabSz="656353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BWG-4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0452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01CC8ED-AF93-5143-C270-8E88C3700E29}"/>
              </a:ext>
            </a:extLst>
          </p:cNvPr>
          <p:cNvSpPr txBox="1">
            <a:spLocks/>
          </p:cNvSpPr>
          <p:nvPr/>
        </p:nvSpPr>
        <p:spPr>
          <a:xfrm>
            <a:off x="843762" y="1403795"/>
            <a:ext cx="6143892" cy="4983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Upgrading six DSN antennas (two at each of the three complexes)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Adds capability for near-earth K-band uplink, uplink encoding, and increased data rates (100Mbps+ in Ka)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Provides simultaneous operations across frequency bands – </a:t>
            </a:r>
            <a:r>
              <a:rPr lang="en-US" sz="1900" b="1" dirty="0" err="1">
                <a:latin typeface="Arial Nova" panose="020B0504020202020204" pitchFamily="34" charset="0"/>
              </a:rPr>
              <a:t>S+Ka-band</a:t>
            </a:r>
            <a:r>
              <a:rPr lang="en-US" sz="1900" b="1" dirty="0">
                <a:latin typeface="Arial Nova" panose="020B0504020202020204" pitchFamily="34" charset="0"/>
              </a:rPr>
              <a:t>, </a:t>
            </a:r>
            <a:r>
              <a:rPr lang="en-US" sz="1900" b="1" dirty="0" err="1">
                <a:latin typeface="Arial Nova" panose="020B0504020202020204" pitchFamily="34" charset="0"/>
              </a:rPr>
              <a:t>X+Ka-band</a:t>
            </a:r>
            <a:r>
              <a:rPr lang="en-US" sz="1900" b="1" dirty="0">
                <a:latin typeface="Arial Nova" panose="020B0504020202020204" pitchFamily="34" charset="0"/>
              </a:rPr>
              <a:t>, or simultaneous Ka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Two upgrades completed (Goldstone and Canberra)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Estimated completion dates for additional upgrades: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Goldstone: December 2023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Canberra: July 2024 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Spain (DSS-56): April 2025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Spain (DSS-54): March 2028 </a:t>
            </a:r>
          </a:p>
          <a:p>
            <a:endParaRPr lang="en-US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endParaRPr lang="en-US" dirty="0">
              <a:solidFill>
                <a:srgbClr val="203864"/>
              </a:solidFill>
              <a:effectLst/>
            </a:endParaRPr>
          </a:p>
        </p:txBody>
      </p:sp>
      <p:pic>
        <p:nvPicPr>
          <p:cNvPr id="5" name="Picture 4" descr="A picture containing night&#10;&#10;Description automatically generated">
            <a:extLst>
              <a:ext uri="{FF2B5EF4-FFF2-40B4-BE49-F238E27FC236}">
                <a16:creationId xmlns:a16="http://schemas.microsoft.com/office/drawing/2014/main" id="{B2F66C6B-86E9-DBC7-88A1-0F3E6CFB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92" y="479461"/>
            <a:ext cx="7431308" cy="637853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79E4B4F-6590-0B95-96D9-BFFA08EFAA72}"/>
              </a:ext>
            </a:extLst>
          </p:cNvPr>
          <p:cNvSpPr txBox="1">
            <a:spLocks/>
          </p:cNvSpPr>
          <p:nvPr/>
        </p:nvSpPr>
        <p:spPr>
          <a:xfrm>
            <a:off x="161925" y="259306"/>
            <a:ext cx="12192000" cy="805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/>
              <a:t>DSN Upgrades: </a:t>
            </a:r>
            <a:r>
              <a:rPr lang="en-US" sz="3200" dirty="0">
                <a:solidFill>
                  <a:srgbClr val="9ADDEA"/>
                </a:solidFill>
                <a:latin typeface="Montserrat SemiBold" panose="00000700000000000000" pitchFamily="2" charset="0"/>
                <a:cs typeface="+mn-cs"/>
              </a:rPr>
              <a:t>DSN </a:t>
            </a:r>
            <a:r>
              <a:rPr lang="en-US" sz="3200" b="1" dirty="0">
                <a:solidFill>
                  <a:srgbClr val="9ADDEA"/>
                </a:solidFill>
                <a:latin typeface="Montserrat SemiBold" panose="00000700000000000000" pitchFamily="2" charset="0"/>
                <a:cs typeface="+mn-cs"/>
              </a:rPr>
              <a:t>Lunar Exploration Upgrades </a:t>
            </a:r>
            <a:r>
              <a:rPr lang="en-US" sz="3200" dirty="0">
                <a:solidFill>
                  <a:srgbClr val="9ADDEA"/>
                </a:solidFill>
                <a:latin typeface="Montserrat SemiBold" panose="00000700000000000000" pitchFamily="2" charset="0"/>
                <a:cs typeface="+mn-cs"/>
              </a:rPr>
              <a:t>(DLEU)</a:t>
            </a:r>
            <a:endParaRPr lang="en-US" sz="3200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64A289-1B0E-C45F-E90C-E4C53A2B0F30}"/>
              </a:ext>
            </a:extLst>
          </p:cNvPr>
          <p:cNvSpPr txBox="1">
            <a:spLocks/>
          </p:cNvSpPr>
          <p:nvPr/>
        </p:nvSpPr>
        <p:spPr>
          <a:xfrm>
            <a:off x="43368" y="-247584"/>
            <a:ext cx="12365852" cy="1325563"/>
          </a:xfrm>
          <a:prstGeom prst="rect">
            <a:avLst/>
          </a:prstGeom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effectLst/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SemiBold" panose="00000700000000000000" pitchFamily="50" charset="0"/>
                <a:ea typeface="+mj-ea"/>
                <a:cs typeface="+mj-cs"/>
              </a:rPr>
              <a:t>Lunar Exploration Ground Segment (LEGS)</a:t>
            </a: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2111810-F314-A1B8-14F8-52D23169AA1B}"/>
              </a:ext>
            </a:extLst>
          </p:cNvPr>
          <p:cNvGrpSpPr/>
          <p:nvPr/>
        </p:nvGrpSpPr>
        <p:grpSpPr>
          <a:xfrm>
            <a:off x="4060026" y="795283"/>
            <a:ext cx="8556449" cy="5500600"/>
            <a:chOff x="4212426" y="960383"/>
            <a:chExt cx="8556449" cy="5500600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49DAF72A-2719-7054-2813-E12D5CD9F8EC}"/>
                </a:ext>
              </a:extLst>
            </p:cNvPr>
            <p:cNvSpPr/>
            <p:nvPr/>
          </p:nvSpPr>
          <p:spPr>
            <a:xfrm>
              <a:off x="9325111" y="1050362"/>
              <a:ext cx="155729" cy="155729"/>
            </a:xfrm>
            <a:prstGeom prst="ellipse">
              <a:avLst/>
            </a:prstGeom>
            <a:solidFill>
              <a:srgbClr val="0DD0B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sx="82000" sy="82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B8BCD20-E024-4BC2-261C-B552FA695DCF}"/>
                </a:ext>
              </a:extLst>
            </p:cNvPr>
            <p:cNvSpPr txBox="1"/>
            <p:nvPr/>
          </p:nvSpPr>
          <p:spPr>
            <a:xfrm>
              <a:off x="9532444" y="960383"/>
              <a:ext cx="24805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86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Representative/ potential commercial locations that may be proposed in response to the NSN procurement to add LEGS capability with S, X, Ka band services</a:t>
              </a: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C8885148-8BB0-0E48-620D-FD2EC4D2248D}"/>
                </a:ext>
              </a:extLst>
            </p:cNvPr>
            <p:cNvGrpSpPr/>
            <p:nvPr/>
          </p:nvGrpSpPr>
          <p:grpSpPr>
            <a:xfrm>
              <a:off x="4212426" y="1921730"/>
              <a:ext cx="8556449" cy="3906351"/>
              <a:chOff x="138410" y="1389978"/>
              <a:chExt cx="12088743" cy="5320029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DAB3B96A-5997-99C8-A1E5-D3AAB96B4491}"/>
                  </a:ext>
                </a:extLst>
              </p:cNvPr>
              <p:cNvGrpSpPr/>
              <p:nvPr/>
            </p:nvGrpSpPr>
            <p:grpSpPr>
              <a:xfrm>
                <a:off x="138410" y="1392619"/>
                <a:ext cx="12088743" cy="5317388"/>
                <a:chOff x="3041109" y="800324"/>
                <a:chExt cx="5502267" cy="2728910"/>
              </a:xfrm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1"/>
              </a:gradFill>
              <a:effectLst>
                <a:outerShdw blurRad="215900" dist="38100" dir="2700000" algn="tl" rotWithShape="0">
                  <a:srgbClr val="09214A"/>
                </a:outerShdw>
              </a:effectLst>
            </p:grpSpPr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E0C83CE6-1319-DFB8-A9A1-CD5B6FFB5767}"/>
                    </a:ext>
                  </a:extLst>
                </p:cNvPr>
                <p:cNvGrpSpPr/>
                <p:nvPr/>
              </p:nvGrpSpPr>
              <p:grpSpPr>
                <a:xfrm>
                  <a:off x="3041109" y="800324"/>
                  <a:ext cx="5502267" cy="2728910"/>
                  <a:chOff x="3149600" y="1148217"/>
                  <a:chExt cx="5502275" cy="2728912"/>
                </a:xfrm>
                <a:grpFill/>
              </p:grpSpPr>
              <p:sp>
                <p:nvSpPr>
                  <p:cNvPr id="251" name="Freeform 7">
                    <a:extLst>
                      <a:ext uri="{FF2B5EF4-FFF2-40B4-BE49-F238E27FC236}">
                        <a16:creationId xmlns:a16="http://schemas.microsoft.com/office/drawing/2014/main" id="{1376E08B-5F49-793C-6B8E-CB5525F06D5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14489" y="2207080"/>
                    <a:ext cx="1233488" cy="1612900"/>
                  </a:xfrm>
                  <a:custGeom>
                    <a:avLst/>
                    <a:gdLst>
                      <a:gd name="T0" fmla="*/ 487 w 777"/>
                      <a:gd name="T1" fmla="*/ 603 h 1016"/>
                      <a:gd name="T2" fmla="*/ 758 w 777"/>
                      <a:gd name="T3" fmla="*/ 529 h 1016"/>
                      <a:gd name="T4" fmla="*/ 743 w 777"/>
                      <a:gd name="T5" fmla="*/ 584 h 1016"/>
                      <a:gd name="T6" fmla="*/ 720 w 777"/>
                      <a:gd name="T7" fmla="*/ 642 h 1016"/>
                      <a:gd name="T8" fmla="*/ 689 w 777"/>
                      <a:gd name="T9" fmla="*/ 660 h 1016"/>
                      <a:gd name="T10" fmla="*/ 654 w 777"/>
                      <a:gd name="T11" fmla="*/ 690 h 1016"/>
                      <a:gd name="T12" fmla="*/ 642 w 777"/>
                      <a:gd name="T13" fmla="*/ 733 h 1016"/>
                      <a:gd name="T14" fmla="*/ 627 w 777"/>
                      <a:gd name="T15" fmla="*/ 744 h 1016"/>
                      <a:gd name="T16" fmla="*/ 592 w 777"/>
                      <a:gd name="T17" fmla="*/ 783 h 1016"/>
                      <a:gd name="T18" fmla="*/ 570 w 777"/>
                      <a:gd name="T19" fmla="*/ 784 h 1016"/>
                      <a:gd name="T20" fmla="*/ 566 w 777"/>
                      <a:gd name="T21" fmla="*/ 828 h 1016"/>
                      <a:gd name="T22" fmla="*/ 531 w 777"/>
                      <a:gd name="T23" fmla="*/ 856 h 1016"/>
                      <a:gd name="T24" fmla="*/ 524 w 777"/>
                      <a:gd name="T25" fmla="*/ 876 h 1016"/>
                      <a:gd name="T26" fmla="*/ 504 w 777"/>
                      <a:gd name="T27" fmla="*/ 902 h 1016"/>
                      <a:gd name="T28" fmla="*/ 499 w 777"/>
                      <a:gd name="T29" fmla="*/ 942 h 1016"/>
                      <a:gd name="T30" fmla="*/ 477 w 777"/>
                      <a:gd name="T31" fmla="*/ 965 h 1016"/>
                      <a:gd name="T32" fmla="*/ 456 w 777"/>
                      <a:gd name="T33" fmla="*/ 1003 h 1016"/>
                      <a:gd name="T34" fmla="*/ 434 w 777"/>
                      <a:gd name="T35" fmla="*/ 1006 h 1016"/>
                      <a:gd name="T36" fmla="*/ 432 w 777"/>
                      <a:gd name="T37" fmla="*/ 991 h 1016"/>
                      <a:gd name="T38" fmla="*/ 426 w 777"/>
                      <a:gd name="T39" fmla="*/ 969 h 1016"/>
                      <a:gd name="T40" fmla="*/ 431 w 777"/>
                      <a:gd name="T41" fmla="*/ 932 h 1016"/>
                      <a:gd name="T42" fmla="*/ 430 w 777"/>
                      <a:gd name="T43" fmla="*/ 922 h 1016"/>
                      <a:gd name="T44" fmla="*/ 442 w 777"/>
                      <a:gd name="T45" fmla="*/ 881 h 1016"/>
                      <a:gd name="T46" fmla="*/ 439 w 777"/>
                      <a:gd name="T47" fmla="*/ 836 h 1016"/>
                      <a:gd name="T48" fmla="*/ 444 w 777"/>
                      <a:gd name="T49" fmla="*/ 800 h 1016"/>
                      <a:gd name="T50" fmla="*/ 456 w 777"/>
                      <a:gd name="T51" fmla="*/ 736 h 1016"/>
                      <a:gd name="T52" fmla="*/ 463 w 777"/>
                      <a:gd name="T53" fmla="*/ 659 h 1016"/>
                      <a:gd name="T54" fmla="*/ 442 w 777"/>
                      <a:gd name="T55" fmla="*/ 584 h 1016"/>
                      <a:gd name="T56" fmla="*/ 410 w 777"/>
                      <a:gd name="T57" fmla="*/ 542 h 1016"/>
                      <a:gd name="T58" fmla="*/ 376 w 777"/>
                      <a:gd name="T59" fmla="*/ 482 h 1016"/>
                      <a:gd name="T60" fmla="*/ 377 w 777"/>
                      <a:gd name="T61" fmla="*/ 438 h 1016"/>
                      <a:gd name="T62" fmla="*/ 377 w 777"/>
                      <a:gd name="T63" fmla="*/ 407 h 1016"/>
                      <a:gd name="T64" fmla="*/ 328 w 777"/>
                      <a:gd name="T65" fmla="*/ 282 h 1016"/>
                      <a:gd name="T66" fmla="*/ 370 w 777"/>
                      <a:gd name="T67" fmla="*/ 63 h 1016"/>
                      <a:gd name="T68" fmla="*/ 376 w 777"/>
                      <a:gd name="T69" fmla="*/ 121 h 1016"/>
                      <a:gd name="T70" fmla="*/ 358 w 777"/>
                      <a:gd name="T71" fmla="*/ 119 h 1016"/>
                      <a:gd name="T72" fmla="*/ 328 w 777"/>
                      <a:gd name="T73" fmla="*/ 84 h 1016"/>
                      <a:gd name="T74" fmla="*/ 288 w 777"/>
                      <a:gd name="T75" fmla="*/ 83 h 1016"/>
                      <a:gd name="T76" fmla="*/ 283 w 777"/>
                      <a:gd name="T77" fmla="*/ 91 h 1016"/>
                      <a:gd name="T78" fmla="*/ 256 w 777"/>
                      <a:gd name="T79" fmla="*/ 87 h 1016"/>
                      <a:gd name="T80" fmla="*/ 222 w 777"/>
                      <a:gd name="T81" fmla="*/ 110 h 1016"/>
                      <a:gd name="T82" fmla="*/ 219 w 777"/>
                      <a:gd name="T83" fmla="*/ 159 h 1016"/>
                      <a:gd name="T84" fmla="*/ 243 w 777"/>
                      <a:gd name="T85" fmla="*/ 211 h 1016"/>
                      <a:gd name="T86" fmla="*/ 294 w 777"/>
                      <a:gd name="T87" fmla="*/ 184 h 1016"/>
                      <a:gd name="T88" fmla="*/ 307 w 777"/>
                      <a:gd name="T89" fmla="*/ 214 h 1016"/>
                      <a:gd name="T90" fmla="*/ 304 w 777"/>
                      <a:gd name="T91" fmla="*/ 243 h 1016"/>
                      <a:gd name="T92" fmla="*/ 345 w 777"/>
                      <a:gd name="T93" fmla="*/ 265 h 1016"/>
                      <a:gd name="T94" fmla="*/ 367 w 777"/>
                      <a:gd name="T95" fmla="*/ 313 h 1016"/>
                      <a:gd name="T96" fmla="*/ 374 w 777"/>
                      <a:gd name="T97" fmla="*/ 328 h 1016"/>
                      <a:gd name="T98" fmla="*/ 343 w 777"/>
                      <a:gd name="T99" fmla="*/ 311 h 1016"/>
                      <a:gd name="T100" fmla="*/ 324 w 777"/>
                      <a:gd name="T101" fmla="*/ 287 h 1016"/>
                      <a:gd name="T102" fmla="*/ 277 w 777"/>
                      <a:gd name="T103" fmla="*/ 258 h 1016"/>
                      <a:gd name="T104" fmla="*/ 224 w 777"/>
                      <a:gd name="T105" fmla="*/ 239 h 1016"/>
                      <a:gd name="T106" fmla="*/ 168 w 777"/>
                      <a:gd name="T107" fmla="*/ 212 h 1016"/>
                      <a:gd name="T108" fmla="*/ 146 w 777"/>
                      <a:gd name="T109" fmla="*/ 165 h 1016"/>
                      <a:gd name="T110" fmla="*/ 117 w 777"/>
                      <a:gd name="T111" fmla="*/ 121 h 1016"/>
                      <a:gd name="T112" fmla="*/ 82 w 777"/>
                      <a:gd name="T113" fmla="*/ 70 h 1016"/>
                      <a:gd name="T114" fmla="*/ 76 w 777"/>
                      <a:gd name="T115" fmla="*/ 95 h 1016"/>
                      <a:gd name="T116" fmla="*/ 99 w 777"/>
                      <a:gd name="T117" fmla="*/ 133 h 1016"/>
                      <a:gd name="T118" fmla="*/ 93 w 777"/>
                      <a:gd name="T119" fmla="*/ 143 h 1016"/>
                      <a:gd name="T120" fmla="*/ 71 w 777"/>
                      <a:gd name="T121" fmla="*/ 100 h 1016"/>
                      <a:gd name="T122" fmla="*/ 44 w 777"/>
                      <a:gd name="T123" fmla="*/ 49 h 1016"/>
                      <a:gd name="T124" fmla="*/ 7 w 777"/>
                      <a:gd name="T125" fmla="*/ 16 h 10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777" h="1016">
                        <a:moveTo>
                          <a:pt x="444" y="1003"/>
                        </a:moveTo>
                        <a:lnTo>
                          <a:pt x="443" y="1004"/>
                        </a:lnTo>
                        <a:lnTo>
                          <a:pt x="442" y="1006"/>
                        </a:lnTo>
                        <a:lnTo>
                          <a:pt x="440" y="1007"/>
                        </a:lnTo>
                        <a:lnTo>
                          <a:pt x="444" y="1007"/>
                        </a:lnTo>
                        <a:lnTo>
                          <a:pt x="444" y="1003"/>
                        </a:lnTo>
                        <a:close/>
                        <a:moveTo>
                          <a:pt x="451" y="1003"/>
                        </a:moveTo>
                        <a:lnTo>
                          <a:pt x="451" y="1003"/>
                        </a:lnTo>
                        <a:lnTo>
                          <a:pt x="451" y="1003"/>
                        </a:lnTo>
                        <a:lnTo>
                          <a:pt x="449" y="1007"/>
                        </a:lnTo>
                        <a:lnTo>
                          <a:pt x="448" y="1007"/>
                        </a:lnTo>
                        <a:lnTo>
                          <a:pt x="448" y="1010"/>
                        </a:lnTo>
                        <a:lnTo>
                          <a:pt x="451" y="1010"/>
                        </a:lnTo>
                        <a:lnTo>
                          <a:pt x="451" y="1008"/>
                        </a:lnTo>
                        <a:lnTo>
                          <a:pt x="452" y="1007"/>
                        </a:lnTo>
                        <a:lnTo>
                          <a:pt x="453" y="1006"/>
                        </a:lnTo>
                        <a:lnTo>
                          <a:pt x="453" y="1004"/>
                        </a:lnTo>
                        <a:lnTo>
                          <a:pt x="452" y="1003"/>
                        </a:lnTo>
                        <a:lnTo>
                          <a:pt x="452" y="1003"/>
                        </a:lnTo>
                        <a:lnTo>
                          <a:pt x="451" y="1003"/>
                        </a:lnTo>
                        <a:close/>
                        <a:moveTo>
                          <a:pt x="446" y="1000"/>
                        </a:moveTo>
                        <a:lnTo>
                          <a:pt x="447" y="1002"/>
                        </a:lnTo>
                        <a:lnTo>
                          <a:pt x="449" y="1002"/>
                        </a:lnTo>
                        <a:lnTo>
                          <a:pt x="451" y="1002"/>
                        </a:lnTo>
                        <a:lnTo>
                          <a:pt x="448" y="1000"/>
                        </a:lnTo>
                        <a:lnTo>
                          <a:pt x="446" y="1000"/>
                        </a:lnTo>
                        <a:close/>
                        <a:moveTo>
                          <a:pt x="487" y="603"/>
                        </a:moveTo>
                        <a:lnTo>
                          <a:pt x="489" y="606"/>
                        </a:lnTo>
                        <a:lnTo>
                          <a:pt x="490" y="608"/>
                        </a:lnTo>
                        <a:lnTo>
                          <a:pt x="490" y="608"/>
                        </a:lnTo>
                        <a:lnTo>
                          <a:pt x="490" y="608"/>
                        </a:lnTo>
                        <a:lnTo>
                          <a:pt x="491" y="609"/>
                        </a:lnTo>
                        <a:lnTo>
                          <a:pt x="491" y="608"/>
                        </a:lnTo>
                        <a:lnTo>
                          <a:pt x="490" y="608"/>
                        </a:lnTo>
                        <a:lnTo>
                          <a:pt x="490" y="604"/>
                        </a:lnTo>
                        <a:lnTo>
                          <a:pt x="490" y="603"/>
                        </a:lnTo>
                        <a:lnTo>
                          <a:pt x="487" y="603"/>
                        </a:lnTo>
                        <a:close/>
                        <a:moveTo>
                          <a:pt x="468" y="568"/>
                        </a:moveTo>
                        <a:lnTo>
                          <a:pt x="465" y="568"/>
                        </a:lnTo>
                        <a:lnTo>
                          <a:pt x="465" y="571"/>
                        </a:lnTo>
                        <a:lnTo>
                          <a:pt x="465" y="571"/>
                        </a:lnTo>
                        <a:lnTo>
                          <a:pt x="465" y="572"/>
                        </a:lnTo>
                        <a:lnTo>
                          <a:pt x="465" y="574"/>
                        </a:lnTo>
                        <a:lnTo>
                          <a:pt x="468" y="574"/>
                        </a:lnTo>
                        <a:lnTo>
                          <a:pt x="470" y="576"/>
                        </a:lnTo>
                        <a:lnTo>
                          <a:pt x="472" y="576"/>
                        </a:lnTo>
                        <a:lnTo>
                          <a:pt x="473" y="578"/>
                        </a:lnTo>
                        <a:lnTo>
                          <a:pt x="474" y="579"/>
                        </a:lnTo>
                        <a:lnTo>
                          <a:pt x="474" y="578"/>
                        </a:lnTo>
                        <a:lnTo>
                          <a:pt x="474" y="578"/>
                        </a:lnTo>
                        <a:lnTo>
                          <a:pt x="474" y="578"/>
                        </a:lnTo>
                        <a:lnTo>
                          <a:pt x="476" y="576"/>
                        </a:lnTo>
                        <a:lnTo>
                          <a:pt x="473" y="575"/>
                        </a:lnTo>
                        <a:lnTo>
                          <a:pt x="473" y="575"/>
                        </a:lnTo>
                        <a:lnTo>
                          <a:pt x="472" y="574"/>
                        </a:lnTo>
                        <a:lnTo>
                          <a:pt x="470" y="574"/>
                        </a:lnTo>
                        <a:lnTo>
                          <a:pt x="469" y="574"/>
                        </a:lnTo>
                        <a:lnTo>
                          <a:pt x="469" y="571"/>
                        </a:lnTo>
                        <a:lnTo>
                          <a:pt x="469" y="571"/>
                        </a:lnTo>
                        <a:lnTo>
                          <a:pt x="469" y="570"/>
                        </a:lnTo>
                        <a:lnTo>
                          <a:pt x="468" y="570"/>
                        </a:lnTo>
                        <a:lnTo>
                          <a:pt x="468" y="568"/>
                        </a:lnTo>
                        <a:close/>
                        <a:moveTo>
                          <a:pt x="397" y="510"/>
                        </a:moveTo>
                        <a:lnTo>
                          <a:pt x="777" y="510"/>
                        </a:lnTo>
                        <a:lnTo>
                          <a:pt x="777" y="511"/>
                        </a:lnTo>
                        <a:lnTo>
                          <a:pt x="775" y="511"/>
                        </a:lnTo>
                        <a:lnTo>
                          <a:pt x="771" y="516"/>
                        </a:lnTo>
                        <a:lnTo>
                          <a:pt x="768" y="517"/>
                        </a:lnTo>
                        <a:lnTo>
                          <a:pt x="766" y="520"/>
                        </a:lnTo>
                        <a:lnTo>
                          <a:pt x="765" y="520"/>
                        </a:lnTo>
                        <a:lnTo>
                          <a:pt x="765" y="520"/>
                        </a:lnTo>
                        <a:lnTo>
                          <a:pt x="762" y="523"/>
                        </a:lnTo>
                        <a:lnTo>
                          <a:pt x="760" y="528"/>
                        </a:lnTo>
                        <a:lnTo>
                          <a:pt x="758" y="529"/>
                        </a:lnTo>
                        <a:lnTo>
                          <a:pt x="758" y="531"/>
                        </a:lnTo>
                        <a:lnTo>
                          <a:pt x="757" y="531"/>
                        </a:lnTo>
                        <a:lnTo>
                          <a:pt x="756" y="536"/>
                        </a:lnTo>
                        <a:lnTo>
                          <a:pt x="754" y="537"/>
                        </a:lnTo>
                        <a:lnTo>
                          <a:pt x="754" y="540"/>
                        </a:lnTo>
                        <a:lnTo>
                          <a:pt x="753" y="540"/>
                        </a:lnTo>
                        <a:lnTo>
                          <a:pt x="752" y="544"/>
                        </a:lnTo>
                        <a:lnTo>
                          <a:pt x="751" y="542"/>
                        </a:lnTo>
                        <a:lnTo>
                          <a:pt x="749" y="541"/>
                        </a:lnTo>
                        <a:lnTo>
                          <a:pt x="748" y="541"/>
                        </a:lnTo>
                        <a:lnTo>
                          <a:pt x="747" y="540"/>
                        </a:lnTo>
                        <a:lnTo>
                          <a:pt x="747" y="544"/>
                        </a:lnTo>
                        <a:lnTo>
                          <a:pt x="747" y="544"/>
                        </a:lnTo>
                        <a:lnTo>
                          <a:pt x="745" y="548"/>
                        </a:lnTo>
                        <a:lnTo>
                          <a:pt x="744" y="548"/>
                        </a:lnTo>
                        <a:lnTo>
                          <a:pt x="744" y="548"/>
                        </a:lnTo>
                        <a:lnTo>
                          <a:pt x="743" y="549"/>
                        </a:lnTo>
                        <a:lnTo>
                          <a:pt x="743" y="549"/>
                        </a:lnTo>
                        <a:lnTo>
                          <a:pt x="743" y="550"/>
                        </a:lnTo>
                        <a:lnTo>
                          <a:pt x="741" y="550"/>
                        </a:lnTo>
                        <a:lnTo>
                          <a:pt x="743" y="551"/>
                        </a:lnTo>
                        <a:lnTo>
                          <a:pt x="743" y="553"/>
                        </a:lnTo>
                        <a:lnTo>
                          <a:pt x="743" y="553"/>
                        </a:lnTo>
                        <a:lnTo>
                          <a:pt x="740" y="554"/>
                        </a:lnTo>
                        <a:lnTo>
                          <a:pt x="740" y="557"/>
                        </a:lnTo>
                        <a:lnTo>
                          <a:pt x="743" y="557"/>
                        </a:lnTo>
                        <a:lnTo>
                          <a:pt x="741" y="563"/>
                        </a:lnTo>
                        <a:lnTo>
                          <a:pt x="743" y="563"/>
                        </a:lnTo>
                        <a:lnTo>
                          <a:pt x="743" y="571"/>
                        </a:lnTo>
                        <a:lnTo>
                          <a:pt x="743" y="572"/>
                        </a:lnTo>
                        <a:lnTo>
                          <a:pt x="744" y="575"/>
                        </a:lnTo>
                        <a:lnTo>
                          <a:pt x="744" y="578"/>
                        </a:lnTo>
                        <a:lnTo>
                          <a:pt x="743" y="578"/>
                        </a:lnTo>
                        <a:lnTo>
                          <a:pt x="743" y="580"/>
                        </a:lnTo>
                        <a:lnTo>
                          <a:pt x="743" y="580"/>
                        </a:lnTo>
                        <a:lnTo>
                          <a:pt x="743" y="584"/>
                        </a:lnTo>
                        <a:lnTo>
                          <a:pt x="743" y="584"/>
                        </a:lnTo>
                        <a:lnTo>
                          <a:pt x="743" y="586"/>
                        </a:lnTo>
                        <a:lnTo>
                          <a:pt x="740" y="587"/>
                        </a:lnTo>
                        <a:lnTo>
                          <a:pt x="740" y="592"/>
                        </a:lnTo>
                        <a:lnTo>
                          <a:pt x="740" y="592"/>
                        </a:lnTo>
                        <a:lnTo>
                          <a:pt x="740" y="592"/>
                        </a:lnTo>
                        <a:lnTo>
                          <a:pt x="740" y="593"/>
                        </a:lnTo>
                        <a:lnTo>
                          <a:pt x="740" y="593"/>
                        </a:lnTo>
                        <a:lnTo>
                          <a:pt x="740" y="596"/>
                        </a:lnTo>
                        <a:lnTo>
                          <a:pt x="740" y="596"/>
                        </a:lnTo>
                        <a:lnTo>
                          <a:pt x="741" y="596"/>
                        </a:lnTo>
                        <a:lnTo>
                          <a:pt x="741" y="597"/>
                        </a:lnTo>
                        <a:lnTo>
                          <a:pt x="741" y="599"/>
                        </a:lnTo>
                        <a:lnTo>
                          <a:pt x="740" y="599"/>
                        </a:lnTo>
                        <a:lnTo>
                          <a:pt x="739" y="600"/>
                        </a:lnTo>
                        <a:lnTo>
                          <a:pt x="737" y="603"/>
                        </a:lnTo>
                        <a:lnTo>
                          <a:pt x="736" y="604"/>
                        </a:lnTo>
                        <a:lnTo>
                          <a:pt x="736" y="613"/>
                        </a:lnTo>
                        <a:lnTo>
                          <a:pt x="736" y="613"/>
                        </a:lnTo>
                        <a:lnTo>
                          <a:pt x="736" y="614"/>
                        </a:lnTo>
                        <a:lnTo>
                          <a:pt x="734" y="616"/>
                        </a:lnTo>
                        <a:lnTo>
                          <a:pt x="734" y="617"/>
                        </a:lnTo>
                        <a:lnTo>
                          <a:pt x="731" y="620"/>
                        </a:lnTo>
                        <a:lnTo>
                          <a:pt x="730" y="621"/>
                        </a:lnTo>
                        <a:lnTo>
                          <a:pt x="730" y="621"/>
                        </a:lnTo>
                        <a:lnTo>
                          <a:pt x="730" y="621"/>
                        </a:lnTo>
                        <a:lnTo>
                          <a:pt x="730" y="622"/>
                        </a:lnTo>
                        <a:lnTo>
                          <a:pt x="728" y="622"/>
                        </a:lnTo>
                        <a:lnTo>
                          <a:pt x="727" y="625"/>
                        </a:lnTo>
                        <a:lnTo>
                          <a:pt x="727" y="627"/>
                        </a:lnTo>
                        <a:lnTo>
                          <a:pt x="724" y="629"/>
                        </a:lnTo>
                        <a:lnTo>
                          <a:pt x="723" y="630"/>
                        </a:lnTo>
                        <a:lnTo>
                          <a:pt x="723" y="635"/>
                        </a:lnTo>
                        <a:lnTo>
                          <a:pt x="720" y="637"/>
                        </a:lnTo>
                        <a:lnTo>
                          <a:pt x="719" y="638"/>
                        </a:lnTo>
                        <a:lnTo>
                          <a:pt x="719" y="640"/>
                        </a:lnTo>
                        <a:lnTo>
                          <a:pt x="720" y="642"/>
                        </a:lnTo>
                        <a:lnTo>
                          <a:pt x="720" y="642"/>
                        </a:lnTo>
                        <a:lnTo>
                          <a:pt x="720" y="643"/>
                        </a:lnTo>
                        <a:lnTo>
                          <a:pt x="720" y="644"/>
                        </a:lnTo>
                        <a:lnTo>
                          <a:pt x="720" y="644"/>
                        </a:lnTo>
                        <a:lnTo>
                          <a:pt x="722" y="644"/>
                        </a:lnTo>
                        <a:lnTo>
                          <a:pt x="720" y="644"/>
                        </a:lnTo>
                        <a:lnTo>
                          <a:pt x="720" y="647"/>
                        </a:lnTo>
                        <a:lnTo>
                          <a:pt x="718" y="648"/>
                        </a:lnTo>
                        <a:lnTo>
                          <a:pt x="715" y="648"/>
                        </a:lnTo>
                        <a:lnTo>
                          <a:pt x="715" y="652"/>
                        </a:lnTo>
                        <a:lnTo>
                          <a:pt x="715" y="652"/>
                        </a:lnTo>
                        <a:lnTo>
                          <a:pt x="715" y="654"/>
                        </a:lnTo>
                        <a:lnTo>
                          <a:pt x="715" y="654"/>
                        </a:lnTo>
                        <a:lnTo>
                          <a:pt x="714" y="654"/>
                        </a:lnTo>
                        <a:lnTo>
                          <a:pt x="713" y="655"/>
                        </a:lnTo>
                        <a:lnTo>
                          <a:pt x="711" y="655"/>
                        </a:lnTo>
                        <a:lnTo>
                          <a:pt x="709" y="655"/>
                        </a:lnTo>
                        <a:lnTo>
                          <a:pt x="709" y="654"/>
                        </a:lnTo>
                        <a:lnTo>
                          <a:pt x="707" y="654"/>
                        </a:lnTo>
                        <a:lnTo>
                          <a:pt x="707" y="652"/>
                        </a:lnTo>
                        <a:lnTo>
                          <a:pt x="706" y="652"/>
                        </a:lnTo>
                        <a:lnTo>
                          <a:pt x="706" y="655"/>
                        </a:lnTo>
                        <a:lnTo>
                          <a:pt x="701" y="656"/>
                        </a:lnTo>
                        <a:lnTo>
                          <a:pt x="701" y="655"/>
                        </a:lnTo>
                        <a:lnTo>
                          <a:pt x="698" y="655"/>
                        </a:lnTo>
                        <a:lnTo>
                          <a:pt x="698" y="656"/>
                        </a:lnTo>
                        <a:lnTo>
                          <a:pt x="697" y="656"/>
                        </a:lnTo>
                        <a:lnTo>
                          <a:pt x="697" y="658"/>
                        </a:lnTo>
                        <a:lnTo>
                          <a:pt x="696" y="658"/>
                        </a:lnTo>
                        <a:lnTo>
                          <a:pt x="694" y="658"/>
                        </a:lnTo>
                        <a:lnTo>
                          <a:pt x="693" y="656"/>
                        </a:lnTo>
                        <a:lnTo>
                          <a:pt x="693" y="656"/>
                        </a:lnTo>
                        <a:lnTo>
                          <a:pt x="693" y="658"/>
                        </a:lnTo>
                        <a:lnTo>
                          <a:pt x="692" y="658"/>
                        </a:lnTo>
                        <a:lnTo>
                          <a:pt x="692" y="658"/>
                        </a:lnTo>
                        <a:lnTo>
                          <a:pt x="690" y="659"/>
                        </a:lnTo>
                        <a:lnTo>
                          <a:pt x="689" y="659"/>
                        </a:lnTo>
                        <a:lnTo>
                          <a:pt x="689" y="660"/>
                        </a:lnTo>
                        <a:lnTo>
                          <a:pt x="690" y="661"/>
                        </a:lnTo>
                        <a:lnTo>
                          <a:pt x="692" y="663"/>
                        </a:lnTo>
                        <a:lnTo>
                          <a:pt x="684" y="664"/>
                        </a:lnTo>
                        <a:lnTo>
                          <a:pt x="682" y="665"/>
                        </a:lnTo>
                        <a:lnTo>
                          <a:pt x="682" y="665"/>
                        </a:lnTo>
                        <a:lnTo>
                          <a:pt x="681" y="665"/>
                        </a:lnTo>
                        <a:lnTo>
                          <a:pt x="680" y="665"/>
                        </a:lnTo>
                        <a:lnTo>
                          <a:pt x="680" y="665"/>
                        </a:lnTo>
                        <a:lnTo>
                          <a:pt x="680" y="665"/>
                        </a:lnTo>
                        <a:lnTo>
                          <a:pt x="675" y="667"/>
                        </a:lnTo>
                        <a:lnTo>
                          <a:pt x="675" y="669"/>
                        </a:lnTo>
                        <a:lnTo>
                          <a:pt x="673" y="671"/>
                        </a:lnTo>
                        <a:lnTo>
                          <a:pt x="673" y="671"/>
                        </a:lnTo>
                        <a:lnTo>
                          <a:pt x="672" y="671"/>
                        </a:lnTo>
                        <a:lnTo>
                          <a:pt x="672" y="672"/>
                        </a:lnTo>
                        <a:lnTo>
                          <a:pt x="671" y="672"/>
                        </a:lnTo>
                        <a:lnTo>
                          <a:pt x="671" y="672"/>
                        </a:lnTo>
                        <a:lnTo>
                          <a:pt x="668" y="672"/>
                        </a:lnTo>
                        <a:lnTo>
                          <a:pt x="668" y="673"/>
                        </a:lnTo>
                        <a:lnTo>
                          <a:pt x="665" y="673"/>
                        </a:lnTo>
                        <a:lnTo>
                          <a:pt x="664" y="676"/>
                        </a:lnTo>
                        <a:lnTo>
                          <a:pt x="662" y="677"/>
                        </a:lnTo>
                        <a:lnTo>
                          <a:pt x="660" y="677"/>
                        </a:lnTo>
                        <a:lnTo>
                          <a:pt x="659" y="678"/>
                        </a:lnTo>
                        <a:lnTo>
                          <a:pt x="659" y="680"/>
                        </a:lnTo>
                        <a:lnTo>
                          <a:pt x="656" y="681"/>
                        </a:lnTo>
                        <a:lnTo>
                          <a:pt x="654" y="681"/>
                        </a:lnTo>
                        <a:lnTo>
                          <a:pt x="654" y="682"/>
                        </a:lnTo>
                        <a:lnTo>
                          <a:pt x="655" y="685"/>
                        </a:lnTo>
                        <a:lnTo>
                          <a:pt x="654" y="686"/>
                        </a:lnTo>
                        <a:lnTo>
                          <a:pt x="652" y="686"/>
                        </a:lnTo>
                        <a:lnTo>
                          <a:pt x="652" y="688"/>
                        </a:lnTo>
                        <a:lnTo>
                          <a:pt x="652" y="688"/>
                        </a:lnTo>
                        <a:lnTo>
                          <a:pt x="652" y="689"/>
                        </a:lnTo>
                        <a:lnTo>
                          <a:pt x="652" y="689"/>
                        </a:lnTo>
                        <a:lnTo>
                          <a:pt x="652" y="690"/>
                        </a:lnTo>
                        <a:lnTo>
                          <a:pt x="654" y="690"/>
                        </a:lnTo>
                        <a:lnTo>
                          <a:pt x="654" y="690"/>
                        </a:lnTo>
                        <a:lnTo>
                          <a:pt x="652" y="690"/>
                        </a:lnTo>
                        <a:lnTo>
                          <a:pt x="654" y="694"/>
                        </a:lnTo>
                        <a:lnTo>
                          <a:pt x="654" y="694"/>
                        </a:lnTo>
                        <a:lnTo>
                          <a:pt x="654" y="695"/>
                        </a:lnTo>
                        <a:lnTo>
                          <a:pt x="652" y="695"/>
                        </a:lnTo>
                        <a:lnTo>
                          <a:pt x="652" y="698"/>
                        </a:lnTo>
                        <a:lnTo>
                          <a:pt x="654" y="698"/>
                        </a:lnTo>
                        <a:lnTo>
                          <a:pt x="654" y="698"/>
                        </a:lnTo>
                        <a:lnTo>
                          <a:pt x="654" y="699"/>
                        </a:lnTo>
                        <a:lnTo>
                          <a:pt x="654" y="701"/>
                        </a:lnTo>
                        <a:lnTo>
                          <a:pt x="654" y="701"/>
                        </a:lnTo>
                        <a:lnTo>
                          <a:pt x="654" y="702"/>
                        </a:lnTo>
                        <a:lnTo>
                          <a:pt x="655" y="702"/>
                        </a:lnTo>
                        <a:lnTo>
                          <a:pt x="655" y="702"/>
                        </a:lnTo>
                        <a:lnTo>
                          <a:pt x="655" y="707"/>
                        </a:lnTo>
                        <a:lnTo>
                          <a:pt x="655" y="707"/>
                        </a:lnTo>
                        <a:lnTo>
                          <a:pt x="655" y="709"/>
                        </a:lnTo>
                        <a:lnTo>
                          <a:pt x="655" y="709"/>
                        </a:lnTo>
                        <a:lnTo>
                          <a:pt x="655" y="710"/>
                        </a:lnTo>
                        <a:lnTo>
                          <a:pt x="655" y="710"/>
                        </a:lnTo>
                        <a:lnTo>
                          <a:pt x="655" y="712"/>
                        </a:lnTo>
                        <a:lnTo>
                          <a:pt x="655" y="714"/>
                        </a:lnTo>
                        <a:lnTo>
                          <a:pt x="655" y="715"/>
                        </a:lnTo>
                        <a:lnTo>
                          <a:pt x="654" y="715"/>
                        </a:lnTo>
                        <a:lnTo>
                          <a:pt x="654" y="719"/>
                        </a:lnTo>
                        <a:lnTo>
                          <a:pt x="651" y="720"/>
                        </a:lnTo>
                        <a:lnTo>
                          <a:pt x="651" y="720"/>
                        </a:lnTo>
                        <a:lnTo>
                          <a:pt x="647" y="723"/>
                        </a:lnTo>
                        <a:lnTo>
                          <a:pt x="647" y="724"/>
                        </a:lnTo>
                        <a:lnTo>
                          <a:pt x="644" y="727"/>
                        </a:lnTo>
                        <a:lnTo>
                          <a:pt x="644" y="728"/>
                        </a:lnTo>
                        <a:lnTo>
                          <a:pt x="643" y="728"/>
                        </a:lnTo>
                        <a:lnTo>
                          <a:pt x="643" y="730"/>
                        </a:lnTo>
                        <a:lnTo>
                          <a:pt x="643" y="732"/>
                        </a:lnTo>
                        <a:lnTo>
                          <a:pt x="642" y="733"/>
                        </a:lnTo>
                        <a:lnTo>
                          <a:pt x="642" y="733"/>
                        </a:lnTo>
                        <a:lnTo>
                          <a:pt x="642" y="736"/>
                        </a:lnTo>
                        <a:lnTo>
                          <a:pt x="641" y="736"/>
                        </a:lnTo>
                        <a:lnTo>
                          <a:pt x="641" y="737"/>
                        </a:lnTo>
                        <a:lnTo>
                          <a:pt x="641" y="737"/>
                        </a:lnTo>
                        <a:lnTo>
                          <a:pt x="641" y="740"/>
                        </a:lnTo>
                        <a:lnTo>
                          <a:pt x="639" y="740"/>
                        </a:lnTo>
                        <a:lnTo>
                          <a:pt x="639" y="741"/>
                        </a:lnTo>
                        <a:lnTo>
                          <a:pt x="639" y="741"/>
                        </a:lnTo>
                        <a:lnTo>
                          <a:pt x="639" y="744"/>
                        </a:lnTo>
                        <a:lnTo>
                          <a:pt x="638" y="744"/>
                        </a:lnTo>
                        <a:lnTo>
                          <a:pt x="638" y="745"/>
                        </a:lnTo>
                        <a:lnTo>
                          <a:pt x="637" y="747"/>
                        </a:lnTo>
                        <a:lnTo>
                          <a:pt x="637" y="748"/>
                        </a:lnTo>
                        <a:lnTo>
                          <a:pt x="637" y="748"/>
                        </a:lnTo>
                        <a:lnTo>
                          <a:pt x="635" y="749"/>
                        </a:lnTo>
                        <a:lnTo>
                          <a:pt x="634" y="750"/>
                        </a:lnTo>
                        <a:lnTo>
                          <a:pt x="633" y="750"/>
                        </a:lnTo>
                        <a:lnTo>
                          <a:pt x="634" y="748"/>
                        </a:lnTo>
                        <a:lnTo>
                          <a:pt x="634" y="748"/>
                        </a:lnTo>
                        <a:lnTo>
                          <a:pt x="634" y="747"/>
                        </a:lnTo>
                        <a:lnTo>
                          <a:pt x="637" y="747"/>
                        </a:lnTo>
                        <a:lnTo>
                          <a:pt x="637" y="745"/>
                        </a:lnTo>
                        <a:lnTo>
                          <a:pt x="638" y="744"/>
                        </a:lnTo>
                        <a:lnTo>
                          <a:pt x="638" y="737"/>
                        </a:lnTo>
                        <a:lnTo>
                          <a:pt x="638" y="737"/>
                        </a:lnTo>
                        <a:lnTo>
                          <a:pt x="638" y="737"/>
                        </a:lnTo>
                        <a:lnTo>
                          <a:pt x="637" y="737"/>
                        </a:lnTo>
                        <a:lnTo>
                          <a:pt x="637" y="739"/>
                        </a:lnTo>
                        <a:lnTo>
                          <a:pt x="634" y="739"/>
                        </a:lnTo>
                        <a:lnTo>
                          <a:pt x="634" y="737"/>
                        </a:lnTo>
                        <a:lnTo>
                          <a:pt x="633" y="736"/>
                        </a:lnTo>
                        <a:lnTo>
                          <a:pt x="631" y="736"/>
                        </a:lnTo>
                        <a:lnTo>
                          <a:pt x="631" y="739"/>
                        </a:lnTo>
                        <a:lnTo>
                          <a:pt x="631" y="740"/>
                        </a:lnTo>
                        <a:lnTo>
                          <a:pt x="630" y="741"/>
                        </a:lnTo>
                        <a:lnTo>
                          <a:pt x="630" y="744"/>
                        </a:lnTo>
                        <a:lnTo>
                          <a:pt x="627" y="744"/>
                        </a:lnTo>
                        <a:lnTo>
                          <a:pt x="627" y="745"/>
                        </a:lnTo>
                        <a:lnTo>
                          <a:pt x="625" y="747"/>
                        </a:lnTo>
                        <a:lnTo>
                          <a:pt x="624" y="750"/>
                        </a:lnTo>
                        <a:lnTo>
                          <a:pt x="622" y="752"/>
                        </a:lnTo>
                        <a:lnTo>
                          <a:pt x="622" y="753"/>
                        </a:lnTo>
                        <a:lnTo>
                          <a:pt x="621" y="753"/>
                        </a:lnTo>
                        <a:lnTo>
                          <a:pt x="621" y="754"/>
                        </a:lnTo>
                        <a:lnTo>
                          <a:pt x="620" y="756"/>
                        </a:lnTo>
                        <a:lnTo>
                          <a:pt x="618" y="757"/>
                        </a:lnTo>
                        <a:lnTo>
                          <a:pt x="618" y="757"/>
                        </a:lnTo>
                        <a:lnTo>
                          <a:pt x="618" y="758"/>
                        </a:lnTo>
                        <a:lnTo>
                          <a:pt x="620" y="760"/>
                        </a:lnTo>
                        <a:lnTo>
                          <a:pt x="620" y="761"/>
                        </a:lnTo>
                        <a:lnTo>
                          <a:pt x="620" y="764"/>
                        </a:lnTo>
                        <a:lnTo>
                          <a:pt x="618" y="765"/>
                        </a:lnTo>
                        <a:lnTo>
                          <a:pt x="618" y="765"/>
                        </a:lnTo>
                        <a:lnTo>
                          <a:pt x="618" y="766"/>
                        </a:lnTo>
                        <a:lnTo>
                          <a:pt x="617" y="766"/>
                        </a:lnTo>
                        <a:lnTo>
                          <a:pt x="617" y="767"/>
                        </a:lnTo>
                        <a:lnTo>
                          <a:pt x="614" y="769"/>
                        </a:lnTo>
                        <a:lnTo>
                          <a:pt x="614" y="770"/>
                        </a:lnTo>
                        <a:lnTo>
                          <a:pt x="613" y="771"/>
                        </a:lnTo>
                        <a:lnTo>
                          <a:pt x="613" y="771"/>
                        </a:lnTo>
                        <a:lnTo>
                          <a:pt x="612" y="773"/>
                        </a:lnTo>
                        <a:lnTo>
                          <a:pt x="612" y="777"/>
                        </a:lnTo>
                        <a:lnTo>
                          <a:pt x="610" y="777"/>
                        </a:lnTo>
                        <a:lnTo>
                          <a:pt x="610" y="779"/>
                        </a:lnTo>
                        <a:lnTo>
                          <a:pt x="609" y="779"/>
                        </a:lnTo>
                        <a:lnTo>
                          <a:pt x="608" y="781"/>
                        </a:lnTo>
                        <a:lnTo>
                          <a:pt x="608" y="782"/>
                        </a:lnTo>
                        <a:lnTo>
                          <a:pt x="601" y="783"/>
                        </a:lnTo>
                        <a:lnTo>
                          <a:pt x="601" y="784"/>
                        </a:lnTo>
                        <a:lnTo>
                          <a:pt x="599" y="786"/>
                        </a:lnTo>
                        <a:lnTo>
                          <a:pt x="597" y="784"/>
                        </a:lnTo>
                        <a:lnTo>
                          <a:pt x="596" y="784"/>
                        </a:lnTo>
                        <a:lnTo>
                          <a:pt x="595" y="783"/>
                        </a:lnTo>
                        <a:lnTo>
                          <a:pt x="592" y="783"/>
                        </a:lnTo>
                        <a:lnTo>
                          <a:pt x="591" y="783"/>
                        </a:lnTo>
                        <a:lnTo>
                          <a:pt x="590" y="784"/>
                        </a:lnTo>
                        <a:lnTo>
                          <a:pt x="586" y="784"/>
                        </a:lnTo>
                        <a:lnTo>
                          <a:pt x="586" y="783"/>
                        </a:lnTo>
                        <a:lnTo>
                          <a:pt x="580" y="783"/>
                        </a:lnTo>
                        <a:lnTo>
                          <a:pt x="578" y="779"/>
                        </a:lnTo>
                        <a:lnTo>
                          <a:pt x="575" y="779"/>
                        </a:lnTo>
                        <a:lnTo>
                          <a:pt x="575" y="778"/>
                        </a:lnTo>
                        <a:lnTo>
                          <a:pt x="574" y="778"/>
                        </a:lnTo>
                        <a:lnTo>
                          <a:pt x="572" y="778"/>
                        </a:lnTo>
                        <a:lnTo>
                          <a:pt x="572" y="777"/>
                        </a:lnTo>
                        <a:lnTo>
                          <a:pt x="571" y="775"/>
                        </a:lnTo>
                        <a:lnTo>
                          <a:pt x="570" y="774"/>
                        </a:lnTo>
                        <a:lnTo>
                          <a:pt x="570" y="770"/>
                        </a:lnTo>
                        <a:lnTo>
                          <a:pt x="570" y="766"/>
                        </a:lnTo>
                        <a:lnTo>
                          <a:pt x="570" y="766"/>
                        </a:lnTo>
                        <a:lnTo>
                          <a:pt x="569" y="765"/>
                        </a:lnTo>
                        <a:lnTo>
                          <a:pt x="570" y="764"/>
                        </a:lnTo>
                        <a:lnTo>
                          <a:pt x="570" y="762"/>
                        </a:lnTo>
                        <a:lnTo>
                          <a:pt x="570" y="762"/>
                        </a:lnTo>
                        <a:lnTo>
                          <a:pt x="569" y="762"/>
                        </a:lnTo>
                        <a:lnTo>
                          <a:pt x="569" y="765"/>
                        </a:lnTo>
                        <a:lnTo>
                          <a:pt x="569" y="767"/>
                        </a:lnTo>
                        <a:lnTo>
                          <a:pt x="569" y="770"/>
                        </a:lnTo>
                        <a:lnTo>
                          <a:pt x="567" y="773"/>
                        </a:lnTo>
                        <a:lnTo>
                          <a:pt x="567" y="773"/>
                        </a:lnTo>
                        <a:lnTo>
                          <a:pt x="567" y="773"/>
                        </a:lnTo>
                        <a:lnTo>
                          <a:pt x="566" y="773"/>
                        </a:lnTo>
                        <a:lnTo>
                          <a:pt x="566" y="777"/>
                        </a:lnTo>
                        <a:lnTo>
                          <a:pt x="567" y="777"/>
                        </a:lnTo>
                        <a:lnTo>
                          <a:pt x="566" y="779"/>
                        </a:lnTo>
                        <a:lnTo>
                          <a:pt x="569" y="779"/>
                        </a:lnTo>
                        <a:lnTo>
                          <a:pt x="569" y="781"/>
                        </a:lnTo>
                        <a:lnTo>
                          <a:pt x="569" y="781"/>
                        </a:lnTo>
                        <a:lnTo>
                          <a:pt x="570" y="782"/>
                        </a:lnTo>
                        <a:lnTo>
                          <a:pt x="570" y="782"/>
                        </a:lnTo>
                        <a:lnTo>
                          <a:pt x="570" y="784"/>
                        </a:lnTo>
                        <a:lnTo>
                          <a:pt x="572" y="786"/>
                        </a:lnTo>
                        <a:lnTo>
                          <a:pt x="572" y="787"/>
                        </a:lnTo>
                        <a:lnTo>
                          <a:pt x="574" y="787"/>
                        </a:lnTo>
                        <a:lnTo>
                          <a:pt x="575" y="788"/>
                        </a:lnTo>
                        <a:lnTo>
                          <a:pt x="576" y="790"/>
                        </a:lnTo>
                        <a:lnTo>
                          <a:pt x="576" y="791"/>
                        </a:lnTo>
                        <a:lnTo>
                          <a:pt x="578" y="791"/>
                        </a:lnTo>
                        <a:lnTo>
                          <a:pt x="578" y="794"/>
                        </a:lnTo>
                        <a:lnTo>
                          <a:pt x="576" y="795"/>
                        </a:lnTo>
                        <a:lnTo>
                          <a:pt x="576" y="795"/>
                        </a:lnTo>
                        <a:lnTo>
                          <a:pt x="576" y="796"/>
                        </a:lnTo>
                        <a:lnTo>
                          <a:pt x="576" y="799"/>
                        </a:lnTo>
                        <a:lnTo>
                          <a:pt x="578" y="799"/>
                        </a:lnTo>
                        <a:lnTo>
                          <a:pt x="579" y="799"/>
                        </a:lnTo>
                        <a:lnTo>
                          <a:pt x="579" y="800"/>
                        </a:lnTo>
                        <a:lnTo>
                          <a:pt x="580" y="802"/>
                        </a:lnTo>
                        <a:lnTo>
                          <a:pt x="582" y="802"/>
                        </a:lnTo>
                        <a:lnTo>
                          <a:pt x="584" y="802"/>
                        </a:lnTo>
                        <a:lnTo>
                          <a:pt x="584" y="804"/>
                        </a:lnTo>
                        <a:lnTo>
                          <a:pt x="584" y="807"/>
                        </a:lnTo>
                        <a:lnTo>
                          <a:pt x="583" y="809"/>
                        </a:lnTo>
                        <a:lnTo>
                          <a:pt x="582" y="809"/>
                        </a:lnTo>
                        <a:lnTo>
                          <a:pt x="582" y="811"/>
                        </a:lnTo>
                        <a:lnTo>
                          <a:pt x="580" y="811"/>
                        </a:lnTo>
                        <a:lnTo>
                          <a:pt x="580" y="813"/>
                        </a:lnTo>
                        <a:lnTo>
                          <a:pt x="579" y="815"/>
                        </a:lnTo>
                        <a:lnTo>
                          <a:pt x="578" y="819"/>
                        </a:lnTo>
                        <a:lnTo>
                          <a:pt x="576" y="820"/>
                        </a:lnTo>
                        <a:lnTo>
                          <a:pt x="575" y="822"/>
                        </a:lnTo>
                        <a:lnTo>
                          <a:pt x="574" y="824"/>
                        </a:lnTo>
                        <a:lnTo>
                          <a:pt x="572" y="825"/>
                        </a:lnTo>
                        <a:lnTo>
                          <a:pt x="571" y="825"/>
                        </a:lnTo>
                        <a:lnTo>
                          <a:pt x="571" y="826"/>
                        </a:lnTo>
                        <a:lnTo>
                          <a:pt x="570" y="826"/>
                        </a:lnTo>
                        <a:lnTo>
                          <a:pt x="570" y="826"/>
                        </a:lnTo>
                        <a:lnTo>
                          <a:pt x="566" y="826"/>
                        </a:lnTo>
                        <a:lnTo>
                          <a:pt x="566" y="828"/>
                        </a:lnTo>
                        <a:lnTo>
                          <a:pt x="565" y="828"/>
                        </a:lnTo>
                        <a:lnTo>
                          <a:pt x="565" y="828"/>
                        </a:lnTo>
                        <a:lnTo>
                          <a:pt x="562" y="828"/>
                        </a:lnTo>
                        <a:lnTo>
                          <a:pt x="561" y="829"/>
                        </a:lnTo>
                        <a:lnTo>
                          <a:pt x="558" y="829"/>
                        </a:lnTo>
                        <a:lnTo>
                          <a:pt x="558" y="830"/>
                        </a:lnTo>
                        <a:lnTo>
                          <a:pt x="555" y="830"/>
                        </a:lnTo>
                        <a:lnTo>
                          <a:pt x="555" y="830"/>
                        </a:lnTo>
                        <a:lnTo>
                          <a:pt x="546" y="830"/>
                        </a:lnTo>
                        <a:lnTo>
                          <a:pt x="546" y="832"/>
                        </a:lnTo>
                        <a:lnTo>
                          <a:pt x="545" y="832"/>
                        </a:lnTo>
                        <a:lnTo>
                          <a:pt x="542" y="832"/>
                        </a:lnTo>
                        <a:lnTo>
                          <a:pt x="540" y="832"/>
                        </a:lnTo>
                        <a:lnTo>
                          <a:pt x="537" y="832"/>
                        </a:lnTo>
                        <a:lnTo>
                          <a:pt x="537" y="833"/>
                        </a:lnTo>
                        <a:lnTo>
                          <a:pt x="537" y="833"/>
                        </a:lnTo>
                        <a:lnTo>
                          <a:pt x="538" y="833"/>
                        </a:lnTo>
                        <a:lnTo>
                          <a:pt x="538" y="834"/>
                        </a:lnTo>
                        <a:lnTo>
                          <a:pt x="536" y="833"/>
                        </a:lnTo>
                        <a:lnTo>
                          <a:pt x="535" y="832"/>
                        </a:lnTo>
                        <a:lnTo>
                          <a:pt x="535" y="830"/>
                        </a:lnTo>
                        <a:lnTo>
                          <a:pt x="533" y="830"/>
                        </a:lnTo>
                        <a:lnTo>
                          <a:pt x="532" y="832"/>
                        </a:lnTo>
                        <a:lnTo>
                          <a:pt x="532" y="832"/>
                        </a:lnTo>
                        <a:lnTo>
                          <a:pt x="532" y="833"/>
                        </a:lnTo>
                        <a:lnTo>
                          <a:pt x="532" y="836"/>
                        </a:lnTo>
                        <a:lnTo>
                          <a:pt x="533" y="836"/>
                        </a:lnTo>
                        <a:lnTo>
                          <a:pt x="535" y="837"/>
                        </a:lnTo>
                        <a:lnTo>
                          <a:pt x="536" y="838"/>
                        </a:lnTo>
                        <a:lnTo>
                          <a:pt x="535" y="842"/>
                        </a:lnTo>
                        <a:lnTo>
                          <a:pt x="533" y="842"/>
                        </a:lnTo>
                        <a:lnTo>
                          <a:pt x="535" y="846"/>
                        </a:lnTo>
                        <a:lnTo>
                          <a:pt x="533" y="846"/>
                        </a:lnTo>
                        <a:lnTo>
                          <a:pt x="535" y="849"/>
                        </a:lnTo>
                        <a:lnTo>
                          <a:pt x="533" y="854"/>
                        </a:lnTo>
                        <a:lnTo>
                          <a:pt x="532" y="855"/>
                        </a:lnTo>
                        <a:lnTo>
                          <a:pt x="531" y="856"/>
                        </a:lnTo>
                        <a:lnTo>
                          <a:pt x="529" y="856"/>
                        </a:lnTo>
                        <a:lnTo>
                          <a:pt x="529" y="859"/>
                        </a:lnTo>
                        <a:lnTo>
                          <a:pt x="528" y="859"/>
                        </a:lnTo>
                        <a:lnTo>
                          <a:pt x="527" y="860"/>
                        </a:lnTo>
                        <a:lnTo>
                          <a:pt x="525" y="860"/>
                        </a:lnTo>
                        <a:lnTo>
                          <a:pt x="525" y="860"/>
                        </a:lnTo>
                        <a:lnTo>
                          <a:pt x="525" y="862"/>
                        </a:lnTo>
                        <a:lnTo>
                          <a:pt x="524" y="860"/>
                        </a:lnTo>
                        <a:lnTo>
                          <a:pt x="524" y="860"/>
                        </a:lnTo>
                        <a:lnTo>
                          <a:pt x="518" y="860"/>
                        </a:lnTo>
                        <a:lnTo>
                          <a:pt x="518" y="856"/>
                        </a:lnTo>
                        <a:lnTo>
                          <a:pt x="516" y="856"/>
                        </a:lnTo>
                        <a:lnTo>
                          <a:pt x="516" y="856"/>
                        </a:lnTo>
                        <a:lnTo>
                          <a:pt x="514" y="856"/>
                        </a:lnTo>
                        <a:lnTo>
                          <a:pt x="512" y="854"/>
                        </a:lnTo>
                        <a:lnTo>
                          <a:pt x="511" y="854"/>
                        </a:lnTo>
                        <a:lnTo>
                          <a:pt x="511" y="855"/>
                        </a:lnTo>
                        <a:lnTo>
                          <a:pt x="510" y="855"/>
                        </a:lnTo>
                        <a:lnTo>
                          <a:pt x="510" y="856"/>
                        </a:lnTo>
                        <a:lnTo>
                          <a:pt x="510" y="856"/>
                        </a:lnTo>
                        <a:lnTo>
                          <a:pt x="510" y="859"/>
                        </a:lnTo>
                        <a:lnTo>
                          <a:pt x="510" y="859"/>
                        </a:lnTo>
                        <a:lnTo>
                          <a:pt x="510" y="860"/>
                        </a:lnTo>
                        <a:lnTo>
                          <a:pt x="508" y="860"/>
                        </a:lnTo>
                        <a:lnTo>
                          <a:pt x="507" y="863"/>
                        </a:lnTo>
                        <a:lnTo>
                          <a:pt x="508" y="863"/>
                        </a:lnTo>
                        <a:lnTo>
                          <a:pt x="508" y="864"/>
                        </a:lnTo>
                        <a:lnTo>
                          <a:pt x="511" y="864"/>
                        </a:lnTo>
                        <a:lnTo>
                          <a:pt x="511" y="871"/>
                        </a:lnTo>
                        <a:lnTo>
                          <a:pt x="514" y="872"/>
                        </a:lnTo>
                        <a:lnTo>
                          <a:pt x="516" y="874"/>
                        </a:lnTo>
                        <a:lnTo>
                          <a:pt x="519" y="874"/>
                        </a:lnTo>
                        <a:lnTo>
                          <a:pt x="519" y="871"/>
                        </a:lnTo>
                        <a:lnTo>
                          <a:pt x="523" y="871"/>
                        </a:lnTo>
                        <a:lnTo>
                          <a:pt x="523" y="874"/>
                        </a:lnTo>
                        <a:lnTo>
                          <a:pt x="524" y="874"/>
                        </a:lnTo>
                        <a:lnTo>
                          <a:pt x="524" y="876"/>
                        </a:lnTo>
                        <a:lnTo>
                          <a:pt x="523" y="876"/>
                        </a:lnTo>
                        <a:lnTo>
                          <a:pt x="523" y="877"/>
                        </a:lnTo>
                        <a:lnTo>
                          <a:pt x="523" y="877"/>
                        </a:lnTo>
                        <a:lnTo>
                          <a:pt x="521" y="879"/>
                        </a:lnTo>
                        <a:lnTo>
                          <a:pt x="520" y="880"/>
                        </a:lnTo>
                        <a:lnTo>
                          <a:pt x="519" y="880"/>
                        </a:lnTo>
                        <a:lnTo>
                          <a:pt x="519" y="877"/>
                        </a:lnTo>
                        <a:lnTo>
                          <a:pt x="516" y="876"/>
                        </a:lnTo>
                        <a:lnTo>
                          <a:pt x="515" y="876"/>
                        </a:lnTo>
                        <a:lnTo>
                          <a:pt x="512" y="876"/>
                        </a:lnTo>
                        <a:lnTo>
                          <a:pt x="512" y="876"/>
                        </a:lnTo>
                        <a:lnTo>
                          <a:pt x="511" y="876"/>
                        </a:lnTo>
                        <a:lnTo>
                          <a:pt x="510" y="877"/>
                        </a:lnTo>
                        <a:lnTo>
                          <a:pt x="510" y="877"/>
                        </a:lnTo>
                        <a:lnTo>
                          <a:pt x="511" y="877"/>
                        </a:lnTo>
                        <a:lnTo>
                          <a:pt x="511" y="879"/>
                        </a:lnTo>
                        <a:lnTo>
                          <a:pt x="511" y="879"/>
                        </a:lnTo>
                        <a:lnTo>
                          <a:pt x="512" y="879"/>
                        </a:lnTo>
                        <a:lnTo>
                          <a:pt x="512" y="877"/>
                        </a:lnTo>
                        <a:lnTo>
                          <a:pt x="514" y="877"/>
                        </a:lnTo>
                        <a:lnTo>
                          <a:pt x="515" y="879"/>
                        </a:lnTo>
                        <a:lnTo>
                          <a:pt x="516" y="879"/>
                        </a:lnTo>
                        <a:lnTo>
                          <a:pt x="516" y="880"/>
                        </a:lnTo>
                        <a:lnTo>
                          <a:pt x="512" y="881"/>
                        </a:lnTo>
                        <a:lnTo>
                          <a:pt x="511" y="883"/>
                        </a:lnTo>
                        <a:lnTo>
                          <a:pt x="510" y="883"/>
                        </a:lnTo>
                        <a:lnTo>
                          <a:pt x="508" y="889"/>
                        </a:lnTo>
                        <a:lnTo>
                          <a:pt x="507" y="889"/>
                        </a:lnTo>
                        <a:lnTo>
                          <a:pt x="508" y="897"/>
                        </a:lnTo>
                        <a:lnTo>
                          <a:pt x="507" y="897"/>
                        </a:lnTo>
                        <a:lnTo>
                          <a:pt x="507" y="898"/>
                        </a:lnTo>
                        <a:lnTo>
                          <a:pt x="506" y="900"/>
                        </a:lnTo>
                        <a:lnTo>
                          <a:pt x="506" y="900"/>
                        </a:lnTo>
                        <a:lnTo>
                          <a:pt x="504" y="901"/>
                        </a:lnTo>
                        <a:lnTo>
                          <a:pt x="504" y="901"/>
                        </a:lnTo>
                        <a:lnTo>
                          <a:pt x="503" y="902"/>
                        </a:lnTo>
                        <a:lnTo>
                          <a:pt x="504" y="902"/>
                        </a:lnTo>
                        <a:lnTo>
                          <a:pt x="504" y="904"/>
                        </a:lnTo>
                        <a:lnTo>
                          <a:pt x="504" y="904"/>
                        </a:lnTo>
                        <a:lnTo>
                          <a:pt x="506" y="904"/>
                        </a:lnTo>
                        <a:lnTo>
                          <a:pt x="506" y="906"/>
                        </a:lnTo>
                        <a:lnTo>
                          <a:pt x="503" y="906"/>
                        </a:lnTo>
                        <a:lnTo>
                          <a:pt x="500" y="906"/>
                        </a:lnTo>
                        <a:lnTo>
                          <a:pt x="499" y="906"/>
                        </a:lnTo>
                        <a:lnTo>
                          <a:pt x="497" y="906"/>
                        </a:lnTo>
                        <a:lnTo>
                          <a:pt x="497" y="909"/>
                        </a:lnTo>
                        <a:lnTo>
                          <a:pt x="495" y="909"/>
                        </a:lnTo>
                        <a:lnTo>
                          <a:pt x="494" y="911"/>
                        </a:lnTo>
                        <a:lnTo>
                          <a:pt x="491" y="913"/>
                        </a:lnTo>
                        <a:lnTo>
                          <a:pt x="490" y="914"/>
                        </a:lnTo>
                        <a:lnTo>
                          <a:pt x="490" y="915"/>
                        </a:lnTo>
                        <a:lnTo>
                          <a:pt x="487" y="917"/>
                        </a:lnTo>
                        <a:lnTo>
                          <a:pt x="486" y="918"/>
                        </a:lnTo>
                        <a:lnTo>
                          <a:pt x="485" y="922"/>
                        </a:lnTo>
                        <a:lnTo>
                          <a:pt x="486" y="922"/>
                        </a:lnTo>
                        <a:lnTo>
                          <a:pt x="486" y="923"/>
                        </a:lnTo>
                        <a:lnTo>
                          <a:pt x="487" y="925"/>
                        </a:lnTo>
                        <a:lnTo>
                          <a:pt x="487" y="925"/>
                        </a:lnTo>
                        <a:lnTo>
                          <a:pt x="489" y="926"/>
                        </a:lnTo>
                        <a:lnTo>
                          <a:pt x="489" y="927"/>
                        </a:lnTo>
                        <a:lnTo>
                          <a:pt x="491" y="928"/>
                        </a:lnTo>
                        <a:lnTo>
                          <a:pt x="493" y="930"/>
                        </a:lnTo>
                        <a:lnTo>
                          <a:pt x="493" y="930"/>
                        </a:lnTo>
                        <a:lnTo>
                          <a:pt x="494" y="931"/>
                        </a:lnTo>
                        <a:lnTo>
                          <a:pt x="497" y="931"/>
                        </a:lnTo>
                        <a:lnTo>
                          <a:pt x="497" y="932"/>
                        </a:lnTo>
                        <a:lnTo>
                          <a:pt x="499" y="932"/>
                        </a:lnTo>
                        <a:lnTo>
                          <a:pt x="500" y="932"/>
                        </a:lnTo>
                        <a:lnTo>
                          <a:pt x="502" y="935"/>
                        </a:lnTo>
                        <a:lnTo>
                          <a:pt x="502" y="936"/>
                        </a:lnTo>
                        <a:lnTo>
                          <a:pt x="502" y="938"/>
                        </a:lnTo>
                        <a:lnTo>
                          <a:pt x="502" y="940"/>
                        </a:lnTo>
                        <a:lnTo>
                          <a:pt x="499" y="940"/>
                        </a:lnTo>
                        <a:lnTo>
                          <a:pt x="499" y="942"/>
                        </a:lnTo>
                        <a:lnTo>
                          <a:pt x="500" y="940"/>
                        </a:lnTo>
                        <a:lnTo>
                          <a:pt x="500" y="940"/>
                        </a:lnTo>
                        <a:lnTo>
                          <a:pt x="504" y="943"/>
                        </a:lnTo>
                        <a:lnTo>
                          <a:pt x="503" y="943"/>
                        </a:lnTo>
                        <a:lnTo>
                          <a:pt x="503" y="944"/>
                        </a:lnTo>
                        <a:lnTo>
                          <a:pt x="503" y="946"/>
                        </a:lnTo>
                        <a:lnTo>
                          <a:pt x="500" y="946"/>
                        </a:lnTo>
                        <a:lnTo>
                          <a:pt x="498" y="947"/>
                        </a:lnTo>
                        <a:lnTo>
                          <a:pt x="498" y="948"/>
                        </a:lnTo>
                        <a:lnTo>
                          <a:pt x="495" y="948"/>
                        </a:lnTo>
                        <a:lnTo>
                          <a:pt x="495" y="949"/>
                        </a:lnTo>
                        <a:lnTo>
                          <a:pt x="494" y="949"/>
                        </a:lnTo>
                        <a:lnTo>
                          <a:pt x="493" y="951"/>
                        </a:lnTo>
                        <a:lnTo>
                          <a:pt x="491" y="952"/>
                        </a:lnTo>
                        <a:lnTo>
                          <a:pt x="490" y="953"/>
                        </a:lnTo>
                        <a:lnTo>
                          <a:pt x="490" y="955"/>
                        </a:lnTo>
                        <a:lnTo>
                          <a:pt x="489" y="956"/>
                        </a:lnTo>
                        <a:lnTo>
                          <a:pt x="487" y="957"/>
                        </a:lnTo>
                        <a:lnTo>
                          <a:pt x="486" y="959"/>
                        </a:lnTo>
                        <a:lnTo>
                          <a:pt x="486" y="959"/>
                        </a:lnTo>
                        <a:lnTo>
                          <a:pt x="485" y="960"/>
                        </a:lnTo>
                        <a:lnTo>
                          <a:pt x="485" y="961"/>
                        </a:lnTo>
                        <a:lnTo>
                          <a:pt x="483" y="963"/>
                        </a:lnTo>
                        <a:lnTo>
                          <a:pt x="486" y="961"/>
                        </a:lnTo>
                        <a:lnTo>
                          <a:pt x="486" y="963"/>
                        </a:lnTo>
                        <a:lnTo>
                          <a:pt x="487" y="963"/>
                        </a:lnTo>
                        <a:lnTo>
                          <a:pt x="487" y="966"/>
                        </a:lnTo>
                        <a:lnTo>
                          <a:pt x="486" y="966"/>
                        </a:lnTo>
                        <a:lnTo>
                          <a:pt x="486" y="966"/>
                        </a:lnTo>
                        <a:lnTo>
                          <a:pt x="486" y="968"/>
                        </a:lnTo>
                        <a:lnTo>
                          <a:pt x="485" y="969"/>
                        </a:lnTo>
                        <a:lnTo>
                          <a:pt x="482" y="970"/>
                        </a:lnTo>
                        <a:lnTo>
                          <a:pt x="480" y="970"/>
                        </a:lnTo>
                        <a:lnTo>
                          <a:pt x="480" y="968"/>
                        </a:lnTo>
                        <a:lnTo>
                          <a:pt x="477" y="966"/>
                        </a:lnTo>
                        <a:lnTo>
                          <a:pt x="477" y="965"/>
                        </a:lnTo>
                        <a:lnTo>
                          <a:pt x="477" y="965"/>
                        </a:lnTo>
                        <a:lnTo>
                          <a:pt x="477" y="966"/>
                        </a:lnTo>
                        <a:lnTo>
                          <a:pt x="476" y="968"/>
                        </a:lnTo>
                        <a:lnTo>
                          <a:pt x="476" y="970"/>
                        </a:lnTo>
                        <a:lnTo>
                          <a:pt x="477" y="970"/>
                        </a:lnTo>
                        <a:lnTo>
                          <a:pt x="478" y="972"/>
                        </a:lnTo>
                        <a:lnTo>
                          <a:pt x="478" y="972"/>
                        </a:lnTo>
                        <a:lnTo>
                          <a:pt x="478" y="974"/>
                        </a:lnTo>
                        <a:lnTo>
                          <a:pt x="477" y="974"/>
                        </a:lnTo>
                        <a:lnTo>
                          <a:pt x="476" y="976"/>
                        </a:lnTo>
                        <a:lnTo>
                          <a:pt x="474" y="977"/>
                        </a:lnTo>
                        <a:lnTo>
                          <a:pt x="474" y="977"/>
                        </a:lnTo>
                        <a:lnTo>
                          <a:pt x="473" y="981"/>
                        </a:lnTo>
                        <a:lnTo>
                          <a:pt x="472" y="981"/>
                        </a:lnTo>
                        <a:lnTo>
                          <a:pt x="472" y="981"/>
                        </a:lnTo>
                        <a:lnTo>
                          <a:pt x="470" y="982"/>
                        </a:lnTo>
                        <a:lnTo>
                          <a:pt x="470" y="983"/>
                        </a:lnTo>
                        <a:lnTo>
                          <a:pt x="472" y="982"/>
                        </a:lnTo>
                        <a:lnTo>
                          <a:pt x="472" y="983"/>
                        </a:lnTo>
                        <a:lnTo>
                          <a:pt x="473" y="985"/>
                        </a:lnTo>
                        <a:lnTo>
                          <a:pt x="473" y="986"/>
                        </a:lnTo>
                        <a:lnTo>
                          <a:pt x="474" y="989"/>
                        </a:lnTo>
                        <a:lnTo>
                          <a:pt x="470" y="989"/>
                        </a:lnTo>
                        <a:lnTo>
                          <a:pt x="472" y="990"/>
                        </a:lnTo>
                        <a:lnTo>
                          <a:pt x="472" y="990"/>
                        </a:lnTo>
                        <a:lnTo>
                          <a:pt x="472" y="990"/>
                        </a:lnTo>
                        <a:lnTo>
                          <a:pt x="472" y="990"/>
                        </a:lnTo>
                        <a:lnTo>
                          <a:pt x="476" y="990"/>
                        </a:lnTo>
                        <a:lnTo>
                          <a:pt x="476" y="991"/>
                        </a:lnTo>
                        <a:lnTo>
                          <a:pt x="477" y="993"/>
                        </a:lnTo>
                        <a:lnTo>
                          <a:pt x="478" y="994"/>
                        </a:lnTo>
                        <a:lnTo>
                          <a:pt x="478" y="997"/>
                        </a:lnTo>
                        <a:lnTo>
                          <a:pt x="470" y="995"/>
                        </a:lnTo>
                        <a:lnTo>
                          <a:pt x="468" y="1000"/>
                        </a:lnTo>
                        <a:lnTo>
                          <a:pt x="465" y="1000"/>
                        </a:lnTo>
                        <a:lnTo>
                          <a:pt x="465" y="1000"/>
                        </a:lnTo>
                        <a:lnTo>
                          <a:pt x="456" y="1002"/>
                        </a:lnTo>
                        <a:lnTo>
                          <a:pt x="456" y="1003"/>
                        </a:lnTo>
                        <a:lnTo>
                          <a:pt x="457" y="1003"/>
                        </a:lnTo>
                        <a:lnTo>
                          <a:pt x="457" y="1003"/>
                        </a:lnTo>
                        <a:lnTo>
                          <a:pt x="456" y="1003"/>
                        </a:lnTo>
                        <a:lnTo>
                          <a:pt x="456" y="1006"/>
                        </a:lnTo>
                        <a:lnTo>
                          <a:pt x="456" y="1006"/>
                        </a:lnTo>
                        <a:lnTo>
                          <a:pt x="456" y="1008"/>
                        </a:lnTo>
                        <a:lnTo>
                          <a:pt x="455" y="1008"/>
                        </a:lnTo>
                        <a:lnTo>
                          <a:pt x="455" y="1015"/>
                        </a:lnTo>
                        <a:lnTo>
                          <a:pt x="455" y="1016"/>
                        </a:lnTo>
                        <a:lnTo>
                          <a:pt x="453" y="1016"/>
                        </a:lnTo>
                        <a:lnTo>
                          <a:pt x="452" y="1016"/>
                        </a:lnTo>
                        <a:lnTo>
                          <a:pt x="451" y="1015"/>
                        </a:lnTo>
                        <a:lnTo>
                          <a:pt x="449" y="1015"/>
                        </a:lnTo>
                        <a:lnTo>
                          <a:pt x="448" y="1014"/>
                        </a:lnTo>
                        <a:lnTo>
                          <a:pt x="447" y="1012"/>
                        </a:lnTo>
                        <a:lnTo>
                          <a:pt x="446" y="1012"/>
                        </a:lnTo>
                        <a:lnTo>
                          <a:pt x="446" y="1011"/>
                        </a:lnTo>
                        <a:lnTo>
                          <a:pt x="446" y="1011"/>
                        </a:lnTo>
                        <a:lnTo>
                          <a:pt x="447" y="1010"/>
                        </a:lnTo>
                        <a:lnTo>
                          <a:pt x="447" y="1010"/>
                        </a:lnTo>
                        <a:lnTo>
                          <a:pt x="444" y="1010"/>
                        </a:lnTo>
                        <a:lnTo>
                          <a:pt x="444" y="1010"/>
                        </a:lnTo>
                        <a:lnTo>
                          <a:pt x="444" y="1010"/>
                        </a:lnTo>
                        <a:lnTo>
                          <a:pt x="443" y="1010"/>
                        </a:lnTo>
                        <a:lnTo>
                          <a:pt x="444" y="1012"/>
                        </a:lnTo>
                        <a:lnTo>
                          <a:pt x="443" y="1012"/>
                        </a:lnTo>
                        <a:lnTo>
                          <a:pt x="443" y="1011"/>
                        </a:lnTo>
                        <a:lnTo>
                          <a:pt x="438" y="1010"/>
                        </a:lnTo>
                        <a:lnTo>
                          <a:pt x="439" y="1007"/>
                        </a:lnTo>
                        <a:lnTo>
                          <a:pt x="438" y="1007"/>
                        </a:lnTo>
                        <a:lnTo>
                          <a:pt x="438" y="1007"/>
                        </a:lnTo>
                        <a:lnTo>
                          <a:pt x="438" y="1007"/>
                        </a:lnTo>
                        <a:lnTo>
                          <a:pt x="438" y="1006"/>
                        </a:lnTo>
                        <a:lnTo>
                          <a:pt x="436" y="1007"/>
                        </a:lnTo>
                        <a:lnTo>
                          <a:pt x="435" y="1007"/>
                        </a:lnTo>
                        <a:lnTo>
                          <a:pt x="435" y="1007"/>
                        </a:lnTo>
                        <a:lnTo>
                          <a:pt x="434" y="1006"/>
                        </a:lnTo>
                        <a:lnTo>
                          <a:pt x="434" y="1003"/>
                        </a:lnTo>
                        <a:lnTo>
                          <a:pt x="435" y="1003"/>
                        </a:lnTo>
                        <a:lnTo>
                          <a:pt x="434" y="1002"/>
                        </a:lnTo>
                        <a:lnTo>
                          <a:pt x="434" y="999"/>
                        </a:lnTo>
                        <a:lnTo>
                          <a:pt x="434" y="999"/>
                        </a:lnTo>
                        <a:lnTo>
                          <a:pt x="432" y="997"/>
                        </a:lnTo>
                        <a:lnTo>
                          <a:pt x="434" y="997"/>
                        </a:lnTo>
                        <a:lnTo>
                          <a:pt x="435" y="997"/>
                        </a:lnTo>
                        <a:lnTo>
                          <a:pt x="435" y="995"/>
                        </a:lnTo>
                        <a:lnTo>
                          <a:pt x="438" y="995"/>
                        </a:lnTo>
                        <a:lnTo>
                          <a:pt x="438" y="998"/>
                        </a:lnTo>
                        <a:lnTo>
                          <a:pt x="439" y="998"/>
                        </a:lnTo>
                        <a:lnTo>
                          <a:pt x="439" y="995"/>
                        </a:lnTo>
                        <a:lnTo>
                          <a:pt x="439" y="993"/>
                        </a:lnTo>
                        <a:lnTo>
                          <a:pt x="442" y="994"/>
                        </a:lnTo>
                        <a:lnTo>
                          <a:pt x="442" y="993"/>
                        </a:lnTo>
                        <a:lnTo>
                          <a:pt x="443" y="993"/>
                        </a:lnTo>
                        <a:lnTo>
                          <a:pt x="443" y="993"/>
                        </a:lnTo>
                        <a:lnTo>
                          <a:pt x="444" y="991"/>
                        </a:lnTo>
                        <a:lnTo>
                          <a:pt x="444" y="990"/>
                        </a:lnTo>
                        <a:lnTo>
                          <a:pt x="443" y="991"/>
                        </a:lnTo>
                        <a:lnTo>
                          <a:pt x="442" y="991"/>
                        </a:lnTo>
                        <a:lnTo>
                          <a:pt x="442" y="991"/>
                        </a:lnTo>
                        <a:lnTo>
                          <a:pt x="440" y="990"/>
                        </a:lnTo>
                        <a:lnTo>
                          <a:pt x="440" y="989"/>
                        </a:lnTo>
                        <a:lnTo>
                          <a:pt x="439" y="989"/>
                        </a:lnTo>
                        <a:lnTo>
                          <a:pt x="439" y="991"/>
                        </a:lnTo>
                        <a:lnTo>
                          <a:pt x="439" y="991"/>
                        </a:lnTo>
                        <a:lnTo>
                          <a:pt x="438" y="991"/>
                        </a:lnTo>
                        <a:lnTo>
                          <a:pt x="438" y="994"/>
                        </a:lnTo>
                        <a:lnTo>
                          <a:pt x="438" y="994"/>
                        </a:lnTo>
                        <a:lnTo>
                          <a:pt x="438" y="993"/>
                        </a:lnTo>
                        <a:lnTo>
                          <a:pt x="435" y="995"/>
                        </a:lnTo>
                        <a:lnTo>
                          <a:pt x="435" y="994"/>
                        </a:lnTo>
                        <a:lnTo>
                          <a:pt x="434" y="994"/>
                        </a:lnTo>
                        <a:lnTo>
                          <a:pt x="434" y="991"/>
                        </a:lnTo>
                        <a:lnTo>
                          <a:pt x="432" y="991"/>
                        </a:lnTo>
                        <a:lnTo>
                          <a:pt x="431" y="993"/>
                        </a:lnTo>
                        <a:lnTo>
                          <a:pt x="430" y="993"/>
                        </a:lnTo>
                        <a:lnTo>
                          <a:pt x="430" y="993"/>
                        </a:lnTo>
                        <a:lnTo>
                          <a:pt x="430" y="994"/>
                        </a:lnTo>
                        <a:lnTo>
                          <a:pt x="430" y="994"/>
                        </a:lnTo>
                        <a:lnTo>
                          <a:pt x="428" y="994"/>
                        </a:lnTo>
                        <a:lnTo>
                          <a:pt x="428" y="993"/>
                        </a:lnTo>
                        <a:lnTo>
                          <a:pt x="427" y="993"/>
                        </a:lnTo>
                        <a:lnTo>
                          <a:pt x="427" y="993"/>
                        </a:lnTo>
                        <a:lnTo>
                          <a:pt x="426" y="991"/>
                        </a:lnTo>
                        <a:lnTo>
                          <a:pt x="427" y="991"/>
                        </a:lnTo>
                        <a:lnTo>
                          <a:pt x="427" y="990"/>
                        </a:lnTo>
                        <a:lnTo>
                          <a:pt x="428" y="991"/>
                        </a:lnTo>
                        <a:lnTo>
                          <a:pt x="428" y="991"/>
                        </a:lnTo>
                        <a:lnTo>
                          <a:pt x="430" y="991"/>
                        </a:lnTo>
                        <a:lnTo>
                          <a:pt x="430" y="989"/>
                        </a:lnTo>
                        <a:lnTo>
                          <a:pt x="434" y="989"/>
                        </a:lnTo>
                        <a:lnTo>
                          <a:pt x="434" y="989"/>
                        </a:lnTo>
                        <a:lnTo>
                          <a:pt x="432" y="989"/>
                        </a:lnTo>
                        <a:lnTo>
                          <a:pt x="432" y="986"/>
                        </a:lnTo>
                        <a:lnTo>
                          <a:pt x="431" y="985"/>
                        </a:lnTo>
                        <a:lnTo>
                          <a:pt x="431" y="985"/>
                        </a:lnTo>
                        <a:lnTo>
                          <a:pt x="430" y="985"/>
                        </a:lnTo>
                        <a:lnTo>
                          <a:pt x="430" y="983"/>
                        </a:lnTo>
                        <a:lnTo>
                          <a:pt x="428" y="981"/>
                        </a:lnTo>
                        <a:lnTo>
                          <a:pt x="431" y="981"/>
                        </a:lnTo>
                        <a:lnTo>
                          <a:pt x="434" y="980"/>
                        </a:lnTo>
                        <a:lnTo>
                          <a:pt x="434" y="978"/>
                        </a:lnTo>
                        <a:lnTo>
                          <a:pt x="432" y="978"/>
                        </a:lnTo>
                        <a:lnTo>
                          <a:pt x="431" y="978"/>
                        </a:lnTo>
                        <a:lnTo>
                          <a:pt x="430" y="977"/>
                        </a:lnTo>
                        <a:lnTo>
                          <a:pt x="430" y="974"/>
                        </a:lnTo>
                        <a:lnTo>
                          <a:pt x="431" y="974"/>
                        </a:lnTo>
                        <a:lnTo>
                          <a:pt x="428" y="973"/>
                        </a:lnTo>
                        <a:lnTo>
                          <a:pt x="426" y="972"/>
                        </a:lnTo>
                        <a:lnTo>
                          <a:pt x="426" y="970"/>
                        </a:lnTo>
                        <a:lnTo>
                          <a:pt x="426" y="969"/>
                        </a:lnTo>
                        <a:lnTo>
                          <a:pt x="427" y="968"/>
                        </a:lnTo>
                        <a:lnTo>
                          <a:pt x="427" y="968"/>
                        </a:lnTo>
                        <a:lnTo>
                          <a:pt x="427" y="964"/>
                        </a:lnTo>
                        <a:lnTo>
                          <a:pt x="428" y="964"/>
                        </a:lnTo>
                        <a:lnTo>
                          <a:pt x="430" y="964"/>
                        </a:lnTo>
                        <a:lnTo>
                          <a:pt x="431" y="963"/>
                        </a:lnTo>
                        <a:lnTo>
                          <a:pt x="431" y="961"/>
                        </a:lnTo>
                        <a:lnTo>
                          <a:pt x="431" y="960"/>
                        </a:lnTo>
                        <a:lnTo>
                          <a:pt x="431" y="960"/>
                        </a:lnTo>
                        <a:lnTo>
                          <a:pt x="432" y="957"/>
                        </a:lnTo>
                        <a:lnTo>
                          <a:pt x="431" y="957"/>
                        </a:lnTo>
                        <a:lnTo>
                          <a:pt x="431" y="959"/>
                        </a:lnTo>
                        <a:lnTo>
                          <a:pt x="430" y="960"/>
                        </a:lnTo>
                        <a:lnTo>
                          <a:pt x="430" y="961"/>
                        </a:lnTo>
                        <a:lnTo>
                          <a:pt x="427" y="961"/>
                        </a:lnTo>
                        <a:lnTo>
                          <a:pt x="428" y="953"/>
                        </a:lnTo>
                        <a:lnTo>
                          <a:pt x="430" y="953"/>
                        </a:lnTo>
                        <a:lnTo>
                          <a:pt x="428" y="951"/>
                        </a:lnTo>
                        <a:lnTo>
                          <a:pt x="428" y="951"/>
                        </a:lnTo>
                        <a:lnTo>
                          <a:pt x="428" y="943"/>
                        </a:lnTo>
                        <a:lnTo>
                          <a:pt x="427" y="943"/>
                        </a:lnTo>
                        <a:lnTo>
                          <a:pt x="427" y="942"/>
                        </a:lnTo>
                        <a:lnTo>
                          <a:pt x="428" y="942"/>
                        </a:lnTo>
                        <a:lnTo>
                          <a:pt x="428" y="940"/>
                        </a:lnTo>
                        <a:lnTo>
                          <a:pt x="430" y="940"/>
                        </a:lnTo>
                        <a:lnTo>
                          <a:pt x="430" y="942"/>
                        </a:lnTo>
                        <a:lnTo>
                          <a:pt x="431" y="942"/>
                        </a:lnTo>
                        <a:lnTo>
                          <a:pt x="431" y="940"/>
                        </a:lnTo>
                        <a:lnTo>
                          <a:pt x="431" y="940"/>
                        </a:lnTo>
                        <a:lnTo>
                          <a:pt x="431" y="939"/>
                        </a:lnTo>
                        <a:lnTo>
                          <a:pt x="431" y="939"/>
                        </a:lnTo>
                        <a:lnTo>
                          <a:pt x="430" y="939"/>
                        </a:lnTo>
                        <a:lnTo>
                          <a:pt x="430" y="938"/>
                        </a:lnTo>
                        <a:lnTo>
                          <a:pt x="431" y="936"/>
                        </a:lnTo>
                        <a:lnTo>
                          <a:pt x="431" y="935"/>
                        </a:lnTo>
                        <a:lnTo>
                          <a:pt x="430" y="935"/>
                        </a:lnTo>
                        <a:lnTo>
                          <a:pt x="431" y="932"/>
                        </a:lnTo>
                        <a:lnTo>
                          <a:pt x="430" y="931"/>
                        </a:lnTo>
                        <a:lnTo>
                          <a:pt x="430" y="930"/>
                        </a:lnTo>
                        <a:lnTo>
                          <a:pt x="428" y="930"/>
                        </a:lnTo>
                        <a:lnTo>
                          <a:pt x="427" y="930"/>
                        </a:lnTo>
                        <a:lnTo>
                          <a:pt x="427" y="930"/>
                        </a:lnTo>
                        <a:lnTo>
                          <a:pt x="426" y="930"/>
                        </a:lnTo>
                        <a:lnTo>
                          <a:pt x="426" y="930"/>
                        </a:lnTo>
                        <a:lnTo>
                          <a:pt x="426" y="931"/>
                        </a:lnTo>
                        <a:lnTo>
                          <a:pt x="422" y="931"/>
                        </a:lnTo>
                        <a:lnTo>
                          <a:pt x="421" y="930"/>
                        </a:lnTo>
                        <a:lnTo>
                          <a:pt x="421" y="928"/>
                        </a:lnTo>
                        <a:lnTo>
                          <a:pt x="422" y="928"/>
                        </a:lnTo>
                        <a:lnTo>
                          <a:pt x="422" y="927"/>
                        </a:lnTo>
                        <a:lnTo>
                          <a:pt x="422" y="927"/>
                        </a:lnTo>
                        <a:lnTo>
                          <a:pt x="422" y="927"/>
                        </a:lnTo>
                        <a:lnTo>
                          <a:pt x="422" y="928"/>
                        </a:lnTo>
                        <a:lnTo>
                          <a:pt x="418" y="928"/>
                        </a:lnTo>
                        <a:lnTo>
                          <a:pt x="419" y="931"/>
                        </a:lnTo>
                        <a:lnTo>
                          <a:pt x="417" y="931"/>
                        </a:lnTo>
                        <a:lnTo>
                          <a:pt x="418" y="928"/>
                        </a:lnTo>
                        <a:lnTo>
                          <a:pt x="419" y="926"/>
                        </a:lnTo>
                        <a:lnTo>
                          <a:pt x="419" y="925"/>
                        </a:lnTo>
                        <a:lnTo>
                          <a:pt x="421" y="923"/>
                        </a:lnTo>
                        <a:lnTo>
                          <a:pt x="419" y="922"/>
                        </a:lnTo>
                        <a:lnTo>
                          <a:pt x="419" y="921"/>
                        </a:lnTo>
                        <a:lnTo>
                          <a:pt x="425" y="919"/>
                        </a:lnTo>
                        <a:lnTo>
                          <a:pt x="425" y="919"/>
                        </a:lnTo>
                        <a:lnTo>
                          <a:pt x="426" y="919"/>
                        </a:lnTo>
                        <a:lnTo>
                          <a:pt x="425" y="923"/>
                        </a:lnTo>
                        <a:lnTo>
                          <a:pt x="426" y="922"/>
                        </a:lnTo>
                        <a:lnTo>
                          <a:pt x="427" y="921"/>
                        </a:lnTo>
                        <a:lnTo>
                          <a:pt x="428" y="921"/>
                        </a:lnTo>
                        <a:lnTo>
                          <a:pt x="428" y="922"/>
                        </a:lnTo>
                        <a:lnTo>
                          <a:pt x="427" y="923"/>
                        </a:lnTo>
                        <a:lnTo>
                          <a:pt x="427" y="923"/>
                        </a:lnTo>
                        <a:lnTo>
                          <a:pt x="430" y="923"/>
                        </a:lnTo>
                        <a:lnTo>
                          <a:pt x="430" y="922"/>
                        </a:lnTo>
                        <a:lnTo>
                          <a:pt x="432" y="922"/>
                        </a:lnTo>
                        <a:lnTo>
                          <a:pt x="432" y="925"/>
                        </a:lnTo>
                        <a:lnTo>
                          <a:pt x="434" y="925"/>
                        </a:lnTo>
                        <a:lnTo>
                          <a:pt x="434" y="923"/>
                        </a:lnTo>
                        <a:lnTo>
                          <a:pt x="434" y="923"/>
                        </a:lnTo>
                        <a:lnTo>
                          <a:pt x="435" y="923"/>
                        </a:lnTo>
                        <a:lnTo>
                          <a:pt x="435" y="914"/>
                        </a:lnTo>
                        <a:lnTo>
                          <a:pt x="436" y="914"/>
                        </a:lnTo>
                        <a:lnTo>
                          <a:pt x="436" y="911"/>
                        </a:lnTo>
                        <a:lnTo>
                          <a:pt x="435" y="911"/>
                        </a:lnTo>
                        <a:lnTo>
                          <a:pt x="435" y="909"/>
                        </a:lnTo>
                        <a:lnTo>
                          <a:pt x="436" y="908"/>
                        </a:lnTo>
                        <a:lnTo>
                          <a:pt x="435" y="901"/>
                        </a:lnTo>
                        <a:lnTo>
                          <a:pt x="438" y="901"/>
                        </a:lnTo>
                        <a:lnTo>
                          <a:pt x="438" y="900"/>
                        </a:lnTo>
                        <a:lnTo>
                          <a:pt x="436" y="900"/>
                        </a:lnTo>
                        <a:lnTo>
                          <a:pt x="435" y="900"/>
                        </a:lnTo>
                        <a:lnTo>
                          <a:pt x="435" y="898"/>
                        </a:lnTo>
                        <a:lnTo>
                          <a:pt x="439" y="898"/>
                        </a:lnTo>
                        <a:lnTo>
                          <a:pt x="439" y="898"/>
                        </a:lnTo>
                        <a:lnTo>
                          <a:pt x="439" y="897"/>
                        </a:lnTo>
                        <a:lnTo>
                          <a:pt x="439" y="897"/>
                        </a:lnTo>
                        <a:lnTo>
                          <a:pt x="439" y="897"/>
                        </a:lnTo>
                        <a:lnTo>
                          <a:pt x="438" y="896"/>
                        </a:lnTo>
                        <a:lnTo>
                          <a:pt x="438" y="896"/>
                        </a:lnTo>
                        <a:lnTo>
                          <a:pt x="438" y="894"/>
                        </a:lnTo>
                        <a:lnTo>
                          <a:pt x="440" y="893"/>
                        </a:lnTo>
                        <a:lnTo>
                          <a:pt x="442" y="892"/>
                        </a:lnTo>
                        <a:lnTo>
                          <a:pt x="442" y="889"/>
                        </a:lnTo>
                        <a:lnTo>
                          <a:pt x="440" y="888"/>
                        </a:lnTo>
                        <a:lnTo>
                          <a:pt x="440" y="885"/>
                        </a:lnTo>
                        <a:lnTo>
                          <a:pt x="439" y="885"/>
                        </a:lnTo>
                        <a:lnTo>
                          <a:pt x="439" y="884"/>
                        </a:lnTo>
                        <a:lnTo>
                          <a:pt x="440" y="883"/>
                        </a:lnTo>
                        <a:lnTo>
                          <a:pt x="440" y="881"/>
                        </a:lnTo>
                        <a:lnTo>
                          <a:pt x="442" y="881"/>
                        </a:lnTo>
                        <a:lnTo>
                          <a:pt x="442" y="881"/>
                        </a:lnTo>
                        <a:lnTo>
                          <a:pt x="442" y="881"/>
                        </a:lnTo>
                        <a:lnTo>
                          <a:pt x="442" y="881"/>
                        </a:lnTo>
                        <a:lnTo>
                          <a:pt x="442" y="881"/>
                        </a:lnTo>
                        <a:lnTo>
                          <a:pt x="442" y="881"/>
                        </a:lnTo>
                        <a:lnTo>
                          <a:pt x="442" y="880"/>
                        </a:lnTo>
                        <a:lnTo>
                          <a:pt x="442" y="879"/>
                        </a:lnTo>
                        <a:lnTo>
                          <a:pt x="442" y="876"/>
                        </a:lnTo>
                        <a:lnTo>
                          <a:pt x="442" y="875"/>
                        </a:lnTo>
                        <a:lnTo>
                          <a:pt x="442" y="872"/>
                        </a:lnTo>
                        <a:lnTo>
                          <a:pt x="442" y="868"/>
                        </a:lnTo>
                        <a:lnTo>
                          <a:pt x="442" y="868"/>
                        </a:lnTo>
                        <a:lnTo>
                          <a:pt x="443" y="868"/>
                        </a:lnTo>
                        <a:lnTo>
                          <a:pt x="443" y="868"/>
                        </a:lnTo>
                        <a:lnTo>
                          <a:pt x="444" y="867"/>
                        </a:lnTo>
                        <a:lnTo>
                          <a:pt x="444" y="866"/>
                        </a:lnTo>
                        <a:lnTo>
                          <a:pt x="443" y="866"/>
                        </a:lnTo>
                        <a:lnTo>
                          <a:pt x="442" y="864"/>
                        </a:lnTo>
                        <a:lnTo>
                          <a:pt x="442" y="863"/>
                        </a:lnTo>
                        <a:lnTo>
                          <a:pt x="442" y="863"/>
                        </a:lnTo>
                        <a:lnTo>
                          <a:pt x="440" y="863"/>
                        </a:lnTo>
                        <a:lnTo>
                          <a:pt x="439" y="864"/>
                        </a:lnTo>
                        <a:lnTo>
                          <a:pt x="439" y="866"/>
                        </a:lnTo>
                        <a:lnTo>
                          <a:pt x="438" y="867"/>
                        </a:lnTo>
                        <a:lnTo>
                          <a:pt x="435" y="867"/>
                        </a:lnTo>
                        <a:lnTo>
                          <a:pt x="435" y="863"/>
                        </a:lnTo>
                        <a:lnTo>
                          <a:pt x="434" y="863"/>
                        </a:lnTo>
                        <a:lnTo>
                          <a:pt x="434" y="859"/>
                        </a:lnTo>
                        <a:lnTo>
                          <a:pt x="434" y="859"/>
                        </a:lnTo>
                        <a:lnTo>
                          <a:pt x="435" y="850"/>
                        </a:lnTo>
                        <a:lnTo>
                          <a:pt x="436" y="850"/>
                        </a:lnTo>
                        <a:lnTo>
                          <a:pt x="436" y="846"/>
                        </a:lnTo>
                        <a:lnTo>
                          <a:pt x="436" y="846"/>
                        </a:lnTo>
                        <a:lnTo>
                          <a:pt x="436" y="845"/>
                        </a:lnTo>
                        <a:lnTo>
                          <a:pt x="439" y="845"/>
                        </a:lnTo>
                        <a:lnTo>
                          <a:pt x="439" y="837"/>
                        </a:lnTo>
                        <a:lnTo>
                          <a:pt x="439" y="837"/>
                        </a:lnTo>
                        <a:lnTo>
                          <a:pt x="439" y="836"/>
                        </a:lnTo>
                        <a:lnTo>
                          <a:pt x="438" y="836"/>
                        </a:lnTo>
                        <a:lnTo>
                          <a:pt x="438" y="832"/>
                        </a:lnTo>
                        <a:lnTo>
                          <a:pt x="438" y="832"/>
                        </a:lnTo>
                        <a:lnTo>
                          <a:pt x="438" y="832"/>
                        </a:lnTo>
                        <a:lnTo>
                          <a:pt x="438" y="832"/>
                        </a:lnTo>
                        <a:lnTo>
                          <a:pt x="438" y="832"/>
                        </a:lnTo>
                        <a:lnTo>
                          <a:pt x="438" y="830"/>
                        </a:lnTo>
                        <a:lnTo>
                          <a:pt x="438" y="830"/>
                        </a:lnTo>
                        <a:lnTo>
                          <a:pt x="438" y="830"/>
                        </a:lnTo>
                        <a:lnTo>
                          <a:pt x="438" y="830"/>
                        </a:lnTo>
                        <a:lnTo>
                          <a:pt x="438" y="830"/>
                        </a:lnTo>
                        <a:lnTo>
                          <a:pt x="438" y="830"/>
                        </a:lnTo>
                        <a:lnTo>
                          <a:pt x="438" y="829"/>
                        </a:lnTo>
                        <a:lnTo>
                          <a:pt x="436" y="829"/>
                        </a:lnTo>
                        <a:lnTo>
                          <a:pt x="436" y="828"/>
                        </a:lnTo>
                        <a:lnTo>
                          <a:pt x="438" y="826"/>
                        </a:lnTo>
                        <a:lnTo>
                          <a:pt x="438" y="825"/>
                        </a:lnTo>
                        <a:lnTo>
                          <a:pt x="438" y="824"/>
                        </a:lnTo>
                        <a:lnTo>
                          <a:pt x="436" y="822"/>
                        </a:lnTo>
                        <a:lnTo>
                          <a:pt x="436" y="821"/>
                        </a:lnTo>
                        <a:lnTo>
                          <a:pt x="436" y="820"/>
                        </a:lnTo>
                        <a:lnTo>
                          <a:pt x="436" y="819"/>
                        </a:lnTo>
                        <a:lnTo>
                          <a:pt x="436" y="819"/>
                        </a:lnTo>
                        <a:lnTo>
                          <a:pt x="435" y="817"/>
                        </a:lnTo>
                        <a:lnTo>
                          <a:pt x="435" y="816"/>
                        </a:lnTo>
                        <a:lnTo>
                          <a:pt x="436" y="816"/>
                        </a:lnTo>
                        <a:lnTo>
                          <a:pt x="438" y="815"/>
                        </a:lnTo>
                        <a:lnTo>
                          <a:pt x="438" y="815"/>
                        </a:lnTo>
                        <a:lnTo>
                          <a:pt x="440" y="815"/>
                        </a:lnTo>
                        <a:lnTo>
                          <a:pt x="439" y="809"/>
                        </a:lnTo>
                        <a:lnTo>
                          <a:pt x="442" y="808"/>
                        </a:lnTo>
                        <a:lnTo>
                          <a:pt x="442" y="807"/>
                        </a:lnTo>
                        <a:lnTo>
                          <a:pt x="442" y="804"/>
                        </a:lnTo>
                        <a:lnTo>
                          <a:pt x="442" y="803"/>
                        </a:lnTo>
                        <a:lnTo>
                          <a:pt x="443" y="803"/>
                        </a:lnTo>
                        <a:lnTo>
                          <a:pt x="443" y="802"/>
                        </a:lnTo>
                        <a:lnTo>
                          <a:pt x="444" y="800"/>
                        </a:lnTo>
                        <a:lnTo>
                          <a:pt x="446" y="792"/>
                        </a:lnTo>
                        <a:lnTo>
                          <a:pt x="446" y="792"/>
                        </a:lnTo>
                        <a:lnTo>
                          <a:pt x="444" y="792"/>
                        </a:lnTo>
                        <a:lnTo>
                          <a:pt x="444" y="791"/>
                        </a:lnTo>
                        <a:lnTo>
                          <a:pt x="444" y="790"/>
                        </a:lnTo>
                        <a:lnTo>
                          <a:pt x="444" y="790"/>
                        </a:lnTo>
                        <a:lnTo>
                          <a:pt x="444" y="788"/>
                        </a:lnTo>
                        <a:lnTo>
                          <a:pt x="446" y="788"/>
                        </a:lnTo>
                        <a:lnTo>
                          <a:pt x="448" y="782"/>
                        </a:lnTo>
                        <a:lnTo>
                          <a:pt x="448" y="782"/>
                        </a:lnTo>
                        <a:lnTo>
                          <a:pt x="448" y="781"/>
                        </a:lnTo>
                        <a:lnTo>
                          <a:pt x="449" y="781"/>
                        </a:lnTo>
                        <a:lnTo>
                          <a:pt x="449" y="775"/>
                        </a:lnTo>
                        <a:lnTo>
                          <a:pt x="451" y="774"/>
                        </a:lnTo>
                        <a:lnTo>
                          <a:pt x="451" y="771"/>
                        </a:lnTo>
                        <a:lnTo>
                          <a:pt x="452" y="771"/>
                        </a:lnTo>
                        <a:lnTo>
                          <a:pt x="452" y="770"/>
                        </a:lnTo>
                        <a:lnTo>
                          <a:pt x="452" y="769"/>
                        </a:lnTo>
                        <a:lnTo>
                          <a:pt x="451" y="769"/>
                        </a:lnTo>
                        <a:lnTo>
                          <a:pt x="451" y="769"/>
                        </a:lnTo>
                        <a:lnTo>
                          <a:pt x="451" y="769"/>
                        </a:lnTo>
                        <a:lnTo>
                          <a:pt x="452" y="769"/>
                        </a:lnTo>
                        <a:lnTo>
                          <a:pt x="452" y="769"/>
                        </a:lnTo>
                        <a:lnTo>
                          <a:pt x="452" y="765"/>
                        </a:lnTo>
                        <a:lnTo>
                          <a:pt x="453" y="765"/>
                        </a:lnTo>
                        <a:lnTo>
                          <a:pt x="453" y="764"/>
                        </a:lnTo>
                        <a:lnTo>
                          <a:pt x="453" y="764"/>
                        </a:lnTo>
                        <a:lnTo>
                          <a:pt x="455" y="762"/>
                        </a:lnTo>
                        <a:lnTo>
                          <a:pt x="455" y="749"/>
                        </a:lnTo>
                        <a:lnTo>
                          <a:pt x="456" y="749"/>
                        </a:lnTo>
                        <a:lnTo>
                          <a:pt x="456" y="749"/>
                        </a:lnTo>
                        <a:lnTo>
                          <a:pt x="456" y="748"/>
                        </a:lnTo>
                        <a:lnTo>
                          <a:pt x="455" y="748"/>
                        </a:lnTo>
                        <a:lnTo>
                          <a:pt x="453" y="740"/>
                        </a:lnTo>
                        <a:lnTo>
                          <a:pt x="453" y="740"/>
                        </a:lnTo>
                        <a:lnTo>
                          <a:pt x="455" y="736"/>
                        </a:lnTo>
                        <a:lnTo>
                          <a:pt x="456" y="736"/>
                        </a:lnTo>
                        <a:lnTo>
                          <a:pt x="456" y="730"/>
                        </a:lnTo>
                        <a:lnTo>
                          <a:pt x="456" y="730"/>
                        </a:lnTo>
                        <a:lnTo>
                          <a:pt x="456" y="727"/>
                        </a:lnTo>
                        <a:lnTo>
                          <a:pt x="456" y="726"/>
                        </a:lnTo>
                        <a:lnTo>
                          <a:pt x="455" y="724"/>
                        </a:lnTo>
                        <a:lnTo>
                          <a:pt x="453" y="723"/>
                        </a:lnTo>
                        <a:lnTo>
                          <a:pt x="453" y="720"/>
                        </a:lnTo>
                        <a:lnTo>
                          <a:pt x="453" y="719"/>
                        </a:lnTo>
                        <a:lnTo>
                          <a:pt x="455" y="719"/>
                        </a:lnTo>
                        <a:lnTo>
                          <a:pt x="455" y="718"/>
                        </a:lnTo>
                        <a:lnTo>
                          <a:pt x="455" y="718"/>
                        </a:lnTo>
                        <a:lnTo>
                          <a:pt x="455" y="714"/>
                        </a:lnTo>
                        <a:lnTo>
                          <a:pt x="456" y="714"/>
                        </a:lnTo>
                        <a:lnTo>
                          <a:pt x="456" y="712"/>
                        </a:lnTo>
                        <a:lnTo>
                          <a:pt x="456" y="712"/>
                        </a:lnTo>
                        <a:lnTo>
                          <a:pt x="456" y="707"/>
                        </a:lnTo>
                        <a:lnTo>
                          <a:pt x="457" y="707"/>
                        </a:lnTo>
                        <a:lnTo>
                          <a:pt x="457" y="701"/>
                        </a:lnTo>
                        <a:lnTo>
                          <a:pt x="460" y="699"/>
                        </a:lnTo>
                        <a:lnTo>
                          <a:pt x="460" y="694"/>
                        </a:lnTo>
                        <a:lnTo>
                          <a:pt x="460" y="694"/>
                        </a:lnTo>
                        <a:lnTo>
                          <a:pt x="460" y="693"/>
                        </a:lnTo>
                        <a:lnTo>
                          <a:pt x="460" y="692"/>
                        </a:lnTo>
                        <a:lnTo>
                          <a:pt x="460" y="692"/>
                        </a:lnTo>
                        <a:lnTo>
                          <a:pt x="460" y="690"/>
                        </a:lnTo>
                        <a:lnTo>
                          <a:pt x="461" y="690"/>
                        </a:lnTo>
                        <a:lnTo>
                          <a:pt x="460" y="689"/>
                        </a:lnTo>
                        <a:lnTo>
                          <a:pt x="460" y="688"/>
                        </a:lnTo>
                        <a:lnTo>
                          <a:pt x="460" y="685"/>
                        </a:lnTo>
                        <a:lnTo>
                          <a:pt x="461" y="685"/>
                        </a:lnTo>
                        <a:lnTo>
                          <a:pt x="461" y="681"/>
                        </a:lnTo>
                        <a:lnTo>
                          <a:pt x="463" y="681"/>
                        </a:lnTo>
                        <a:lnTo>
                          <a:pt x="461" y="677"/>
                        </a:lnTo>
                        <a:lnTo>
                          <a:pt x="461" y="677"/>
                        </a:lnTo>
                        <a:lnTo>
                          <a:pt x="461" y="669"/>
                        </a:lnTo>
                        <a:lnTo>
                          <a:pt x="464" y="659"/>
                        </a:lnTo>
                        <a:lnTo>
                          <a:pt x="463" y="659"/>
                        </a:lnTo>
                        <a:lnTo>
                          <a:pt x="461" y="656"/>
                        </a:lnTo>
                        <a:lnTo>
                          <a:pt x="461" y="654"/>
                        </a:lnTo>
                        <a:lnTo>
                          <a:pt x="464" y="654"/>
                        </a:lnTo>
                        <a:lnTo>
                          <a:pt x="464" y="638"/>
                        </a:lnTo>
                        <a:lnTo>
                          <a:pt x="465" y="638"/>
                        </a:lnTo>
                        <a:lnTo>
                          <a:pt x="465" y="635"/>
                        </a:lnTo>
                        <a:lnTo>
                          <a:pt x="466" y="635"/>
                        </a:lnTo>
                        <a:lnTo>
                          <a:pt x="466" y="633"/>
                        </a:lnTo>
                        <a:lnTo>
                          <a:pt x="465" y="630"/>
                        </a:lnTo>
                        <a:lnTo>
                          <a:pt x="465" y="629"/>
                        </a:lnTo>
                        <a:lnTo>
                          <a:pt x="466" y="623"/>
                        </a:lnTo>
                        <a:lnTo>
                          <a:pt x="466" y="618"/>
                        </a:lnTo>
                        <a:lnTo>
                          <a:pt x="466" y="613"/>
                        </a:lnTo>
                        <a:lnTo>
                          <a:pt x="465" y="609"/>
                        </a:lnTo>
                        <a:lnTo>
                          <a:pt x="465" y="601"/>
                        </a:lnTo>
                        <a:lnTo>
                          <a:pt x="464" y="601"/>
                        </a:lnTo>
                        <a:lnTo>
                          <a:pt x="463" y="599"/>
                        </a:lnTo>
                        <a:lnTo>
                          <a:pt x="460" y="596"/>
                        </a:lnTo>
                        <a:lnTo>
                          <a:pt x="460" y="595"/>
                        </a:lnTo>
                        <a:lnTo>
                          <a:pt x="457" y="593"/>
                        </a:lnTo>
                        <a:lnTo>
                          <a:pt x="457" y="593"/>
                        </a:lnTo>
                        <a:lnTo>
                          <a:pt x="457" y="592"/>
                        </a:lnTo>
                        <a:lnTo>
                          <a:pt x="457" y="592"/>
                        </a:lnTo>
                        <a:lnTo>
                          <a:pt x="457" y="592"/>
                        </a:lnTo>
                        <a:lnTo>
                          <a:pt x="456" y="591"/>
                        </a:lnTo>
                        <a:lnTo>
                          <a:pt x="456" y="591"/>
                        </a:lnTo>
                        <a:lnTo>
                          <a:pt x="455" y="591"/>
                        </a:lnTo>
                        <a:lnTo>
                          <a:pt x="455" y="589"/>
                        </a:lnTo>
                        <a:lnTo>
                          <a:pt x="453" y="589"/>
                        </a:lnTo>
                        <a:lnTo>
                          <a:pt x="453" y="589"/>
                        </a:lnTo>
                        <a:lnTo>
                          <a:pt x="452" y="589"/>
                        </a:lnTo>
                        <a:lnTo>
                          <a:pt x="451" y="588"/>
                        </a:lnTo>
                        <a:lnTo>
                          <a:pt x="448" y="587"/>
                        </a:lnTo>
                        <a:lnTo>
                          <a:pt x="447" y="586"/>
                        </a:lnTo>
                        <a:lnTo>
                          <a:pt x="444" y="586"/>
                        </a:lnTo>
                        <a:lnTo>
                          <a:pt x="443" y="584"/>
                        </a:lnTo>
                        <a:lnTo>
                          <a:pt x="442" y="584"/>
                        </a:lnTo>
                        <a:lnTo>
                          <a:pt x="440" y="583"/>
                        </a:lnTo>
                        <a:lnTo>
                          <a:pt x="439" y="583"/>
                        </a:lnTo>
                        <a:lnTo>
                          <a:pt x="439" y="582"/>
                        </a:lnTo>
                        <a:lnTo>
                          <a:pt x="436" y="582"/>
                        </a:lnTo>
                        <a:lnTo>
                          <a:pt x="436" y="580"/>
                        </a:lnTo>
                        <a:lnTo>
                          <a:pt x="431" y="579"/>
                        </a:lnTo>
                        <a:lnTo>
                          <a:pt x="431" y="578"/>
                        </a:lnTo>
                        <a:lnTo>
                          <a:pt x="430" y="578"/>
                        </a:lnTo>
                        <a:lnTo>
                          <a:pt x="428" y="576"/>
                        </a:lnTo>
                        <a:lnTo>
                          <a:pt x="427" y="575"/>
                        </a:lnTo>
                        <a:lnTo>
                          <a:pt x="427" y="574"/>
                        </a:lnTo>
                        <a:lnTo>
                          <a:pt x="426" y="574"/>
                        </a:lnTo>
                        <a:lnTo>
                          <a:pt x="423" y="571"/>
                        </a:lnTo>
                        <a:lnTo>
                          <a:pt x="422" y="571"/>
                        </a:lnTo>
                        <a:lnTo>
                          <a:pt x="422" y="570"/>
                        </a:lnTo>
                        <a:lnTo>
                          <a:pt x="419" y="570"/>
                        </a:lnTo>
                        <a:lnTo>
                          <a:pt x="419" y="566"/>
                        </a:lnTo>
                        <a:lnTo>
                          <a:pt x="418" y="566"/>
                        </a:lnTo>
                        <a:lnTo>
                          <a:pt x="418" y="565"/>
                        </a:lnTo>
                        <a:lnTo>
                          <a:pt x="417" y="565"/>
                        </a:lnTo>
                        <a:lnTo>
                          <a:pt x="417" y="563"/>
                        </a:lnTo>
                        <a:lnTo>
                          <a:pt x="415" y="563"/>
                        </a:lnTo>
                        <a:lnTo>
                          <a:pt x="415" y="561"/>
                        </a:lnTo>
                        <a:lnTo>
                          <a:pt x="414" y="561"/>
                        </a:lnTo>
                        <a:lnTo>
                          <a:pt x="414" y="559"/>
                        </a:lnTo>
                        <a:lnTo>
                          <a:pt x="414" y="559"/>
                        </a:lnTo>
                        <a:lnTo>
                          <a:pt x="414" y="558"/>
                        </a:lnTo>
                        <a:lnTo>
                          <a:pt x="413" y="558"/>
                        </a:lnTo>
                        <a:lnTo>
                          <a:pt x="411" y="558"/>
                        </a:lnTo>
                        <a:lnTo>
                          <a:pt x="411" y="555"/>
                        </a:lnTo>
                        <a:lnTo>
                          <a:pt x="413" y="555"/>
                        </a:lnTo>
                        <a:lnTo>
                          <a:pt x="413" y="551"/>
                        </a:lnTo>
                        <a:lnTo>
                          <a:pt x="413" y="549"/>
                        </a:lnTo>
                        <a:lnTo>
                          <a:pt x="411" y="545"/>
                        </a:lnTo>
                        <a:lnTo>
                          <a:pt x="410" y="545"/>
                        </a:lnTo>
                        <a:lnTo>
                          <a:pt x="410" y="544"/>
                        </a:lnTo>
                        <a:lnTo>
                          <a:pt x="410" y="542"/>
                        </a:lnTo>
                        <a:lnTo>
                          <a:pt x="409" y="542"/>
                        </a:lnTo>
                        <a:lnTo>
                          <a:pt x="409" y="538"/>
                        </a:lnTo>
                        <a:lnTo>
                          <a:pt x="408" y="538"/>
                        </a:lnTo>
                        <a:lnTo>
                          <a:pt x="406" y="537"/>
                        </a:lnTo>
                        <a:lnTo>
                          <a:pt x="405" y="537"/>
                        </a:lnTo>
                        <a:lnTo>
                          <a:pt x="405" y="534"/>
                        </a:lnTo>
                        <a:lnTo>
                          <a:pt x="405" y="533"/>
                        </a:lnTo>
                        <a:lnTo>
                          <a:pt x="405" y="531"/>
                        </a:lnTo>
                        <a:lnTo>
                          <a:pt x="404" y="531"/>
                        </a:lnTo>
                        <a:lnTo>
                          <a:pt x="404" y="531"/>
                        </a:lnTo>
                        <a:lnTo>
                          <a:pt x="402" y="529"/>
                        </a:lnTo>
                        <a:lnTo>
                          <a:pt x="402" y="529"/>
                        </a:lnTo>
                        <a:lnTo>
                          <a:pt x="401" y="528"/>
                        </a:lnTo>
                        <a:lnTo>
                          <a:pt x="401" y="527"/>
                        </a:lnTo>
                        <a:lnTo>
                          <a:pt x="401" y="527"/>
                        </a:lnTo>
                        <a:lnTo>
                          <a:pt x="401" y="527"/>
                        </a:lnTo>
                        <a:lnTo>
                          <a:pt x="401" y="527"/>
                        </a:lnTo>
                        <a:lnTo>
                          <a:pt x="401" y="527"/>
                        </a:lnTo>
                        <a:lnTo>
                          <a:pt x="401" y="523"/>
                        </a:lnTo>
                        <a:lnTo>
                          <a:pt x="401" y="523"/>
                        </a:lnTo>
                        <a:lnTo>
                          <a:pt x="401" y="521"/>
                        </a:lnTo>
                        <a:lnTo>
                          <a:pt x="400" y="521"/>
                        </a:lnTo>
                        <a:lnTo>
                          <a:pt x="400" y="520"/>
                        </a:lnTo>
                        <a:lnTo>
                          <a:pt x="400" y="520"/>
                        </a:lnTo>
                        <a:lnTo>
                          <a:pt x="400" y="515"/>
                        </a:lnTo>
                        <a:lnTo>
                          <a:pt x="398" y="515"/>
                        </a:lnTo>
                        <a:lnTo>
                          <a:pt x="398" y="512"/>
                        </a:lnTo>
                        <a:lnTo>
                          <a:pt x="397" y="512"/>
                        </a:lnTo>
                        <a:lnTo>
                          <a:pt x="397" y="510"/>
                        </a:lnTo>
                        <a:close/>
                        <a:moveTo>
                          <a:pt x="384" y="389"/>
                        </a:moveTo>
                        <a:lnTo>
                          <a:pt x="387" y="389"/>
                        </a:lnTo>
                        <a:lnTo>
                          <a:pt x="387" y="494"/>
                        </a:lnTo>
                        <a:lnTo>
                          <a:pt x="384" y="491"/>
                        </a:lnTo>
                        <a:lnTo>
                          <a:pt x="384" y="489"/>
                        </a:lnTo>
                        <a:lnTo>
                          <a:pt x="379" y="486"/>
                        </a:lnTo>
                        <a:lnTo>
                          <a:pt x="379" y="483"/>
                        </a:lnTo>
                        <a:lnTo>
                          <a:pt x="376" y="482"/>
                        </a:lnTo>
                        <a:lnTo>
                          <a:pt x="376" y="481"/>
                        </a:lnTo>
                        <a:lnTo>
                          <a:pt x="375" y="479"/>
                        </a:lnTo>
                        <a:lnTo>
                          <a:pt x="375" y="479"/>
                        </a:lnTo>
                        <a:lnTo>
                          <a:pt x="374" y="479"/>
                        </a:lnTo>
                        <a:lnTo>
                          <a:pt x="372" y="477"/>
                        </a:lnTo>
                        <a:lnTo>
                          <a:pt x="367" y="474"/>
                        </a:lnTo>
                        <a:lnTo>
                          <a:pt x="367" y="472"/>
                        </a:lnTo>
                        <a:lnTo>
                          <a:pt x="368" y="470"/>
                        </a:lnTo>
                        <a:lnTo>
                          <a:pt x="368" y="469"/>
                        </a:lnTo>
                        <a:lnTo>
                          <a:pt x="367" y="468"/>
                        </a:lnTo>
                        <a:lnTo>
                          <a:pt x="367" y="466"/>
                        </a:lnTo>
                        <a:lnTo>
                          <a:pt x="366" y="465"/>
                        </a:lnTo>
                        <a:lnTo>
                          <a:pt x="366" y="464"/>
                        </a:lnTo>
                        <a:lnTo>
                          <a:pt x="366" y="462"/>
                        </a:lnTo>
                        <a:lnTo>
                          <a:pt x="367" y="462"/>
                        </a:lnTo>
                        <a:lnTo>
                          <a:pt x="364" y="461"/>
                        </a:lnTo>
                        <a:lnTo>
                          <a:pt x="364" y="460"/>
                        </a:lnTo>
                        <a:lnTo>
                          <a:pt x="364" y="460"/>
                        </a:lnTo>
                        <a:lnTo>
                          <a:pt x="364" y="460"/>
                        </a:lnTo>
                        <a:lnTo>
                          <a:pt x="364" y="460"/>
                        </a:lnTo>
                        <a:lnTo>
                          <a:pt x="363" y="460"/>
                        </a:lnTo>
                        <a:lnTo>
                          <a:pt x="366" y="453"/>
                        </a:lnTo>
                        <a:lnTo>
                          <a:pt x="367" y="452"/>
                        </a:lnTo>
                        <a:lnTo>
                          <a:pt x="370" y="449"/>
                        </a:lnTo>
                        <a:lnTo>
                          <a:pt x="372" y="447"/>
                        </a:lnTo>
                        <a:lnTo>
                          <a:pt x="375" y="445"/>
                        </a:lnTo>
                        <a:lnTo>
                          <a:pt x="376" y="444"/>
                        </a:lnTo>
                        <a:lnTo>
                          <a:pt x="376" y="444"/>
                        </a:lnTo>
                        <a:lnTo>
                          <a:pt x="375" y="444"/>
                        </a:lnTo>
                        <a:lnTo>
                          <a:pt x="375" y="443"/>
                        </a:lnTo>
                        <a:lnTo>
                          <a:pt x="375" y="442"/>
                        </a:lnTo>
                        <a:lnTo>
                          <a:pt x="375" y="442"/>
                        </a:lnTo>
                        <a:lnTo>
                          <a:pt x="375" y="440"/>
                        </a:lnTo>
                        <a:lnTo>
                          <a:pt x="379" y="440"/>
                        </a:lnTo>
                        <a:lnTo>
                          <a:pt x="379" y="438"/>
                        </a:lnTo>
                        <a:lnTo>
                          <a:pt x="377" y="438"/>
                        </a:lnTo>
                        <a:lnTo>
                          <a:pt x="377" y="438"/>
                        </a:lnTo>
                        <a:lnTo>
                          <a:pt x="376" y="439"/>
                        </a:lnTo>
                        <a:lnTo>
                          <a:pt x="376" y="440"/>
                        </a:lnTo>
                        <a:lnTo>
                          <a:pt x="374" y="440"/>
                        </a:lnTo>
                        <a:lnTo>
                          <a:pt x="374" y="442"/>
                        </a:lnTo>
                        <a:lnTo>
                          <a:pt x="374" y="442"/>
                        </a:lnTo>
                        <a:lnTo>
                          <a:pt x="374" y="442"/>
                        </a:lnTo>
                        <a:lnTo>
                          <a:pt x="374" y="440"/>
                        </a:lnTo>
                        <a:lnTo>
                          <a:pt x="371" y="439"/>
                        </a:lnTo>
                        <a:lnTo>
                          <a:pt x="370" y="439"/>
                        </a:lnTo>
                        <a:lnTo>
                          <a:pt x="367" y="438"/>
                        </a:lnTo>
                        <a:lnTo>
                          <a:pt x="367" y="438"/>
                        </a:lnTo>
                        <a:lnTo>
                          <a:pt x="367" y="438"/>
                        </a:lnTo>
                        <a:lnTo>
                          <a:pt x="367" y="438"/>
                        </a:lnTo>
                        <a:lnTo>
                          <a:pt x="368" y="436"/>
                        </a:lnTo>
                        <a:lnTo>
                          <a:pt x="368" y="436"/>
                        </a:lnTo>
                        <a:lnTo>
                          <a:pt x="370" y="436"/>
                        </a:lnTo>
                        <a:lnTo>
                          <a:pt x="371" y="435"/>
                        </a:lnTo>
                        <a:lnTo>
                          <a:pt x="371" y="432"/>
                        </a:lnTo>
                        <a:lnTo>
                          <a:pt x="370" y="432"/>
                        </a:lnTo>
                        <a:lnTo>
                          <a:pt x="368" y="428"/>
                        </a:lnTo>
                        <a:lnTo>
                          <a:pt x="368" y="428"/>
                        </a:lnTo>
                        <a:lnTo>
                          <a:pt x="370" y="427"/>
                        </a:lnTo>
                        <a:lnTo>
                          <a:pt x="371" y="427"/>
                        </a:lnTo>
                        <a:lnTo>
                          <a:pt x="370" y="426"/>
                        </a:lnTo>
                        <a:lnTo>
                          <a:pt x="370" y="424"/>
                        </a:lnTo>
                        <a:lnTo>
                          <a:pt x="370" y="423"/>
                        </a:lnTo>
                        <a:lnTo>
                          <a:pt x="368" y="422"/>
                        </a:lnTo>
                        <a:lnTo>
                          <a:pt x="370" y="421"/>
                        </a:lnTo>
                        <a:lnTo>
                          <a:pt x="371" y="421"/>
                        </a:lnTo>
                        <a:lnTo>
                          <a:pt x="372" y="419"/>
                        </a:lnTo>
                        <a:lnTo>
                          <a:pt x="374" y="419"/>
                        </a:lnTo>
                        <a:lnTo>
                          <a:pt x="374" y="417"/>
                        </a:lnTo>
                        <a:lnTo>
                          <a:pt x="372" y="415"/>
                        </a:lnTo>
                        <a:lnTo>
                          <a:pt x="374" y="410"/>
                        </a:lnTo>
                        <a:lnTo>
                          <a:pt x="375" y="410"/>
                        </a:lnTo>
                        <a:lnTo>
                          <a:pt x="376" y="407"/>
                        </a:lnTo>
                        <a:lnTo>
                          <a:pt x="377" y="407"/>
                        </a:lnTo>
                        <a:lnTo>
                          <a:pt x="377" y="406"/>
                        </a:lnTo>
                        <a:lnTo>
                          <a:pt x="377" y="406"/>
                        </a:lnTo>
                        <a:lnTo>
                          <a:pt x="376" y="406"/>
                        </a:lnTo>
                        <a:lnTo>
                          <a:pt x="376" y="402"/>
                        </a:lnTo>
                        <a:lnTo>
                          <a:pt x="376" y="402"/>
                        </a:lnTo>
                        <a:lnTo>
                          <a:pt x="376" y="401"/>
                        </a:lnTo>
                        <a:lnTo>
                          <a:pt x="375" y="401"/>
                        </a:lnTo>
                        <a:lnTo>
                          <a:pt x="376" y="401"/>
                        </a:lnTo>
                        <a:lnTo>
                          <a:pt x="376" y="400"/>
                        </a:lnTo>
                        <a:lnTo>
                          <a:pt x="376" y="398"/>
                        </a:lnTo>
                        <a:lnTo>
                          <a:pt x="377" y="398"/>
                        </a:lnTo>
                        <a:lnTo>
                          <a:pt x="377" y="397"/>
                        </a:lnTo>
                        <a:lnTo>
                          <a:pt x="380" y="397"/>
                        </a:lnTo>
                        <a:lnTo>
                          <a:pt x="381" y="396"/>
                        </a:lnTo>
                        <a:lnTo>
                          <a:pt x="383" y="394"/>
                        </a:lnTo>
                        <a:lnTo>
                          <a:pt x="384" y="393"/>
                        </a:lnTo>
                        <a:lnTo>
                          <a:pt x="384" y="392"/>
                        </a:lnTo>
                        <a:lnTo>
                          <a:pt x="384" y="392"/>
                        </a:lnTo>
                        <a:lnTo>
                          <a:pt x="384" y="389"/>
                        </a:lnTo>
                        <a:close/>
                        <a:moveTo>
                          <a:pt x="387" y="385"/>
                        </a:moveTo>
                        <a:lnTo>
                          <a:pt x="387" y="388"/>
                        </a:lnTo>
                        <a:lnTo>
                          <a:pt x="385" y="387"/>
                        </a:lnTo>
                        <a:lnTo>
                          <a:pt x="387" y="385"/>
                        </a:lnTo>
                        <a:close/>
                        <a:moveTo>
                          <a:pt x="325" y="279"/>
                        </a:moveTo>
                        <a:lnTo>
                          <a:pt x="325" y="284"/>
                        </a:lnTo>
                        <a:lnTo>
                          <a:pt x="326" y="284"/>
                        </a:lnTo>
                        <a:lnTo>
                          <a:pt x="326" y="286"/>
                        </a:lnTo>
                        <a:lnTo>
                          <a:pt x="326" y="287"/>
                        </a:lnTo>
                        <a:lnTo>
                          <a:pt x="328" y="288"/>
                        </a:lnTo>
                        <a:lnTo>
                          <a:pt x="328" y="290"/>
                        </a:lnTo>
                        <a:lnTo>
                          <a:pt x="334" y="291"/>
                        </a:lnTo>
                        <a:lnTo>
                          <a:pt x="334" y="288"/>
                        </a:lnTo>
                        <a:lnTo>
                          <a:pt x="333" y="287"/>
                        </a:lnTo>
                        <a:lnTo>
                          <a:pt x="333" y="286"/>
                        </a:lnTo>
                        <a:lnTo>
                          <a:pt x="332" y="284"/>
                        </a:lnTo>
                        <a:lnTo>
                          <a:pt x="329" y="283"/>
                        </a:lnTo>
                        <a:lnTo>
                          <a:pt x="328" y="282"/>
                        </a:lnTo>
                        <a:lnTo>
                          <a:pt x="325" y="279"/>
                        </a:lnTo>
                        <a:close/>
                        <a:moveTo>
                          <a:pt x="319" y="275"/>
                        </a:moveTo>
                        <a:lnTo>
                          <a:pt x="319" y="275"/>
                        </a:lnTo>
                        <a:lnTo>
                          <a:pt x="319" y="275"/>
                        </a:lnTo>
                        <a:lnTo>
                          <a:pt x="319" y="277"/>
                        </a:lnTo>
                        <a:lnTo>
                          <a:pt x="319" y="277"/>
                        </a:lnTo>
                        <a:lnTo>
                          <a:pt x="320" y="278"/>
                        </a:lnTo>
                        <a:lnTo>
                          <a:pt x="321" y="278"/>
                        </a:lnTo>
                        <a:lnTo>
                          <a:pt x="322" y="278"/>
                        </a:lnTo>
                        <a:lnTo>
                          <a:pt x="322" y="275"/>
                        </a:lnTo>
                        <a:lnTo>
                          <a:pt x="321" y="275"/>
                        </a:lnTo>
                        <a:lnTo>
                          <a:pt x="319" y="275"/>
                        </a:lnTo>
                        <a:close/>
                        <a:moveTo>
                          <a:pt x="274" y="85"/>
                        </a:moveTo>
                        <a:lnTo>
                          <a:pt x="274" y="87"/>
                        </a:lnTo>
                        <a:lnTo>
                          <a:pt x="275" y="88"/>
                        </a:lnTo>
                        <a:lnTo>
                          <a:pt x="275" y="88"/>
                        </a:lnTo>
                        <a:lnTo>
                          <a:pt x="275" y="88"/>
                        </a:lnTo>
                        <a:lnTo>
                          <a:pt x="275" y="85"/>
                        </a:lnTo>
                        <a:lnTo>
                          <a:pt x="274" y="85"/>
                        </a:lnTo>
                        <a:close/>
                        <a:moveTo>
                          <a:pt x="0" y="0"/>
                        </a:moveTo>
                        <a:lnTo>
                          <a:pt x="387" y="0"/>
                        </a:lnTo>
                        <a:lnTo>
                          <a:pt x="387" y="46"/>
                        </a:lnTo>
                        <a:lnTo>
                          <a:pt x="385" y="46"/>
                        </a:lnTo>
                        <a:lnTo>
                          <a:pt x="385" y="47"/>
                        </a:lnTo>
                        <a:lnTo>
                          <a:pt x="384" y="49"/>
                        </a:lnTo>
                        <a:lnTo>
                          <a:pt x="384" y="51"/>
                        </a:lnTo>
                        <a:lnTo>
                          <a:pt x="381" y="51"/>
                        </a:lnTo>
                        <a:lnTo>
                          <a:pt x="381" y="53"/>
                        </a:lnTo>
                        <a:lnTo>
                          <a:pt x="377" y="57"/>
                        </a:lnTo>
                        <a:lnTo>
                          <a:pt x="375" y="55"/>
                        </a:lnTo>
                        <a:lnTo>
                          <a:pt x="375" y="58"/>
                        </a:lnTo>
                        <a:lnTo>
                          <a:pt x="374" y="59"/>
                        </a:lnTo>
                        <a:lnTo>
                          <a:pt x="372" y="59"/>
                        </a:lnTo>
                        <a:lnTo>
                          <a:pt x="371" y="61"/>
                        </a:lnTo>
                        <a:lnTo>
                          <a:pt x="371" y="62"/>
                        </a:lnTo>
                        <a:lnTo>
                          <a:pt x="371" y="63"/>
                        </a:lnTo>
                        <a:lnTo>
                          <a:pt x="370" y="63"/>
                        </a:lnTo>
                        <a:lnTo>
                          <a:pt x="370" y="64"/>
                        </a:lnTo>
                        <a:lnTo>
                          <a:pt x="368" y="64"/>
                        </a:lnTo>
                        <a:lnTo>
                          <a:pt x="368" y="67"/>
                        </a:lnTo>
                        <a:lnTo>
                          <a:pt x="368" y="67"/>
                        </a:lnTo>
                        <a:lnTo>
                          <a:pt x="367" y="74"/>
                        </a:lnTo>
                        <a:lnTo>
                          <a:pt x="366" y="74"/>
                        </a:lnTo>
                        <a:lnTo>
                          <a:pt x="366" y="79"/>
                        </a:lnTo>
                        <a:lnTo>
                          <a:pt x="363" y="79"/>
                        </a:lnTo>
                        <a:lnTo>
                          <a:pt x="363" y="80"/>
                        </a:lnTo>
                        <a:lnTo>
                          <a:pt x="363" y="80"/>
                        </a:lnTo>
                        <a:lnTo>
                          <a:pt x="363" y="80"/>
                        </a:lnTo>
                        <a:lnTo>
                          <a:pt x="363" y="82"/>
                        </a:lnTo>
                        <a:lnTo>
                          <a:pt x="364" y="82"/>
                        </a:lnTo>
                        <a:lnTo>
                          <a:pt x="366" y="83"/>
                        </a:lnTo>
                        <a:lnTo>
                          <a:pt x="366" y="83"/>
                        </a:lnTo>
                        <a:lnTo>
                          <a:pt x="366" y="85"/>
                        </a:lnTo>
                        <a:lnTo>
                          <a:pt x="367" y="85"/>
                        </a:lnTo>
                        <a:lnTo>
                          <a:pt x="367" y="91"/>
                        </a:lnTo>
                        <a:lnTo>
                          <a:pt x="367" y="91"/>
                        </a:lnTo>
                        <a:lnTo>
                          <a:pt x="368" y="95"/>
                        </a:lnTo>
                        <a:lnTo>
                          <a:pt x="368" y="95"/>
                        </a:lnTo>
                        <a:lnTo>
                          <a:pt x="368" y="96"/>
                        </a:lnTo>
                        <a:lnTo>
                          <a:pt x="370" y="96"/>
                        </a:lnTo>
                        <a:lnTo>
                          <a:pt x="370" y="99"/>
                        </a:lnTo>
                        <a:lnTo>
                          <a:pt x="370" y="99"/>
                        </a:lnTo>
                        <a:lnTo>
                          <a:pt x="370" y="101"/>
                        </a:lnTo>
                        <a:lnTo>
                          <a:pt x="371" y="102"/>
                        </a:lnTo>
                        <a:lnTo>
                          <a:pt x="371" y="104"/>
                        </a:lnTo>
                        <a:lnTo>
                          <a:pt x="372" y="104"/>
                        </a:lnTo>
                        <a:lnTo>
                          <a:pt x="371" y="106"/>
                        </a:lnTo>
                        <a:lnTo>
                          <a:pt x="372" y="108"/>
                        </a:lnTo>
                        <a:lnTo>
                          <a:pt x="372" y="109"/>
                        </a:lnTo>
                        <a:lnTo>
                          <a:pt x="374" y="110"/>
                        </a:lnTo>
                        <a:lnTo>
                          <a:pt x="375" y="117"/>
                        </a:lnTo>
                        <a:lnTo>
                          <a:pt x="376" y="117"/>
                        </a:lnTo>
                        <a:lnTo>
                          <a:pt x="376" y="121"/>
                        </a:lnTo>
                        <a:lnTo>
                          <a:pt x="376" y="121"/>
                        </a:lnTo>
                        <a:lnTo>
                          <a:pt x="376" y="122"/>
                        </a:lnTo>
                        <a:lnTo>
                          <a:pt x="376" y="122"/>
                        </a:lnTo>
                        <a:lnTo>
                          <a:pt x="376" y="125"/>
                        </a:lnTo>
                        <a:lnTo>
                          <a:pt x="375" y="125"/>
                        </a:lnTo>
                        <a:lnTo>
                          <a:pt x="375" y="130"/>
                        </a:lnTo>
                        <a:lnTo>
                          <a:pt x="375" y="130"/>
                        </a:lnTo>
                        <a:lnTo>
                          <a:pt x="375" y="133"/>
                        </a:lnTo>
                        <a:lnTo>
                          <a:pt x="374" y="133"/>
                        </a:lnTo>
                        <a:lnTo>
                          <a:pt x="374" y="134"/>
                        </a:lnTo>
                        <a:lnTo>
                          <a:pt x="372" y="134"/>
                        </a:lnTo>
                        <a:lnTo>
                          <a:pt x="372" y="135"/>
                        </a:lnTo>
                        <a:lnTo>
                          <a:pt x="374" y="135"/>
                        </a:lnTo>
                        <a:lnTo>
                          <a:pt x="374" y="135"/>
                        </a:lnTo>
                        <a:lnTo>
                          <a:pt x="372" y="138"/>
                        </a:lnTo>
                        <a:lnTo>
                          <a:pt x="372" y="138"/>
                        </a:lnTo>
                        <a:lnTo>
                          <a:pt x="371" y="138"/>
                        </a:lnTo>
                        <a:lnTo>
                          <a:pt x="371" y="138"/>
                        </a:lnTo>
                        <a:lnTo>
                          <a:pt x="371" y="138"/>
                        </a:lnTo>
                        <a:lnTo>
                          <a:pt x="371" y="138"/>
                        </a:lnTo>
                        <a:lnTo>
                          <a:pt x="370" y="136"/>
                        </a:lnTo>
                        <a:lnTo>
                          <a:pt x="370" y="135"/>
                        </a:lnTo>
                        <a:lnTo>
                          <a:pt x="368" y="135"/>
                        </a:lnTo>
                        <a:lnTo>
                          <a:pt x="367" y="134"/>
                        </a:lnTo>
                        <a:lnTo>
                          <a:pt x="366" y="130"/>
                        </a:lnTo>
                        <a:lnTo>
                          <a:pt x="363" y="129"/>
                        </a:lnTo>
                        <a:lnTo>
                          <a:pt x="363" y="126"/>
                        </a:lnTo>
                        <a:lnTo>
                          <a:pt x="362" y="126"/>
                        </a:lnTo>
                        <a:lnTo>
                          <a:pt x="362" y="125"/>
                        </a:lnTo>
                        <a:lnTo>
                          <a:pt x="360" y="123"/>
                        </a:lnTo>
                        <a:lnTo>
                          <a:pt x="360" y="121"/>
                        </a:lnTo>
                        <a:lnTo>
                          <a:pt x="360" y="121"/>
                        </a:lnTo>
                        <a:lnTo>
                          <a:pt x="359" y="121"/>
                        </a:lnTo>
                        <a:lnTo>
                          <a:pt x="359" y="121"/>
                        </a:lnTo>
                        <a:lnTo>
                          <a:pt x="359" y="121"/>
                        </a:lnTo>
                        <a:lnTo>
                          <a:pt x="358" y="121"/>
                        </a:lnTo>
                        <a:lnTo>
                          <a:pt x="358" y="119"/>
                        </a:lnTo>
                        <a:lnTo>
                          <a:pt x="358" y="119"/>
                        </a:lnTo>
                        <a:lnTo>
                          <a:pt x="356" y="118"/>
                        </a:lnTo>
                        <a:lnTo>
                          <a:pt x="355" y="117"/>
                        </a:lnTo>
                        <a:lnTo>
                          <a:pt x="355" y="113"/>
                        </a:lnTo>
                        <a:lnTo>
                          <a:pt x="356" y="112"/>
                        </a:lnTo>
                        <a:lnTo>
                          <a:pt x="358" y="110"/>
                        </a:lnTo>
                        <a:lnTo>
                          <a:pt x="358" y="108"/>
                        </a:lnTo>
                        <a:lnTo>
                          <a:pt x="355" y="108"/>
                        </a:lnTo>
                        <a:lnTo>
                          <a:pt x="355" y="109"/>
                        </a:lnTo>
                        <a:lnTo>
                          <a:pt x="354" y="110"/>
                        </a:lnTo>
                        <a:lnTo>
                          <a:pt x="354" y="110"/>
                        </a:lnTo>
                        <a:lnTo>
                          <a:pt x="354" y="110"/>
                        </a:lnTo>
                        <a:lnTo>
                          <a:pt x="354" y="110"/>
                        </a:lnTo>
                        <a:lnTo>
                          <a:pt x="353" y="110"/>
                        </a:lnTo>
                        <a:lnTo>
                          <a:pt x="353" y="109"/>
                        </a:lnTo>
                        <a:lnTo>
                          <a:pt x="353" y="106"/>
                        </a:lnTo>
                        <a:lnTo>
                          <a:pt x="353" y="105"/>
                        </a:lnTo>
                        <a:lnTo>
                          <a:pt x="353" y="102"/>
                        </a:lnTo>
                        <a:lnTo>
                          <a:pt x="354" y="102"/>
                        </a:lnTo>
                        <a:lnTo>
                          <a:pt x="353" y="95"/>
                        </a:lnTo>
                        <a:lnTo>
                          <a:pt x="350" y="93"/>
                        </a:lnTo>
                        <a:lnTo>
                          <a:pt x="349" y="92"/>
                        </a:lnTo>
                        <a:lnTo>
                          <a:pt x="349" y="92"/>
                        </a:lnTo>
                        <a:lnTo>
                          <a:pt x="347" y="91"/>
                        </a:lnTo>
                        <a:lnTo>
                          <a:pt x="347" y="88"/>
                        </a:lnTo>
                        <a:lnTo>
                          <a:pt x="347" y="87"/>
                        </a:lnTo>
                        <a:lnTo>
                          <a:pt x="346" y="85"/>
                        </a:lnTo>
                        <a:lnTo>
                          <a:pt x="345" y="85"/>
                        </a:lnTo>
                        <a:lnTo>
                          <a:pt x="342" y="85"/>
                        </a:lnTo>
                        <a:lnTo>
                          <a:pt x="341" y="87"/>
                        </a:lnTo>
                        <a:lnTo>
                          <a:pt x="339" y="88"/>
                        </a:lnTo>
                        <a:lnTo>
                          <a:pt x="337" y="89"/>
                        </a:lnTo>
                        <a:lnTo>
                          <a:pt x="337" y="88"/>
                        </a:lnTo>
                        <a:lnTo>
                          <a:pt x="334" y="89"/>
                        </a:lnTo>
                        <a:lnTo>
                          <a:pt x="333" y="87"/>
                        </a:lnTo>
                        <a:lnTo>
                          <a:pt x="330" y="87"/>
                        </a:lnTo>
                        <a:lnTo>
                          <a:pt x="329" y="84"/>
                        </a:lnTo>
                        <a:lnTo>
                          <a:pt x="328" y="84"/>
                        </a:lnTo>
                        <a:lnTo>
                          <a:pt x="325" y="83"/>
                        </a:lnTo>
                        <a:lnTo>
                          <a:pt x="324" y="83"/>
                        </a:lnTo>
                        <a:lnTo>
                          <a:pt x="322" y="80"/>
                        </a:lnTo>
                        <a:lnTo>
                          <a:pt x="322" y="80"/>
                        </a:lnTo>
                        <a:lnTo>
                          <a:pt x="322" y="80"/>
                        </a:lnTo>
                        <a:lnTo>
                          <a:pt x="322" y="79"/>
                        </a:lnTo>
                        <a:lnTo>
                          <a:pt x="319" y="79"/>
                        </a:lnTo>
                        <a:lnTo>
                          <a:pt x="319" y="80"/>
                        </a:lnTo>
                        <a:lnTo>
                          <a:pt x="317" y="80"/>
                        </a:lnTo>
                        <a:lnTo>
                          <a:pt x="316" y="80"/>
                        </a:lnTo>
                        <a:lnTo>
                          <a:pt x="315" y="78"/>
                        </a:lnTo>
                        <a:lnTo>
                          <a:pt x="315" y="78"/>
                        </a:lnTo>
                        <a:lnTo>
                          <a:pt x="315" y="80"/>
                        </a:lnTo>
                        <a:lnTo>
                          <a:pt x="312" y="80"/>
                        </a:lnTo>
                        <a:lnTo>
                          <a:pt x="312" y="82"/>
                        </a:lnTo>
                        <a:lnTo>
                          <a:pt x="308" y="82"/>
                        </a:lnTo>
                        <a:lnTo>
                          <a:pt x="308" y="78"/>
                        </a:lnTo>
                        <a:lnTo>
                          <a:pt x="307" y="78"/>
                        </a:lnTo>
                        <a:lnTo>
                          <a:pt x="307" y="80"/>
                        </a:lnTo>
                        <a:lnTo>
                          <a:pt x="304" y="82"/>
                        </a:lnTo>
                        <a:lnTo>
                          <a:pt x="304" y="80"/>
                        </a:lnTo>
                        <a:lnTo>
                          <a:pt x="303" y="80"/>
                        </a:lnTo>
                        <a:lnTo>
                          <a:pt x="302" y="79"/>
                        </a:lnTo>
                        <a:lnTo>
                          <a:pt x="300" y="79"/>
                        </a:lnTo>
                        <a:lnTo>
                          <a:pt x="300" y="79"/>
                        </a:lnTo>
                        <a:lnTo>
                          <a:pt x="295" y="80"/>
                        </a:lnTo>
                        <a:lnTo>
                          <a:pt x="294" y="82"/>
                        </a:lnTo>
                        <a:lnTo>
                          <a:pt x="291" y="82"/>
                        </a:lnTo>
                        <a:lnTo>
                          <a:pt x="290" y="82"/>
                        </a:lnTo>
                        <a:lnTo>
                          <a:pt x="287" y="82"/>
                        </a:lnTo>
                        <a:lnTo>
                          <a:pt x="287" y="82"/>
                        </a:lnTo>
                        <a:lnTo>
                          <a:pt x="287" y="82"/>
                        </a:lnTo>
                        <a:lnTo>
                          <a:pt x="287" y="82"/>
                        </a:lnTo>
                        <a:lnTo>
                          <a:pt x="287" y="82"/>
                        </a:lnTo>
                        <a:lnTo>
                          <a:pt x="288" y="83"/>
                        </a:lnTo>
                        <a:lnTo>
                          <a:pt x="288" y="83"/>
                        </a:lnTo>
                        <a:lnTo>
                          <a:pt x="288" y="83"/>
                        </a:lnTo>
                        <a:lnTo>
                          <a:pt x="290" y="83"/>
                        </a:lnTo>
                        <a:lnTo>
                          <a:pt x="290" y="84"/>
                        </a:lnTo>
                        <a:lnTo>
                          <a:pt x="291" y="84"/>
                        </a:lnTo>
                        <a:lnTo>
                          <a:pt x="292" y="84"/>
                        </a:lnTo>
                        <a:lnTo>
                          <a:pt x="292" y="85"/>
                        </a:lnTo>
                        <a:lnTo>
                          <a:pt x="294" y="85"/>
                        </a:lnTo>
                        <a:lnTo>
                          <a:pt x="294" y="87"/>
                        </a:lnTo>
                        <a:lnTo>
                          <a:pt x="295" y="85"/>
                        </a:lnTo>
                        <a:lnTo>
                          <a:pt x="295" y="85"/>
                        </a:lnTo>
                        <a:lnTo>
                          <a:pt x="296" y="84"/>
                        </a:lnTo>
                        <a:lnTo>
                          <a:pt x="296" y="85"/>
                        </a:lnTo>
                        <a:lnTo>
                          <a:pt x="296" y="85"/>
                        </a:lnTo>
                        <a:lnTo>
                          <a:pt x="298" y="85"/>
                        </a:lnTo>
                        <a:lnTo>
                          <a:pt x="298" y="87"/>
                        </a:lnTo>
                        <a:lnTo>
                          <a:pt x="298" y="88"/>
                        </a:lnTo>
                        <a:lnTo>
                          <a:pt x="296" y="88"/>
                        </a:lnTo>
                        <a:lnTo>
                          <a:pt x="295" y="89"/>
                        </a:lnTo>
                        <a:lnTo>
                          <a:pt x="294" y="91"/>
                        </a:lnTo>
                        <a:lnTo>
                          <a:pt x="296" y="91"/>
                        </a:lnTo>
                        <a:lnTo>
                          <a:pt x="298" y="92"/>
                        </a:lnTo>
                        <a:lnTo>
                          <a:pt x="299" y="95"/>
                        </a:lnTo>
                        <a:lnTo>
                          <a:pt x="298" y="95"/>
                        </a:lnTo>
                        <a:lnTo>
                          <a:pt x="298" y="95"/>
                        </a:lnTo>
                        <a:lnTo>
                          <a:pt x="298" y="96"/>
                        </a:lnTo>
                        <a:lnTo>
                          <a:pt x="295" y="96"/>
                        </a:lnTo>
                        <a:lnTo>
                          <a:pt x="295" y="93"/>
                        </a:lnTo>
                        <a:lnTo>
                          <a:pt x="292" y="93"/>
                        </a:lnTo>
                        <a:lnTo>
                          <a:pt x="292" y="92"/>
                        </a:lnTo>
                        <a:lnTo>
                          <a:pt x="292" y="92"/>
                        </a:lnTo>
                        <a:lnTo>
                          <a:pt x="291" y="92"/>
                        </a:lnTo>
                        <a:lnTo>
                          <a:pt x="291" y="91"/>
                        </a:lnTo>
                        <a:lnTo>
                          <a:pt x="288" y="89"/>
                        </a:lnTo>
                        <a:lnTo>
                          <a:pt x="287" y="88"/>
                        </a:lnTo>
                        <a:lnTo>
                          <a:pt x="286" y="88"/>
                        </a:lnTo>
                        <a:lnTo>
                          <a:pt x="286" y="88"/>
                        </a:lnTo>
                        <a:lnTo>
                          <a:pt x="284" y="89"/>
                        </a:lnTo>
                        <a:lnTo>
                          <a:pt x="283" y="91"/>
                        </a:lnTo>
                        <a:lnTo>
                          <a:pt x="283" y="92"/>
                        </a:lnTo>
                        <a:lnTo>
                          <a:pt x="284" y="92"/>
                        </a:lnTo>
                        <a:lnTo>
                          <a:pt x="284" y="93"/>
                        </a:lnTo>
                        <a:lnTo>
                          <a:pt x="284" y="95"/>
                        </a:lnTo>
                        <a:lnTo>
                          <a:pt x="282" y="93"/>
                        </a:lnTo>
                        <a:lnTo>
                          <a:pt x="281" y="95"/>
                        </a:lnTo>
                        <a:lnTo>
                          <a:pt x="281" y="95"/>
                        </a:lnTo>
                        <a:lnTo>
                          <a:pt x="278" y="95"/>
                        </a:lnTo>
                        <a:lnTo>
                          <a:pt x="277" y="93"/>
                        </a:lnTo>
                        <a:lnTo>
                          <a:pt x="275" y="93"/>
                        </a:lnTo>
                        <a:lnTo>
                          <a:pt x="275" y="93"/>
                        </a:lnTo>
                        <a:lnTo>
                          <a:pt x="275" y="92"/>
                        </a:lnTo>
                        <a:lnTo>
                          <a:pt x="275" y="91"/>
                        </a:lnTo>
                        <a:lnTo>
                          <a:pt x="275" y="91"/>
                        </a:lnTo>
                        <a:lnTo>
                          <a:pt x="275" y="91"/>
                        </a:lnTo>
                        <a:lnTo>
                          <a:pt x="277" y="91"/>
                        </a:lnTo>
                        <a:lnTo>
                          <a:pt x="277" y="89"/>
                        </a:lnTo>
                        <a:lnTo>
                          <a:pt x="275" y="89"/>
                        </a:lnTo>
                        <a:lnTo>
                          <a:pt x="274" y="91"/>
                        </a:lnTo>
                        <a:lnTo>
                          <a:pt x="273" y="91"/>
                        </a:lnTo>
                        <a:lnTo>
                          <a:pt x="271" y="89"/>
                        </a:lnTo>
                        <a:lnTo>
                          <a:pt x="271" y="89"/>
                        </a:lnTo>
                        <a:lnTo>
                          <a:pt x="270" y="89"/>
                        </a:lnTo>
                        <a:lnTo>
                          <a:pt x="270" y="87"/>
                        </a:lnTo>
                        <a:lnTo>
                          <a:pt x="267" y="87"/>
                        </a:lnTo>
                        <a:lnTo>
                          <a:pt x="267" y="87"/>
                        </a:lnTo>
                        <a:lnTo>
                          <a:pt x="266" y="88"/>
                        </a:lnTo>
                        <a:lnTo>
                          <a:pt x="265" y="88"/>
                        </a:lnTo>
                        <a:lnTo>
                          <a:pt x="265" y="88"/>
                        </a:lnTo>
                        <a:lnTo>
                          <a:pt x="261" y="87"/>
                        </a:lnTo>
                        <a:lnTo>
                          <a:pt x="260" y="87"/>
                        </a:lnTo>
                        <a:lnTo>
                          <a:pt x="260" y="85"/>
                        </a:lnTo>
                        <a:lnTo>
                          <a:pt x="260" y="85"/>
                        </a:lnTo>
                        <a:lnTo>
                          <a:pt x="258" y="85"/>
                        </a:lnTo>
                        <a:lnTo>
                          <a:pt x="258" y="85"/>
                        </a:lnTo>
                        <a:lnTo>
                          <a:pt x="257" y="87"/>
                        </a:lnTo>
                        <a:lnTo>
                          <a:pt x="256" y="87"/>
                        </a:lnTo>
                        <a:lnTo>
                          <a:pt x="254" y="87"/>
                        </a:lnTo>
                        <a:lnTo>
                          <a:pt x="253" y="85"/>
                        </a:lnTo>
                        <a:lnTo>
                          <a:pt x="253" y="88"/>
                        </a:lnTo>
                        <a:lnTo>
                          <a:pt x="249" y="89"/>
                        </a:lnTo>
                        <a:lnTo>
                          <a:pt x="249" y="91"/>
                        </a:lnTo>
                        <a:lnTo>
                          <a:pt x="248" y="91"/>
                        </a:lnTo>
                        <a:lnTo>
                          <a:pt x="248" y="89"/>
                        </a:lnTo>
                        <a:lnTo>
                          <a:pt x="245" y="89"/>
                        </a:lnTo>
                        <a:lnTo>
                          <a:pt x="245" y="89"/>
                        </a:lnTo>
                        <a:lnTo>
                          <a:pt x="244" y="88"/>
                        </a:lnTo>
                        <a:lnTo>
                          <a:pt x="244" y="92"/>
                        </a:lnTo>
                        <a:lnTo>
                          <a:pt x="241" y="93"/>
                        </a:lnTo>
                        <a:lnTo>
                          <a:pt x="241" y="93"/>
                        </a:lnTo>
                        <a:lnTo>
                          <a:pt x="240" y="95"/>
                        </a:lnTo>
                        <a:lnTo>
                          <a:pt x="240" y="97"/>
                        </a:lnTo>
                        <a:lnTo>
                          <a:pt x="240" y="97"/>
                        </a:lnTo>
                        <a:lnTo>
                          <a:pt x="240" y="96"/>
                        </a:lnTo>
                        <a:lnTo>
                          <a:pt x="237" y="99"/>
                        </a:lnTo>
                        <a:lnTo>
                          <a:pt x="237" y="99"/>
                        </a:lnTo>
                        <a:lnTo>
                          <a:pt x="233" y="99"/>
                        </a:lnTo>
                        <a:lnTo>
                          <a:pt x="233" y="99"/>
                        </a:lnTo>
                        <a:lnTo>
                          <a:pt x="232" y="99"/>
                        </a:lnTo>
                        <a:lnTo>
                          <a:pt x="232" y="99"/>
                        </a:lnTo>
                        <a:lnTo>
                          <a:pt x="232" y="100"/>
                        </a:lnTo>
                        <a:lnTo>
                          <a:pt x="231" y="100"/>
                        </a:lnTo>
                        <a:lnTo>
                          <a:pt x="231" y="102"/>
                        </a:lnTo>
                        <a:lnTo>
                          <a:pt x="231" y="102"/>
                        </a:lnTo>
                        <a:lnTo>
                          <a:pt x="231" y="102"/>
                        </a:lnTo>
                        <a:lnTo>
                          <a:pt x="228" y="102"/>
                        </a:lnTo>
                        <a:lnTo>
                          <a:pt x="227" y="104"/>
                        </a:lnTo>
                        <a:lnTo>
                          <a:pt x="224" y="104"/>
                        </a:lnTo>
                        <a:lnTo>
                          <a:pt x="224" y="105"/>
                        </a:lnTo>
                        <a:lnTo>
                          <a:pt x="224" y="106"/>
                        </a:lnTo>
                        <a:lnTo>
                          <a:pt x="223" y="106"/>
                        </a:lnTo>
                        <a:lnTo>
                          <a:pt x="223" y="106"/>
                        </a:lnTo>
                        <a:lnTo>
                          <a:pt x="222" y="106"/>
                        </a:lnTo>
                        <a:lnTo>
                          <a:pt x="222" y="110"/>
                        </a:lnTo>
                        <a:lnTo>
                          <a:pt x="220" y="113"/>
                        </a:lnTo>
                        <a:lnTo>
                          <a:pt x="219" y="112"/>
                        </a:lnTo>
                        <a:lnTo>
                          <a:pt x="219" y="113"/>
                        </a:lnTo>
                        <a:lnTo>
                          <a:pt x="218" y="113"/>
                        </a:lnTo>
                        <a:lnTo>
                          <a:pt x="218" y="113"/>
                        </a:lnTo>
                        <a:lnTo>
                          <a:pt x="218" y="114"/>
                        </a:lnTo>
                        <a:lnTo>
                          <a:pt x="219" y="114"/>
                        </a:lnTo>
                        <a:lnTo>
                          <a:pt x="219" y="119"/>
                        </a:lnTo>
                        <a:lnTo>
                          <a:pt x="219" y="119"/>
                        </a:lnTo>
                        <a:lnTo>
                          <a:pt x="219" y="122"/>
                        </a:lnTo>
                        <a:lnTo>
                          <a:pt x="220" y="122"/>
                        </a:lnTo>
                        <a:lnTo>
                          <a:pt x="220" y="123"/>
                        </a:lnTo>
                        <a:lnTo>
                          <a:pt x="220" y="123"/>
                        </a:lnTo>
                        <a:lnTo>
                          <a:pt x="222" y="125"/>
                        </a:lnTo>
                        <a:lnTo>
                          <a:pt x="222" y="126"/>
                        </a:lnTo>
                        <a:lnTo>
                          <a:pt x="223" y="126"/>
                        </a:lnTo>
                        <a:lnTo>
                          <a:pt x="223" y="129"/>
                        </a:lnTo>
                        <a:lnTo>
                          <a:pt x="223" y="129"/>
                        </a:lnTo>
                        <a:lnTo>
                          <a:pt x="222" y="130"/>
                        </a:lnTo>
                        <a:lnTo>
                          <a:pt x="223" y="130"/>
                        </a:lnTo>
                        <a:lnTo>
                          <a:pt x="223" y="131"/>
                        </a:lnTo>
                        <a:lnTo>
                          <a:pt x="223" y="131"/>
                        </a:lnTo>
                        <a:lnTo>
                          <a:pt x="224" y="131"/>
                        </a:lnTo>
                        <a:lnTo>
                          <a:pt x="223" y="134"/>
                        </a:lnTo>
                        <a:lnTo>
                          <a:pt x="223" y="135"/>
                        </a:lnTo>
                        <a:lnTo>
                          <a:pt x="222" y="138"/>
                        </a:lnTo>
                        <a:lnTo>
                          <a:pt x="219" y="138"/>
                        </a:lnTo>
                        <a:lnTo>
                          <a:pt x="219" y="140"/>
                        </a:lnTo>
                        <a:lnTo>
                          <a:pt x="218" y="142"/>
                        </a:lnTo>
                        <a:lnTo>
                          <a:pt x="216" y="142"/>
                        </a:lnTo>
                        <a:lnTo>
                          <a:pt x="218" y="146"/>
                        </a:lnTo>
                        <a:lnTo>
                          <a:pt x="216" y="146"/>
                        </a:lnTo>
                        <a:lnTo>
                          <a:pt x="218" y="154"/>
                        </a:lnTo>
                        <a:lnTo>
                          <a:pt x="218" y="155"/>
                        </a:lnTo>
                        <a:lnTo>
                          <a:pt x="216" y="156"/>
                        </a:lnTo>
                        <a:lnTo>
                          <a:pt x="218" y="157"/>
                        </a:lnTo>
                        <a:lnTo>
                          <a:pt x="219" y="159"/>
                        </a:lnTo>
                        <a:lnTo>
                          <a:pt x="219" y="163"/>
                        </a:lnTo>
                        <a:lnTo>
                          <a:pt x="219" y="163"/>
                        </a:lnTo>
                        <a:lnTo>
                          <a:pt x="219" y="165"/>
                        </a:lnTo>
                        <a:lnTo>
                          <a:pt x="220" y="165"/>
                        </a:lnTo>
                        <a:lnTo>
                          <a:pt x="219" y="172"/>
                        </a:lnTo>
                        <a:lnTo>
                          <a:pt x="218" y="172"/>
                        </a:lnTo>
                        <a:lnTo>
                          <a:pt x="219" y="178"/>
                        </a:lnTo>
                        <a:lnTo>
                          <a:pt x="218" y="178"/>
                        </a:lnTo>
                        <a:lnTo>
                          <a:pt x="218" y="182"/>
                        </a:lnTo>
                        <a:lnTo>
                          <a:pt x="218" y="182"/>
                        </a:lnTo>
                        <a:lnTo>
                          <a:pt x="219" y="181"/>
                        </a:lnTo>
                        <a:lnTo>
                          <a:pt x="219" y="181"/>
                        </a:lnTo>
                        <a:lnTo>
                          <a:pt x="219" y="181"/>
                        </a:lnTo>
                        <a:lnTo>
                          <a:pt x="220" y="181"/>
                        </a:lnTo>
                        <a:lnTo>
                          <a:pt x="220" y="184"/>
                        </a:lnTo>
                        <a:lnTo>
                          <a:pt x="222" y="185"/>
                        </a:lnTo>
                        <a:lnTo>
                          <a:pt x="222" y="186"/>
                        </a:lnTo>
                        <a:lnTo>
                          <a:pt x="223" y="186"/>
                        </a:lnTo>
                        <a:lnTo>
                          <a:pt x="222" y="189"/>
                        </a:lnTo>
                        <a:lnTo>
                          <a:pt x="223" y="190"/>
                        </a:lnTo>
                        <a:lnTo>
                          <a:pt x="224" y="193"/>
                        </a:lnTo>
                        <a:lnTo>
                          <a:pt x="226" y="193"/>
                        </a:lnTo>
                        <a:lnTo>
                          <a:pt x="226" y="194"/>
                        </a:lnTo>
                        <a:lnTo>
                          <a:pt x="227" y="194"/>
                        </a:lnTo>
                        <a:lnTo>
                          <a:pt x="227" y="195"/>
                        </a:lnTo>
                        <a:lnTo>
                          <a:pt x="228" y="197"/>
                        </a:lnTo>
                        <a:lnTo>
                          <a:pt x="230" y="198"/>
                        </a:lnTo>
                        <a:lnTo>
                          <a:pt x="232" y="198"/>
                        </a:lnTo>
                        <a:lnTo>
                          <a:pt x="232" y="201"/>
                        </a:lnTo>
                        <a:lnTo>
                          <a:pt x="233" y="203"/>
                        </a:lnTo>
                        <a:lnTo>
                          <a:pt x="235" y="206"/>
                        </a:lnTo>
                        <a:lnTo>
                          <a:pt x="235" y="207"/>
                        </a:lnTo>
                        <a:lnTo>
                          <a:pt x="236" y="210"/>
                        </a:lnTo>
                        <a:lnTo>
                          <a:pt x="240" y="210"/>
                        </a:lnTo>
                        <a:lnTo>
                          <a:pt x="240" y="210"/>
                        </a:lnTo>
                        <a:lnTo>
                          <a:pt x="243" y="210"/>
                        </a:lnTo>
                        <a:lnTo>
                          <a:pt x="243" y="211"/>
                        </a:lnTo>
                        <a:lnTo>
                          <a:pt x="244" y="211"/>
                        </a:lnTo>
                        <a:lnTo>
                          <a:pt x="245" y="211"/>
                        </a:lnTo>
                        <a:lnTo>
                          <a:pt x="247" y="214"/>
                        </a:lnTo>
                        <a:lnTo>
                          <a:pt x="248" y="216"/>
                        </a:lnTo>
                        <a:lnTo>
                          <a:pt x="250" y="216"/>
                        </a:lnTo>
                        <a:lnTo>
                          <a:pt x="253" y="216"/>
                        </a:lnTo>
                        <a:lnTo>
                          <a:pt x="256" y="216"/>
                        </a:lnTo>
                        <a:lnTo>
                          <a:pt x="256" y="215"/>
                        </a:lnTo>
                        <a:lnTo>
                          <a:pt x="258" y="215"/>
                        </a:lnTo>
                        <a:lnTo>
                          <a:pt x="260" y="215"/>
                        </a:lnTo>
                        <a:lnTo>
                          <a:pt x="261" y="215"/>
                        </a:lnTo>
                        <a:lnTo>
                          <a:pt x="261" y="214"/>
                        </a:lnTo>
                        <a:lnTo>
                          <a:pt x="262" y="214"/>
                        </a:lnTo>
                        <a:lnTo>
                          <a:pt x="264" y="212"/>
                        </a:lnTo>
                        <a:lnTo>
                          <a:pt x="265" y="211"/>
                        </a:lnTo>
                        <a:lnTo>
                          <a:pt x="266" y="210"/>
                        </a:lnTo>
                        <a:lnTo>
                          <a:pt x="266" y="211"/>
                        </a:lnTo>
                        <a:lnTo>
                          <a:pt x="271" y="210"/>
                        </a:lnTo>
                        <a:lnTo>
                          <a:pt x="271" y="210"/>
                        </a:lnTo>
                        <a:lnTo>
                          <a:pt x="271" y="211"/>
                        </a:lnTo>
                        <a:lnTo>
                          <a:pt x="273" y="212"/>
                        </a:lnTo>
                        <a:lnTo>
                          <a:pt x="273" y="211"/>
                        </a:lnTo>
                        <a:lnTo>
                          <a:pt x="275" y="211"/>
                        </a:lnTo>
                        <a:lnTo>
                          <a:pt x="277" y="210"/>
                        </a:lnTo>
                        <a:lnTo>
                          <a:pt x="278" y="207"/>
                        </a:lnTo>
                        <a:lnTo>
                          <a:pt x="279" y="206"/>
                        </a:lnTo>
                        <a:lnTo>
                          <a:pt x="282" y="206"/>
                        </a:lnTo>
                        <a:lnTo>
                          <a:pt x="282" y="201"/>
                        </a:lnTo>
                        <a:lnTo>
                          <a:pt x="282" y="201"/>
                        </a:lnTo>
                        <a:lnTo>
                          <a:pt x="282" y="199"/>
                        </a:lnTo>
                        <a:lnTo>
                          <a:pt x="284" y="198"/>
                        </a:lnTo>
                        <a:lnTo>
                          <a:pt x="284" y="194"/>
                        </a:lnTo>
                        <a:lnTo>
                          <a:pt x="286" y="194"/>
                        </a:lnTo>
                        <a:lnTo>
                          <a:pt x="287" y="185"/>
                        </a:lnTo>
                        <a:lnTo>
                          <a:pt x="290" y="184"/>
                        </a:lnTo>
                        <a:lnTo>
                          <a:pt x="290" y="184"/>
                        </a:lnTo>
                        <a:lnTo>
                          <a:pt x="294" y="184"/>
                        </a:lnTo>
                        <a:lnTo>
                          <a:pt x="294" y="182"/>
                        </a:lnTo>
                        <a:lnTo>
                          <a:pt x="295" y="182"/>
                        </a:lnTo>
                        <a:lnTo>
                          <a:pt x="295" y="181"/>
                        </a:lnTo>
                        <a:lnTo>
                          <a:pt x="300" y="181"/>
                        </a:lnTo>
                        <a:lnTo>
                          <a:pt x="302" y="178"/>
                        </a:lnTo>
                        <a:lnTo>
                          <a:pt x="303" y="177"/>
                        </a:lnTo>
                        <a:lnTo>
                          <a:pt x="305" y="177"/>
                        </a:lnTo>
                        <a:lnTo>
                          <a:pt x="307" y="177"/>
                        </a:lnTo>
                        <a:lnTo>
                          <a:pt x="309" y="177"/>
                        </a:lnTo>
                        <a:lnTo>
                          <a:pt x="309" y="177"/>
                        </a:lnTo>
                        <a:lnTo>
                          <a:pt x="309" y="177"/>
                        </a:lnTo>
                        <a:lnTo>
                          <a:pt x="312" y="177"/>
                        </a:lnTo>
                        <a:lnTo>
                          <a:pt x="312" y="178"/>
                        </a:lnTo>
                        <a:lnTo>
                          <a:pt x="313" y="178"/>
                        </a:lnTo>
                        <a:lnTo>
                          <a:pt x="315" y="180"/>
                        </a:lnTo>
                        <a:lnTo>
                          <a:pt x="316" y="181"/>
                        </a:lnTo>
                        <a:lnTo>
                          <a:pt x="316" y="182"/>
                        </a:lnTo>
                        <a:lnTo>
                          <a:pt x="315" y="185"/>
                        </a:lnTo>
                        <a:lnTo>
                          <a:pt x="315" y="186"/>
                        </a:lnTo>
                        <a:lnTo>
                          <a:pt x="315" y="186"/>
                        </a:lnTo>
                        <a:lnTo>
                          <a:pt x="315" y="188"/>
                        </a:lnTo>
                        <a:lnTo>
                          <a:pt x="313" y="188"/>
                        </a:lnTo>
                        <a:lnTo>
                          <a:pt x="313" y="190"/>
                        </a:lnTo>
                        <a:lnTo>
                          <a:pt x="312" y="190"/>
                        </a:lnTo>
                        <a:lnTo>
                          <a:pt x="312" y="195"/>
                        </a:lnTo>
                        <a:lnTo>
                          <a:pt x="311" y="195"/>
                        </a:lnTo>
                        <a:lnTo>
                          <a:pt x="311" y="197"/>
                        </a:lnTo>
                        <a:lnTo>
                          <a:pt x="311" y="198"/>
                        </a:lnTo>
                        <a:lnTo>
                          <a:pt x="312" y="198"/>
                        </a:lnTo>
                        <a:lnTo>
                          <a:pt x="312" y="199"/>
                        </a:lnTo>
                        <a:lnTo>
                          <a:pt x="311" y="199"/>
                        </a:lnTo>
                        <a:lnTo>
                          <a:pt x="311" y="203"/>
                        </a:lnTo>
                        <a:lnTo>
                          <a:pt x="309" y="207"/>
                        </a:lnTo>
                        <a:lnTo>
                          <a:pt x="308" y="211"/>
                        </a:lnTo>
                        <a:lnTo>
                          <a:pt x="308" y="215"/>
                        </a:lnTo>
                        <a:lnTo>
                          <a:pt x="307" y="215"/>
                        </a:lnTo>
                        <a:lnTo>
                          <a:pt x="307" y="214"/>
                        </a:lnTo>
                        <a:lnTo>
                          <a:pt x="304" y="214"/>
                        </a:lnTo>
                        <a:lnTo>
                          <a:pt x="305" y="212"/>
                        </a:lnTo>
                        <a:lnTo>
                          <a:pt x="305" y="211"/>
                        </a:lnTo>
                        <a:lnTo>
                          <a:pt x="305" y="210"/>
                        </a:lnTo>
                        <a:lnTo>
                          <a:pt x="304" y="210"/>
                        </a:lnTo>
                        <a:lnTo>
                          <a:pt x="304" y="211"/>
                        </a:lnTo>
                        <a:lnTo>
                          <a:pt x="303" y="212"/>
                        </a:lnTo>
                        <a:lnTo>
                          <a:pt x="302" y="215"/>
                        </a:lnTo>
                        <a:lnTo>
                          <a:pt x="304" y="215"/>
                        </a:lnTo>
                        <a:lnTo>
                          <a:pt x="304" y="216"/>
                        </a:lnTo>
                        <a:lnTo>
                          <a:pt x="304" y="218"/>
                        </a:lnTo>
                        <a:lnTo>
                          <a:pt x="305" y="218"/>
                        </a:lnTo>
                        <a:lnTo>
                          <a:pt x="304" y="224"/>
                        </a:lnTo>
                        <a:lnTo>
                          <a:pt x="303" y="226"/>
                        </a:lnTo>
                        <a:lnTo>
                          <a:pt x="303" y="227"/>
                        </a:lnTo>
                        <a:lnTo>
                          <a:pt x="303" y="227"/>
                        </a:lnTo>
                        <a:lnTo>
                          <a:pt x="304" y="229"/>
                        </a:lnTo>
                        <a:lnTo>
                          <a:pt x="303" y="229"/>
                        </a:lnTo>
                        <a:lnTo>
                          <a:pt x="303" y="231"/>
                        </a:lnTo>
                        <a:lnTo>
                          <a:pt x="303" y="231"/>
                        </a:lnTo>
                        <a:lnTo>
                          <a:pt x="303" y="233"/>
                        </a:lnTo>
                        <a:lnTo>
                          <a:pt x="303" y="235"/>
                        </a:lnTo>
                        <a:lnTo>
                          <a:pt x="302" y="236"/>
                        </a:lnTo>
                        <a:lnTo>
                          <a:pt x="300" y="236"/>
                        </a:lnTo>
                        <a:lnTo>
                          <a:pt x="300" y="239"/>
                        </a:lnTo>
                        <a:lnTo>
                          <a:pt x="300" y="239"/>
                        </a:lnTo>
                        <a:lnTo>
                          <a:pt x="299" y="239"/>
                        </a:lnTo>
                        <a:lnTo>
                          <a:pt x="298" y="240"/>
                        </a:lnTo>
                        <a:lnTo>
                          <a:pt x="298" y="241"/>
                        </a:lnTo>
                        <a:lnTo>
                          <a:pt x="298" y="241"/>
                        </a:lnTo>
                        <a:lnTo>
                          <a:pt x="298" y="243"/>
                        </a:lnTo>
                        <a:lnTo>
                          <a:pt x="300" y="243"/>
                        </a:lnTo>
                        <a:lnTo>
                          <a:pt x="300" y="241"/>
                        </a:lnTo>
                        <a:lnTo>
                          <a:pt x="302" y="241"/>
                        </a:lnTo>
                        <a:lnTo>
                          <a:pt x="303" y="241"/>
                        </a:lnTo>
                        <a:lnTo>
                          <a:pt x="303" y="243"/>
                        </a:lnTo>
                        <a:lnTo>
                          <a:pt x="304" y="243"/>
                        </a:lnTo>
                        <a:lnTo>
                          <a:pt x="305" y="243"/>
                        </a:lnTo>
                        <a:lnTo>
                          <a:pt x="305" y="241"/>
                        </a:lnTo>
                        <a:lnTo>
                          <a:pt x="313" y="241"/>
                        </a:lnTo>
                        <a:lnTo>
                          <a:pt x="313" y="243"/>
                        </a:lnTo>
                        <a:lnTo>
                          <a:pt x="315" y="243"/>
                        </a:lnTo>
                        <a:lnTo>
                          <a:pt x="316" y="243"/>
                        </a:lnTo>
                        <a:lnTo>
                          <a:pt x="316" y="241"/>
                        </a:lnTo>
                        <a:lnTo>
                          <a:pt x="325" y="240"/>
                        </a:lnTo>
                        <a:lnTo>
                          <a:pt x="325" y="239"/>
                        </a:lnTo>
                        <a:lnTo>
                          <a:pt x="326" y="239"/>
                        </a:lnTo>
                        <a:lnTo>
                          <a:pt x="326" y="240"/>
                        </a:lnTo>
                        <a:lnTo>
                          <a:pt x="328" y="240"/>
                        </a:lnTo>
                        <a:lnTo>
                          <a:pt x="337" y="240"/>
                        </a:lnTo>
                        <a:lnTo>
                          <a:pt x="338" y="241"/>
                        </a:lnTo>
                        <a:lnTo>
                          <a:pt x="338" y="243"/>
                        </a:lnTo>
                        <a:lnTo>
                          <a:pt x="339" y="243"/>
                        </a:lnTo>
                        <a:lnTo>
                          <a:pt x="339" y="243"/>
                        </a:lnTo>
                        <a:lnTo>
                          <a:pt x="339" y="243"/>
                        </a:lnTo>
                        <a:lnTo>
                          <a:pt x="341" y="244"/>
                        </a:lnTo>
                        <a:lnTo>
                          <a:pt x="341" y="244"/>
                        </a:lnTo>
                        <a:lnTo>
                          <a:pt x="341" y="246"/>
                        </a:lnTo>
                        <a:lnTo>
                          <a:pt x="345" y="248"/>
                        </a:lnTo>
                        <a:lnTo>
                          <a:pt x="349" y="249"/>
                        </a:lnTo>
                        <a:lnTo>
                          <a:pt x="347" y="253"/>
                        </a:lnTo>
                        <a:lnTo>
                          <a:pt x="349" y="253"/>
                        </a:lnTo>
                        <a:lnTo>
                          <a:pt x="349" y="256"/>
                        </a:lnTo>
                        <a:lnTo>
                          <a:pt x="349" y="256"/>
                        </a:lnTo>
                        <a:lnTo>
                          <a:pt x="349" y="256"/>
                        </a:lnTo>
                        <a:lnTo>
                          <a:pt x="349" y="256"/>
                        </a:lnTo>
                        <a:lnTo>
                          <a:pt x="349" y="258"/>
                        </a:lnTo>
                        <a:lnTo>
                          <a:pt x="347" y="258"/>
                        </a:lnTo>
                        <a:lnTo>
                          <a:pt x="347" y="260"/>
                        </a:lnTo>
                        <a:lnTo>
                          <a:pt x="346" y="260"/>
                        </a:lnTo>
                        <a:lnTo>
                          <a:pt x="346" y="261"/>
                        </a:lnTo>
                        <a:lnTo>
                          <a:pt x="346" y="261"/>
                        </a:lnTo>
                        <a:lnTo>
                          <a:pt x="346" y="265"/>
                        </a:lnTo>
                        <a:lnTo>
                          <a:pt x="345" y="265"/>
                        </a:lnTo>
                        <a:lnTo>
                          <a:pt x="345" y="269"/>
                        </a:lnTo>
                        <a:lnTo>
                          <a:pt x="345" y="271"/>
                        </a:lnTo>
                        <a:lnTo>
                          <a:pt x="345" y="274"/>
                        </a:lnTo>
                        <a:lnTo>
                          <a:pt x="343" y="274"/>
                        </a:lnTo>
                        <a:lnTo>
                          <a:pt x="343" y="282"/>
                        </a:lnTo>
                        <a:lnTo>
                          <a:pt x="343" y="282"/>
                        </a:lnTo>
                        <a:lnTo>
                          <a:pt x="343" y="287"/>
                        </a:lnTo>
                        <a:lnTo>
                          <a:pt x="343" y="287"/>
                        </a:lnTo>
                        <a:lnTo>
                          <a:pt x="343" y="287"/>
                        </a:lnTo>
                        <a:lnTo>
                          <a:pt x="342" y="287"/>
                        </a:lnTo>
                        <a:lnTo>
                          <a:pt x="342" y="288"/>
                        </a:lnTo>
                        <a:lnTo>
                          <a:pt x="343" y="288"/>
                        </a:lnTo>
                        <a:lnTo>
                          <a:pt x="343" y="291"/>
                        </a:lnTo>
                        <a:lnTo>
                          <a:pt x="345" y="292"/>
                        </a:lnTo>
                        <a:lnTo>
                          <a:pt x="346" y="296"/>
                        </a:lnTo>
                        <a:lnTo>
                          <a:pt x="346" y="296"/>
                        </a:lnTo>
                        <a:lnTo>
                          <a:pt x="346" y="298"/>
                        </a:lnTo>
                        <a:lnTo>
                          <a:pt x="347" y="298"/>
                        </a:lnTo>
                        <a:lnTo>
                          <a:pt x="349" y="299"/>
                        </a:lnTo>
                        <a:lnTo>
                          <a:pt x="349" y="301"/>
                        </a:lnTo>
                        <a:lnTo>
                          <a:pt x="350" y="301"/>
                        </a:lnTo>
                        <a:lnTo>
                          <a:pt x="351" y="301"/>
                        </a:lnTo>
                        <a:lnTo>
                          <a:pt x="351" y="303"/>
                        </a:lnTo>
                        <a:lnTo>
                          <a:pt x="353" y="303"/>
                        </a:lnTo>
                        <a:lnTo>
                          <a:pt x="353" y="304"/>
                        </a:lnTo>
                        <a:lnTo>
                          <a:pt x="355" y="307"/>
                        </a:lnTo>
                        <a:lnTo>
                          <a:pt x="355" y="308"/>
                        </a:lnTo>
                        <a:lnTo>
                          <a:pt x="356" y="308"/>
                        </a:lnTo>
                        <a:lnTo>
                          <a:pt x="355" y="311"/>
                        </a:lnTo>
                        <a:lnTo>
                          <a:pt x="356" y="311"/>
                        </a:lnTo>
                        <a:lnTo>
                          <a:pt x="358" y="312"/>
                        </a:lnTo>
                        <a:lnTo>
                          <a:pt x="359" y="312"/>
                        </a:lnTo>
                        <a:lnTo>
                          <a:pt x="360" y="313"/>
                        </a:lnTo>
                        <a:lnTo>
                          <a:pt x="360" y="312"/>
                        </a:lnTo>
                        <a:lnTo>
                          <a:pt x="363" y="312"/>
                        </a:lnTo>
                        <a:lnTo>
                          <a:pt x="364" y="313"/>
                        </a:lnTo>
                        <a:lnTo>
                          <a:pt x="367" y="313"/>
                        </a:lnTo>
                        <a:lnTo>
                          <a:pt x="367" y="315"/>
                        </a:lnTo>
                        <a:lnTo>
                          <a:pt x="367" y="315"/>
                        </a:lnTo>
                        <a:lnTo>
                          <a:pt x="367" y="313"/>
                        </a:lnTo>
                        <a:lnTo>
                          <a:pt x="370" y="313"/>
                        </a:lnTo>
                        <a:lnTo>
                          <a:pt x="371" y="312"/>
                        </a:lnTo>
                        <a:lnTo>
                          <a:pt x="374" y="312"/>
                        </a:lnTo>
                        <a:lnTo>
                          <a:pt x="374" y="311"/>
                        </a:lnTo>
                        <a:lnTo>
                          <a:pt x="380" y="309"/>
                        </a:lnTo>
                        <a:lnTo>
                          <a:pt x="381" y="307"/>
                        </a:lnTo>
                        <a:lnTo>
                          <a:pt x="387" y="307"/>
                        </a:lnTo>
                        <a:lnTo>
                          <a:pt x="387" y="317"/>
                        </a:lnTo>
                        <a:lnTo>
                          <a:pt x="385" y="316"/>
                        </a:lnTo>
                        <a:lnTo>
                          <a:pt x="385" y="313"/>
                        </a:lnTo>
                        <a:lnTo>
                          <a:pt x="384" y="313"/>
                        </a:lnTo>
                        <a:lnTo>
                          <a:pt x="383" y="313"/>
                        </a:lnTo>
                        <a:lnTo>
                          <a:pt x="383" y="313"/>
                        </a:lnTo>
                        <a:lnTo>
                          <a:pt x="383" y="313"/>
                        </a:lnTo>
                        <a:lnTo>
                          <a:pt x="379" y="315"/>
                        </a:lnTo>
                        <a:lnTo>
                          <a:pt x="379" y="317"/>
                        </a:lnTo>
                        <a:lnTo>
                          <a:pt x="376" y="318"/>
                        </a:lnTo>
                        <a:lnTo>
                          <a:pt x="376" y="318"/>
                        </a:lnTo>
                        <a:lnTo>
                          <a:pt x="375" y="318"/>
                        </a:lnTo>
                        <a:lnTo>
                          <a:pt x="375" y="320"/>
                        </a:lnTo>
                        <a:lnTo>
                          <a:pt x="374" y="320"/>
                        </a:lnTo>
                        <a:lnTo>
                          <a:pt x="372" y="320"/>
                        </a:lnTo>
                        <a:lnTo>
                          <a:pt x="372" y="321"/>
                        </a:lnTo>
                        <a:lnTo>
                          <a:pt x="372" y="321"/>
                        </a:lnTo>
                        <a:lnTo>
                          <a:pt x="372" y="321"/>
                        </a:lnTo>
                        <a:lnTo>
                          <a:pt x="372" y="322"/>
                        </a:lnTo>
                        <a:lnTo>
                          <a:pt x="375" y="322"/>
                        </a:lnTo>
                        <a:lnTo>
                          <a:pt x="375" y="322"/>
                        </a:lnTo>
                        <a:lnTo>
                          <a:pt x="376" y="324"/>
                        </a:lnTo>
                        <a:lnTo>
                          <a:pt x="376" y="325"/>
                        </a:lnTo>
                        <a:lnTo>
                          <a:pt x="376" y="326"/>
                        </a:lnTo>
                        <a:lnTo>
                          <a:pt x="375" y="328"/>
                        </a:lnTo>
                        <a:lnTo>
                          <a:pt x="375" y="328"/>
                        </a:lnTo>
                        <a:lnTo>
                          <a:pt x="374" y="328"/>
                        </a:lnTo>
                        <a:lnTo>
                          <a:pt x="374" y="329"/>
                        </a:lnTo>
                        <a:lnTo>
                          <a:pt x="374" y="329"/>
                        </a:lnTo>
                        <a:lnTo>
                          <a:pt x="370" y="330"/>
                        </a:lnTo>
                        <a:lnTo>
                          <a:pt x="370" y="329"/>
                        </a:lnTo>
                        <a:lnTo>
                          <a:pt x="368" y="328"/>
                        </a:lnTo>
                        <a:lnTo>
                          <a:pt x="368" y="325"/>
                        </a:lnTo>
                        <a:lnTo>
                          <a:pt x="363" y="325"/>
                        </a:lnTo>
                        <a:lnTo>
                          <a:pt x="362" y="320"/>
                        </a:lnTo>
                        <a:lnTo>
                          <a:pt x="360" y="321"/>
                        </a:lnTo>
                        <a:lnTo>
                          <a:pt x="358" y="321"/>
                        </a:lnTo>
                        <a:lnTo>
                          <a:pt x="356" y="321"/>
                        </a:lnTo>
                        <a:lnTo>
                          <a:pt x="356" y="320"/>
                        </a:lnTo>
                        <a:lnTo>
                          <a:pt x="355" y="320"/>
                        </a:lnTo>
                        <a:lnTo>
                          <a:pt x="355" y="320"/>
                        </a:lnTo>
                        <a:lnTo>
                          <a:pt x="355" y="318"/>
                        </a:lnTo>
                        <a:lnTo>
                          <a:pt x="354" y="320"/>
                        </a:lnTo>
                        <a:lnTo>
                          <a:pt x="353" y="320"/>
                        </a:lnTo>
                        <a:lnTo>
                          <a:pt x="353" y="321"/>
                        </a:lnTo>
                        <a:lnTo>
                          <a:pt x="351" y="321"/>
                        </a:lnTo>
                        <a:lnTo>
                          <a:pt x="350" y="320"/>
                        </a:lnTo>
                        <a:lnTo>
                          <a:pt x="349" y="320"/>
                        </a:lnTo>
                        <a:lnTo>
                          <a:pt x="349" y="318"/>
                        </a:lnTo>
                        <a:lnTo>
                          <a:pt x="349" y="317"/>
                        </a:lnTo>
                        <a:lnTo>
                          <a:pt x="349" y="316"/>
                        </a:lnTo>
                        <a:lnTo>
                          <a:pt x="346" y="315"/>
                        </a:lnTo>
                        <a:lnTo>
                          <a:pt x="346" y="320"/>
                        </a:lnTo>
                        <a:lnTo>
                          <a:pt x="346" y="320"/>
                        </a:lnTo>
                        <a:lnTo>
                          <a:pt x="346" y="318"/>
                        </a:lnTo>
                        <a:lnTo>
                          <a:pt x="345" y="318"/>
                        </a:lnTo>
                        <a:lnTo>
                          <a:pt x="345" y="317"/>
                        </a:lnTo>
                        <a:lnTo>
                          <a:pt x="345" y="317"/>
                        </a:lnTo>
                        <a:lnTo>
                          <a:pt x="343" y="317"/>
                        </a:lnTo>
                        <a:lnTo>
                          <a:pt x="343" y="315"/>
                        </a:lnTo>
                        <a:lnTo>
                          <a:pt x="345" y="315"/>
                        </a:lnTo>
                        <a:lnTo>
                          <a:pt x="345" y="312"/>
                        </a:lnTo>
                        <a:lnTo>
                          <a:pt x="345" y="312"/>
                        </a:lnTo>
                        <a:lnTo>
                          <a:pt x="343" y="311"/>
                        </a:lnTo>
                        <a:lnTo>
                          <a:pt x="342" y="309"/>
                        </a:lnTo>
                        <a:lnTo>
                          <a:pt x="341" y="309"/>
                        </a:lnTo>
                        <a:lnTo>
                          <a:pt x="341" y="308"/>
                        </a:lnTo>
                        <a:lnTo>
                          <a:pt x="338" y="308"/>
                        </a:lnTo>
                        <a:lnTo>
                          <a:pt x="334" y="303"/>
                        </a:lnTo>
                        <a:lnTo>
                          <a:pt x="333" y="303"/>
                        </a:lnTo>
                        <a:lnTo>
                          <a:pt x="333" y="301"/>
                        </a:lnTo>
                        <a:lnTo>
                          <a:pt x="333" y="301"/>
                        </a:lnTo>
                        <a:lnTo>
                          <a:pt x="332" y="301"/>
                        </a:lnTo>
                        <a:lnTo>
                          <a:pt x="333" y="303"/>
                        </a:lnTo>
                        <a:lnTo>
                          <a:pt x="333" y="304"/>
                        </a:lnTo>
                        <a:lnTo>
                          <a:pt x="332" y="305"/>
                        </a:lnTo>
                        <a:lnTo>
                          <a:pt x="332" y="307"/>
                        </a:lnTo>
                        <a:lnTo>
                          <a:pt x="329" y="307"/>
                        </a:lnTo>
                        <a:lnTo>
                          <a:pt x="329" y="307"/>
                        </a:lnTo>
                        <a:lnTo>
                          <a:pt x="328" y="305"/>
                        </a:lnTo>
                        <a:lnTo>
                          <a:pt x="328" y="304"/>
                        </a:lnTo>
                        <a:lnTo>
                          <a:pt x="326" y="303"/>
                        </a:lnTo>
                        <a:lnTo>
                          <a:pt x="325" y="303"/>
                        </a:lnTo>
                        <a:lnTo>
                          <a:pt x="325" y="301"/>
                        </a:lnTo>
                        <a:lnTo>
                          <a:pt x="325" y="299"/>
                        </a:lnTo>
                        <a:lnTo>
                          <a:pt x="325" y="299"/>
                        </a:lnTo>
                        <a:lnTo>
                          <a:pt x="325" y="299"/>
                        </a:lnTo>
                        <a:lnTo>
                          <a:pt x="325" y="298"/>
                        </a:lnTo>
                        <a:lnTo>
                          <a:pt x="326" y="298"/>
                        </a:lnTo>
                        <a:lnTo>
                          <a:pt x="326" y="296"/>
                        </a:lnTo>
                        <a:lnTo>
                          <a:pt x="328" y="296"/>
                        </a:lnTo>
                        <a:lnTo>
                          <a:pt x="326" y="295"/>
                        </a:lnTo>
                        <a:lnTo>
                          <a:pt x="326" y="295"/>
                        </a:lnTo>
                        <a:lnTo>
                          <a:pt x="326" y="294"/>
                        </a:lnTo>
                        <a:lnTo>
                          <a:pt x="326" y="294"/>
                        </a:lnTo>
                        <a:lnTo>
                          <a:pt x="326" y="294"/>
                        </a:lnTo>
                        <a:lnTo>
                          <a:pt x="326" y="291"/>
                        </a:lnTo>
                        <a:lnTo>
                          <a:pt x="325" y="291"/>
                        </a:lnTo>
                        <a:lnTo>
                          <a:pt x="325" y="290"/>
                        </a:lnTo>
                        <a:lnTo>
                          <a:pt x="324" y="288"/>
                        </a:lnTo>
                        <a:lnTo>
                          <a:pt x="324" y="287"/>
                        </a:lnTo>
                        <a:lnTo>
                          <a:pt x="321" y="286"/>
                        </a:lnTo>
                        <a:lnTo>
                          <a:pt x="321" y="284"/>
                        </a:lnTo>
                        <a:lnTo>
                          <a:pt x="320" y="283"/>
                        </a:lnTo>
                        <a:lnTo>
                          <a:pt x="320" y="282"/>
                        </a:lnTo>
                        <a:lnTo>
                          <a:pt x="319" y="280"/>
                        </a:lnTo>
                        <a:lnTo>
                          <a:pt x="319" y="279"/>
                        </a:lnTo>
                        <a:lnTo>
                          <a:pt x="317" y="279"/>
                        </a:lnTo>
                        <a:lnTo>
                          <a:pt x="317" y="278"/>
                        </a:lnTo>
                        <a:lnTo>
                          <a:pt x="317" y="278"/>
                        </a:lnTo>
                        <a:lnTo>
                          <a:pt x="317" y="277"/>
                        </a:lnTo>
                        <a:lnTo>
                          <a:pt x="315" y="274"/>
                        </a:lnTo>
                        <a:lnTo>
                          <a:pt x="313" y="273"/>
                        </a:lnTo>
                        <a:lnTo>
                          <a:pt x="312" y="273"/>
                        </a:lnTo>
                        <a:lnTo>
                          <a:pt x="312" y="270"/>
                        </a:lnTo>
                        <a:lnTo>
                          <a:pt x="312" y="270"/>
                        </a:lnTo>
                        <a:lnTo>
                          <a:pt x="312" y="266"/>
                        </a:lnTo>
                        <a:lnTo>
                          <a:pt x="313" y="266"/>
                        </a:lnTo>
                        <a:lnTo>
                          <a:pt x="309" y="266"/>
                        </a:lnTo>
                        <a:lnTo>
                          <a:pt x="309" y="267"/>
                        </a:lnTo>
                        <a:lnTo>
                          <a:pt x="308" y="267"/>
                        </a:lnTo>
                        <a:lnTo>
                          <a:pt x="305" y="269"/>
                        </a:lnTo>
                        <a:lnTo>
                          <a:pt x="305" y="267"/>
                        </a:lnTo>
                        <a:lnTo>
                          <a:pt x="296" y="266"/>
                        </a:lnTo>
                        <a:lnTo>
                          <a:pt x="296" y="266"/>
                        </a:lnTo>
                        <a:lnTo>
                          <a:pt x="295" y="266"/>
                        </a:lnTo>
                        <a:lnTo>
                          <a:pt x="292" y="266"/>
                        </a:lnTo>
                        <a:lnTo>
                          <a:pt x="290" y="266"/>
                        </a:lnTo>
                        <a:lnTo>
                          <a:pt x="290" y="263"/>
                        </a:lnTo>
                        <a:lnTo>
                          <a:pt x="286" y="262"/>
                        </a:lnTo>
                        <a:lnTo>
                          <a:pt x="286" y="261"/>
                        </a:lnTo>
                        <a:lnTo>
                          <a:pt x="283" y="261"/>
                        </a:lnTo>
                        <a:lnTo>
                          <a:pt x="282" y="260"/>
                        </a:lnTo>
                        <a:lnTo>
                          <a:pt x="282" y="260"/>
                        </a:lnTo>
                        <a:lnTo>
                          <a:pt x="282" y="260"/>
                        </a:lnTo>
                        <a:lnTo>
                          <a:pt x="281" y="261"/>
                        </a:lnTo>
                        <a:lnTo>
                          <a:pt x="277" y="260"/>
                        </a:lnTo>
                        <a:lnTo>
                          <a:pt x="277" y="258"/>
                        </a:lnTo>
                        <a:lnTo>
                          <a:pt x="277" y="258"/>
                        </a:lnTo>
                        <a:lnTo>
                          <a:pt x="277" y="257"/>
                        </a:lnTo>
                        <a:lnTo>
                          <a:pt x="277" y="257"/>
                        </a:lnTo>
                        <a:lnTo>
                          <a:pt x="277" y="257"/>
                        </a:lnTo>
                        <a:lnTo>
                          <a:pt x="275" y="256"/>
                        </a:lnTo>
                        <a:lnTo>
                          <a:pt x="274" y="256"/>
                        </a:lnTo>
                        <a:lnTo>
                          <a:pt x="273" y="254"/>
                        </a:lnTo>
                        <a:lnTo>
                          <a:pt x="271" y="253"/>
                        </a:lnTo>
                        <a:lnTo>
                          <a:pt x="270" y="252"/>
                        </a:lnTo>
                        <a:lnTo>
                          <a:pt x="269" y="250"/>
                        </a:lnTo>
                        <a:lnTo>
                          <a:pt x="269" y="250"/>
                        </a:lnTo>
                        <a:lnTo>
                          <a:pt x="267" y="249"/>
                        </a:lnTo>
                        <a:lnTo>
                          <a:pt x="266" y="249"/>
                        </a:lnTo>
                        <a:lnTo>
                          <a:pt x="266" y="248"/>
                        </a:lnTo>
                        <a:lnTo>
                          <a:pt x="265" y="248"/>
                        </a:lnTo>
                        <a:lnTo>
                          <a:pt x="265" y="245"/>
                        </a:lnTo>
                        <a:lnTo>
                          <a:pt x="264" y="245"/>
                        </a:lnTo>
                        <a:lnTo>
                          <a:pt x="261" y="241"/>
                        </a:lnTo>
                        <a:lnTo>
                          <a:pt x="258" y="241"/>
                        </a:lnTo>
                        <a:lnTo>
                          <a:pt x="254" y="237"/>
                        </a:lnTo>
                        <a:lnTo>
                          <a:pt x="253" y="237"/>
                        </a:lnTo>
                        <a:lnTo>
                          <a:pt x="253" y="237"/>
                        </a:lnTo>
                        <a:lnTo>
                          <a:pt x="248" y="237"/>
                        </a:lnTo>
                        <a:lnTo>
                          <a:pt x="247" y="237"/>
                        </a:lnTo>
                        <a:lnTo>
                          <a:pt x="247" y="236"/>
                        </a:lnTo>
                        <a:lnTo>
                          <a:pt x="247" y="236"/>
                        </a:lnTo>
                        <a:lnTo>
                          <a:pt x="245" y="236"/>
                        </a:lnTo>
                        <a:lnTo>
                          <a:pt x="245" y="237"/>
                        </a:lnTo>
                        <a:lnTo>
                          <a:pt x="243" y="237"/>
                        </a:lnTo>
                        <a:lnTo>
                          <a:pt x="243" y="237"/>
                        </a:lnTo>
                        <a:lnTo>
                          <a:pt x="236" y="237"/>
                        </a:lnTo>
                        <a:lnTo>
                          <a:pt x="235" y="239"/>
                        </a:lnTo>
                        <a:lnTo>
                          <a:pt x="233" y="240"/>
                        </a:lnTo>
                        <a:lnTo>
                          <a:pt x="233" y="240"/>
                        </a:lnTo>
                        <a:lnTo>
                          <a:pt x="227" y="240"/>
                        </a:lnTo>
                        <a:lnTo>
                          <a:pt x="226" y="237"/>
                        </a:lnTo>
                        <a:lnTo>
                          <a:pt x="224" y="239"/>
                        </a:lnTo>
                        <a:lnTo>
                          <a:pt x="222" y="239"/>
                        </a:lnTo>
                        <a:lnTo>
                          <a:pt x="220" y="239"/>
                        </a:lnTo>
                        <a:lnTo>
                          <a:pt x="220" y="237"/>
                        </a:lnTo>
                        <a:lnTo>
                          <a:pt x="215" y="237"/>
                        </a:lnTo>
                        <a:lnTo>
                          <a:pt x="215" y="236"/>
                        </a:lnTo>
                        <a:lnTo>
                          <a:pt x="214" y="236"/>
                        </a:lnTo>
                        <a:lnTo>
                          <a:pt x="214" y="235"/>
                        </a:lnTo>
                        <a:lnTo>
                          <a:pt x="212" y="235"/>
                        </a:lnTo>
                        <a:lnTo>
                          <a:pt x="211" y="235"/>
                        </a:lnTo>
                        <a:lnTo>
                          <a:pt x="210" y="233"/>
                        </a:lnTo>
                        <a:lnTo>
                          <a:pt x="209" y="232"/>
                        </a:lnTo>
                        <a:lnTo>
                          <a:pt x="206" y="232"/>
                        </a:lnTo>
                        <a:lnTo>
                          <a:pt x="206" y="232"/>
                        </a:lnTo>
                        <a:lnTo>
                          <a:pt x="205" y="232"/>
                        </a:lnTo>
                        <a:lnTo>
                          <a:pt x="205" y="231"/>
                        </a:lnTo>
                        <a:lnTo>
                          <a:pt x="201" y="231"/>
                        </a:lnTo>
                        <a:lnTo>
                          <a:pt x="194" y="229"/>
                        </a:lnTo>
                        <a:lnTo>
                          <a:pt x="193" y="227"/>
                        </a:lnTo>
                        <a:lnTo>
                          <a:pt x="192" y="227"/>
                        </a:lnTo>
                        <a:lnTo>
                          <a:pt x="192" y="227"/>
                        </a:lnTo>
                        <a:lnTo>
                          <a:pt x="190" y="227"/>
                        </a:lnTo>
                        <a:lnTo>
                          <a:pt x="189" y="226"/>
                        </a:lnTo>
                        <a:lnTo>
                          <a:pt x="186" y="224"/>
                        </a:lnTo>
                        <a:lnTo>
                          <a:pt x="186" y="224"/>
                        </a:lnTo>
                        <a:lnTo>
                          <a:pt x="184" y="223"/>
                        </a:lnTo>
                        <a:lnTo>
                          <a:pt x="181" y="219"/>
                        </a:lnTo>
                        <a:lnTo>
                          <a:pt x="178" y="219"/>
                        </a:lnTo>
                        <a:lnTo>
                          <a:pt x="178" y="219"/>
                        </a:lnTo>
                        <a:lnTo>
                          <a:pt x="177" y="219"/>
                        </a:lnTo>
                        <a:lnTo>
                          <a:pt x="177" y="218"/>
                        </a:lnTo>
                        <a:lnTo>
                          <a:pt x="171" y="218"/>
                        </a:lnTo>
                        <a:lnTo>
                          <a:pt x="171" y="216"/>
                        </a:lnTo>
                        <a:lnTo>
                          <a:pt x="171" y="216"/>
                        </a:lnTo>
                        <a:lnTo>
                          <a:pt x="169" y="215"/>
                        </a:lnTo>
                        <a:lnTo>
                          <a:pt x="169" y="215"/>
                        </a:lnTo>
                        <a:lnTo>
                          <a:pt x="168" y="214"/>
                        </a:lnTo>
                        <a:lnTo>
                          <a:pt x="168" y="212"/>
                        </a:lnTo>
                        <a:lnTo>
                          <a:pt x="167" y="212"/>
                        </a:lnTo>
                        <a:lnTo>
                          <a:pt x="167" y="211"/>
                        </a:lnTo>
                        <a:lnTo>
                          <a:pt x="165" y="211"/>
                        </a:lnTo>
                        <a:lnTo>
                          <a:pt x="164" y="210"/>
                        </a:lnTo>
                        <a:lnTo>
                          <a:pt x="163" y="210"/>
                        </a:lnTo>
                        <a:lnTo>
                          <a:pt x="163" y="208"/>
                        </a:lnTo>
                        <a:lnTo>
                          <a:pt x="161" y="208"/>
                        </a:lnTo>
                        <a:lnTo>
                          <a:pt x="161" y="207"/>
                        </a:lnTo>
                        <a:lnTo>
                          <a:pt x="161" y="207"/>
                        </a:lnTo>
                        <a:lnTo>
                          <a:pt x="160" y="206"/>
                        </a:lnTo>
                        <a:lnTo>
                          <a:pt x="159" y="206"/>
                        </a:lnTo>
                        <a:lnTo>
                          <a:pt x="159" y="206"/>
                        </a:lnTo>
                        <a:lnTo>
                          <a:pt x="158" y="206"/>
                        </a:lnTo>
                        <a:lnTo>
                          <a:pt x="156" y="205"/>
                        </a:lnTo>
                        <a:lnTo>
                          <a:pt x="155" y="205"/>
                        </a:lnTo>
                        <a:lnTo>
                          <a:pt x="155" y="203"/>
                        </a:lnTo>
                        <a:lnTo>
                          <a:pt x="154" y="201"/>
                        </a:lnTo>
                        <a:lnTo>
                          <a:pt x="152" y="199"/>
                        </a:lnTo>
                        <a:lnTo>
                          <a:pt x="151" y="198"/>
                        </a:lnTo>
                        <a:lnTo>
                          <a:pt x="150" y="197"/>
                        </a:lnTo>
                        <a:lnTo>
                          <a:pt x="148" y="191"/>
                        </a:lnTo>
                        <a:lnTo>
                          <a:pt x="150" y="190"/>
                        </a:lnTo>
                        <a:lnTo>
                          <a:pt x="150" y="189"/>
                        </a:lnTo>
                        <a:lnTo>
                          <a:pt x="148" y="189"/>
                        </a:lnTo>
                        <a:lnTo>
                          <a:pt x="148" y="186"/>
                        </a:lnTo>
                        <a:lnTo>
                          <a:pt x="150" y="185"/>
                        </a:lnTo>
                        <a:lnTo>
                          <a:pt x="151" y="184"/>
                        </a:lnTo>
                        <a:lnTo>
                          <a:pt x="151" y="182"/>
                        </a:lnTo>
                        <a:lnTo>
                          <a:pt x="151" y="181"/>
                        </a:lnTo>
                        <a:lnTo>
                          <a:pt x="151" y="178"/>
                        </a:lnTo>
                        <a:lnTo>
                          <a:pt x="151" y="177"/>
                        </a:lnTo>
                        <a:lnTo>
                          <a:pt x="150" y="176"/>
                        </a:lnTo>
                        <a:lnTo>
                          <a:pt x="150" y="172"/>
                        </a:lnTo>
                        <a:lnTo>
                          <a:pt x="148" y="171"/>
                        </a:lnTo>
                        <a:lnTo>
                          <a:pt x="147" y="168"/>
                        </a:lnTo>
                        <a:lnTo>
                          <a:pt x="146" y="167"/>
                        </a:lnTo>
                        <a:lnTo>
                          <a:pt x="146" y="165"/>
                        </a:lnTo>
                        <a:lnTo>
                          <a:pt x="143" y="164"/>
                        </a:lnTo>
                        <a:lnTo>
                          <a:pt x="143" y="163"/>
                        </a:lnTo>
                        <a:lnTo>
                          <a:pt x="142" y="163"/>
                        </a:lnTo>
                        <a:lnTo>
                          <a:pt x="142" y="161"/>
                        </a:lnTo>
                        <a:lnTo>
                          <a:pt x="142" y="161"/>
                        </a:lnTo>
                        <a:lnTo>
                          <a:pt x="142" y="160"/>
                        </a:lnTo>
                        <a:lnTo>
                          <a:pt x="140" y="160"/>
                        </a:lnTo>
                        <a:lnTo>
                          <a:pt x="140" y="157"/>
                        </a:lnTo>
                        <a:lnTo>
                          <a:pt x="139" y="156"/>
                        </a:lnTo>
                        <a:lnTo>
                          <a:pt x="139" y="155"/>
                        </a:lnTo>
                        <a:lnTo>
                          <a:pt x="138" y="154"/>
                        </a:lnTo>
                        <a:lnTo>
                          <a:pt x="138" y="152"/>
                        </a:lnTo>
                        <a:lnTo>
                          <a:pt x="135" y="151"/>
                        </a:lnTo>
                        <a:lnTo>
                          <a:pt x="135" y="148"/>
                        </a:lnTo>
                        <a:lnTo>
                          <a:pt x="131" y="147"/>
                        </a:lnTo>
                        <a:lnTo>
                          <a:pt x="131" y="146"/>
                        </a:lnTo>
                        <a:lnTo>
                          <a:pt x="130" y="146"/>
                        </a:lnTo>
                        <a:lnTo>
                          <a:pt x="130" y="144"/>
                        </a:lnTo>
                        <a:lnTo>
                          <a:pt x="129" y="143"/>
                        </a:lnTo>
                        <a:lnTo>
                          <a:pt x="127" y="140"/>
                        </a:lnTo>
                        <a:lnTo>
                          <a:pt x="126" y="138"/>
                        </a:lnTo>
                        <a:lnTo>
                          <a:pt x="125" y="136"/>
                        </a:lnTo>
                        <a:lnTo>
                          <a:pt x="123" y="136"/>
                        </a:lnTo>
                        <a:lnTo>
                          <a:pt x="123" y="136"/>
                        </a:lnTo>
                        <a:lnTo>
                          <a:pt x="123" y="135"/>
                        </a:lnTo>
                        <a:lnTo>
                          <a:pt x="123" y="135"/>
                        </a:lnTo>
                        <a:lnTo>
                          <a:pt x="121" y="134"/>
                        </a:lnTo>
                        <a:lnTo>
                          <a:pt x="121" y="134"/>
                        </a:lnTo>
                        <a:lnTo>
                          <a:pt x="120" y="133"/>
                        </a:lnTo>
                        <a:lnTo>
                          <a:pt x="118" y="133"/>
                        </a:lnTo>
                        <a:lnTo>
                          <a:pt x="117" y="130"/>
                        </a:lnTo>
                        <a:lnTo>
                          <a:pt x="114" y="130"/>
                        </a:lnTo>
                        <a:lnTo>
                          <a:pt x="114" y="127"/>
                        </a:lnTo>
                        <a:lnTo>
                          <a:pt x="114" y="125"/>
                        </a:lnTo>
                        <a:lnTo>
                          <a:pt x="116" y="125"/>
                        </a:lnTo>
                        <a:lnTo>
                          <a:pt x="117" y="123"/>
                        </a:lnTo>
                        <a:lnTo>
                          <a:pt x="117" y="121"/>
                        </a:lnTo>
                        <a:lnTo>
                          <a:pt x="116" y="121"/>
                        </a:lnTo>
                        <a:lnTo>
                          <a:pt x="116" y="119"/>
                        </a:lnTo>
                        <a:lnTo>
                          <a:pt x="114" y="119"/>
                        </a:lnTo>
                        <a:lnTo>
                          <a:pt x="113" y="119"/>
                        </a:lnTo>
                        <a:lnTo>
                          <a:pt x="110" y="118"/>
                        </a:lnTo>
                        <a:lnTo>
                          <a:pt x="110" y="114"/>
                        </a:lnTo>
                        <a:lnTo>
                          <a:pt x="108" y="114"/>
                        </a:lnTo>
                        <a:lnTo>
                          <a:pt x="106" y="113"/>
                        </a:lnTo>
                        <a:lnTo>
                          <a:pt x="105" y="110"/>
                        </a:lnTo>
                        <a:lnTo>
                          <a:pt x="105" y="110"/>
                        </a:lnTo>
                        <a:lnTo>
                          <a:pt x="105" y="106"/>
                        </a:lnTo>
                        <a:lnTo>
                          <a:pt x="101" y="106"/>
                        </a:lnTo>
                        <a:lnTo>
                          <a:pt x="100" y="105"/>
                        </a:lnTo>
                        <a:lnTo>
                          <a:pt x="100" y="105"/>
                        </a:lnTo>
                        <a:lnTo>
                          <a:pt x="100" y="102"/>
                        </a:lnTo>
                        <a:lnTo>
                          <a:pt x="99" y="102"/>
                        </a:lnTo>
                        <a:lnTo>
                          <a:pt x="99" y="101"/>
                        </a:lnTo>
                        <a:lnTo>
                          <a:pt x="99" y="100"/>
                        </a:lnTo>
                        <a:lnTo>
                          <a:pt x="93" y="99"/>
                        </a:lnTo>
                        <a:lnTo>
                          <a:pt x="92" y="96"/>
                        </a:lnTo>
                        <a:lnTo>
                          <a:pt x="93" y="96"/>
                        </a:lnTo>
                        <a:lnTo>
                          <a:pt x="93" y="93"/>
                        </a:lnTo>
                        <a:lnTo>
                          <a:pt x="91" y="93"/>
                        </a:lnTo>
                        <a:lnTo>
                          <a:pt x="91" y="93"/>
                        </a:lnTo>
                        <a:lnTo>
                          <a:pt x="91" y="92"/>
                        </a:lnTo>
                        <a:lnTo>
                          <a:pt x="91" y="92"/>
                        </a:lnTo>
                        <a:lnTo>
                          <a:pt x="91" y="91"/>
                        </a:lnTo>
                        <a:lnTo>
                          <a:pt x="91" y="91"/>
                        </a:lnTo>
                        <a:lnTo>
                          <a:pt x="89" y="91"/>
                        </a:lnTo>
                        <a:lnTo>
                          <a:pt x="88" y="89"/>
                        </a:lnTo>
                        <a:lnTo>
                          <a:pt x="87" y="87"/>
                        </a:lnTo>
                        <a:lnTo>
                          <a:pt x="86" y="83"/>
                        </a:lnTo>
                        <a:lnTo>
                          <a:pt x="84" y="80"/>
                        </a:lnTo>
                        <a:lnTo>
                          <a:pt x="83" y="80"/>
                        </a:lnTo>
                        <a:lnTo>
                          <a:pt x="82" y="76"/>
                        </a:lnTo>
                        <a:lnTo>
                          <a:pt x="80" y="75"/>
                        </a:lnTo>
                        <a:lnTo>
                          <a:pt x="82" y="70"/>
                        </a:lnTo>
                        <a:lnTo>
                          <a:pt x="80" y="70"/>
                        </a:lnTo>
                        <a:lnTo>
                          <a:pt x="79" y="68"/>
                        </a:lnTo>
                        <a:lnTo>
                          <a:pt x="79" y="67"/>
                        </a:lnTo>
                        <a:lnTo>
                          <a:pt x="78" y="66"/>
                        </a:lnTo>
                        <a:lnTo>
                          <a:pt x="78" y="64"/>
                        </a:lnTo>
                        <a:lnTo>
                          <a:pt x="74" y="64"/>
                        </a:lnTo>
                        <a:lnTo>
                          <a:pt x="72" y="67"/>
                        </a:lnTo>
                        <a:lnTo>
                          <a:pt x="71" y="66"/>
                        </a:lnTo>
                        <a:lnTo>
                          <a:pt x="70" y="64"/>
                        </a:lnTo>
                        <a:lnTo>
                          <a:pt x="68" y="64"/>
                        </a:lnTo>
                        <a:lnTo>
                          <a:pt x="67" y="63"/>
                        </a:lnTo>
                        <a:lnTo>
                          <a:pt x="63" y="63"/>
                        </a:lnTo>
                        <a:lnTo>
                          <a:pt x="63" y="64"/>
                        </a:lnTo>
                        <a:lnTo>
                          <a:pt x="65" y="64"/>
                        </a:lnTo>
                        <a:lnTo>
                          <a:pt x="65" y="64"/>
                        </a:lnTo>
                        <a:lnTo>
                          <a:pt x="63" y="66"/>
                        </a:lnTo>
                        <a:lnTo>
                          <a:pt x="63" y="68"/>
                        </a:lnTo>
                        <a:lnTo>
                          <a:pt x="63" y="70"/>
                        </a:lnTo>
                        <a:lnTo>
                          <a:pt x="65" y="71"/>
                        </a:lnTo>
                        <a:lnTo>
                          <a:pt x="65" y="72"/>
                        </a:lnTo>
                        <a:lnTo>
                          <a:pt x="67" y="74"/>
                        </a:lnTo>
                        <a:lnTo>
                          <a:pt x="67" y="76"/>
                        </a:lnTo>
                        <a:lnTo>
                          <a:pt x="68" y="78"/>
                        </a:lnTo>
                        <a:lnTo>
                          <a:pt x="68" y="80"/>
                        </a:lnTo>
                        <a:lnTo>
                          <a:pt x="70" y="80"/>
                        </a:lnTo>
                        <a:lnTo>
                          <a:pt x="70" y="82"/>
                        </a:lnTo>
                        <a:lnTo>
                          <a:pt x="70" y="82"/>
                        </a:lnTo>
                        <a:lnTo>
                          <a:pt x="70" y="83"/>
                        </a:lnTo>
                        <a:lnTo>
                          <a:pt x="71" y="83"/>
                        </a:lnTo>
                        <a:lnTo>
                          <a:pt x="71" y="83"/>
                        </a:lnTo>
                        <a:lnTo>
                          <a:pt x="71" y="85"/>
                        </a:lnTo>
                        <a:lnTo>
                          <a:pt x="75" y="85"/>
                        </a:lnTo>
                        <a:lnTo>
                          <a:pt x="76" y="89"/>
                        </a:lnTo>
                        <a:lnTo>
                          <a:pt x="78" y="91"/>
                        </a:lnTo>
                        <a:lnTo>
                          <a:pt x="78" y="92"/>
                        </a:lnTo>
                        <a:lnTo>
                          <a:pt x="76" y="93"/>
                        </a:lnTo>
                        <a:lnTo>
                          <a:pt x="76" y="95"/>
                        </a:lnTo>
                        <a:lnTo>
                          <a:pt x="78" y="95"/>
                        </a:lnTo>
                        <a:lnTo>
                          <a:pt x="78" y="96"/>
                        </a:lnTo>
                        <a:lnTo>
                          <a:pt x="79" y="96"/>
                        </a:lnTo>
                        <a:lnTo>
                          <a:pt x="79" y="96"/>
                        </a:lnTo>
                        <a:lnTo>
                          <a:pt x="79" y="96"/>
                        </a:lnTo>
                        <a:lnTo>
                          <a:pt x="80" y="96"/>
                        </a:lnTo>
                        <a:lnTo>
                          <a:pt x="80" y="97"/>
                        </a:lnTo>
                        <a:lnTo>
                          <a:pt x="80" y="97"/>
                        </a:lnTo>
                        <a:lnTo>
                          <a:pt x="80" y="97"/>
                        </a:lnTo>
                        <a:lnTo>
                          <a:pt x="82" y="99"/>
                        </a:lnTo>
                        <a:lnTo>
                          <a:pt x="83" y="99"/>
                        </a:lnTo>
                        <a:lnTo>
                          <a:pt x="83" y="101"/>
                        </a:lnTo>
                        <a:lnTo>
                          <a:pt x="83" y="105"/>
                        </a:lnTo>
                        <a:lnTo>
                          <a:pt x="84" y="106"/>
                        </a:lnTo>
                        <a:lnTo>
                          <a:pt x="84" y="108"/>
                        </a:lnTo>
                        <a:lnTo>
                          <a:pt x="86" y="108"/>
                        </a:lnTo>
                        <a:lnTo>
                          <a:pt x="86" y="108"/>
                        </a:lnTo>
                        <a:lnTo>
                          <a:pt x="87" y="109"/>
                        </a:lnTo>
                        <a:lnTo>
                          <a:pt x="87" y="110"/>
                        </a:lnTo>
                        <a:lnTo>
                          <a:pt x="88" y="112"/>
                        </a:lnTo>
                        <a:lnTo>
                          <a:pt x="89" y="113"/>
                        </a:lnTo>
                        <a:lnTo>
                          <a:pt x="89" y="114"/>
                        </a:lnTo>
                        <a:lnTo>
                          <a:pt x="88" y="114"/>
                        </a:lnTo>
                        <a:lnTo>
                          <a:pt x="89" y="118"/>
                        </a:lnTo>
                        <a:lnTo>
                          <a:pt x="91" y="118"/>
                        </a:lnTo>
                        <a:lnTo>
                          <a:pt x="92" y="119"/>
                        </a:lnTo>
                        <a:lnTo>
                          <a:pt x="92" y="119"/>
                        </a:lnTo>
                        <a:lnTo>
                          <a:pt x="93" y="122"/>
                        </a:lnTo>
                        <a:lnTo>
                          <a:pt x="95" y="122"/>
                        </a:lnTo>
                        <a:lnTo>
                          <a:pt x="95" y="125"/>
                        </a:lnTo>
                        <a:lnTo>
                          <a:pt x="95" y="125"/>
                        </a:lnTo>
                        <a:lnTo>
                          <a:pt x="95" y="126"/>
                        </a:lnTo>
                        <a:lnTo>
                          <a:pt x="96" y="126"/>
                        </a:lnTo>
                        <a:lnTo>
                          <a:pt x="96" y="129"/>
                        </a:lnTo>
                        <a:lnTo>
                          <a:pt x="97" y="130"/>
                        </a:lnTo>
                        <a:lnTo>
                          <a:pt x="97" y="133"/>
                        </a:lnTo>
                        <a:lnTo>
                          <a:pt x="99" y="133"/>
                        </a:lnTo>
                        <a:lnTo>
                          <a:pt x="99" y="134"/>
                        </a:lnTo>
                        <a:lnTo>
                          <a:pt x="100" y="134"/>
                        </a:lnTo>
                        <a:lnTo>
                          <a:pt x="99" y="139"/>
                        </a:lnTo>
                        <a:lnTo>
                          <a:pt x="101" y="140"/>
                        </a:lnTo>
                        <a:lnTo>
                          <a:pt x="101" y="144"/>
                        </a:lnTo>
                        <a:lnTo>
                          <a:pt x="100" y="144"/>
                        </a:lnTo>
                        <a:lnTo>
                          <a:pt x="101" y="146"/>
                        </a:lnTo>
                        <a:lnTo>
                          <a:pt x="103" y="147"/>
                        </a:lnTo>
                        <a:lnTo>
                          <a:pt x="105" y="147"/>
                        </a:lnTo>
                        <a:lnTo>
                          <a:pt x="105" y="148"/>
                        </a:lnTo>
                        <a:lnTo>
                          <a:pt x="106" y="150"/>
                        </a:lnTo>
                        <a:lnTo>
                          <a:pt x="106" y="150"/>
                        </a:lnTo>
                        <a:lnTo>
                          <a:pt x="106" y="151"/>
                        </a:lnTo>
                        <a:lnTo>
                          <a:pt x="106" y="151"/>
                        </a:lnTo>
                        <a:lnTo>
                          <a:pt x="109" y="152"/>
                        </a:lnTo>
                        <a:lnTo>
                          <a:pt x="109" y="154"/>
                        </a:lnTo>
                        <a:lnTo>
                          <a:pt x="109" y="154"/>
                        </a:lnTo>
                        <a:lnTo>
                          <a:pt x="110" y="154"/>
                        </a:lnTo>
                        <a:lnTo>
                          <a:pt x="110" y="156"/>
                        </a:lnTo>
                        <a:lnTo>
                          <a:pt x="110" y="157"/>
                        </a:lnTo>
                        <a:lnTo>
                          <a:pt x="110" y="159"/>
                        </a:lnTo>
                        <a:lnTo>
                          <a:pt x="109" y="160"/>
                        </a:lnTo>
                        <a:lnTo>
                          <a:pt x="109" y="161"/>
                        </a:lnTo>
                        <a:lnTo>
                          <a:pt x="106" y="161"/>
                        </a:lnTo>
                        <a:lnTo>
                          <a:pt x="106" y="161"/>
                        </a:lnTo>
                        <a:lnTo>
                          <a:pt x="105" y="161"/>
                        </a:lnTo>
                        <a:lnTo>
                          <a:pt x="105" y="157"/>
                        </a:lnTo>
                        <a:lnTo>
                          <a:pt x="105" y="157"/>
                        </a:lnTo>
                        <a:lnTo>
                          <a:pt x="104" y="154"/>
                        </a:lnTo>
                        <a:lnTo>
                          <a:pt x="103" y="154"/>
                        </a:lnTo>
                        <a:lnTo>
                          <a:pt x="101" y="152"/>
                        </a:lnTo>
                        <a:lnTo>
                          <a:pt x="100" y="151"/>
                        </a:lnTo>
                        <a:lnTo>
                          <a:pt x="99" y="150"/>
                        </a:lnTo>
                        <a:lnTo>
                          <a:pt x="97" y="147"/>
                        </a:lnTo>
                        <a:lnTo>
                          <a:pt x="96" y="146"/>
                        </a:lnTo>
                        <a:lnTo>
                          <a:pt x="95" y="146"/>
                        </a:lnTo>
                        <a:lnTo>
                          <a:pt x="93" y="143"/>
                        </a:lnTo>
                        <a:lnTo>
                          <a:pt x="91" y="143"/>
                        </a:lnTo>
                        <a:lnTo>
                          <a:pt x="91" y="142"/>
                        </a:lnTo>
                        <a:lnTo>
                          <a:pt x="89" y="142"/>
                        </a:lnTo>
                        <a:lnTo>
                          <a:pt x="89" y="140"/>
                        </a:lnTo>
                        <a:lnTo>
                          <a:pt x="89" y="133"/>
                        </a:lnTo>
                        <a:lnTo>
                          <a:pt x="88" y="133"/>
                        </a:lnTo>
                        <a:lnTo>
                          <a:pt x="88" y="130"/>
                        </a:lnTo>
                        <a:lnTo>
                          <a:pt x="88" y="130"/>
                        </a:lnTo>
                        <a:lnTo>
                          <a:pt x="87" y="129"/>
                        </a:lnTo>
                        <a:lnTo>
                          <a:pt x="88" y="127"/>
                        </a:lnTo>
                        <a:lnTo>
                          <a:pt x="88" y="126"/>
                        </a:lnTo>
                        <a:lnTo>
                          <a:pt x="86" y="125"/>
                        </a:lnTo>
                        <a:lnTo>
                          <a:pt x="86" y="123"/>
                        </a:lnTo>
                        <a:lnTo>
                          <a:pt x="84" y="122"/>
                        </a:lnTo>
                        <a:lnTo>
                          <a:pt x="83" y="122"/>
                        </a:lnTo>
                        <a:lnTo>
                          <a:pt x="82" y="119"/>
                        </a:lnTo>
                        <a:lnTo>
                          <a:pt x="78" y="119"/>
                        </a:lnTo>
                        <a:lnTo>
                          <a:pt x="78" y="118"/>
                        </a:lnTo>
                        <a:lnTo>
                          <a:pt x="74" y="118"/>
                        </a:lnTo>
                        <a:lnTo>
                          <a:pt x="74" y="117"/>
                        </a:lnTo>
                        <a:lnTo>
                          <a:pt x="74" y="116"/>
                        </a:lnTo>
                        <a:lnTo>
                          <a:pt x="71" y="116"/>
                        </a:lnTo>
                        <a:lnTo>
                          <a:pt x="67" y="110"/>
                        </a:lnTo>
                        <a:lnTo>
                          <a:pt x="66" y="109"/>
                        </a:lnTo>
                        <a:lnTo>
                          <a:pt x="65" y="109"/>
                        </a:lnTo>
                        <a:lnTo>
                          <a:pt x="63" y="109"/>
                        </a:lnTo>
                        <a:lnTo>
                          <a:pt x="63" y="106"/>
                        </a:lnTo>
                        <a:lnTo>
                          <a:pt x="63" y="106"/>
                        </a:lnTo>
                        <a:lnTo>
                          <a:pt x="66" y="106"/>
                        </a:lnTo>
                        <a:lnTo>
                          <a:pt x="68" y="106"/>
                        </a:lnTo>
                        <a:lnTo>
                          <a:pt x="70" y="106"/>
                        </a:lnTo>
                        <a:lnTo>
                          <a:pt x="70" y="106"/>
                        </a:lnTo>
                        <a:lnTo>
                          <a:pt x="70" y="105"/>
                        </a:lnTo>
                        <a:lnTo>
                          <a:pt x="71" y="105"/>
                        </a:lnTo>
                        <a:lnTo>
                          <a:pt x="71" y="104"/>
                        </a:lnTo>
                        <a:lnTo>
                          <a:pt x="71" y="104"/>
                        </a:lnTo>
                        <a:lnTo>
                          <a:pt x="71" y="100"/>
                        </a:lnTo>
                        <a:lnTo>
                          <a:pt x="71" y="100"/>
                        </a:lnTo>
                        <a:lnTo>
                          <a:pt x="71" y="96"/>
                        </a:lnTo>
                        <a:lnTo>
                          <a:pt x="70" y="95"/>
                        </a:lnTo>
                        <a:lnTo>
                          <a:pt x="70" y="91"/>
                        </a:lnTo>
                        <a:lnTo>
                          <a:pt x="67" y="85"/>
                        </a:lnTo>
                        <a:lnTo>
                          <a:pt x="65" y="85"/>
                        </a:lnTo>
                        <a:lnTo>
                          <a:pt x="65" y="84"/>
                        </a:lnTo>
                        <a:lnTo>
                          <a:pt x="59" y="83"/>
                        </a:lnTo>
                        <a:lnTo>
                          <a:pt x="59" y="82"/>
                        </a:lnTo>
                        <a:lnTo>
                          <a:pt x="57" y="80"/>
                        </a:lnTo>
                        <a:lnTo>
                          <a:pt x="57" y="79"/>
                        </a:lnTo>
                        <a:lnTo>
                          <a:pt x="57" y="79"/>
                        </a:lnTo>
                        <a:lnTo>
                          <a:pt x="55" y="78"/>
                        </a:lnTo>
                        <a:lnTo>
                          <a:pt x="55" y="78"/>
                        </a:lnTo>
                        <a:lnTo>
                          <a:pt x="55" y="76"/>
                        </a:lnTo>
                        <a:lnTo>
                          <a:pt x="54" y="76"/>
                        </a:lnTo>
                        <a:lnTo>
                          <a:pt x="54" y="74"/>
                        </a:lnTo>
                        <a:lnTo>
                          <a:pt x="51" y="72"/>
                        </a:lnTo>
                        <a:lnTo>
                          <a:pt x="51" y="71"/>
                        </a:lnTo>
                        <a:lnTo>
                          <a:pt x="53" y="70"/>
                        </a:lnTo>
                        <a:lnTo>
                          <a:pt x="53" y="68"/>
                        </a:lnTo>
                        <a:lnTo>
                          <a:pt x="51" y="67"/>
                        </a:lnTo>
                        <a:lnTo>
                          <a:pt x="49" y="66"/>
                        </a:lnTo>
                        <a:lnTo>
                          <a:pt x="49" y="63"/>
                        </a:lnTo>
                        <a:lnTo>
                          <a:pt x="46" y="61"/>
                        </a:lnTo>
                        <a:lnTo>
                          <a:pt x="46" y="59"/>
                        </a:lnTo>
                        <a:lnTo>
                          <a:pt x="46" y="59"/>
                        </a:lnTo>
                        <a:lnTo>
                          <a:pt x="46" y="58"/>
                        </a:lnTo>
                        <a:lnTo>
                          <a:pt x="45" y="58"/>
                        </a:lnTo>
                        <a:lnTo>
                          <a:pt x="45" y="55"/>
                        </a:lnTo>
                        <a:lnTo>
                          <a:pt x="45" y="55"/>
                        </a:lnTo>
                        <a:lnTo>
                          <a:pt x="45" y="55"/>
                        </a:lnTo>
                        <a:lnTo>
                          <a:pt x="45" y="54"/>
                        </a:lnTo>
                        <a:lnTo>
                          <a:pt x="45" y="54"/>
                        </a:lnTo>
                        <a:lnTo>
                          <a:pt x="45" y="53"/>
                        </a:lnTo>
                        <a:lnTo>
                          <a:pt x="44" y="53"/>
                        </a:lnTo>
                        <a:lnTo>
                          <a:pt x="44" y="49"/>
                        </a:lnTo>
                        <a:lnTo>
                          <a:pt x="44" y="49"/>
                        </a:lnTo>
                        <a:lnTo>
                          <a:pt x="42" y="46"/>
                        </a:lnTo>
                        <a:lnTo>
                          <a:pt x="41" y="46"/>
                        </a:lnTo>
                        <a:lnTo>
                          <a:pt x="40" y="45"/>
                        </a:lnTo>
                        <a:lnTo>
                          <a:pt x="37" y="44"/>
                        </a:lnTo>
                        <a:lnTo>
                          <a:pt x="37" y="42"/>
                        </a:lnTo>
                        <a:lnTo>
                          <a:pt x="37" y="41"/>
                        </a:lnTo>
                        <a:lnTo>
                          <a:pt x="36" y="41"/>
                        </a:lnTo>
                        <a:lnTo>
                          <a:pt x="34" y="40"/>
                        </a:lnTo>
                        <a:lnTo>
                          <a:pt x="33" y="41"/>
                        </a:lnTo>
                        <a:lnTo>
                          <a:pt x="33" y="41"/>
                        </a:lnTo>
                        <a:lnTo>
                          <a:pt x="32" y="41"/>
                        </a:lnTo>
                        <a:lnTo>
                          <a:pt x="32" y="41"/>
                        </a:lnTo>
                        <a:lnTo>
                          <a:pt x="32" y="41"/>
                        </a:lnTo>
                        <a:lnTo>
                          <a:pt x="31" y="37"/>
                        </a:lnTo>
                        <a:lnTo>
                          <a:pt x="23" y="36"/>
                        </a:lnTo>
                        <a:lnTo>
                          <a:pt x="23" y="34"/>
                        </a:lnTo>
                        <a:lnTo>
                          <a:pt x="21" y="34"/>
                        </a:lnTo>
                        <a:lnTo>
                          <a:pt x="21" y="33"/>
                        </a:lnTo>
                        <a:lnTo>
                          <a:pt x="20" y="33"/>
                        </a:lnTo>
                        <a:lnTo>
                          <a:pt x="19" y="33"/>
                        </a:lnTo>
                        <a:lnTo>
                          <a:pt x="17" y="34"/>
                        </a:lnTo>
                        <a:lnTo>
                          <a:pt x="16" y="34"/>
                        </a:lnTo>
                        <a:lnTo>
                          <a:pt x="16" y="33"/>
                        </a:lnTo>
                        <a:lnTo>
                          <a:pt x="15" y="33"/>
                        </a:lnTo>
                        <a:lnTo>
                          <a:pt x="15" y="30"/>
                        </a:lnTo>
                        <a:lnTo>
                          <a:pt x="16" y="30"/>
                        </a:lnTo>
                        <a:lnTo>
                          <a:pt x="15" y="28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2" y="25"/>
                        </a:lnTo>
                        <a:lnTo>
                          <a:pt x="14" y="23"/>
                        </a:lnTo>
                        <a:lnTo>
                          <a:pt x="11" y="23"/>
                        </a:lnTo>
                        <a:lnTo>
                          <a:pt x="11" y="21"/>
                        </a:lnTo>
                        <a:lnTo>
                          <a:pt x="10" y="20"/>
                        </a:lnTo>
                        <a:lnTo>
                          <a:pt x="8" y="19"/>
                        </a:lnTo>
                        <a:lnTo>
                          <a:pt x="7" y="16"/>
                        </a:lnTo>
                        <a:lnTo>
                          <a:pt x="7" y="16"/>
                        </a:lnTo>
                        <a:lnTo>
                          <a:pt x="7" y="15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4" y="11"/>
                        </a:lnTo>
                        <a:lnTo>
                          <a:pt x="3" y="10"/>
                        </a:lnTo>
                        <a:lnTo>
                          <a:pt x="2" y="8"/>
                        </a:lnTo>
                        <a:lnTo>
                          <a:pt x="3" y="6"/>
                        </a:lnTo>
                        <a:lnTo>
                          <a:pt x="6" y="6"/>
                        </a:lnTo>
                        <a:lnTo>
                          <a:pt x="6" y="3"/>
                        </a:lnTo>
                        <a:lnTo>
                          <a:pt x="4" y="3"/>
                        </a:lnTo>
                        <a:lnTo>
                          <a:pt x="4" y="3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6012" tIns="48006" rIns="96012" bIns="4800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6015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9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BC98FA09-CA4D-F6B3-A8E5-1443795DED6C}"/>
                      </a:ext>
                    </a:extLst>
                  </p:cNvPr>
                  <p:cNvGrpSpPr/>
                  <p:nvPr/>
                </p:nvGrpSpPr>
                <p:grpSpPr>
                  <a:xfrm>
                    <a:off x="3149600" y="1148217"/>
                    <a:ext cx="5502275" cy="2728912"/>
                    <a:chOff x="3149600" y="1148217"/>
                    <a:chExt cx="5502275" cy="2728912"/>
                  </a:xfrm>
                  <a:grpFill/>
                </p:grpSpPr>
                <p:sp>
                  <p:nvSpPr>
                    <p:cNvPr id="253" name="Freeform 8">
                      <a:extLst>
                        <a:ext uri="{FF2B5EF4-FFF2-40B4-BE49-F238E27FC236}">
                          <a16:creationId xmlns:a16="http://schemas.microsoft.com/office/drawing/2014/main" id="{B23A6871-3492-DC66-7574-B28779B3991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51300" y="1703842"/>
                      <a:ext cx="982663" cy="514350"/>
                    </a:xfrm>
                    <a:custGeom>
                      <a:avLst/>
                      <a:gdLst>
                        <a:gd name="T0" fmla="*/ 457 w 619"/>
                        <a:gd name="T1" fmla="*/ 229 h 324"/>
                        <a:gd name="T2" fmla="*/ 8 w 619"/>
                        <a:gd name="T3" fmla="*/ 294 h 324"/>
                        <a:gd name="T4" fmla="*/ 9 w 619"/>
                        <a:gd name="T5" fmla="*/ 269 h 324"/>
                        <a:gd name="T6" fmla="*/ 8 w 619"/>
                        <a:gd name="T7" fmla="*/ 233 h 324"/>
                        <a:gd name="T8" fmla="*/ 2 w 619"/>
                        <a:gd name="T9" fmla="*/ 197 h 324"/>
                        <a:gd name="T10" fmla="*/ 463 w 619"/>
                        <a:gd name="T11" fmla="*/ 161 h 324"/>
                        <a:gd name="T12" fmla="*/ 493 w 619"/>
                        <a:gd name="T13" fmla="*/ 140 h 324"/>
                        <a:gd name="T14" fmla="*/ 505 w 619"/>
                        <a:gd name="T15" fmla="*/ 115 h 324"/>
                        <a:gd name="T16" fmla="*/ 463 w 619"/>
                        <a:gd name="T17" fmla="*/ 110 h 324"/>
                        <a:gd name="T18" fmla="*/ 459 w 619"/>
                        <a:gd name="T19" fmla="*/ 97 h 324"/>
                        <a:gd name="T20" fmla="*/ 449 w 619"/>
                        <a:gd name="T21" fmla="*/ 87 h 324"/>
                        <a:gd name="T22" fmla="*/ 491 w 619"/>
                        <a:gd name="T23" fmla="*/ 17 h 324"/>
                        <a:gd name="T24" fmla="*/ 493 w 619"/>
                        <a:gd name="T25" fmla="*/ 28 h 324"/>
                        <a:gd name="T26" fmla="*/ 505 w 619"/>
                        <a:gd name="T27" fmla="*/ 49 h 324"/>
                        <a:gd name="T28" fmla="*/ 521 w 619"/>
                        <a:gd name="T29" fmla="*/ 57 h 324"/>
                        <a:gd name="T30" fmla="*/ 533 w 619"/>
                        <a:gd name="T31" fmla="*/ 39 h 324"/>
                        <a:gd name="T32" fmla="*/ 544 w 619"/>
                        <a:gd name="T33" fmla="*/ 47 h 324"/>
                        <a:gd name="T34" fmla="*/ 548 w 619"/>
                        <a:gd name="T35" fmla="*/ 59 h 324"/>
                        <a:gd name="T36" fmla="*/ 561 w 619"/>
                        <a:gd name="T37" fmla="*/ 76 h 324"/>
                        <a:gd name="T38" fmla="*/ 561 w 619"/>
                        <a:gd name="T39" fmla="*/ 87 h 324"/>
                        <a:gd name="T40" fmla="*/ 584 w 619"/>
                        <a:gd name="T41" fmla="*/ 106 h 324"/>
                        <a:gd name="T42" fmla="*/ 599 w 619"/>
                        <a:gd name="T43" fmla="*/ 110 h 324"/>
                        <a:gd name="T44" fmla="*/ 595 w 619"/>
                        <a:gd name="T45" fmla="*/ 121 h 324"/>
                        <a:gd name="T46" fmla="*/ 581 w 619"/>
                        <a:gd name="T47" fmla="*/ 129 h 324"/>
                        <a:gd name="T48" fmla="*/ 611 w 619"/>
                        <a:gd name="T49" fmla="*/ 124 h 324"/>
                        <a:gd name="T50" fmla="*/ 615 w 619"/>
                        <a:gd name="T51" fmla="*/ 142 h 324"/>
                        <a:gd name="T52" fmla="*/ 585 w 619"/>
                        <a:gd name="T53" fmla="*/ 161 h 324"/>
                        <a:gd name="T54" fmla="*/ 571 w 619"/>
                        <a:gd name="T55" fmla="*/ 166 h 324"/>
                        <a:gd name="T56" fmla="*/ 555 w 619"/>
                        <a:gd name="T57" fmla="*/ 165 h 324"/>
                        <a:gd name="T58" fmla="*/ 531 w 619"/>
                        <a:gd name="T59" fmla="*/ 167 h 324"/>
                        <a:gd name="T60" fmla="*/ 505 w 619"/>
                        <a:gd name="T61" fmla="*/ 183 h 324"/>
                        <a:gd name="T62" fmla="*/ 493 w 619"/>
                        <a:gd name="T63" fmla="*/ 195 h 324"/>
                        <a:gd name="T64" fmla="*/ 482 w 619"/>
                        <a:gd name="T65" fmla="*/ 212 h 324"/>
                        <a:gd name="T66" fmla="*/ 503 w 619"/>
                        <a:gd name="T67" fmla="*/ 191 h 324"/>
                        <a:gd name="T68" fmla="*/ 531 w 619"/>
                        <a:gd name="T69" fmla="*/ 178 h 324"/>
                        <a:gd name="T70" fmla="*/ 538 w 619"/>
                        <a:gd name="T71" fmla="*/ 191 h 324"/>
                        <a:gd name="T72" fmla="*/ 531 w 619"/>
                        <a:gd name="T73" fmla="*/ 201 h 324"/>
                        <a:gd name="T74" fmla="*/ 538 w 619"/>
                        <a:gd name="T75" fmla="*/ 209 h 324"/>
                        <a:gd name="T76" fmla="*/ 544 w 619"/>
                        <a:gd name="T77" fmla="*/ 224 h 324"/>
                        <a:gd name="T78" fmla="*/ 567 w 619"/>
                        <a:gd name="T79" fmla="*/ 229 h 324"/>
                        <a:gd name="T80" fmla="*/ 544 w 619"/>
                        <a:gd name="T81" fmla="*/ 242 h 324"/>
                        <a:gd name="T82" fmla="*/ 530 w 619"/>
                        <a:gd name="T83" fmla="*/ 252 h 324"/>
                        <a:gd name="T84" fmla="*/ 541 w 619"/>
                        <a:gd name="T85" fmla="*/ 234 h 324"/>
                        <a:gd name="T86" fmla="*/ 539 w 619"/>
                        <a:gd name="T87" fmla="*/ 225 h 324"/>
                        <a:gd name="T88" fmla="*/ 527 w 619"/>
                        <a:gd name="T89" fmla="*/ 227 h 324"/>
                        <a:gd name="T90" fmla="*/ 517 w 619"/>
                        <a:gd name="T91" fmla="*/ 241 h 324"/>
                        <a:gd name="T92" fmla="*/ 501 w 619"/>
                        <a:gd name="T93" fmla="*/ 244 h 324"/>
                        <a:gd name="T94" fmla="*/ 487 w 619"/>
                        <a:gd name="T95" fmla="*/ 256 h 324"/>
                        <a:gd name="T96" fmla="*/ 483 w 619"/>
                        <a:gd name="T97" fmla="*/ 273 h 324"/>
                        <a:gd name="T98" fmla="*/ 471 w 619"/>
                        <a:gd name="T99" fmla="*/ 275 h 324"/>
                        <a:gd name="T100" fmla="*/ 451 w 619"/>
                        <a:gd name="T101" fmla="*/ 303 h 324"/>
                        <a:gd name="T102" fmla="*/ 437 w 619"/>
                        <a:gd name="T103" fmla="*/ 322 h 324"/>
                        <a:gd name="T104" fmla="*/ 438 w 619"/>
                        <a:gd name="T105" fmla="*/ 302 h 324"/>
                        <a:gd name="T106" fmla="*/ 427 w 619"/>
                        <a:gd name="T107" fmla="*/ 318 h 324"/>
                        <a:gd name="T108" fmla="*/ 431 w 619"/>
                        <a:gd name="T109" fmla="*/ 254 h 324"/>
                        <a:gd name="T110" fmla="*/ 420 w 619"/>
                        <a:gd name="T111" fmla="*/ 244 h 324"/>
                        <a:gd name="T112" fmla="*/ 410 w 619"/>
                        <a:gd name="T113" fmla="*/ 150 h 324"/>
                        <a:gd name="T114" fmla="*/ 410 w 619"/>
                        <a:gd name="T115" fmla="*/ 110 h 324"/>
                        <a:gd name="T116" fmla="*/ 429 w 619"/>
                        <a:gd name="T117" fmla="*/ 87 h 324"/>
                        <a:gd name="T118" fmla="*/ 412 w 619"/>
                        <a:gd name="T119" fmla="*/ 51 h 324"/>
                        <a:gd name="T120" fmla="*/ 420 w 619"/>
                        <a:gd name="T121" fmla="*/ 25 h 324"/>
                        <a:gd name="T122" fmla="*/ 423 w 619"/>
                        <a:gd name="T123" fmla="*/ 9 h 324"/>
                        <a:gd name="T124" fmla="*/ 434 w 619"/>
                        <a:gd name="T125" fmla="*/ 4 h 3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619" h="324">
                          <a:moveTo>
                            <a:pt x="462" y="237"/>
                          </a:moveTo>
                          <a:lnTo>
                            <a:pt x="461" y="243"/>
                          </a:lnTo>
                          <a:lnTo>
                            <a:pt x="462" y="243"/>
                          </a:lnTo>
                          <a:lnTo>
                            <a:pt x="462" y="241"/>
                          </a:lnTo>
                          <a:lnTo>
                            <a:pt x="463" y="238"/>
                          </a:lnTo>
                          <a:lnTo>
                            <a:pt x="462" y="237"/>
                          </a:lnTo>
                          <a:lnTo>
                            <a:pt x="462" y="237"/>
                          </a:lnTo>
                          <a:close/>
                          <a:moveTo>
                            <a:pt x="453" y="227"/>
                          </a:moveTo>
                          <a:lnTo>
                            <a:pt x="453" y="227"/>
                          </a:lnTo>
                          <a:lnTo>
                            <a:pt x="451" y="227"/>
                          </a:lnTo>
                          <a:lnTo>
                            <a:pt x="451" y="229"/>
                          </a:lnTo>
                          <a:lnTo>
                            <a:pt x="454" y="229"/>
                          </a:lnTo>
                          <a:lnTo>
                            <a:pt x="454" y="231"/>
                          </a:lnTo>
                          <a:lnTo>
                            <a:pt x="453" y="231"/>
                          </a:lnTo>
                          <a:lnTo>
                            <a:pt x="450" y="233"/>
                          </a:lnTo>
                          <a:lnTo>
                            <a:pt x="450" y="233"/>
                          </a:lnTo>
                          <a:lnTo>
                            <a:pt x="451" y="233"/>
                          </a:lnTo>
                          <a:lnTo>
                            <a:pt x="454" y="231"/>
                          </a:lnTo>
                          <a:lnTo>
                            <a:pt x="457" y="230"/>
                          </a:lnTo>
                          <a:lnTo>
                            <a:pt x="459" y="229"/>
                          </a:lnTo>
                          <a:lnTo>
                            <a:pt x="457" y="229"/>
                          </a:lnTo>
                          <a:lnTo>
                            <a:pt x="457" y="229"/>
                          </a:lnTo>
                          <a:lnTo>
                            <a:pt x="453" y="227"/>
                          </a:lnTo>
                          <a:close/>
                          <a:moveTo>
                            <a:pt x="510" y="222"/>
                          </a:moveTo>
                          <a:lnTo>
                            <a:pt x="510" y="224"/>
                          </a:lnTo>
                          <a:lnTo>
                            <a:pt x="510" y="224"/>
                          </a:lnTo>
                          <a:lnTo>
                            <a:pt x="510" y="222"/>
                          </a:lnTo>
                          <a:lnTo>
                            <a:pt x="510" y="222"/>
                          </a:lnTo>
                          <a:close/>
                          <a:moveTo>
                            <a:pt x="0" y="190"/>
                          </a:moveTo>
                          <a:lnTo>
                            <a:pt x="4" y="191"/>
                          </a:lnTo>
                          <a:lnTo>
                            <a:pt x="4" y="191"/>
                          </a:lnTo>
                          <a:lnTo>
                            <a:pt x="5" y="191"/>
                          </a:lnTo>
                          <a:lnTo>
                            <a:pt x="5" y="192"/>
                          </a:lnTo>
                          <a:lnTo>
                            <a:pt x="9" y="191"/>
                          </a:lnTo>
                          <a:lnTo>
                            <a:pt x="9" y="192"/>
                          </a:lnTo>
                          <a:lnTo>
                            <a:pt x="10" y="192"/>
                          </a:lnTo>
                          <a:lnTo>
                            <a:pt x="10" y="299"/>
                          </a:lnTo>
                          <a:lnTo>
                            <a:pt x="10" y="299"/>
                          </a:lnTo>
                          <a:lnTo>
                            <a:pt x="10" y="297"/>
                          </a:lnTo>
                          <a:lnTo>
                            <a:pt x="9" y="297"/>
                          </a:lnTo>
                          <a:lnTo>
                            <a:pt x="9" y="294"/>
                          </a:lnTo>
                          <a:lnTo>
                            <a:pt x="8" y="294"/>
                          </a:lnTo>
                          <a:lnTo>
                            <a:pt x="8" y="293"/>
                          </a:lnTo>
                          <a:lnTo>
                            <a:pt x="6" y="293"/>
                          </a:lnTo>
                          <a:lnTo>
                            <a:pt x="6" y="292"/>
                          </a:lnTo>
                          <a:lnTo>
                            <a:pt x="5" y="292"/>
                          </a:lnTo>
                          <a:lnTo>
                            <a:pt x="5" y="289"/>
                          </a:lnTo>
                          <a:lnTo>
                            <a:pt x="5" y="289"/>
                          </a:lnTo>
                          <a:lnTo>
                            <a:pt x="5" y="288"/>
                          </a:lnTo>
                          <a:lnTo>
                            <a:pt x="8" y="288"/>
                          </a:lnTo>
                          <a:lnTo>
                            <a:pt x="8" y="284"/>
                          </a:lnTo>
                          <a:lnTo>
                            <a:pt x="8" y="281"/>
                          </a:lnTo>
                          <a:lnTo>
                            <a:pt x="8" y="279"/>
                          </a:lnTo>
                          <a:lnTo>
                            <a:pt x="9" y="279"/>
                          </a:lnTo>
                          <a:lnTo>
                            <a:pt x="8" y="277"/>
                          </a:lnTo>
                          <a:lnTo>
                            <a:pt x="8" y="277"/>
                          </a:lnTo>
                          <a:lnTo>
                            <a:pt x="8" y="277"/>
                          </a:lnTo>
                          <a:lnTo>
                            <a:pt x="8" y="273"/>
                          </a:lnTo>
                          <a:lnTo>
                            <a:pt x="6" y="273"/>
                          </a:lnTo>
                          <a:lnTo>
                            <a:pt x="8" y="272"/>
                          </a:lnTo>
                          <a:lnTo>
                            <a:pt x="8" y="271"/>
                          </a:lnTo>
                          <a:lnTo>
                            <a:pt x="9" y="271"/>
                          </a:lnTo>
                          <a:lnTo>
                            <a:pt x="9" y="269"/>
                          </a:lnTo>
                          <a:lnTo>
                            <a:pt x="6" y="267"/>
                          </a:lnTo>
                          <a:lnTo>
                            <a:pt x="5" y="264"/>
                          </a:lnTo>
                          <a:lnTo>
                            <a:pt x="5" y="260"/>
                          </a:lnTo>
                          <a:lnTo>
                            <a:pt x="5" y="259"/>
                          </a:lnTo>
                          <a:lnTo>
                            <a:pt x="4" y="258"/>
                          </a:lnTo>
                          <a:lnTo>
                            <a:pt x="4" y="255"/>
                          </a:lnTo>
                          <a:lnTo>
                            <a:pt x="4" y="254"/>
                          </a:lnTo>
                          <a:lnTo>
                            <a:pt x="5" y="254"/>
                          </a:lnTo>
                          <a:lnTo>
                            <a:pt x="5" y="252"/>
                          </a:lnTo>
                          <a:lnTo>
                            <a:pt x="5" y="251"/>
                          </a:lnTo>
                          <a:lnTo>
                            <a:pt x="5" y="250"/>
                          </a:lnTo>
                          <a:lnTo>
                            <a:pt x="5" y="248"/>
                          </a:lnTo>
                          <a:lnTo>
                            <a:pt x="5" y="244"/>
                          </a:lnTo>
                          <a:lnTo>
                            <a:pt x="6" y="242"/>
                          </a:lnTo>
                          <a:lnTo>
                            <a:pt x="6" y="241"/>
                          </a:lnTo>
                          <a:lnTo>
                            <a:pt x="6" y="241"/>
                          </a:lnTo>
                          <a:lnTo>
                            <a:pt x="6" y="239"/>
                          </a:lnTo>
                          <a:lnTo>
                            <a:pt x="6" y="238"/>
                          </a:lnTo>
                          <a:lnTo>
                            <a:pt x="6" y="237"/>
                          </a:lnTo>
                          <a:lnTo>
                            <a:pt x="6" y="237"/>
                          </a:lnTo>
                          <a:lnTo>
                            <a:pt x="8" y="233"/>
                          </a:lnTo>
                          <a:lnTo>
                            <a:pt x="6" y="233"/>
                          </a:lnTo>
                          <a:lnTo>
                            <a:pt x="6" y="227"/>
                          </a:lnTo>
                          <a:lnTo>
                            <a:pt x="8" y="227"/>
                          </a:lnTo>
                          <a:lnTo>
                            <a:pt x="9" y="226"/>
                          </a:lnTo>
                          <a:lnTo>
                            <a:pt x="8" y="226"/>
                          </a:lnTo>
                          <a:lnTo>
                            <a:pt x="6" y="218"/>
                          </a:lnTo>
                          <a:lnTo>
                            <a:pt x="9" y="218"/>
                          </a:lnTo>
                          <a:lnTo>
                            <a:pt x="9" y="217"/>
                          </a:lnTo>
                          <a:lnTo>
                            <a:pt x="6" y="217"/>
                          </a:lnTo>
                          <a:lnTo>
                            <a:pt x="6" y="213"/>
                          </a:lnTo>
                          <a:lnTo>
                            <a:pt x="8" y="213"/>
                          </a:lnTo>
                          <a:lnTo>
                            <a:pt x="8" y="213"/>
                          </a:lnTo>
                          <a:lnTo>
                            <a:pt x="8" y="213"/>
                          </a:lnTo>
                          <a:lnTo>
                            <a:pt x="9" y="213"/>
                          </a:lnTo>
                          <a:lnTo>
                            <a:pt x="9" y="209"/>
                          </a:lnTo>
                          <a:lnTo>
                            <a:pt x="6" y="209"/>
                          </a:lnTo>
                          <a:lnTo>
                            <a:pt x="8" y="207"/>
                          </a:lnTo>
                          <a:lnTo>
                            <a:pt x="6" y="207"/>
                          </a:lnTo>
                          <a:lnTo>
                            <a:pt x="5" y="203"/>
                          </a:lnTo>
                          <a:lnTo>
                            <a:pt x="4" y="200"/>
                          </a:lnTo>
                          <a:lnTo>
                            <a:pt x="2" y="197"/>
                          </a:lnTo>
                          <a:lnTo>
                            <a:pt x="1" y="196"/>
                          </a:lnTo>
                          <a:lnTo>
                            <a:pt x="0" y="190"/>
                          </a:lnTo>
                          <a:close/>
                          <a:moveTo>
                            <a:pt x="475" y="155"/>
                          </a:moveTo>
                          <a:lnTo>
                            <a:pt x="472" y="157"/>
                          </a:lnTo>
                          <a:lnTo>
                            <a:pt x="471" y="159"/>
                          </a:lnTo>
                          <a:lnTo>
                            <a:pt x="472" y="159"/>
                          </a:lnTo>
                          <a:lnTo>
                            <a:pt x="474" y="158"/>
                          </a:lnTo>
                          <a:lnTo>
                            <a:pt x="475" y="157"/>
                          </a:lnTo>
                          <a:lnTo>
                            <a:pt x="475" y="155"/>
                          </a:lnTo>
                          <a:close/>
                          <a:moveTo>
                            <a:pt x="469" y="153"/>
                          </a:moveTo>
                          <a:lnTo>
                            <a:pt x="467" y="154"/>
                          </a:lnTo>
                          <a:lnTo>
                            <a:pt x="465" y="155"/>
                          </a:lnTo>
                          <a:lnTo>
                            <a:pt x="463" y="157"/>
                          </a:lnTo>
                          <a:lnTo>
                            <a:pt x="462" y="158"/>
                          </a:lnTo>
                          <a:lnTo>
                            <a:pt x="461" y="161"/>
                          </a:lnTo>
                          <a:lnTo>
                            <a:pt x="458" y="161"/>
                          </a:lnTo>
                          <a:lnTo>
                            <a:pt x="458" y="162"/>
                          </a:lnTo>
                          <a:lnTo>
                            <a:pt x="462" y="162"/>
                          </a:lnTo>
                          <a:lnTo>
                            <a:pt x="463" y="162"/>
                          </a:lnTo>
                          <a:lnTo>
                            <a:pt x="463" y="162"/>
                          </a:lnTo>
                          <a:lnTo>
                            <a:pt x="463" y="161"/>
                          </a:lnTo>
                          <a:lnTo>
                            <a:pt x="465" y="161"/>
                          </a:lnTo>
                          <a:lnTo>
                            <a:pt x="465" y="161"/>
                          </a:lnTo>
                          <a:lnTo>
                            <a:pt x="466" y="161"/>
                          </a:lnTo>
                          <a:lnTo>
                            <a:pt x="466" y="159"/>
                          </a:lnTo>
                          <a:lnTo>
                            <a:pt x="469" y="158"/>
                          </a:lnTo>
                          <a:lnTo>
                            <a:pt x="469" y="157"/>
                          </a:lnTo>
                          <a:lnTo>
                            <a:pt x="470" y="155"/>
                          </a:lnTo>
                          <a:lnTo>
                            <a:pt x="471" y="153"/>
                          </a:lnTo>
                          <a:lnTo>
                            <a:pt x="470" y="153"/>
                          </a:lnTo>
                          <a:lnTo>
                            <a:pt x="470" y="153"/>
                          </a:lnTo>
                          <a:lnTo>
                            <a:pt x="470" y="153"/>
                          </a:lnTo>
                          <a:lnTo>
                            <a:pt x="469" y="153"/>
                          </a:lnTo>
                          <a:close/>
                          <a:moveTo>
                            <a:pt x="497" y="132"/>
                          </a:moveTo>
                          <a:lnTo>
                            <a:pt x="496" y="133"/>
                          </a:lnTo>
                          <a:lnTo>
                            <a:pt x="495" y="135"/>
                          </a:lnTo>
                          <a:lnTo>
                            <a:pt x="493" y="137"/>
                          </a:lnTo>
                          <a:lnTo>
                            <a:pt x="492" y="140"/>
                          </a:lnTo>
                          <a:lnTo>
                            <a:pt x="493" y="140"/>
                          </a:lnTo>
                          <a:lnTo>
                            <a:pt x="493" y="140"/>
                          </a:lnTo>
                          <a:lnTo>
                            <a:pt x="493" y="140"/>
                          </a:lnTo>
                          <a:lnTo>
                            <a:pt x="493" y="140"/>
                          </a:lnTo>
                          <a:lnTo>
                            <a:pt x="495" y="140"/>
                          </a:lnTo>
                          <a:lnTo>
                            <a:pt x="495" y="138"/>
                          </a:lnTo>
                          <a:lnTo>
                            <a:pt x="495" y="138"/>
                          </a:lnTo>
                          <a:lnTo>
                            <a:pt x="497" y="138"/>
                          </a:lnTo>
                          <a:lnTo>
                            <a:pt x="497" y="138"/>
                          </a:lnTo>
                          <a:lnTo>
                            <a:pt x="499" y="136"/>
                          </a:lnTo>
                          <a:lnTo>
                            <a:pt x="499" y="133"/>
                          </a:lnTo>
                          <a:lnTo>
                            <a:pt x="497" y="132"/>
                          </a:lnTo>
                          <a:close/>
                          <a:moveTo>
                            <a:pt x="541" y="124"/>
                          </a:moveTo>
                          <a:lnTo>
                            <a:pt x="541" y="127"/>
                          </a:lnTo>
                          <a:lnTo>
                            <a:pt x="541" y="128"/>
                          </a:lnTo>
                          <a:lnTo>
                            <a:pt x="542" y="129"/>
                          </a:lnTo>
                          <a:lnTo>
                            <a:pt x="542" y="131"/>
                          </a:lnTo>
                          <a:lnTo>
                            <a:pt x="544" y="129"/>
                          </a:lnTo>
                          <a:lnTo>
                            <a:pt x="546" y="129"/>
                          </a:lnTo>
                          <a:lnTo>
                            <a:pt x="546" y="127"/>
                          </a:lnTo>
                          <a:lnTo>
                            <a:pt x="544" y="127"/>
                          </a:lnTo>
                          <a:lnTo>
                            <a:pt x="543" y="125"/>
                          </a:lnTo>
                          <a:lnTo>
                            <a:pt x="542" y="125"/>
                          </a:lnTo>
                          <a:lnTo>
                            <a:pt x="541" y="124"/>
                          </a:lnTo>
                          <a:close/>
                          <a:moveTo>
                            <a:pt x="505" y="115"/>
                          </a:moveTo>
                          <a:lnTo>
                            <a:pt x="505" y="115"/>
                          </a:lnTo>
                          <a:lnTo>
                            <a:pt x="505" y="115"/>
                          </a:lnTo>
                          <a:lnTo>
                            <a:pt x="505" y="118"/>
                          </a:lnTo>
                          <a:lnTo>
                            <a:pt x="503" y="119"/>
                          </a:lnTo>
                          <a:lnTo>
                            <a:pt x="503" y="124"/>
                          </a:lnTo>
                          <a:lnTo>
                            <a:pt x="503" y="124"/>
                          </a:lnTo>
                          <a:lnTo>
                            <a:pt x="503" y="123"/>
                          </a:lnTo>
                          <a:lnTo>
                            <a:pt x="505" y="123"/>
                          </a:lnTo>
                          <a:lnTo>
                            <a:pt x="505" y="123"/>
                          </a:lnTo>
                          <a:lnTo>
                            <a:pt x="505" y="121"/>
                          </a:lnTo>
                          <a:lnTo>
                            <a:pt x="505" y="120"/>
                          </a:lnTo>
                          <a:lnTo>
                            <a:pt x="506" y="120"/>
                          </a:lnTo>
                          <a:lnTo>
                            <a:pt x="506" y="115"/>
                          </a:lnTo>
                          <a:lnTo>
                            <a:pt x="505" y="115"/>
                          </a:lnTo>
                          <a:close/>
                          <a:moveTo>
                            <a:pt x="462" y="108"/>
                          </a:moveTo>
                          <a:lnTo>
                            <a:pt x="462" y="110"/>
                          </a:lnTo>
                          <a:lnTo>
                            <a:pt x="462" y="110"/>
                          </a:lnTo>
                          <a:lnTo>
                            <a:pt x="461" y="110"/>
                          </a:lnTo>
                          <a:lnTo>
                            <a:pt x="462" y="110"/>
                          </a:lnTo>
                          <a:lnTo>
                            <a:pt x="462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3" y="110"/>
                          </a:lnTo>
                          <a:lnTo>
                            <a:pt x="462" y="108"/>
                          </a:lnTo>
                          <a:close/>
                          <a:moveTo>
                            <a:pt x="523" y="104"/>
                          </a:moveTo>
                          <a:lnTo>
                            <a:pt x="525" y="107"/>
                          </a:lnTo>
                          <a:lnTo>
                            <a:pt x="526" y="107"/>
                          </a:lnTo>
                          <a:lnTo>
                            <a:pt x="526" y="104"/>
                          </a:lnTo>
                          <a:lnTo>
                            <a:pt x="525" y="104"/>
                          </a:lnTo>
                          <a:lnTo>
                            <a:pt x="525" y="104"/>
                          </a:lnTo>
                          <a:lnTo>
                            <a:pt x="525" y="104"/>
                          </a:lnTo>
                          <a:lnTo>
                            <a:pt x="523" y="104"/>
                          </a:lnTo>
                          <a:close/>
                          <a:moveTo>
                            <a:pt x="462" y="94"/>
                          </a:moveTo>
                          <a:lnTo>
                            <a:pt x="461" y="94"/>
                          </a:lnTo>
                          <a:lnTo>
                            <a:pt x="461" y="95"/>
                          </a:lnTo>
                          <a:lnTo>
                            <a:pt x="461" y="97"/>
                          </a:lnTo>
                          <a:lnTo>
                            <a:pt x="459" y="97"/>
                          </a:lnTo>
                          <a:lnTo>
                            <a:pt x="459" y="98"/>
                          </a:lnTo>
                          <a:lnTo>
                            <a:pt x="461" y="98"/>
                          </a:lnTo>
                          <a:lnTo>
                            <a:pt x="461" y="98"/>
                          </a:lnTo>
                          <a:lnTo>
                            <a:pt x="461" y="98"/>
                          </a:lnTo>
                          <a:lnTo>
                            <a:pt x="462" y="98"/>
                          </a:lnTo>
                          <a:lnTo>
                            <a:pt x="462" y="97"/>
                          </a:lnTo>
                          <a:lnTo>
                            <a:pt x="462" y="97"/>
                          </a:lnTo>
                          <a:lnTo>
                            <a:pt x="462" y="97"/>
                          </a:lnTo>
                          <a:lnTo>
                            <a:pt x="462" y="94"/>
                          </a:lnTo>
                          <a:close/>
                          <a:moveTo>
                            <a:pt x="449" y="87"/>
                          </a:moveTo>
                          <a:lnTo>
                            <a:pt x="448" y="89"/>
                          </a:lnTo>
                          <a:lnTo>
                            <a:pt x="448" y="90"/>
                          </a:lnTo>
                          <a:lnTo>
                            <a:pt x="450" y="90"/>
                          </a:lnTo>
                          <a:lnTo>
                            <a:pt x="451" y="91"/>
                          </a:lnTo>
                          <a:lnTo>
                            <a:pt x="451" y="91"/>
                          </a:lnTo>
                          <a:lnTo>
                            <a:pt x="454" y="91"/>
                          </a:lnTo>
                          <a:lnTo>
                            <a:pt x="454" y="90"/>
                          </a:lnTo>
                          <a:lnTo>
                            <a:pt x="453" y="89"/>
                          </a:lnTo>
                          <a:lnTo>
                            <a:pt x="451" y="89"/>
                          </a:lnTo>
                          <a:lnTo>
                            <a:pt x="450" y="87"/>
                          </a:lnTo>
                          <a:lnTo>
                            <a:pt x="449" y="87"/>
                          </a:lnTo>
                          <a:close/>
                          <a:moveTo>
                            <a:pt x="459" y="0"/>
                          </a:moveTo>
                          <a:lnTo>
                            <a:pt x="459" y="1"/>
                          </a:lnTo>
                          <a:lnTo>
                            <a:pt x="461" y="1"/>
                          </a:lnTo>
                          <a:lnTo>
                            <a:pt x="462" y="1"/>
                          </a:lnTo>
                          <a:lnTo>
                            <a:pt x="462" y="1"/>
                          </a:lnTo>
                          <a:lnTo>
                            <a:pt x="466" y="2"/>
                          </a:lnTo>
                          <a:lnTo>
                            <a:pt x="467" y="5"/>
                          </a:lnTo>
                          <a:lnTo>
                            <a:pt x="470" y="5"/>
                          </a:lnTo>
                          <a:lnTo>
                            <a:pt x="470" y="8"/>
                          </a:lnTo>
                          <a:lnTo>
                            <a:pt x="471" y="9"/>
                          </a:lnTo>
                          <a:lnTo>
                            <a:pt x="472" y="9"/>
                          </a:lnTo>
                          <a:lnTo>
                            <a:pt x="474" y="9"/>
                          </a:lnTo>
                          <a:lnTo>
                            <a:pt x="475" y="13"/>
                          </a:lnTo>
                          <a:lnTo>
                            <a:pt x="476" y="13"/>
                          </a:lnTo>
                          <a:lnTo>
                            <a:pt x="476" y="15"/>
                          </a:lnTo>
                          <a:lnTo>
                            <a:pt x="478" y="17"/>
                          </a:lnTo>
                          <a:lnTo>
                            <a:pt x="484" y="17"/>
                          </a:lnTo>
                          <a:lnTo>
                            <a:pt x="484" y="17"/>
                          </a:lnTo>
                          <a:lnTo>
                            <a:pt x="488" y="17"/>
                          </a:lnTo>
                          <a:lnTo>
                            <a:pt x="488" y="17"/>
                          </a:lnTo>
                          <a:lnTo>
                            <a:pt x="491" y="17"/>
                          </a:lnTo>
                          <a:lnTo>
                            <a:pt x="491" y="18"/>
                          </a:lnTo>
                          <a:lnTo>
                            <a:pt x="488" y="19"/>
                          </a:lnTo>
                          <a:lnTo>
                            <a:pt x="488" y="21"/>
                          </a:lnTo>
                          <a:lnTo>
                            <a:pt x="488" y="21"/>
                          </a:lnTo>
                          <a:lnTo>
                            <a:pt x="488" y="22"/>
                          </a:lnTo>
                          <a:lnTo>
                            <a:pt x="493" y="22"/>
                          </a:lnTo>
                          <a:lnTo>
                            <a:pt x="493" y="22"/>
                          </a:lnTo>
                          <a:lnTo>
                            <a:pt x="495" y="22"/>
                          </a:lnTo>
                          <a:lnTo>
                            <a:pt x="495" y="23"/>
                          </a:lnTo>
                          <a:lnTo>
                            <a:pt x="495" y="23"/>
                          </a:lnTo>
                          <a:lnTo>
                            <a:pt x="496" y="23"/>
                          </a:lnTo>
                          <a:lnTo>
                            <a:pt x="496" y="22"/>
                          </a:lnTo>
                          <a:lnTo>
                            <a:pt x="497" y="21"/>
                          </a:lnTo>
                          <a:lnTo>
                            <a:pt x="499" y="21"/>
                          </a:lnTo>
                          <a:lnTo>
                            <a:pt x="497" y="23"/>
                          </a:lnTo>
                          <a:lnTo>
                            <a:pt x="497" y="25"/>
                          </a:lnTo>
                          <a:lnTo>
                            <a:pt x="496" y="25"/>
                          </a:lnTo>
                          <a:lnTo>
                            <a:pt x="496" y="26"/>
                          </a:lnTo>
                          <a:lnTo>
                            <a:pt x="495" y="26"/>
                          </a:lnTo>
                          <a:lnTo>
                            <a:pt x="495" y="27"/>
                          </a:lnTo>
                          <a:lnTo>
                            <a:pt x="493" y="28"/>
                          </a:lnTo>
                          <a:lnTo>
                            <a:pt x="496" y="28"/>
                          </a:lnTo>
                          <a:lnTo>
                            <a:pt x="496" y="31"/>
                          </a:lnTo>
                          <a:lnTo>
                            <a:pt x="495" y="31"/>
                          </a:lnTo>
                          <a:lnTo>
                            <a:pt x="495" y="31"/>
                          </a:lnTo>
                          <a:lnTo>
                            <a:pt x="492" y="31"/>
                          </a:lnTo>
                          <a:lnTo>
                            <a:pt x="492" y="34"/>
                          </a:lnTo>
                          <a:lnTo>
                            <a:pt x="493" y="36"/>
                          </a:lnTo>
                          <a:lnTo>
                            <a:pt x="495" y="36"/>
                          </a:lnTo>
                          <a:lnTo>
                            <a:pt x="495" y="39"/>
                          </a:lnTo>
                          <a:lnTo>
                            <a:pt x="495" y="40"/>
                          </a:lnTo>
                          <a:lnTo>
                            <a:pt x="493" y="43"/>
                          </a:lnTo>
                          <a:lnTo>
                            <a:pt x="493" y="44"/>
                          </a:lnTo>
                          <a:lnTo>
                            <a:pt x="493" y="44"/>
                          </a:lnTo>
                          <a:lnTo>
                            <a:pt x="493" y="44"/>
                          </a:lnTo>
                          <a:lnTo>
                            <a:pt x="495" y="47"/>
                          </a:lnTo>
                          <a:lnTo>
                            <a:pt x="496" y="47"/>
                          </a:lnTo>
                          <a:lnTo>
                            <a:pt x="499" y="48"/>
                          </a:lnTo>
                          <a:lnTo>
                            <a:pt x="499" y="48"/>
                          </a:lnTo>
                          <a:lnTo>
                            <a:pt x="501" y="48"/>
                          </a:lnTo>
                          <a:lnTo>
                            <a:pt x="501" y="49"/>
                          </a:lnTo>
                          <a:lnTo>
                            <a:pt x="505" y="49"/>
                          </a:lnTo>
                          <a:lnTo>
                            <a:pt x="506" y="51"/>
                          </a:lnTo>
                          <a:lnTo>
                            <a:pt x="506" y="51"/>
                          </a:lnTo>
                          <a:lnTo>
                            <a:pt x="506" y="55"/>
                          </a:lnTo>
                          <a:lnTo>
                            <a:pt x="508" y="55"/>
                          </a:lnTo>
                          <a:lnTo>
                            <a:pt x="508" y="56"/>
                          </a:lnTo>
                          <a:lnTo>
                            <a:pt x="509" y="56"/>
                          </a:lnTo>
                          <a:lnTo>
                            <a:pt x="509" y="56"/>
                          </a:lnTo>
                          <a:lnTo>
                            <a:pt x="509" y="56"/>
                          </a:lnTo>
                          <a:lnTo>
                            <a:pt x="510" y="55"/>
                          </a:lnTo>
                          <a:lnTo>
                            <a:pt x="510" y="53"/>
                          </a:lnTo>
                          <a:lnTo>
                            <a:pt x="513" y="53"/>
                          </a:lnTo>
                          <a:lnTo>
                            <a:pt x="513" y="56"/>
                          </a:lnTo>
                          <a:lnTo>
                            <a:pt x="514" y="56"/>
                          </a:lnTo>
                          <a:lnTo>
                            <a:pt x="516" y="59"/>
                          </a:lnTo>
                          <a:lnTo>
                            <a:pt x="516" y="60"/>
                          </a:lnTo>
                          <a:lnTo>
                            <a:pt x="518" y="59"/>
                          </a:lnTo>
                          <a:lnTo>
                            <a:pt x="518" y="59"/>
                          </a:lnTo>
                          <a:lnTo>
                            <a:pt x="520" y="59"/>
                          </a:lnTo>
                          <a:lnTo>
                            <a:pt x="520" y="57"/>
                          </a:lnTo>
                          <a:lnTo>
                            <a:pt x="521" y="57"/>
                          </a:lnTo>
                          <a:lnTo>
                            <a:pt x="521" y="57"/>
                          </a:lnTo>
                          <a:lnTo>
                            <a:pt x="522" y="57"/>
                          </a:lnTo>
                          <a:lnTo>
                            <a:pt x="522" y="56"/>
                          </a:lnTo>
                          <a:lnTo>
                            <a:pt x="522" y="56"/>
                          </a:lnTo>
                          <a:lnTo>
                            <a:pt x="522" y="56"/>
                          </a:lnTo>
                          <a:lnTo>
                            <a:pt x="522" y="56"/>
                          </a:lnTo>
                          <a:lnTo>
                            <a:pt x="523" y="56"/>
                          </a:lnTo>
                          <a:lnTo>
                            <a:pt x="523" y="53"/>
                          </a:lnTo>
                          <a:lnTo>
                            <a:pt x="523" y="53"/>
                          </a:lnTo>
                          <a:lnTo>
                            <a:pt x="525" y="52"/>
                          </a:lnTo>
                          <a:lnTo>
                            <a:pt x="526" y="52"/>
                          </a:lnTo>
                          <a:lnTo>
                            <a:pt x="526" y="52"/>
                          </a:lnTo>
                          <a:lnTo>
                            <a:pt x="527" y="53"/>
                          </a:lnTo>
                          <a:lnTo>
                            <a:pt x="527" y="49"/>
                          </a:lnTo>
                          <a:lnTo>
                            <a:pt x="531" y="46"/>
                          </a:lnTo>
                          <a:lnTo>
                            <a:pt x="531" y="44"/>
                          </a:lnTo>
                          <a:lnTo>
                            <a:pt x="533" y="43"/>
                          </a:lnTo>
                          <a:lnTo>
                            <a:pt x="533" y="43"/>
                          </a:lnTo>
                          <a:lnTo>
                            <a:pt x="533" y="42"/>
                          </a:lnTo>
                          <a:lnTo>
                            <a:pt x="531" y="42"/>
                          </a:lnTo>
                          <a:lnTo>
                            <a:pt x="531" y="39"/>
                          </a:lnTo>
                          <a:lnTo>
                            <a:pt x="533" y="39"/>
                          </a:lnTo>
                          <a:lnTo>
                            <a:pt x="534" y="38"/>
                          </a:lnTo>
                          <a:lnTo>
                            <a:pt x="534" y="38"/>
                          </a:lnTo>
                          <a:lnTo>
                            <a:pt x="534" y="35"/>
                          </a:lnTo>
                          <a:lnTo>
                            <a:pt x="535" y="35"/>
                          </a:lnTo>
                          <a:lnTo>
                            <a:pt x="535" y="34"/>
                          </a:lnTo>
                          <a:lnTo>
                            <a:pt x="535" y="34"/>
                          </a:lnTo>
                          <a:lnTo>
                            <a:pt x="537" y="34"/>
                          </a:lnTo>
                          <a:lnTo>
                            <a:pt x="538" y="30"/>
                          </a:lnTo>
                          <a:lnTo>
                            <a:pt x="542" y="28"/>
                          </a:lnTo>
                          <a:lnTo>
                            <a:pt x="541" y="32"/>
                          </a:lnTo>
                          <a:lnTo>
                            <a:pt x="542" y="32"/>
                          </a:lnTo>
                          <a:lnTo>
                            <a:pt x="542" y="35"/>
                          </a:lnTo>
                          <a:lnTo>
                            <a:pt x="543" y="36"/>
                          </a:lnTo>
                          <a:lnTo>
                            <a:pt x="543" y="36"/>
                          </a:lnTo>
                          <a:lnTo>
                            <a:pt x="543" y="39"/>
                          </a:lnTo>
                          <a:lnTo>
                            <a:pt x="542" y="40"/>
                          </a:lnTo>
                          <a:lnTo>
                            <a:pt x="542" y="42"/>
                          </a:lnTo>
                          <a:lnTo>
                            <a:pt x="543" y="43"/>
                          </a:lnTo>
                          <a:lnTo>
                            <a:pt x="543" y="44"/>
                          </a:lnTo>
                          <a:lnTo>
                            <a:pt x="543" y="47"/>
                          </a:lnTo>
                          <a:lnTo>
                            <a:pt x="544" y="47"/>
                          </a:lnTo>
                          <a:lnTo>
                            <a:pt x="544" y="49"/>
                          </a:lnTo>
                          <a:lnTo>
                            <a:pt x="546" y="49"/>
                          </a:lnTo>
                          <a:lnTo>
                            <a:pt x="546" y="48"/>
                          </a:lnTo>
                          <a:lnTo>
                            <a:pt x="547" y="48"/>
                          </a:lnTo>
                          <a:lnTo>
                            <a:pt x="550" y="48"/>
                          </a:lnTo>
                          <a:lnTo>
                            <a:pt x="550" y="51"/>
                          </a:lnTo>
                          <a:lnTo>
                            <a:pt x="552" y="51"/>
                          </a:lnTo>
                          <a:lnTo>
                            <a:pt x="551" y="52"/>
                          </a:lnTo>
                          <a:lnTo>
                            <a:pt x="551" y="52"/>
                          </a:lnTo>
                          <a:lnTo>
                            <a:pt x="551" y="53"/>
                          </a:lnTo>
                          <a:lnTo>
                            <a:pt x="551" y="53"/>
                          </a:lnTo>
                          <a:lnTo>
                            <a:pt x="551" y="53"/>
                          </a:lnTo>
                          <a:lnTo>
                            <a:pt x="552" y="53"/>
                          </a:lnTo>
                          <a:lnTo>
                            <a:pt x="554" y="55"/>
                          </a:lnTo>
                          <a:lnTo>
                            <a:pt x="554" y="55"/>
                          </a:lnTo>
                          <a:lnTo>
                            <a:pt x="554" y="56"/>
                          </a:lnTo>
                          <a:lnTo>
                            <a:pt x="552" y="57"/>
                          </a:lnTo>
                          <a:lnTo>
                            <a:pt x="552" y="57"/>
                          </a:lnTo>
                          <a:lnTo>
                            <a:pt x="551" y="59"/>
                          </a:lnTo>
                          <a:lnTo>
                            <a:pt x="550" y="59"/>
                          </a:lnTo>
                          <a:lnTo>
                            <a:pt x="548" y="59"/>
                          </a:lnTo>
                          <a:lnTo>
                            <a:pt x="548" y="60"/>
                          </a:lnTo>
                          <a:lnTo>
                            <a:pt x="550" y="60"/>
                          </a:lnTo>
                          <a:lnTo>
                            <a:pt x="551" y="61"/>
                          </a:lnTo>
                          <a:lnTo>
                            <a:pt x="551" y="61"/>
                          </a:lnTo>
                          <a:lnTo>
                            <a:pt x="551" y="60"/>
                          </a:lnTo>
                          <a:lnTo>
                            <a:pt x="552" y="60"/>
                          </a:lnTo>
                          <a:lnTo>
                            <a:pt x="555" y="60"/>
                          </a:lnTo>
                          <a:lnTo>
                            <a:pt x="558" y="61"/>
                          </a:lnTo>
                          <a:lnTo>
                            <a:pt x="556" y="63"/>
                          </a:lnTo>
                          <a:lnTo>
                            <a:pt x="556" y="64"/>
                          </a:lnTo>
                          <a:lnTo>
                            <a:pt x="555" y="64"/>
                          </a:lnTo>
                          <a:lnTo>
                            <a:pt x="555" y="65"/>
                          </a:lnTo>
                          <a:lnTo>
                            <a:pt x="556" y="65"/>
                          </a:lnTo>
                          <a:lnTo>
                            <a:pt x="558" y="65"/>
                          </a:lnTo>
                          <a:lnTo>
                            <a:pt x="556" y="68"/>
                          </a:lnTo>
                          <a:lnTo>
                            <a:pt x="559" y="68"/>
                          </a:lnTo>
                          <a:lnTo>
                            <a:pt x="559" y="68"/>
                          </a:lnTo>
                          <a:lnTo>
                            <a:pt x="561" y="69"/>
                          </a:lnTo>
                          <a:lnTo>
                            <a:pt x="563" y="70"/>
                          </a:lnTo>
                          <a:lnTo>
                            <a:pt x="563" y="73"/>
                          </a:lnTo>
                          <a:lnTo>
                            <a:pt x="561" y="76"/>
                          </a:lnTo>
                          <a:lnTo>
                            <a:pt x="559" y="76"/>
                          </a:lnTo>
                          <a:lnTo>
                            <a:pt x="559" y="77"/>
                          </a:lnTo>
                          <a:lnTo>
                            <a:pt x="563" y="77"/>
                          </a:lnTo>
                          <a:lnTo>
                            <a:pt x="563" y="77"/>
                          </a:lnTo>
                          <a:lnTo>
                            <a:pt x="563" y="77"/>
                          </a:lnTo>
                          <a:lnTo>
                            <a:pt x="563" y="78"/>
                          </a:lnTo>
                          <a:lnTo>
                            <a:pt x="563" y="78"/>
                          </a:lnTo>
                          <a:lnTo>
                            <a:pt x="568" y="80"/>
                          </a:lnTo>
                          <a:lnTo>
                            <a:pt x="568" y="81"/>
                          </a:lnTo>
                          <a:lnTo>
                            <a:pt x="569" y="81"/>
                          </a:lnTo>
                          <a:lnTo>
                            <a:pt x="568" y="85"/>
                          </a:lnTo>
                          <a:lnTo>
                            <a:pt x="568" y="85"/>
                          </a:lnTo>
                          <a:lnTo>
                            <a:pt x="567" y="83"/>
                          </a:lnTo>
                          <a:lnTo>
                            <a:pt x="565" y="83"/>
                          </a:lnTo>
                          <a:lnTo>
                            <a:pt x="565" y="83"/>
                          </a:lnTo>
                          <a:lnTo>
                            <a:pt x="565" y="85"/>
                          </a:lnTo>
                          <a:lnTo>
                            <a:pt x="559" y="83"/>
                          </a:lnTo>
                          <a:lnTo>
                            <a:pt x="559" y="86"/>
                          </a:lnTo>
                          <a:lnTo>
                            <a:pt x="561" y="86"/>
                          </a:lnTo>
                          <a:lnTo>
                            <a:pt x="561" y="87"/>
                          </a:lnTo>
                          <a:lnTo>
                            <a:pt x="561" y="87"/>
                          </a:lnTo>
                          <a:lnTo>
                            <a:pt x="561" y="87"/>
                          </a:lnTo>
                          <a:lnTo>
                            <a:pt x="560" y="89"/>
                          </a:lnTo>
                          <a:lnTo>
                            <a:pt x="560" y="90"/>
                          </a:lnTo>
                          <a:lnTo>
                            <a:pt x="561" y="90"/>
                          </a:lnTo>
                          <a:lnTo>
                            <a:pt x="563" y="89"/>
                          </a:lnTo>
                          <a:lnTo>
                            <a:pt x="564" y="89"/>
                          </a:lnTo>
                          <a:lnTo>
                            <a:pt x="564" y="90"/>
                          </a:lnTo>
                          <a:lnTo>
                            <a:pt x="563" y="91"/>
                          </a:lnTo>
                          <a:lnTo>
                            <a:pt x="567" y="91"/>
                          </a:lnTo>
                          <a:lnTo>
                            <a:pt x="567" y="97"/>
                          </a:lnTo>
                          <a:lnTo>
                            <a:pt x="572" y="97"/>
                          </a:lnTo>
                          <a:lnTo>
                            <a:pt x="572" y="98"/>
                          </a:lnTo>
                          <a:lnTo>
                            <a:pt x="573" y="98"/>
                          </a:lnTo>
                          <a:lnTo>
                            <a:pt x="575" y="99"/>
                          </a:lnTo>
                          <a:lnTo>
                            <a:pt x="576" y="99"/>
                          </a:lnTo>
                          <a:lnTo>
                            <a:pt x="576" y="102"/>
                          </a:lnTo>
                          <a:lnTo>
                            <a:pt x="577" y="102"/>
                          </a:lnTo>
                          <a:lnTo>
                            <a:pt x="576" y="106"/>
                          </a:lnTo>
                          <a:lnTo>
                            <a:pt x="581" y="106"/>
                          </a:lnTo>
                          <a:lnTo>
                            <a:pt x="581" y="107"/>
                          </a:lnTo>
                          <a:lnTo>
                            <a:pt x="584" y="106"/>
                          </a:lnTo>
                          <a:lnTo>
                            <a:pt x="584" y="107"/>
                          </a:lnTo>
                          <a:lnTo>
                            <a:pt x="584" y="107"/>
                          </a:lnTo>
                          <a:lnTo>
                            <a:pt x="584" y="108"/>
                          </a:lnTo>
                          <a:lnTo>
                            <a:pt x="585" y="108"/>
                          </a:lnTo>
                          <a:lnTo>
                            <a:pt x="585" y="108"/>
                          </a:lnTo>
                          <a:lnTo>
                            <a:pt x="585" y="107"/>
                          </a:lnTo>
                          <a:lnTo>
                            <a:pt x="586" y="107"/>
                          </a:lnTo>
                          <a:lnTo>
                            <a:pt x="588" y="106"/>
                          </a:lnTo>
                          <a:lnTo>
                            <a:pt x="588" y="107"/>
                          </a:lnTo>
                          <a:lnTo>
                            <a:pt x="589" y="107"/>
                          </a:lnTo>
                          <a:lnTo>
                            <a:pt x="589" y="107"/>
                          </a:lnTo>
                          <a:lnTo>
                            <a:pt x="590" y="106"/>
                          </a:lnTo>
                          <a:lnTo>
                            <a:pt x="590" y="108"/>
                          </a:lnTo>
                          <a:lnTo>
                            <a:pt x="590" y="110"/>
                          </a:lnTo>
                          <a:lnTo>
                            <a:pt x="592" y="111"/>
                          </a:lnTo>
                          <a:lnTo>
                            <a:pt x="592" y="112"/>
                          </a:lnTo>
                          <a:lnTo>
                            <a:pt x="597" y="114"/>
                          </a:lnTo>
                          <a:lnTo>
                            <a:pt x="597" y="111"/>
                          </a:lnTo>
                          <a:lnTo>
                            <a:pt x="598" y="110"/>
                          </a:lnTo>
                          <a:lnTo>
                            <a:pt x="598" y="110"/>
                          </a:lnTo>
                          <a:lnTo>
                            <a:pt x="599" y="110"/>
                          </a:lnTo>
                          <a:lnTo>
                            <a:pt x="599" y="110"/>
                          </a:lnTo>
                          <a:lnTo>
                            <a:pt x="599" y="110"/>
                          </a:lnTo>
                          <a:lnTo>
                            <a:pt x="599" y="114"/>
                          </a:lnTo>
                          <a:lnTo>
                            <a:pt x="601" y="114"/>
                          </a:lnTo>
                          <a:lnTo>
                            <a:pt x="601" y="114"/>
                          </a:lnTo>
                          <a:lnTo>
                            <a:pt x="601" y="115"/>
                          </a:lnTo>
                          <a:lnTo>
                            <a:pt x="602" y="115"/>
                          </a:lnTo>
                          <a:lnTo>
                            <a:pt x="603" y="115"/>
                          </a:lnTo>
                          <a:lnTo>
                            <a:pt x="603" y="115"/>
                          </a:lnTo>
                          <a:lnTo>
                            <a:pt x="603" y="114"/>
                          </a:lnTo>
                          <a:lnTo>
                            <a:pt x="603" y="114"/>
                          </a:lnTo>
                          <a:lnTo>
                            <a:pt x="603" y="115"/>
                          </a:lnTo>
                          <a:lnTo>
                            <a:pt x="602" y="116"/>
                          </a:lnTo>
                          <a:lnTo>
                            <a:pt x="602" y="118"/>
                          </a:lnTo>
                          <a:lnTo>
                            <a:pt x="601" y="118"/>
                          </a:lnTo>
                          <a:lnTo>
                            <a:pt x="601" y="119"/>
                          </a:lnTo>
                          <a:lnTo>
                            <a:pt x="598" y="119"/>
                          </a:lnTo>
                          <a:lnTo>
                            <a:pt x="598" y="119"/>
                          </a:lnTo>
                          <a:lnTo>
                            <a:pt x="597" y="119"/>
                          </a:lnTo>
                          <a:lnTo>
                            <a:pt x="597" y="120"/>
                          </a:lnTo>
                          <a:lnTo>
                            <a:pt x="595" y="121"/>
                          </a:lnTo>
                          <a:lnTo>
                            <a:pt x="594" y="120"/>
                          </a:lnTo>
                          <a:lnTo>
                            <a:pt x="594" y="120"/>
                          </a:lnTo>
                          <a:lnTo>
                            <a:pt x="594" y="120"/>
                          </a:lnTo>
                          <a:lnTo>
                            <a:pt x="594" y="120"/>
                          </a:lnTo>
                          <a:lnTo>
                            <a:pt x="593" y="120"/>
                          </a:lnTo>
                          <a:lnTo>
                            <a:pt x="592" y="123"/>
                          </a:lnTo>
                          <a:lnTo>
                            <a:pt x="589" y="123"/>
                          </a:lnTo>
                          <a:lnTo>
                            <a:pt x="588" y="124"/>
                          </a:lnTo>
                          <a:lnTo>
                            <a:pt x="585" y="124"/>
                          </a:lnTo>
                          <a:lnTo>
                            <a:pt x="585" y="125"/>
                          </a:lnTo>
                          <a:lnTo>
                            <a:pt x="584" y="125"/>
                          </a:lnTo>
                          <a:lnTo>
                            <a:pt x="582" y="127"/>
                          </a:lnTo>
                          <a:lnTo>
                            <a:pt x="580" y="127"/>
                          </a:lnTo>
                          <a:lnTo>
                            <a:pt x="580" y="127"/>
                          </a:lnTo>
                          <a:lnTo>
                            <a:pt x="576" y="127"/>
                          </a:lnTo>
                          <a:lnTo>
                            <a:pt x="576" y="129"/>
                          </a:lnTo>
                          <a:lnTo>
                            <a:pt x="577" y="131"/>
                          </a:lnTo>
                          <a:lnTo>
                            <a:pt x="577" y="132"/>
                          </a:lnTo>
                          <a:lnTo>
                            <a:pt x="580" y="132"/>
                          </a:lnTo>
                          <a:lnTo>
                            <a:pt x="581" y="131"/>
                          </a:lnTo>
                          <a:lnTo>
                            <a:pt x="581" y="129"/>
                          </a:lnTo>
                          <a:lnTo>
                            <a:pt x="584" y="128"/>
                          </a:lnTo>
                          <a:lnTo>
                            <a:pt x="585" y="128"/>
                          </a:lnTo>
                          <a:lnTo>
                            <a:pt x="586" y="127"/>
                          </a:lnTo>
                          <a:lnTo>
                            <a:pt x="588" y="127"/>
                          </a:lnTo>
                          <a:lnTo>
                            <a:pt x="588" y="127"/>
                          </a:lnTo>
                          <a:lnTo>
                            <a:pt x="589" y="127"/>
                          </a:lnTo>
                          <a:lnTo>
                            <a:pt x="593" y="123"/>
                          </a:lnTo>
                          <a:lnTo>
                            <a:pt x="594" y="123"/>
                          </a:lnTo>
                          <a:lnTo>
                            <a:pt x="594" y="123"/>
                          </a:lnTo>
                          <a:lnTo>
                            <a:pt x="599" y="123"/>
                          </a:lnTo>
                          <a:lnTo>
                            <a:pt x="599" y="121"/>
                          </a:lnTo>
                          <a:lnTo>
                            <a:pt x="599" y="120"/>
                          </a:lnTo>
                          <a:lnTo>
                            <a:pt x="601" y="120"/>
                          </a:lnTo>
                          <a:lnTo>
                            <a:pt x="603" y="120"/>
                          </a:lnTo>
                          <a:lnTo>
                            <a:pt x="603" y="120"/>
                          </a:lnTo>
                          <a:lnTo>
                            <a:pt x="606" y="120"/>
                          </a:lnTo>
                          <a:lnTo>
                            <a:pt x="607" y="123"/>
                          </a:lnTo>
                          <a:lnTo>
                            <a:pt x="609" y="123"/>
                          </a:lnTo>
                          <a:lnTo>
                            <a:pt x="609" y="124"/>
                          </a:lnTo>
                          <a:lnTo>
                            <a:pt x="611" y="124"/>
                          </a:lnTo>
                          <a:lnTo>
                            <a:pt x="611" y="124"/>
                          </a:lnTo>
                          <a:lnTo>
                            <a:pt x="613" y="125"/>
                          </a:lnTo>
                          <a:lnTo>
                            <a:pt x="613" y="127"/>
                          </a:lnTo>
                          <a:lnTo>
                            <a:pt x="613" y="128"/>
                          </a:lnTo>
                          <a:lnTo>
                            <a:pt x="614" y="128"/>
                          </a:lnTo>
                          <a:lnTo>
                            <a:pt x="614" y="127"/>
                          </a:lnTo>
                          <a:lnTo>
                            <a:pt x="615" y="127"/>
                          </a:lnTo>
                          <a:lnTo>
                            <a:pt x="616" y="125"/>
                          </a:lnTo>
                          <a:lnTo>
                            <a:pt x="616" y="127"/>
                          </a:lnTo>
                          <a:lnTo>
                            <a:pt x="618" y="127"/>
                          </a:lnTo>
                          <a:lnTo>
                            <a:pt x="618" y="129"/>
                          </a:lnTo>
                          <a:lnTo>
                            <a:pt x="618" y="129"/>
                          </a:lnTo>
                          <a:lnTo>
                            <a:pt x="618" y="131"/>
                          </a:lnTo>
                          <a:lnTo>
                            <a:pt x="618" y="132"/>
                          </a:lnTo>
                          <a:lnTo>
                            <a:pt x="616" y="132"/>
                          </a:lnTo>
                          <a:lnTo>
                            <a:pt x="616" y="135"/>
                          </a:lnTo>
                          <a:lnTo>
                            <a:pt x="618" y="136"/>
                          </a:lnTo>
                          <a:lnTo>
                            <a:pt x="619" y="138"/>
                          </a:lnTo>
                          <a:lnTo>
                            <a:pt x="616" y="138"/>
                          </a:lnTo>
                          <a:lnTo>
                            <a:pt x="616" y="140"/>
                          </a:lnTo>
                          <a:lnTo>
                            <a:pt x="616" y="141"/>
                          </a:lnTo>
                          <a:lnTo>
                            <a:pt x="615" y="142"/>
                          </a:lnTo>
                          <a:lnTo>
                            <a:pt x="614" y="142"/>
                          </a:lnTo>
                          <a:lnTo>
                            <a:pt x="614" y="144"/>
                          </a:lnTo>
                          <a:lnTo>
                            <a:pt x="607" y="146"/>
                          </a:lnTo>
                          <a:lnTo>
                            <a:pt x="607" y="148"/>
                          </a:lnTo>
                          <a:lnTo>
                            <a:pt x="601" y="146"/>
                          </a:lnTo>
                          <a:lnTo>
                            <a:pt x="601" y="149"/>
                          </a:lnTo>
                          <a:lnTo>
                            <a:pt x="601" y="149"/>
                          </a:lnTo>
                          <a:lnTo>
                            <a:pt x="598" y="149"/>
                          </a:lnTo>
                          <a:lnTo>
                            <a:pt x="595" y="148"/>
                          </a:lnTo>
                          <a:lnTo>
                            <a:pt x="595" y="150"/>
                          </a:lnTo>
                          <a:lnTo>
                            <a:pt x="593" y="150"/>
                          </a:lnTo>
                          <a:lnTo>
                            <a:pt x="592" y="153"/>
                          </a:lnTo>
                          <a:lnTo>
                            <a:pt x="592" y="154"/>
                          </a:lnTo>
                          <a:lnTo>
                            <a:pt x="590" y="155"/>
                          </a:lnTo>
                          <a:lnTo>
                            <a:pt x="589" y="155"/>
                          </a:lnTo>
                          <a:lnTo>
                            <a:pt x="590" y="158"/>
                          </a:lnTo>
                          <a:lnTo>
                            <a:pt x="589" y="159"/>
                          </a:lnTo>
                          <a:lnTo>
                            <a:pt x="588" y="159"/>
                          </a:lnTo>
                          <a:lnTo>
                            <a:pt x="586" y="161"/>
                          </a:lnTo>
                          <a:lnTo>
                            <a:pt x="585" y="161"/>
                          </a:lnTo>
                          <a:lnTo>
                            <a:pt x="585" y="161"/>
                          </a:lnTo>
                          <a:lnTo>
                            <a:pt x="585" y="161"/>
                          </a:lnTo>
                          <a:lnTo>
                            <a:pt x="584" y="161"/>
                          </a:lnTo>
                          <a:lnTo>
                            <a:pt x="584" y="163"/>
                          </a:lnTo>
                          <a:lnTo>
                            <a:pt x="584" y="165"/>
                          </a:lnTo>
                          <a:lnTo>
                            <a:pt x="582" y="165"/>
                          </a:lnTo>
                          <a:lnTo>
                            <a:pt x="581" y="165"/>
                          </a:lnTo>
                          <a:lnTo>
                            <a:pt x="581" y="166"/>
                          </a:lnTo>
                          <a:lnTo>
                            <a:pt x="581" y="166"/>
                          </a:lnTo>
                          <a:lnTo>
                            <a:pt x="580" y="165"/>
                          </a:lnTo>
                          <a:lnTo>
                            <a:pt x="578" y="165"/>
                          </a:lnTo>
                          <a:lnTo>
                            <a:pt x="578" y="165"/>
                          </a:lnTo>
                          <a:lnTo>
                            <a:pt x="578" y="166"/>
                          </a:lnTo>
                          <a:lnTo>
                            <a:pt x="577" y="166"/>
                          </a:lnTo>
                          <a:lnTo>
                            <a:pt x="577" y="167"/>
                          </a:lnTo>
                          <a:lnTo>
                            <a:pt x="576" y="167"/>
                          </a:lnTo>
                          <a:lnTo>
                            <a:pt x="575" y="167"/>
                          </a:lnTo>
                          <a:lnTo>
                            <a:pt x="575" y="167"/>
                          </a:lnTo>
                          <a:lnTo>
                            <a:pt x="573" y="167"/>
                          </a:lnTo>
                          <a:lnTo>
                            <a:pt x="573" y="166"/>
                          </a:lnTo>
                          <a:lnTo>
                            <a:pt x="572" y="166"/>
                          </a:lnTo>
                          <a:lnTo>
                            <a:pt x="571" y="166"/>
                          </a:lnTo>
                          <a:lnTo>
                            <a:pt x="571" y="167"/>
                          </a:lnTo>
                          <a:lnTo>
                            <a:pt x="569" y="169"/>
                          </a:lnTo>
                          <a:lnTo>
                            <a:pt x="569" y="167"/>
                          </a:lnTo>
                          <a:lnTo>
                            <a:pt x="569" y="167"/>
                          </a:lnTo>
                          <a:lnTo>
                            <a:pt x="568" y="167"/>
                          </a:lnTo>
                          <a:lnTo>
                            <a:pt x="568" y="169"/>
                          </a:lnTo>
                          <a:lnTo>
                            <a:pt x="568" y="169"/>
                          </a:lnTo>
                          <a:lnTo>
                            <a:pt x="565" y="169"/>
                          </a:lnTo>
                          <a:lnTo>
                            <a:pt x="565" y="167"/>
                          </a:lnTo>
                          <a:lnTo>
                            <a:pt x="564" y="166"/>
                          </a:lnTo>
                          <a:lnTo>
                            <a:pt x="564" y="165"/>
                          </a:lnTo>
                          <a:lnTo>
                            <a:pt x="563" y="165"/>
                          </a:lnTo>
                          <a:lnTo>
                            <a:pt x="561" y="166"/>
                          </a:lnTo>
                          <a:lnTo>
                            <a:pt x="561" y="166"/>
                          </a:lnTo>
                          <a:lnTo>
                            <a:pt x="560" y="166"/>
                          </a:lnTo>
                          <a:lnTo>
                            <a:pt x="560" y="167"/>
                          </a:lnTo>
                          <a:lnTo>
                            <a:pt x="559" y="167"/>
                          </a:lnTo>
                          <a:lnTo>
                            <a:pt x="558" y="166"/>
                          </a:lnTo>
                          <a:lnTo>
                            <a:pt x="556" y="166"/>
                          </a:lnTo>
                          <a:lnTo>
                            <a:pt x="556" y="165"/>
                          </a:lnTo>
                          <a:lnTo>
                            <a:pt x="555" y="165"/>
                          </a:lnTo>
                          <a:lnTo>
                            <a:pt x="552" y="165"/>
                          </a:lnTo>
                          <a:lnTo>
                            <a:pt x="551" y="166"/>
                          </a:lnTo>
                          <a:lnTo>
                            <a:pt x="551" y="167"/>
                          </a:lnTo>
                          <a:lnTo>
                            <a:pt x="550" y="166"/>
                          </a:lnTo>
                          <a:lnTo>
                            <a:pt x="547" y="166"/>
                          </a:lnTo>
                          <a:lnTo>
                            <a:pt x="546" y="166"/>
                          </a:lnTo>
                          <a:lnTo>
                            <a:pt x="546" y="167"/>
                          </a:lnTo>
                          <a:lnTo>
                            <a:pt x="542" y="167"/>
                          </a:lnTo>
                          <a:lnTo>
                            <a:pt x="542" y="166"/>
                          </a:lnTo>
                          <a:lnTo>
                            <a:pt x="541" y="166"/>
                          </a:lnTo>
                          <a:lnTo>
                            <a:pt x="541" y="166"/>
                          </a:lnTo>
                          <a:lnTo>
                            <a:pt x="539" y="166"/>
                          </a:lnTo>
                          <a:lnTo>
                            <a:pt x="539" y="166"/>
                          </a:lnTo>
                          <a:lnTo>
                            <a:pt x="538" y="166"/>
                          </a:lnTo>
                          <a:lnTo>
                            <a:pt x="538" y="167"/>
                          </a:lnTo>
                          <a:lnTo>
                            <a:pt x="535" y="167"/>
                          </a:lnTo>
                          <a:lnTo>
                            <a:pt x="535" y="167"/>
                          </a:lnTo>
                          <a:lnTo>
                            <a:pt x="535" y="167"/>
                          </a:lnTo>
                          <a:lnTo>
                            <a:pt x="534" y="167"/>
                          </a:lnTo>
                          <a:lnTo>
                            <a:pt x="533" y="167"/>
                          </a:lnTo>
                          <a:lnTo>
                            <a:pt x="531" y="167"/>
                          </a:lnTo>
                          <a:lnTo>
                            <a:pt x="531" y="167"/>
                          </a:lnTo>
                          <a:lnTo>
                            <a:pt x="525" y="166"/>
                          </a:lnTo>
                          <a:lnTo>
                            <a:pt x="525" y="167"/>
                          </a:lnTo>
                          <a:lnTo>
                            <a:pt x="523" y="167"/>
                          </a:lnTo>
                          <a:lnTo>
                            <a:pt x="522" y="167"/>
                          </a:lnTo>
                          <a:lnTo>
                            <a:pt x="521" y="166"/>
                          </a:lnTo>
                          <a:lnTo>
                            <a:pt x="521" y="167"/>
                          </a:lnTo>
                          <a:lnTo>
                            <a:pt x="520" y="169"/>
                          </a:lnTo>
                          <a:lnTo>
                            <a:pt x="520" y="169"/>
                          </a:lnTo>
                          <a:lnTo>
                            <a:pt x="518" y="169"/>
                          </a:lnTo>
                          <a:lnTo>
                            <a:pt x="517" y="169"/>
                          </a:lnTo>
                          <a:lnTo>
                            <a:pt x="517" y="170"/>
                          </a:lnTo>
                          <a:lnTo>
                            <a:pt x="516" y="170"/>
                          </a:lnTo>
                          <a:lnTo>
                            <a:pt x="517" y="171"/>
                          </a:lnTo>
                          <a:lnTo>
                            <a:pt x="514" y="176"/>
                          </a:lnTo>
                          <a:lnTo>
                            <a:pt x="510" y="178"/>
                          </a:lnTo>
                          <a:lnTo>
                            <a:pt x="510" y="180"/>
                          </a:lnTo>
                          <a:lnTo>
                            <a:pt x="506" y="180"/>
                          </a:lnTo>
                          <a:lnTo>
                            <a:pt x="506" y="182"/>
                          </a:lnTo>
                          <a:lnTo>
                            <a:pt x="505" y="182"/>
                          </a:lnTo>
                          <a:lnTo>
                            <a:pt x="505" y="183"/>
                          </a:lnTo>
                          <a:lnTo>
                            <a:pt x="505" y="184"/>
                          </a:lnTo>
                          <a:lnTo>
                            <a:pt x="505" y="184"/>
                          </a:lnTo>
                          <a:lnTo>
                            <a:pt x="505" y="184"/>
                          </a:lnTo>
                          <a:lnTo>
                            <a:pt x="501" y="184"/>
                          </a:lnTo>
                          <a:lnTo>
                            <a:pt x="501" y="186"/>
                          </a:lnTo>
                          <a:lnTo>
                            <a:pt x="501" y="186"/>
                          </a:lnTo>
                          <a:lnTo>
                            <a:pt x="501" y="186"/>
                          </a:lnTo>
                          <a:lnTo>
                            <a:pt x="501" y="187"/>
                          </a:lnTo>
                          <a:lnTo>
                            <a:pt x="500" y="187"/>
                          </a:lnTo>
                          <a:lnTo>
                            <a:pt x="499" y="188"/>
                          </a:lnTo>
                          <a:lnTo>
                            <a:pt x="497" y="190"/>
                          </a:lnTo>
                          <a:lnTo>
                            <a:pt x="497" y="191"/>
                          </a:lnTo>
                          <a:lnTo>
                            <a:pt x="496" y="191"/>
                          </a:lnTo>
                          <a:lnTo>
                            <a:pt x="495" y="192"/>
                          </a:lnTo>
                          <a:lnTo>
                            <a:pt x="495" y="192"/>
                          </a:lnTo>
                          <a:lnTo>
                            <a:pt x="491" y="192"/>
                          </a:lnTo>
                          <a:lnTo>
                            <a:pt x="491" y="193"/>
                          </a:lnTo>
                          <a:lnTo>
                            <a:pt x="492" y="193"/>
                          </a:lnTo>
                          <a:lnTo>
                            <a:pt x="492" y="193"/>
                          </a:lnTo>
                          <a:lnTo>
                            <a:pt x="492" y="193"/>
                          </a:lnTo>
                          <a:lnTo>
                            <a:pt x="493" y="195"/>
                          </a:lnTo>
                          <a:lnTo>
                            <a:pt x="493" y="196"/>
                          </a:lnTo>
                          <a:lnTo>
                            <a:pt x="493" y="197"/>
                          </a:lnTo>
                          <a:lnTo>
                            <a:pt x="492" y="200"/>
                          </a:lnTo>
                          <a:lnTo>
                            <a:pt x="492" y="201"/>
                          </a:lnTo>
                          <a:lnTo>
                            <a:pt x="489" y="203"/>
                          </a:lnTo>
                          <a:lnTo>
                            <a:pt x="489" y="204"/>
                          </a:lnTo>
                          <a:lnTo>
                            <a:pt x="488" y="205"/>
                          </a:lnTo>
                          <a:lnTo>
                            <a:pt x="488" y="207"/>
                          </a:lnTo>
                          <a:lnTo>
                            <a:pt x="487" y="207"/>
                          </a:lnTo>
                          <a:lnTo>
                            <a:pt x="487" y="207"/>
                          </a:lnTo>
                          <a:lnTo>
                            <a:pt x="487" y="208"/>
                          </a:lnTo>
                          <a:lnTo>
                            <a:pt x="488" y="208"/>
                          </a:lnTo>
                          <a:lnTo>
                            <a:pt x="487" y="208"/>
                          </a:lnTo>
                          <a:lnTo>
                            <a:pt x="487" y="208"/>
                          </a:lnTo>
                          <a:lnTo>
                            <a:pt x="484" y="208"/>
                          </a:lnTo>
                          <a:lnTo>
                            <a:pt x="484" y="209"/>
                          </a:lnTo>
                          <a:lnTo>
                            <a:pt x="483" y="209"/>
                          </a:lnTo>
                          <a:lnTo>
                            <a:pt x="482" y="210"/>
                          </a:lnTo>
                          <a:lnTo>
                            <a:pt x="482" y="212"/>
                          </a:lnTo>
                          <a:lnTo>
                            <a:pt x="482" y="212"/>
                          </a:lnTo>
                          <a:lnTo>
                            <a:pt x="482" y="212"/>
                          </a:lnTo>
                          <a:lnTo>
                            <a:pt x="480" y="212"/>
                          </a:lnTo>
                          <a:lnTo>
                            <a:pt x="483" y="212"/>
                          </a:lnTo>
                          <a:lnTo>
                            <a:pt x="484" y="210"/>
                          </a:lnTo>
                          <a:lnTo>
                            <a:pt x="486" y="210"/>
                          </a:lnTo>
                          <a:lnTo>
                            <a:pt x="487" y="209"/>
                          </a:lnTo>
                          <a:lnTo>
                            <a:pt x="488" y="208"/>
                          </a:lnTo>
                          <a:lnTo>
                            <a:pt x="488" y="207"/>
                          </a:lnTo>
                          <a:lnTo>
                            <a:pt x="489" y="207"/>
                          </a:lnTo>
                          <a:lnTo>
                            <a:pt x="491" y="205"/>
                          </a:lnTo>
                          <a:lnTo>
                            <a:pt x="492" y="203"/>
                          </a:lnTo>
                          <a:lnTo>
                            <a:pt x="493" y="201"/>
                          </a:lnTo>
                          <a:lnTo>
                            <a:pt x="495" y="200"/>
                          </a:lnTo>
                          <a:lnTo>
                            <a:pt x="495" y="197"/>
                          </a:lnTo>
                          <a:lnTo>
                            <a:pt x="499" y="197"/>
                          </a:lnTo>
                          <a:lnTo>
                            <a:pt x="500" y="196"/>
                          </a:lnTo>
                          <a:lnTo>
                            <a:pt x="500" y="196"/>
                          </a:lnTo>
                          <a:lnTo>
                            <a:pt x="500" y="193"/>
                          </a:lnTo>
                          <a:lnTo>
                            <a:pt x="500" y="193"/>
                          </a:lnTo>
                          <a:lnTo>
                            <a:pt x="500" y="192"/>
                          </a:lnTo>
                          <a:lnTo>
                            <a:pt x="501" y="192"/>
                          </a:lnTo>
                          <a:lnTo>
                            <a:pt x="503" y="191"/>
                          </a:lnTo>
                          <a:lnTo>
                            <a:pt x="505" y="190"/>
                          </a:lnTo>
                          <a:lnTo>
                            <a:pt x="506" y="190"/>
                          </a:lnTo>
                          <a:lnTo>
                            <a:pt x="508" y="188"/>
                          </a:lnTo>
                          <a:lnTo>
                            <a:pt x="508" y="187"/>
                          </a:lnTo>
                          <a:lnTo>
                            <a:pt x="509" y="187"/>
                          </a:lnTo>
                          <a:lnTo>
                            <a:pt x="509" y="186"/>
                          </a:lnTo>
                          <a:lnTo>
                            <a:pt x="512" y="186"/>
                          </a:lnTo>
                          <a:lnTo>
                            <a:pt x="513" y="184"/>
                          </a:lnTo>
                          <a:lnTo>
                            <a:pt x="516" y="183"/>
                          </a:lnTo>
                          <a:lnTo>
                            <a:pt x="517" y="182"/>
                          </a:lnTo>
                          <a:lnTo>
                            <a:pt x="518" y="182"/>
                          </a:lnTo>
                          <a:lnTo>
                            <a:pt x="518" y="180"/>
                          </a:lnTo>
                          <a:lnTo>
                            <a:pt x="523" y="179"/>
                          </a:lnTo>
                          <a:lnTo>
                            <a:pt x="523" y="179"/>
                          </a:lnTo>
                          <a:lnTo>
                            <a:pt x="527" y="178"/>
                          </a:lnTo>
                          <a:lnTo>
                            <a:pt x="527" y="178"/>
                          </a:lnTo>
                          <a:lnTo>
                            <a:pt x="529" y="178"/>
                          </a:lnTo>
                          <a:lnTo>
                            <a:pt x="529" y="176"/>
                          </a:lnTo>
                          <a:lnTo>
                            <a:pt x="530" y="176"/>
                          </a:lnTo>
                          <a:lnTo>
                            <a:pt x="530" y="176"/>
                          </a:lnTo>
                          <a:lnTo>
                            <a:pt x="531" y="178"/>
                          </a:lnTo>
                          <a:lnTo>
                            <a:pt x="531" y="178"/>
                          </a:lnTo>
                          <a:lnTo>
                            <a:pt x="539" y="178"/>
                          </a:lnTo>
                          <a:lnTo>
                            <a:pt x="541" y="180"/>
                          </a:lnTo>
                          <a:lnTo>
                            <a:pt x="542" y="182"/>
                          </a:lnTo>
                          <a:lnTo>
                            <a:pt x="543" y="182"/>
                          </a:lnTo>
                          <a:lnTo>
                            <a:pt x="543" y="183"/>
                          </a:lnTo>
                          <a:lnTo>
                            <a:pt x="543" y="184"/>
                          </a:lnTo>
                          <a:lnTo>
                            <a:pt x="542" y="184"/>
                          </a:lnTo>
                          <a:lnTo>
                            <a:pt x="542" y="184"/>
                          </a:lnTo>
                          <a:lnTo>
                            <a:pt x="541" y="183"/>
                          </a:lnTo>
                          <a:lnTo>
                            <a:pt x="541" y="184"/>
                          </a:lnTo>
                          <a:lnTo>
                            <a:pt x="542" y="184"/>
                          </a:lnTo>
                          <a:lnTo>
                            <a:pt x="542" y="186"/>
                          </a:lnTo>
                          <a:lnTo>
                            <a:pt x="542" y="187"/>
                          </a:lnTo>
                          <a:lnTo>
                            <a:pt x="542" y="188"/>
                          </a:lnTo>
                          <a:lnTo>
                            <a:pt x="541" y="188"/>
                          </a:lnTo>
                          <a:lnTo>
                            <a:pt x="542" y="191"/>
                          </a:lnTo>
                          <a:lnTo>
                            <a:pt x="541" y="191"/>
                          </a:lnTo>
                          <a:lnTo>
                            <a:pt x="541" y="191"/>
                          </a:lnTo>
                          <a:lnTo>
                            <a:pt x="538" y="191"/>
                          </a:lnTo>
                          <a:lnTo>
                            <a:pt x="538" y="191"/>
                          </a:lnTo>
                          <a:lnTo>
                            <a:pt x="538" y="191"/>
                          </a:lnTo>
                          <a:lnTo>
                            <a:pt x="537" y="191"/>
                          </a:lnTo>
                          <a:lnTo>
                            <a:pt x="535" y="196"/>
                          </a:lnTo>
                          <a:lnTo>
                            <a:pt x="533" y="196"/>
                          </a:lnTo>
                          <a:lnTo>
                            <a:pt x="533" y="197"/>
                          </a:lnTo>
                          <a:lnTo>
                            <a:pt x="530" y="197"/>
                          </a:lnTo>
                          <a:lnTo>
                            <a:pt x="530" y="197"/>
                          </a:lnTo>
                          <a:lnTo>
                            <a:pt x="529" y="195"/>
                          </a:lnTo>
                          <a:lnTo>
                            <a:pt x="529" y="193"/>
                          </a:lnTo>
                          <a:lnTo>
                            <a:pt x="527" y="193"/>
                          </a:lnTo>
                          <a:lnTo>
                            <a:pt x="527" y="193"/>
                          </a:lnTo>
                          <a:lnTo>
                            <a:pt x="527" y="195"/>
                          </a:lnTo>
                          <a:lnTo>
                            <a:pt x="526" y="195"/>
                          </a:lnTo>
                          <a:lnTo>
                            <a:pt x="526" y="195"/>
                          </a:lnTo>
                          <a:lnTo>
                            <a:pt x="526" y="196"/>
                          </a:lnTo>
                          <a:lnTo>
                            <a:pt x="527" y="196"/>
                          </a:lnTo>
                          <a:lnTo>
                            <a:pt x="527" y="197"/>
                          </a:lnTo>
                          <a:lnTo>
                            <a:pt x="529" y="199"/>
                          </a:lnTo>
                          <a:lnTo>
                            <a:pt x="527" y="199"/>
                          </a:lnTo>
                          <a:lnTo>
                            <a:pt x="527" y="201"/>
                          </a:lnTo>
                          <a:lnTo>
                            <a:pt x="531" y="201"/>
                          </a:lnTo>
                          <a:lnTo>
                            <a:pt x="531" y="200"/>
                          </a:lnTo>
                          <a:lnTo>
                            <a:pt x="533" y="199"/>
                          </a:lnTo>
                          <a:lnTo>
                            <a:pt x="535" y="199"/>
                          </a:lnTo>
                          <a:lnTo>
                            <a:pt x="538" y="199"/>
                          </a:lnTo>
                          <a:lnTo>
                            <a:pt x="539" y="200"/>
                          </a:lnTo>
                          <a:lnTo>
                            <a:pt x="539" y="200"/>
                          </a:lnTo>
                          <a:lnTo>
                            <a:pt x="539" y="200"/>
                          </a:lnTo>
                          <a:lnTo>
                            <a:pt x="539" y="201"/>
                          </a:lnTo>
                          <a:lnTo>
                            <a:pt x="538" y="201"/>
                          </a:lnTo>
                          <a:lnTo>
                            <a:pt x="538" y="203"/>
                          </a:lnTo>
                          <a:lnTo>
                            <a:pt x="538" y="205"/>
                          </a:lnTo>
                          <a:lnTo>
                            <a:pt x="538" y="205"/>
                          </a:lnTo>
                          <a:lnTo>
                            <a:pt x="538" y="205"/>
                          </a:lnTo>
                          <a:lnTo>
                            <a:pt x="538" y="207"/>
                          </a:lnTo>
                          <a:lnTo>
                            <a:pt x="535" y="207"/>
                          </a:lnTo>
                          <a:lnTo>
                            <a:pt x="535" y="208"/>
                          </a:lnTo>
                          <a:lnTo>
                            <a:pt x="535" y="208"/>
                          </a:lnTo>
                          <a:lnTo>
                            <a:pt x="534" y="209"/>
                          </a:lnTo>
                          <a:lnTo>
                            <a:pt x="535" y="209"/>
                          </a:lnTo>
                          <a:lnTo>
                            <a:pt x="537" y="209"/>
                          </a:lnTo>
                          <a:lnTo>
                            <a:pt x="538" y="209"/>
                          </a:lnTo>
                          <a:lnTo>
                            <a:pt x="541" y="208"/>
                          </a:lnTo>
                          <a:lnTo>
                            <a:pt x="541" y="210"/>
                          </a:lnTo>
                          <a:lnTo>
                            <a:pt x="539" y="212"/>
                          </a:lnTo>
                          <a:lnTo>
                            <a:pt x="539" y="212"/>
                          </a:lnTo>
                          <a:lnTo>
                            <a:pt x="539" y="213"/>
                          </a:lnTo>
                          <a:lnTo>
                            <a:pt x="539" y="213"/>
                          </a:lnTo>
                          <a:lnTo>
                            <a:pt x="539" y="217"/>
                          </a:lnTo>
                          <a:lnTo>
                            <a:pt x="541" y="217"/>
                          </a:lnTo>
                          <a:lnTo>
                            <a:pt x="541" y="220"/>
                          </a:lnTo>
                          <a:lnTo>
                            <a:pt x="543" y="220"/>
                          </a:lnTo>
                          <a:lnTo>
                            <a:pt x="543" y="221"/>
                          </a:lnTo>
                          <a:lnTo>
                            <a:pt x="547" y="220"/>
                          </a:lnTo>
                          <a:lnTo>
                            <a:pt x="547" y="221"/>
                          </a:lnTo>
                          <a:lnTo>
                            <a:pt x="548" y="221"/>
                          </a:lnTo>
                          <a:lnTo>
                            <a:pt x="548" y="222"/>
                          </a:lnTo>
                          <a:lnTo>
                            <a:pt x="548" y="222"/>
                          </a:lnTo>
                          <a:lnTo>
                            <a:pt x="547" y="222"/>
                          </a:lnTo>
                          <a:lnTo>
                            <a:pt x="547" y="222"/>
                          </a:lnTo>
                          <a:lnTo>
                            <a:pt x="546" y="222"/>
                          </a:lnTo>
                          <a:lnTo>
                            <a:pt x="546" y="224"/>
                          </a:lnTo>
                          <a:lnTo>
                            <a:pt x="544" y="224"/>
                          </a:lnTo>
                          <a:lnTo>
                            <a:pt x="544" y="225"/>
                          </a:lnTo>
                          <a:lnTo>
                            <a:pt x="546" y="225"/>
                          </a:lnTo>
                          <a:lnTo>
                            <a:pt x="546" y="225"/>
                          </a:lnTo>
                          <a:lnTo>
                            <a:pt x="546" y="225"/>
                          </a:lnTo>
                          <a:lnTo>
                            <a:pt x="547" y="225"/>
                          </a:lnTo>
                          <a:lnTo>
                            <a:pt x="547" y="224"/>
                          </a:lnTo>
                          <a:lnTo>
                            <a:pt x="548" y="224"/>
                          </a:lnTo>
                          <a:lnTo>
                            <a:pt x="548" y="225"/>
                          </a:lnTo>
                          <a:lnTo>
                            <a:pt x="550" y="225"/>
                          </a:lnTo>
                          <a:lnTo>
                            <a:pt x="550" y="225"/>
                          </a:lnTo>
                          <a:lnTo>
                            <a:pt x="552" y="225"/>
                          </a:lnTo>
                          <a:lnTo>
                            <a:pt x="552" y="226"/>
                          </a:lnTo>
                          <a:lnTo>
                            <a:pt x="555" y="226"/>
                          </a:lnTo>
                          <a:lnTo>
                            <a:pt x="555" y="229"/>
                          </a:lnTo>
                          <a:lnTo>
                            <a:pt x="556" y="229"/>
                          </a:lnTo>
                          <a:lnTo>
                            <a:pt x="558" y="229"/>
                          </a:lnTo>
                          <a:lnTo>
                            <a:pt x="559" y="227"/>
                          </a:lnTo>
                          <a:lnTo>
                            <a:pt x="561" y="225"/>
                          </a:lnTo>
                          <a:lnTo>
                            <a:pt x="565" y="224"/>
                          </a:lnTo>
                          <a:lnTo>
                            <a:pt x="564" y="229"/>
                          </a:lnTo>
                          <a:lnTo>
                            <a:pt x="567" y="229"/>
                          </a:lnTo>
                          <a:lnTo>
                            <a:pt x="568" y="230"/>
                          </a:lnTo>
                          <a:lnTo>
                            <a:pt x="565" y="230"/>
                          </a:lnTo>
                          <a:lnTo>
                            <a:pt x="565" y="231"/>
                          </a:lnTo>
                          <a:lnTo>
                            <a:pt x="565" y="231"/>
                          </a:lnTo>
                          <a:lnTo>
                            <a:pt x="564" y="234"/>
                          </a:lnTo>
                          <a:lnTo>
                            <a:pt x="561" y="235"/>
                          </a:lnTo>
                          <a:lnTo>
                            <a:pt x="559" y="239"/>
                          </a:lnTo>
                          <a:lnTo>
                            <a:pt x="548" y="241"/>
                          </a:lnTo>
                          <a:lnTo>
                            <a:pt x="548" y="242"/>
                          </a:lnTo>
                          <a:lnTo>
                            <a:pt x="548" y="242"/>
                          </a:lnTo>
                          <a:lnTo>
                            <a:pt x="548" y="243"/>
                          </a:lnTo>
                          <a:lnTo>
                            <a:pt x="548" y="243"/>
                          </a:lnTo>
                          <a:lnTo>
                            <a:pt x="548" y="244"/>
                          </a:lnTo>
                          <a:lnTo>
                            <a:pt x="548" y="244"/>
                          </a:lnTo>
                          <a:lnTo>
                            <a:pt x="548" y="244"/>
                          </a:lnTo>
                          <a:lnTo>
                            <a:pt x="547" y="244"/>
                          </a:lnTo>
                          <a:lnTo>
                            <a:pt x="547" y="243"/>
                          </a:lnTo>
                          <a:lnTo>
                            <a:pt x="546" y="241"/>
                          </a:lnTo>
                          <a:lnTo>
                            <a:pt x="546" y="242"/>
                          </a:lnTo>
                          <a:lnTo>
                            <a:pt x="546" y="242"/>
                          </a:lnTo>
                          <a:lnTo>
                            <a:pt x="544" y="242"/>
                          </a:lnTo>
                          <a:lnTo>
                            <a:pt x="544" y="242"/>
                          </a:lnTo>
                          <a:lnTo>
                            <a:pt x="544" y="243"/>
                          </a:lnTo>
                          <a:lnTo>
                            <a:pt x="542" y="243"/>
                          </a:lnTo>
                          <a:lnTo>
                            <a:pt x="542" y="246"/>
                          </a:lnTo>
                          <a:lnTo>
                            <a:pt x="542" y="246"/>
                          </a:lnTo>
                          <a:lnTo>
                            <a:pt x="542" y="250"/>
                          </a:lnTo>
                          <a:lnTo>
                            <a:pt x="539" y="250"/>
                          </a:lnTo>
                          <a:lnTo>
                            <a:pt x="539" y="250"/>
                          </a:lnTo>
                          <a:lnTo>
                            <a:pt x="538" y="251"/>
                          </a:lnTo>
                          <a:lnTo>
                            <a:pt x="537" y="252"/>
                          </a:lnTo>
                          <a:lnTo>
                            <a:pt x="535" y="254"/>
                          </a:lnTo>
                          <a:lnTo>
                            <a:pt x="535" y="254"/>
                          </a:lnTo>
                          <a:lnTo>
                            <a:pt x="534" y="254"/>
                          </a:lnTo>
                          <a:lnTo>
                            <a:pt x="534" y="254"/>
                          </a:lnTo>
                          <a:lnTo>
                            <a:pt x="534" y="254"/>
                          </a:lnTo>
                          <a:lnTo>
                            <a:pt x="534" y="252"/>
                          </a:lnTo>
                          <a:lnTo>
                            <a:pt x="534" y="252"/>
                          </a:lnTo>
                          <a:lnTo>
                            <a:pt x="534" y="251"/>
                          </a:lnTo>
                          <a:lnTo>
                            <a:pt x="533" y="251"/>
                          </a:lnTo>
                          <a:lnTo>
                            <a:pt x="531" y="254"/>
                          </a:lnTo>
                          <a:lnTo>
                            <a:pt x="530" y="252"/>
                          </a:lnTo>
                          <a:lnTo>
                            <a:pt x="529" y="252"/>
                          </a:lnTo>
                          <a:lnTo>
                            <a:pt x="529" y="251"/>
                          </a:lnTo>
                          <a:lnTo>
                            <a:pt x="526" y="251"/>
                          </a:lnTo>
                          <a:lnTo>
                            <a:pt x="525" y="250"/>
                          </a:lnTo>
                          <a:lnTo>
                            <a:pt x="525" y="248"/>
                          </a:lnTo>
                          <a:lnTo>
                            <a:pt x="523" y="248"/>
                          </a:lnTo>
                          <a:lnTo>
                            <a:pt x="523" y="246"/>
                          </a:lnTo>
                          <a:lnTo>
                            <a:pt x="523" y="246"/>
                          </a:lnTo>
                          <a:lnTo>
                            <a:pt x="523" y="243"/>
                          </a:lnTo>
                          <a:lnTo>
                            <a:pt x="527" y="241"/>
                          </a:lnTo>
                          <a:lnTo>
                            <a:pt x="527" y="239"/>
                          </a:lnTo>
                          <a:lnTo>
                            <a:pt x="531" y="239"/>
                          </a:lnTo>
                          <a:lnTo>
                            <a:pt x="531" y="238"/>
                          </a:lnTo>
                          <a:lnTo>
                            <a:pt x="531" y="237"/>
                          </a:lnTo>
                          <a:lnTo>
                            <a:pt x="533" y="237"/>
                          </a:lnTo>
                          <a:lnTo>
                            <a:pt x="533" y="235"/>
                          </a:lnTo>
                          <a:lnTo>
                            <a:pt x="534" y="234"/>
                          </a:lnTo>
                          <a:lnTo>
                            <a:pt x="537" y="234"/>
                          </a:lnTo>
                          <a:lnTo>
                            <a:pt x="538" y="233"/>
                          </a:lnTo>
                          <a:lnTo>
                            <a:pt x="541" y="233"/>
                          </a:lnTo>
                          <a:lnTo>
                            <a:pt x="541" y="234"/>
                          </a:lnTo>
                          <a:lnTo>
                            <a:pt x="543" y="235"/>
                          </a:lnTo>
                          <a:lnTo>
                            <a:pt x="543" y="234"/>
                          </a:lnTo>
                          <a:lnTo>
                            <a:pt x="544" y="234"/>
                          </a:lnTo>
                          <a:lnTo>
                            <a:pt x="546" y="234"/>
                          </a:lnTo>
                          <a:lnTo>
                            <a:pt x="546" y="234"/>
                          </a:lnTo>
                          <a:lnTo>
                            <a:pt x="546" y="233"/>
                          </a:lnTo>
                          <a:lnTo>
                            <a:pt x="546" y="233"/>
                          </a:lnTo>
                          <a:lnTo>
                            <a:pt x="547" y="230"/>
                          </a:lnTo>
                          <a:lnTo>
                            <a:pt x="550" y="230"/>
                          </a:lnTo>
                          <a:lnTo>
                            <a:pt x="550" y="229"/>
                          </a:lnTo>
                          <a:lnTo>
                            <a:pt x="547" y="229"/>
                          </a:lnTo>
                          <a:lnTo>
                            <a:pt x="541" y="230"/>
                          </a:lnTo>
                          <a:lnTo>
                            <a:pt x="535" y="231"/>
                          </a:lnTo>
                          <a:lnTo>
                            <a:pt x="535" y="230"/>
                          </a:lnTo>
                          <a:lnTo>
                            <a:pt x="535" y="230"/>
                          </a:lnTo>
                          <a:lnTo>
                            <a:pt x="535" y="229"/>
                          </a:lnTo>
                          <a:lnTo>
                            <a:pt x="538" y="227"/>
                          </a:lnTo>
                          <a:lnTo>
                            <a:pt x="538" y="226"/>
                          </a:lnTo>
                          <a:lnTo>
                            <a:pt x="538" y="226"/>
                          </a:lnTo>
                          <a:lnTo>
                            <a:pt x="538" y="225"/>
                          </a:lnTo>
                          <a:lnTo>
                            <a:pt x="539" y="225"/>
                          </a:lnTo>
                          <a:lnTo>
                            <a:pt x="539" y="222"/>
                          </a:lnTo>
                          <a:lnTo>
                            <a:pt x="538" y="222"/>
                          </a:lnTo>
                          <a:lnTo>
                            <a:pt x="537" y="222"/>
                          </a:lnTo>
                          <a:lnTo>
                            <a:pt x="537" y="222"/>
                          </a:lnTo>
                          <a:lnTo>
                            <a:pt x="537" y="222"/>
                          </a:lnTo>
                          <a:lnTo>
                            <a:pt x="535" y="221"/>
                          </a:lnTo>
                          <a:lnTo>
                            <a:pt x="535" y="225"/>
                          </a:lnTo>
                          <a:lnTo>
                            <a:pt x="534" y="226"/>
                          </a:lnTo>
                          <a:lnTo>
                            <a:pt x="534" y="227"/>
                          </a:lnTo>
                          <a:lnTo>
                            <a:pt x="531" y="229"/>
                          </a:lnTo>
                          <a:lnTo>
                            <a:pt x="530" y="230"/>
                          </a:lnTo>
                          <a:lnTo>
                            <a:pt x="530" y="231"/>
                          </a:lnTo>
                          <a:lnTo>
                            <a:pt x="527" y="233"/>
                          </a:lnTo>
                          <a:lnTo>
                            <a:pt x="527" y="231"/>
                          </a:lnTo>
                          <a:lnTo>
                            <a:pt x="526" y="231"/>
                          </a:lnTo>
                          <a:lnTo>
                            <a:pt x="526" y="230"/>
                          </a:lnTo>
                          <a:lnTo>
                            <a:pt x="527" y="229"/>
                          </a:lnTo>
                          <a:lnTo>
                            <a:pt x="527" y="227"/>
                          </a:lnTo>
                          <a:lnTo>
                            <a:pt x="527" y="227"/>
                          </a:lnTo>
                          <a:lnTo>
                            <a:pt x="527" y="227"/>
                          </a:lnTo>
                          <a:lnTo>
                            <a:pt x="527" y="227"/>
                          </a:lnTo>
                          <a:lnTo>
                            <a:pt x="526" y="229"/>
                          </a:lnTo>
                          <a:lnTo>
                            <a:pt x="526" y="229"/>
                          </a:lnTo>
                          <a:lnTo>
                            <a:pt x="525" y="230"/>
                          </a:lnTo>
                          <a:lnTo>
                            <a:pt x="523" y="230"/>
                          </a:lnTo>
                          <a:lnTo>
                            <a:pt x="523" y="231"/>
                          </a:lnTo>
                          <a:lnTo>
                            <a:pt x="525" y="233"/>
                          </a:lnTo>
                          <a:lnTo>
                            <a:pt x="526" y="233"/>
                          </a:lnTo>
                          <a:lnTo>
                            <a:pt x="526" y="234"/>
                          </a:lnTo>
                          <a:lnTo>
                            <a:pt x="525" y="234"/>
                          </a:lnTo>
                          <a:lnTo>
                            <a:pt x="525" y="234"/>
                          </a:lnTo>
                          <a:lnTo>
                            <a:pt x="523" y="234"/>
                          </a:lnTo>
                          <a:lnTo>
                            <a:pt x="523" y="235"/>
                          </a:lnTo>
                          <a:lnTo>
                            <a:pt x="520" y="234"/>
                          </a:lnTo>
                          <a:lnTo>
                            <a:pt x="518" y="233"/>
                          </a:lnTo>
                          <a:lnTo>
                            <a:pt x="516" y="233"/>
                          </a:lnTo>
                          <a:lnTo>
                            <a:pt x="516" y="233"/>
                          </a:lnTo>
                          <a:lnTo>
                            <a:pt x="514" y="233"/>
                          </a:lnTo>
                          <a:lnTo>
                            <a:pt x="514" y="233"/>
                          </a:lnTo>
                          <a:lnTo>
                            <a:pt x="516" y="235"/>
                          </a:lnTo>
                          <a:lnTo>
                            <a:pt x="516" y="238"/>
                          </a:lnTo>
                          <a:lnTo>
                            <a:pt x="517" y="241"/>
                          </a:lnTo>
                          <a:lnTo>
                            <a:pt x="516" y="241"/>
                          </a:lnTo>
                          <a:lnTo>
                            <a:pt x="514" y="242"/>
                          </a:lnTo>
                          <a:lnTo>
                            <a:pt x="513" y="243"/>
                          </a:lnTo>
                          <a:lnTo>
                            <a:pt x="512" y="244"/>
                          </a:lnTo>
                          <a:lnTo>
                            <a:pt x="510" y="244"/>
                          </a:lnTo>
                          <a:lnTo>
                            <a:pt x="510" y="244"/>
                          </a:lnTo>
                          <a:lnTo>
                            <a:pt x="510" y="244"/>
                          </a:lnTo>
                          <a:lnTo>
                            <a:pt x="509" y="244"/>
                          </a:lnTo>
                          <a:lnTo>
                            <a:pt x="508" y="243"/>
                          </a:lnTo>
                          <a:lnTo>
                            <a:pt x="506" y="242"/>
                          </a:lnTo>
                          <a:lnTo>
                            <a:pt x="506" y="243"/>
                          </a:lnTo>
                          <a:lnTo>
                            <a:pt x="505" y="243"/>
                          </a:lnTo>
                          <a:lnTo>
                            <a:pt x="506" y="244"/>
                          </a:lnTo>
                          <a:lnTo>
                            <a:pt x="505" y="244"/>
                          </a:lnTo>
                          <a:lnTo>
                            <a:pt x="505" y="246"/>
                          </a:lnTo>
                          <a:lnTo>
                            <a:pt x="505" y="246"/>
                          </a:lnTo>
                          <a:lnTo>
                            <a:pt x="504" y="246"/>
                          </a:lnTo>
                          <a:lnTo>
                            <a:pt x="504" y="242"/>
                          </a:lnTo>
                          <a:lnTo>
                            <a:pt x="503" y="242"/>
                          </a:lnTo>
                          <a:lnTo>
                            <a:pt x="503" y="243"/>
                          </a:lnTo>
                          <a:lnTo>
                            <a:pt x="501" y="244"/>
                          </a:lnTo>
                          <a:lnTo>
                            <a:pt x="501" y="246"/>
                          </a:lnTo>
                          <a:lnTo>
                            <a:pt x="501" y="248"/>
                          </a:lnTo>
                          <a:lnTo>
                            <a:pt x="499" y="248"/>
                          </a:lnTo>
                          <a:lnTo>
                            <a:pt x="497" y="248"/>
                          </a:lnTo>
                          <a:lnTo>
                            <a:pt x="497" y="250"/>
                          </a:lnTo>
                          <a:lnTo>
                            <a:pt x="496" y="250"/>
                          </a:lnTo>
                          <a:lnTo>
                            <a:pt x="496" y="248"/>
                          </a:lnTo>
                          <a:lnTo>
                            <a:pt x="495" y="248"/>
                          </a:lnTo>
                          <a:lnTo>
                            <a:pt x="495" y="248"/>
                          </a:lnTo>
                          <a:lnTo>
                            <a:pt x="495" y="250"/>
                          </a:lnTo>
                          <a:lnTo>
                            <a:pt x="493" y="250"/>
                          </a:lnTo>
                          <a:lnTo>
                            <a:pt x="492" y="250"/>
                          </a:lnTo>
                          <a:lnTo>
                            <a:pt x="491" y="248"/>
                          </a:lnTo>
                          <a:lnTo>
                            <a:pt x="489" y="251"/>
                          </a:lnTo>
                          <a:lnTo>
                            <a:pt x="489" y="252"/>
                          </a:lnTo>
                          <a:lnTo>
                            <a:pt x="488" y="254"/>
                          </a:lnTo>
                          <a:lnTo>
                            <a:pt x="489" y="254"/>
                          </a:lnTo>
                          <a:lnTo>
                            <a:pt x="489" y="255"/>
                          </a:lnTo>
                          <a:lnTo>
                            <a:pt x="488" y="256"/>
                          </a:lnTo>
                          <a:lnTo>
                            <a:pt x="488" y="256"/>
                          </a:lnTo>
                          <a:lnTo>
                            <a:pt x="487" y="256"/>
                          </a:lnTo>
                          <a:lnTo>
                            <a:pt x="487" y="258"/>
                          </a:lnTo>
                          <a:lnTo>
                            <a:pt x="486" y="259"/>
                          </a:lnTo>
                          <a:lnTo>
                            <a:pt x="484" y="260"/>
                          </a:lnTo>
                          <a:lnTo>
                            <a:pt x="486" y="262"/>
                          </a:lnTo>
                          <a:lnTo>
                            <a:pt x="486" y="262"/>
                          </a:lnTo>
                          <a:lnTo>
                            <a:pt x="487" y="264"/>
                          </a:lnTo>
                          <a:lnTo>
                            <a:pt x="484" y="264"/>
                          </a:lnTo>
                          <a:lnTo>
                            <a:pt x="484" y="264"/>
                          </a:lnTo>
                          <a:lnTo>
                            <a:pt x="483" y="265"/>
                          </a:lnTo>
                          <a:lnTo>
                            <a:pt x="483" y="267"/>
                          </a:lnTo>
                          <a:lnTo>
                            <a:pt x="483" y="267"/>
                          </a:lnTo>
                          <a:lnTo>
                            <a:pt x="484" y="268"/>
                          </a:lnTo>
                          <a:lnTo>
                            <a:pt x="484" y="269"/>
                          </a:lnTo>
                          <a:lnTo>
                            <a:pt x="487" y="269"/>
                          </a:lnTo>
                          <a:lnTo>
                            <a:pt x="488" y="271"/>
                          </a:lnTo>
                          <a:lnTo>
                            <a:pt x="489" y="271"/>
                          </a:lnTo>
                          <a:lnTo>
                            <a:pt x="489" y="271"/>
                          </a:lnTo>
                          <a:lnTo>
                            <a:pt x="489" y="272"/>
                          </a:lnTo>
                          <a:lnTo>
                            <a:pt x="487" y="272"/>
                          </a:lnTo>
                          <a:lnTo>
                            <a:pt x="487" y="273"/>
                          </a:lnTo>
                          <a:lnTo>
                            <a:pt x="483" y="273"/>
                          </a:lnTo>
                          <a:lnTo>
                            <a:pt x="483" y="273"/>
                          </a:lnTo>
                          <a:lnTo>
                            <a:pt x="483" y="273"/>
                          </a:lnTo>
                          <a:lnTo>
                            <a:pt x="483" y="273"/>
                          </a:lnTo>
                          <a:lnTo>
                            <a:pt x="483" y="273"/>
                          </a:lnTo>
                          <a:lnTo>
                            <a:pt x="483" y="273"/>
                          </a:lnTo>
                          <a:lnTo>
                            <a:pt x="483" y="271"/>
                          </a:lnTo>
                          <a:lnTo>
                            <a:pt x="479" y="271"/>
                          </a:lnTo>
                          <a:lnTo>
                            <a:pt x="479" y="272"/>
                          </a:lnTo>
                          <a:lnTo>
                            <a:pt x="478" y="273"/>
                          </a:lnTo>
                          <a:lnTo>
                            <a:pt x="478" y="273"/>
                          </a:lnTo>
                          <a:lnTo>
                            <a:pt x="478" y="273"/>
                          </a:lnTo>
                          <a:lnTo>
                            <a:pt x="479" y="275"/>
                          </a:lnTo>
                          <a:lnTo>
                            <a:pt x="479" y="276"/>
                          </a:lnTo>
                          <a:lnTo>
                            <a:pt x="478" y="276"/>
                          </a:lnTo>
                          <a:lnTo>
                            <a:pt x="478" y="276"/>
                          </a:lnTo>
                          <a:lnTo>
                            <a:pt x="476" y="276"/>
                          </a:lnTo>
                          <a:lnTo>
                            <a:pt x="476" y="275"/>
                          </a:lnTo>
                          <a:lnTo>
                            <a:pt x="475" y="275"/>
                          </a:lnTo>
                          <a:lnTo>
                            <a:pt x="474" y="275"/>
                          </a:lnTo>
                          <a:lnTo>
                            <a:pt x="472" y="275"/>
                          </a:lnTo>
                          <a:lnTo>
                            <a:pt x="471" y="275"/>
                          </a:lnTo>
                          <a:lnTo>
                            <a:pt x="470" y="277"/>
                          </a:lnTo>
                          <a:lnTo>
                            <a:pt x="469" y="277"/>
                          </a:lnTo>
                          <a:lnTo>
                            <a:pt x="467" y="277"/>
                          </a:lnTo>
                          <a:lnTo>
                            <a:pt x="466" y="277"/>
                          </a:lnTo>
                          <a:lnTo>
                            <a:pt x="466" y="277"/>
                          </a:lnTo>
                          <a:lnTo>
                            <a:pt x="465" y="279"/>
                          </a:lnTo>
                          <a:lnTo>
                            <a:pt x="462" y="279"/>
                          </a:lnTo>
                          <a:lnTo>
                            <a:pt x="462" y="280"/>
                          </a:lnTo>
                          <a:lnTo>
                            <a:pt x="459" y="281"/>
                          </a:lnTo>
                          <a:lnTo>
                            <a:pt x="459" y="282"/>
                          </a:lnTo>
                          <a:lnTo>
                            <a:pt x="457" y="285"/>
                          </a:lnTo>
                          <a:lnTo>
                            <a:pt x="457" y="286"/>
                          </a:lnTo>
                          <a:lnTo>
                            <a:pt x="454" y="286"/>
                          </a:lnTo>
                          <a:lnTo>
                            <a:pt x="454" y="288"/>
                          </a:lnTo>
                          <a:lnTo>
                            <a:pt x="457" y="288"/>
                          </a:lnTo>
                          <a:lnTo>
                            <a:pt x="458" y="292"/>
                          </a:lnTo>
                          <a:lnTo>
                            <a:pt x="455" y="298"/>
                          </a:lnTo>
                          <a:lnTo>
                            <a:pt x="453" y="298"/>
                          </a:lnTo>
                          <a:lnTo>
                            <a:pt x="453" y="299"/>
                          </a:lnTo>
                          <a:lnTo>
                            <a:pt x="451" y="301"/>
                          </a:lnTo>
                          <a:lnTo>
                            <a:pt x="451" y="303"/>
                          </a:lnTo>
                          <a:lnTo>
                            <a:pt x="450" y="305"/>
                          </a:lnTo>
                          <a:lnTo>
                            <a:pt x="446" y="305"/>
                          </a:lnTo>
                          <a:lnTo>
                            <a:pt x="444" y="302"/>
                          </a:lnTo>
                          <a:lnTo>
                            <a:pt x="442" y="302"/>
                          </a:lnTo>
                          <a:lnTo>
                            <a:pt x="441" y="303"/>
                          </a:lnTo>
                          <a:lnTo>
                            <a:pt x="441" y="306"/>
                          </a:lnTo>
                          <a:lnTo>
                            <a:pt x="442" y="307"/>
                          </a:lnTo>
                          <a:lnTo>
                            <a:pt x="445" y="309"/>
                          </a:lnTo>
                          <a:lnTo>
                            <a:pt x="444" y="310"/>
                          </a:lnTo>
                          <a:lnTo>
                            <a:pt x="444" y="310"/>
                          </a:lnTo>
                          <a:lnTo>
                            <a:pt x="444" y="311"/>
                          </a:lnTo>
                          <a:lnTo>
                            <a:pt x="444" y="313"/>
                          </a:lnTo>
                          <a:lnTo>
                            <a:pt x="445" y="313"/>
                          </a:lnTo>
                          <a:lnTo>
                            <a:pt x="444" y="314"/>
                          </a:lnTo>
                          <a:lnTo>
                            <a:pt x="444" y="315"/>
                          </a:lnTo>
                          <a:lnTo>
                            <a:pt x="444" y="315"/>
                          </a:lnTo>
                          <a:lnTo>
                            <a:pt x="444" y="316"/>
                          </a:lnTo>
                          <a:lnTo>
                            <a:pt x="442" y="316"/>
                          </a:lnTo>
                          <a:lnTo>
                            <a:pt x="444" y="319"/>
                          </a:lnTo>
                          <a:lnTo>
                            <a:pt x="440" y="320"/>
                          </a:lnTo>
                          <a:lnTo>
                            <a:pt x="437" y="322"/>
                          </a:lnTo>
                          <a:lnTo>
                            <a:pt x="437" y="318"/>
                          </a:lnTo>
                          <a:lnTo>
                            <a:pt x="434" y="318"/>
                          </a:lnTo>
                          <a:lnTo>
                            <a:pt x="434" y="319"/>
                          </a:lnTo>
                          <a:lnTo>
                            <a:pt x="433" y="319"/>
                          </a:lnTo>
                          <a:lnTo>
                            <a:pt x="433" y="318"/>
                          </a:lnTo>
                          <a:lnTo>
                            <a:pt x="432" y="318"/>
                          </a:lnTo>
                          <a:lnTo>
                            <a:pt x="433" y="315"/>
                          </a:lnTo>
                          <a:lnTo>
                            <a:pt x="432" y="315"/>
                          </a:lnTo>
                          <a:lnTo>
                            <a:pt x="432" y="314"/>
                          </a:lnTo>
                          <a:lnTo>
                            <a:pt x="433" y="314"/>
                          </a:lnTo>
                          <a:lnTo>
                            <a:pt x="432" y="313"/>
                          </a:lnTo>
                          <a:lnTo>
                            <a:pt x="432" y="311"/>
                          </a:lnTo>
                          <a:lnTo>
                            <a:pt x="432" y="310"/>
                          </a:lnTo>
                          <a:lnTo>
                            <a:pt x="434" y="307"/>
                          </a:lnTo>
                          <a:lnTo>
                            <a:pt x="434" y="307"/>
                          </a:lnTo>
                          <a:lnTo>
                            <a:pt x="433" y="307"/>
                          </a:lnTo>
                          <a:lnTo>
                            <a:pt x="434" y="305"/>
                          </a:lnTo>
                          <a:lnTo>
                            <a:pt x="434" y="305"/>
                          </a:lnTo>
                          <a:lnTo>
                            <a:pt x="436" y="303"/>
                          </a:lnTo>
                          <a:lnTo>
                            <a:pt x="437" y="302"/>
                          </a:lnTo>
                          <a:lnTo>
                            <a:pt x="438" y="302"/>
                          </a:lnTo>
                          <a:lnTo>
                            <a:pt x="438" y="298"/>
                          </a:lnTo>
                          <a:lnTo>
                            <a:pt x="438" y="298"/>
                          </a:lnTo>
                          <a:lnTo>
                            <a:pt x="438" y="298"/>
                          </a:lnTo>
                          <a:lnTo>
                            <a:pt x="438" y="298"/>
                          </a:lnTo>
                          <a:lnTo>
                            <a:pt x="438" y="298"/>
                          </a:lnTo>
                          <a:lnTo>
                            <a:pt x="438" y="298"/>
                          </a:lnTo>
                          <a:lnTo>
                            <a:pt x="437" y="298"/>
                          </a:lnTo>
                          <a:lnTo>
                            <a:pt x="437" y="298"/>
                          </a:lnTo>
                          <a:lnTo>
                            <a:pt x="437" y="301"/>
                          </a:lnTo>
                          <a:lnTo>
                            <a:pt x="433" y="299"/>
                          </a:lnTo>
                          <a:lnTo>
                            <a:pt x="433" y="301"/>
                          </a:lnTo>
                          <a:lnTo>
                            <a:pt x="429" y="302"/>
                          </a:lnTo>
                          <a:lnTo>
                            <a:pt x="431" y="306"/>
                          </a:lnTo>
                          <a:lnTo>
                            <a:pt x="429" y="306"/>
                          </a:lnTo>
                          <a:lnTo>
                            <a:pt x="428" y="313"/>
                          </a:lnTo>
                          <a:lnTo>
                            <a:pt x="427" y="313"/>
                          </a:lnTo>
                          <a:lnTo>
                            <a:pt x="427" y="316"/>
                          </a:lnTo>
                          <a:lnTo>
                            <a:pt x="425" y="316"/>
                          </a:lnTo>
                          <a:lnTo>
                            <a:pt x="425" y="318"/>
                          </a:lnTo>
                          <a:lnTo>
                            <a:pt x="427" y="318"/>
                          </a:lnTo>
                          <a:lnTo>
                            <a:pt x="427" y="318"/>
                          </a:lnTo>
                          <a:lnTo>
                            <a:pt x="428" y="320"/>
                          </a:lnTo>
                          <a:lnTo>
                            <a:pt x="428" y="320"/>
                          </a:lnTo>
                          <a:lnTo>
                            <a:pt x="431" y="320"/>
                          </a:lnTo>
                          <a:lnTo>
                            <a:pt x="431" y="322"/>
                          </a:lnTo>
                          <a:lnTo>
                            <a:pt x="428" y="322"/>
                          </a:lnTo>
                          <a:lnTo>
                            <a:pt x="428" y="323"/>
                          </a:lnTo>
                          <a:lnTo>
                            <a:pt x="431" y="324"/>
                          </a:lnTo>
                          <a:lnTo>
                            <a:pt x="410" y="324"/>
                          </a:lnTo>
                          <a:lnTo>
                            <a:pt x="410" y="256"/>
                          </a:lnTo>
                          <a:lnTo>
                            <a:pt x="411" y="256"/>
                          </a:lnTo>
                          <a:lnTo>
                            <a:pt x="412" y="256"/>
                          </a:lnTo>
                          <a:lnTo>
                            <a:pt x="414" y="256"/>
                          </a:lnTo>
                          <a:lnTo>
                            <a:pt x="415" y="255"/>
                          </a:lnTo>
                          <a:lnTo>
                            <a:pt x="416" y="255"/>
                          </a:lnTo>
                          <a:lnTo>
                            <a:pt x="417" y="255"/>
                          </a:lnTo>
                          <a:lnTo>
                            <a:pt x="417" y="256"/>
                          </a:lnTo>
                          <a:lnTo>
                            <a:pt x="421" y="256"/>
                          </a:lnTo>
                          <a:lnTo>
                            <a:pt x="423" y="255"/>
                          </a:lnTo>
                          <a:lnTo>
                            <a:pt x="427" y="256"/>
                          </a:lnTo>
                          <a:lnTo>
                            <a:pt x="428" y="255"/>
                          </a:lnTo>
                          <a:lnTo>
                            <a:pt x="431" y="254"/>
                          </a:lnTo>
                          <a:lnTo>
                            <a:pt x="434" y="254"/>
                          </a:lnTo>
                          <a:lnTo>
                            <a:pt x="434" y="251"/>
                          </a:lnTo>
                          <a:lnTo>
                            <a:pt x="434" y="251"/>
                          </a:lnTo>
                          <a:lnTo>
                            <a:pt x="434" y="251"/>
                          </a:lnTo>
                          <a:lnTo>
                            <a:pt x="434" y="250"/>
                          </a:lnTo>
                          <a:lnTo>
                            <a:pt x="436" y="248"/>
                          </a:lnTo>
                          <a:lnTo>
                            <a:pt x="436" y="248"/>
                          </a:lnTo>
                          <a:lnTo>
                            <a:pt x="436" y="247"/>
                          </a:lnTo>
                          <a:lnTo>
                            <a:pt x="436" y="247"/>
                          </a:lnTo>
                          <a:lnTo>
                            <a:pt x="436" y="244"/>
                          </a:lnTo>
                          <a:lnTo>
                            <a:pt x="438" y="244"/>
                          </a:lnTo>
                          <a:lnTo>
                            <a:pt x="438" y="239"/>
                          </a:lnTo>
                          <a:lnTo>
                            <a:pt x="438" y="239"/>
                          </a:lnTo>
                          <a:lnTo>
                            <a:pt x="437" y="242"/>
                          </a:lnTo>
                          <a:lnTo>
                            <a:pt x="434" y="243"/>
                          </a:lnTo>
                          <a:lnTo>
                            <a:pt x="433" y="244"/>
                          </a:lnTo>
                          <a:lnTo>
                            <a:pt x="427" y="244"/>
                          </a:lnTo>
                          <a:lnTo>
                            <a:pt x="427" y="244"/>
                          </a:lnTo>
                          <a:lnTo>
                            <a:pt x="425" y="244"/>
                          </a:lnTo>
                          <a:lnTo>
                            <a:pt x="425" y="243"/>
                          </a:lnTo>
                          <a:lnTo>
                            <a:pt x="420" y="244"/>
                          </a:lnTo>
                          <a:lnTo>
                            <a:pt x="420" y="244"/>
                          </a:lnTo>
                          <a:lnTo>
                            <a:pt x="420" y="244"/>
                          </a:lnTo>
                          <a:lnTo>
                            <a:pt x="421" y="246"/>
                          </a:lnTo>
                          <a:lnTo>
                            <a:pt x="424" y="246"/>
                          </a:lnTo>
                          <a:lnTo>
                            <a:pt x="424" y="247"/>
                          </a:lnTo>
                          <a:lnTo>
                            <a:pt x="425" y="248"/>
                          </a:lnTo>
                          <a:lnTo>
                            <a:pt x="427" y="248"/>
                          </a:lnTo>
                          <a:lnTo>
                            <a:pt x="429" y="247"/>
                          </a:lnTo>
                          <a:lnTo>
                            <a:pt x="429" y="248"/>
                          </a:lnTo>
                          <a:lnTo>
                            <a:pt x="428" y="248"/>
                          </a:lnTo>
                          <a:lnTo>
                            <a:pt x="427" y="250"/>
                          </a:lnTo>
                          <a:lnTo>
                            <a:pt x="425" y="251"/>
                          </a:lnTo>
                          <a:lnTo>
                            <a:pt x="424" y="251"/>
                          </a:lnTo>
                          <a:lnTo>
                            <a:pt x="423" y="250"/>
                          </a:lnTo>
                          <a:lnTo>
                            <a:pt x="421" y="250"/>
                          </a:lnTo>
                          <a:lnTo>
                            <a:pt x="421" y="248"/>
                          </a:lnTo>
                          <a:lnTo>
                            <a:pt x="410" y="248"/>
                          </a:lnTo>
                          <a:lnTo>
                            <a:pt x="410" y="250"/>
                          </a:lnTo>
                          <a:lnTo>
                            <a:pt x="410" y="152"/>
                          </a:lnTo>
                          <a:lnTo>
                            <a:pt x="410" y="152"/>
                          </a:lnTo>
                          <a:lnTo>
                            <a:pt x="410" y="150"/>
                          </a:lnTo>
                          <a:lnTo>
                            <a:pt x="411" y="150"/>
                          </a:lnTo>
                          <a:lnTo>
                            <a:pt x="410" y="146"/>
                          </a:lnTo>
                          <a:lnTo>
                            <a:pt x="411" y="146"/>
                          </a:lnTo>
                          <a:lnTo>
                            <a:pt x="411" y="145"/>
                          </a:lnTo>
                          <a:lnTo>
                            <a:pt x="411" y="145"/>
                          </a:lnTo>
                          <a:lnTo>
                            <a:pt x="411" y="144"/>
                          </a:lnTo>
                          <a:lnTo>
                            <a:pt x="412" y="144"/>
                          </a:lnTo>
                          <a:lnTo>
                            <a:pt x="412" y="141"/>
                          </a:lnTo>
                          <a:lnTo>
                            <a:pt x="414" y="141"/>
                          </a:lnTo>
                          <a:lnTo>
                            <a:pt x="414" y="140"/>
                          </a:lnTo>
                          <a:lnTo>
                            <a:pt x="412" y="140"/>
                          </a:lnTo>
                          <a:lnTo>
                            <a:pt x="412" y="138"/>
                          </a:lnTo>
                          <a:lnTo>
                            <a:pt x="411" y="137"/>
                          </a:lnTo>
                          <a:lnTo>
                            <a:pt x="412" y="137"/>
                          </a:lnTo>
                          <a:lnTo>
                            <a:pt x="412" y="136"/>
                          </a:lnTo>
                          <a:lnTo>
                            <a:pt x="411" y="135"/>
                          </a:lnTo>
                          <a:lnTo>
                            <a:pt x="411" y="131"/>
                          </a:lnTo>
                          <a:lnTo>
                            <a:pt x="411" y="131"/>
                          </a:lnTo>
                          <a:lnTo>
                            <a:pt x="411" y="121"/>
                          </a:lnTo>
                          <a:lnTo>
                            <a:pt x="410" y="121"/>
                          </a:lnTo>
                          <a:lnTo>
                            <a:pt x="410" y="110"/>
                          </a:lnTo>
                          <a:lnTo>
                            <a:pt x="414" y="107"/>
                          </a:lnTo>
                          <a:lnTo>
                            <a:pt x="417" y="106"/>
                          </a:lnTo>
                          <a:lnTo>
                            <a:pt x="417" y="104"/>
                          </a:lnTo>
                          <a:lnTo>
                            <a:pt x="419" y="104"/>
                          </a:lnTo>
                          <a:lnTo>
                            <a:pt x="421" y="100"/>
                          </a:lnTo>
                          <a:lnTo>
                            <a:pt x="424" y="100"/>
                          </a:lnTo>
                          <a:lnTo>
                            <a:pt x="424" y="98"/>
                          </a:lnTo>
                          <a:lnTo>
                            <a:pt x="429" y="94"/>
                          </a:lnTo>
                          <a:lnTo>
                            <a:pt x="429" y="91"/>
                          </a:lnTo>
                          <a:lnTo>
                            <a:pt x="429" y="91"/>
                          </a:lnTo>
                          <a:lnTo>
                            <a:pt x="429" y="91"/>
                          </a:lnTo>
                          <a:lnTo>
                            <a:pt x="431" y="90"/>
                          </a:lnTo>
                          <a:lnTo>
                            <a:pt x="433" y="90"/>
                          </a:lnTo>
                          <a:lnTo>
                            <a:pt x="434" y="90"/>
                          </a:lnTo>
                          <a:lnTo>
                            <a:pt x="433" y="89"/>
                          </a:lnTo>
                          <a:lnTo>
                            <a:pt x="433" y="87"/>
                          </a:lnTo>
                          <a:lnTo>
                            <a:pt x="432" y="85"/>
                          </a:lnTo>
                          <a:lnTo>
                            <a:pt x="432" y="85"/>
                          </a:lnTo>
                          <a:lnTo>
                            <a:pt x="432" y="89"/>
                          </a:lnTo>
                          <a:lnTo>
                            <a:pt x="431" y="89"/>
                          </a:lnTo>
                          <a:lnTo>
                            <a:pt x="429" y="87"/>
                          </a:lnTo>
                          <a:lnTo>
                            <a:pt x="429" y="85"/>
                          </a:lnTo>
                          <a:lnTo>
                            <a:pt x="429" y="83"/>
                          </a:lnTo>
                          <a:lnTo>
                            <a:pt x="429" y="83"/>
                          </a:lnTo>
                          <a:lnTo>
                            <a:pt x="431" y="81"/>
                          </a:lnTo>
                          <a:lnTo>
                            <a:pt x="432" y="78"/>
                          </a:lnTo>
                          <a:lnTo>
                            <a:pt x="433" y="77"/>
                          </a:lnTo>
                          <a:lnTo>
                            <a:pt x="432" y="77"/>
                          </a:lnTo>
                          <a:lnTo>
                            <a:pt x="432" y="76"/>
                          </a:lnTo>
                          <a:lnTo>
                            <a:pt x="429" y="76"/>
                          </a:lnTo>
                          <a:lnTo>
                            <a:pt x="427" y="68"/>
                          </a:lnTo>
                          <a:lnTo>
                            <a:pt x="424" y="66"/>
                          </a:lnTo>
                          <a:lnTo>
                            <a:pt x="424" y="63"/>
                          </a:lnTo>
                          <a:lnTo>
                            <a:pt x="423" y="61"/>
                          </a:lnTo>
                          <a:lnTo>
                            <a:pt x="421" y="59"/>
                          </a:lnTo>
                          <a:lnTo>
                            <a:pt x="419" y="57"/>
                          </a:lnTo>
                          <a:lnTo>
                            <a:pt x="416" y="56"/>
                          </a:lnTo>
                          <a:lnTo>
                            <a:pt x="416" y="55"/>
                          </a:lnTo>
                          <a:lnTo>
                            <a:pt x="416" y="55"/>
                          </a:lnTo>
                          <a:lnTo>
                            <a:pt x="415" y="53"/>
                          </a:lnTo>
                          <a:lnTo>
                            <a:pt x="412" y="53"/>
                          </a:lnTo>
                          <a:lnTo>
                            <a:pt x="412" y="51"/>
                          </a:lnTo>
                          <a:lnTo>
                            <a:pt x="412" y="48"/>
                          </a:lnTo>
                          <a:lnTo>
                            <a:pt x="414" y="47"/>
                          </a:lnTo>
                          <a:lnTo>
                            <a:pt x="414" y="46"/>
                          </a:lnTo>
                          <a:lnTo>
                            <a:pt x="420" y="44"/>
                          </a:lnTo>
                          <a:lnTo>
                            <a:pt x="420" y="44"/>
                          </a:lnTo>
                          <a:lnTo>
                            <a:pt x="420" y="40"/>
                          </a:lnTo>
                          <a:lnTo>
                            <a:pt x="420" y="40"/>
                          </a:lnTo>
                          <a:lnTo>
                            <a:pt x="420" y="39"/>
                          </a:lnTo>
                          <a:lnTo>
                            <a:pt x="421" y="39"/>
                          </a:lnTo>
                          <a:lnTo>
                            <a:pt x="423" y="39"/>
                          </a:lnTo>
                          <a:lnTo>
                            <a:pt x="423" y="39"/>
                          </a:lnTo>
                          <a:lnTo>
                            <a:pt x="423" y="39"/>
                          </a:lnTo>
                          <a:lnTo>
                            <a:pt x="423" y="36"/>
                          </a:lnTo>
                          <a:lnTo>
                            <a:pt x="424" y="36"/>
                          </a:lnTo>
                          <a:lnTo>
                            <a:pt x="424" y="34"/>
                          </a:lnTo>
                          <a:lnTo>
                            <a:pt x="423" y="34"/>
                          </a:lnTo>
                          <a:lnTo>
                            <a:pt x="423" y="34"/>
                          </a:lnTo>
                          <a:lnTo>
                            <a:pt x="421" y="34"/>
                          </a:lnTo>
                          <a:lnTo>
                            <a:pt x="423" y="31"/>
                          </a:lnTo>
                          <a:lnTo>
                            <a:pt x="421" y="31"/>
                          </a:lnTo>
                          <a:lnTo>
                            <a:pt x="420" y="25"/>
                          </a:lnTo>
                          <a:lnTo>
                            <a:pt x="421" y="25"/>
                          </a:lnTo>
                          <a:lnTo>
                            <a:pt x="423" y="23"/>
                          </a:lnTo>
                          <a:lnTo>
                            <a:pt x="421" y="23"/>
                          </a:lnTo>
                          <a:lnTo>
                            <a:pt x="419" y="22"/>
                          </a:lnTo>
                          <a:lnTo>
                            <a:pt x="419" y="21"/>
                          </a:lnTo>
                          <a:lnTo>
                            <a:pt x="419" y="21"/>
                          </a:lnTo>
                          <a:lnTo>
                            <a:pt x="420" y="18"/>
                          </a:lnTo>
                          <a:lnTo>
                            <a:pt x="421" y="17"/>
                          </a:lnTo>
                          <a:lnTo>
                            <a:pt x="423" y="14"/>
                          </a:lnTo>
                          <a:lnTo>
                            <a:pt x="423" y="14"/>
                          </a:lnTo>
                          <a:lnTo>
                            <a:pt x="423" y="14"/>
                          </a:lnTo>
                          <a:lnTo>
                            <a:pt x="423" y="13"/>
                          </a:lnTo>
                          <a:lnTo>
                            <a:pt x="423" y="11"/>
                          </a:lnTo>
                          <a:lnTo>
                            <a:pt x="423" y="11"/>
                          </a:lnTo>
                          <a:lnTo>
                            <a:pt x="424" y="11"/>
                          </a:lnTo>
                          <a:lnTo>
                            <a:pt x="424" y="11"/>
                          </a:lnTo>
                          <a:lnTo>
                            <a:pt x="424" y="11"/>
                          </a:lnTo>
                          <a:lnTo>
                            <a:pt x="424" y="9"/>
                          </a:lnTo>
                          <a:lnTo>
                            <a:pt x="424" y="9"/>
                          </a:lnTo>
                          <a:lnTo>
                            <a:pt x="423" y="9"/>
                          </a:lnTo>
                          <a:lnTo>
                            <a:pt x="423" y="9"/>
                          </a:lnTo>
                          <a:lnTo>
                            <a:pt x="421" y="9"/>
                          </a:lnTo>
                          <a:lnTo>
                            <a:pt x="420" y="8"/>
                          </a:lnTo>
                          <a:lnTo>
                            <a:pt x="420" y="6"/>
                          </a:lnTo>
                          <a:lnTo>
                            <a:pt x="420" y="5"/>
                          </a:lnTo>
                          <a:lnTo>
                            <a:pt x="420" y="5"/>
                          </a:lnTo>
                          <a:lnTo>
                            <a:pt x="420" y="5"/>
                          </a:lnTo>
                          <a:lnTo>
                            <a:pt x="420" y="5"/>
                          </a:lnTo>
                          <a:lnTo>
                            <a:pt x="420" y="4"/>
                          </a:lnTo>
                          <a:lnTo>
                            <a:pt x="423" y="4"/>
                          </a:lnTo>
                          <a:lnTo>
                            <a:pt x="424" y="4"/>
                          </a:lnTo>
                          <a:lnTo>
                            <a:pt x="424" y="2"/>
                          </a:lnTo>
                          <a:lnTo>
                            <a:pt x="425" y="2"/>
                          </a:lnTo>
                          <a:lnTo>
                            <a:pt x="425" y="2"/>
                          </a:lnTo>
                          <a:lnTo>
                            <a:pt x="427" y="2"/>
                          </a:lnTo>
                          <a:lnTo>
                            <a:pt x="428" y="2"/>
                          </a:lnTo>
                          <a:lnTo>
                            <a:pt x="429" y="4"/>
                          </a:lnTo>
                          <a:lnTo>
                            <a:pt x="431" y="4"/>
                          </a:lnTo>
                          <a:lnTo>
                            <a:pt x="432" y="4"/>
                          </a:lnTo>
                          <a:lnTo>
                            <a:pt x="433" y="4"/>
                          </a:lnTo>
                          <a:lnTo>
                            <a:pt x="434" y="2"/>
                          </a:lnTo>
                          <a:lnTo>
                            <a:pt x="434" y="4"/>
                          </a:lnTo>
                          <a:lnTo>
                            <a:pt x="436" y="4"/>
                          </a:lnTo>
                          <a:lnTo>
                            <a:pt x="436" y="5"/>
                          </a:lnTo>
                          <a:lnTo>
                            <a:pt x="445" y="4"/>
                          </a:lnTo>
                          <a:lnTo>
                            <a:pt x="446" y="5"/>
                          </a:lnTo>
                          <a:lnTo>
                            <a:pt x="449" y="5"/>
                          </a:lnTo>
                          <a:lnTo>
                            <a:pt x="451" y="5"/>
                          </a:lnTo>
                          <a:lnTo>
                            <a:pt x="453" y="4"/>
                          </a:lnTo>
                          <a:lnTo>
                            <a:pt x="455" y="2"/>
                          </a:lnTo>
                          <a:lnTo>
                            <a:pt x="457" y="1"/>
                          </a:lnTo>
                          <a:lnTo>
                            <a:pt x="459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4" name="Freeform 9">
                      <a:extLst>
                        <a:ext uri="{FF2B5EF4-FFF2-40B4-BE49-F238E27FC236}">
                          <a16:creationId xmlns:a16="http://schemas.microsoft.com/office/drawing/2014/main" id="{2DC0726F-490C-B45C-B4AE-EEE8FA35F5A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8403" y="1491117"/>
                      <a:ext cx="1892300" cy="1536700"/>
                    </a:xfrm>
                    <a:custGeom>
                      <a:avLst/>
                      <a:gdLst>
                        <a:gd name="T0" fmla="*/ 858 w 1192"/>
                        <a:gd name="T1" fmla="*/ 766 h 968"/>
                        <a:gd name="T2" fmla="*/ 874 w 1192"/>
                        <a:gd name="T3" fmla="*/ 745 h 968"/>
                        <a:gd name="T4" fmla="*/ 911 w 1192"/>
                        <a:gd name="T5" fmla="*/ 759 h 968"/>
                        <a:gd name="T6" fmla="*/ 944 w 1192"/>
                        <a:gd name="T7" fmla="*/ 765 h 968"/>
                        <a:gd name="T8" fmla="*/ 953 w 1192"/>
                        <a:gd name="T9" fmla="*/ 776 h 968"/>
                        <a:gd name="T10" fmla="*/ 974 w 1192"/>
                        <a:gd name="T11" fmla="*/ 795 h 968"/>
                        <a:gd name="T12" fmla="*/ 1001 w 1192"/>
                        <a:gd name="T13" fmla="*/ 801 h 968"/>
                        <a:gd name="T14" fmla="*/ 1039 w 1192"/>
                        <a:gd name="T15" fmla="*/ 817 h 968"/>
                        <a:gd name="T16" fmla="*/ 1050 w 1192"/>
                        <a:gd name="T17" fmla="*/ 859 h 968"/>
                        <a:gd name="T18" fmla="*/ 1036 w 1192"/>
                        <a:gd name="T19" fmla="*/ 876 h 968"/>
                        <a:gd name="T20" fmla="*/ 1023 w 1192"/>
                        <a:gd name="T21" fmla="*/ 882 h 968"/>
                        <a:gd name="T22" fmla="*/ 1048 w 1192"/>
                        <a:gd name="T23" fmla="*/ 884 h 968"/>
                        <a:gd name="T24" fmla="*/ 1088 w 1192"/>
                        <a:gd name="T25" fmla="*/ 879 h 968"/>
                        <a:gd name="T26" fmla="*/ 1108 w 1192"/>
                        <a:gd name="T27" fmla="*/ 898 h 968"/>
                        <a:gd name="T28" fmla="*/ 1146 w 1192"/>
                        <a:gd name="T29" fmla="*/ 901 h 968"/>
                        <a:gd name="T30" fmla="*/ 1184 w 1192"/>
                        <a:gd name="T31" fmla="*/ 922 h 968"/>
                        <a:gd name="T32" fmla="*/ 1187 w 1192"/>
                        <a:gd name="T33" fmla="*/ 965 h 968"/>
                        <a:gd name="T34" fmla="*/ 810 w 1192"/>
                        <a:gd name="T35" fmla="*/ 828 h 968"/>
                        <a:gd name="T36" fmla="*/ 802 w 1192"/>
                        <a:gd name="T37" fmla="*/ 780 h 968"/>
                        <a:gd name="T38" fmla="*/ 827 w 1192"/>
                        <a:gd name="T39" fmla="*/ 762 h 968"/>
                        <a:gd name="T40" fmla="*/ 858 w 1192"/>
                        <a:gd name="T41" fmla="*/ 738 h 968"/>
                        <a:gd name="T42" fmla="*/ 820 w 1192"/>
                        <a:gd name="T43" fmla="*/ 483 h 968"/>
                        <a:gd name="T44" fmla="*/ 351 w 1192"/>
                        <a:gd name="T45" fmla="*/ 258 h 968"/>
                        <a:gd name="T46" fmla="*/ 333 w 1192"/>
                        <a:gd name="T47" fmla="*/ 30 h 968"/>
                        <a:gd name="T48" fmla="*/ 136 w 1192"/>
                        <a:gd name="T49" fmla="*/ 8 h 968"/>
                        <a:gd name="T50" fmla="*/ 197 w 1192"/>
                        <a:gd name="T51" fmla="*/ 15 h 968"/>
                        <a:gd name="T52" fmla="*/ 237 w 1192"/>
                        <a:gd name="T53" fmla="*/ 21 h 968"/>
                        <a:gd name="T54" fmla="*/ 290 w 1192"/>
                        <a:gd name="T55" fmla="*/ 42 h 968"/>
                        <a:gd name="T56" fmla="*/ 311 w 1192"/>
                        <a:gd name="T57" fmla="*/ 25 h 968"/>
                        <a:gd name="T58" fmla="*/ 315 w 1192"/>
                        <a:gd name="T59" fmla="*/ 37 h 968"/>
                        <a:gd name="T60" fmla="*/ 345 w 1192"/>
                        <a:gd name="T61" fmla="*/ 21 h 968"/>
                        <a:gd name="T62" fmla="*/ 387 w 1192"/>
                        <a:gd name="T63" fmla="*/ 30 h 968"/>
                        <a:gd name="T64" fmla="*/ 395 w 1192"/>
                        <a:gd name="T65" fmla="*/ 77 h 968"/>
                        <a:gd name="T66" fmla="*/ 371 w 1192"/>
                        <a:gd name="T67" fmla="*/ 297 h 968"/>
                        <a:gd name="T68" fmla="*/ 360 w 1192"/>
                        <a:gd name="T69" fmla="*/ 278 h 968"/>
                        <a:gd name="T70" fmla="*/ 345 w 1192"/>
                        <a:gd name="T71" fmla="*/ 262 h 968"/>
                        <a:gd name="T72" fmla="*/ 335 w 1192"/>
                        <a:gd name="T73" fmla="*/ 240 h 968"/>
                        <a:gd name="T74" fmla="*/ 319 w 1192"/>
                        <a:gd name="T75" fmla="*/ 217 h 968"/>
                        <a:gd name="T76" fmla="*/ 294 w 1192"/>
                        <a:gd name="T77" fmla="*/ 189 h 968"/>
                        <a:gd name="T78" fmla="*/ 290 w 1192"/>
                        <a:gd name="T79" fmla="*/ 206 h 968"/>
                        <a:gd name="T80" fmla="*/ 260 w 1192"/>
                        <a:gd name="T81" fmla="*/ 180 h 968"/>
                        <a:gd name="T82" fmla="*/ 227 w 1192"/>
                        <a:gd name="T83" fmla="*/ 166 h 968"/>
                        <a:gd name="T84" fmla="*/ 192 w 1192"/>
                        <a:gd name="T85" fmla="*/ 153 h 968"/>
                        <a:gd name="T86" fmla="*/ 170 w 1192"/>
                        <a:gd name="T87" fmla="*/ 165 h 968"/>
                        <a:gd name="T88" fmla="*/ 146 w 1192"/>
                        <a:gd name="T89" fmla="*/ 172 h 968"/>
                        <a:gd name="T90" fmla="*/ 162 w 1192"/>
                        <a:gd name="T91" fmla="*/ 144 h 968"/>
                        <a:gd name="T92" fmla="*/ 121 w 1192"/>
                        <a:gd name="T93" fmla="*/ 174 h 968"/>
                        <a:gd name="T94" fmla="*/ 99 w 1192"/>
                        <a:gd name="T95" fmla="*/ 210 h 968"/>
                        <a:gd name="T96" fmla="*/ 66 w 1192"/>
                        <a:gd name="T97" fmla="*/ 229 h 968"/>
                        <a:gd name="T98" fmla="*/ 44 w 1192"/>
                        <a:gd name="T99" fmla="*/ 236 h 968"/>
                        <a:gd name="T100" fmla="*/ 94 w 1192"/>
                        <a:gd name="T101" fmla="*/ 191 h 968"/>
                        <a:gd name="T102" fmla="*/ 78 w 1192"/>
                        <a:gd name="T103" fmla="*/ 185 h 968"/>
                        <a:gd name="T104" fmla="*/ 53 w 1192"/>
                        <a:gd name="T105" fmla="*/ 174 h 968"/>
                        <a:gd name="T106" fmla="*/ 36 w 1192"/>
                        <a:gd name="T107" fmla="*/ 152 h 968"/>
                        <a:gd name="T108" fmla="*/ 32 w 1192"/>
                        <a:gd name="T109" fmla="*/ 131 h 968"/>
                        <a:gd name="T110" fmla="*/ 59 w 1192"/>
                        <a:gd name="T111" fmla="*/ 101 h 968"/>
                        <a:gd name="T112" fmla="*/ 9 w 1192"/>
                        <a:gd name="T113" fmla="*/ 96 h 968"/>
                        <a:gd name="T114" fmla="*/ 19 w 1192"/>
                        <a:gd name="T115" fmla="*/ 76 h 968"/>
                        <a:gd name="T116" fmla="*/ 57 w 1192"/>
                        <a:gd name="T117" fmla="*/ 83 h 968"/>
                        <a:gd name="T118" fmla="*/ 55 w 1192"/>
                        <a:gd name="T119" fmla="*/ 70 h 968"/>
                        <a:gd name="T120" fmla="*/ 13 w 1192"/>
                        <a:gd name="T121" fmla="*/ 50 h 968"/>
                        <a:gd name="T122" fmla="*/ 48 w 1192"/>
                        <a:gd name="T123" fmla="*/ 22 h 968"/>
                        <a:gd name="T124" fmla="*/ 97 w 1192"/>
                        <a:gd name="T125" fmla="*/ 0 h 9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1192" h="968">
                          <a:moveTo>
                            <a:pt x="860" y="737"/>
                          </a:moveTo>
                          <a:lnTo>
                            <a:pt x="861" y="737"/>
                          </a:lnTo>
                          <a:lnTo>
                            <a:pt x="861" y="738"/>
                          </a:lnTo>
                          <a:lnTo>
                            <a:pt x="862" y="738"/>
                          </a:lnTo>
                          <a:lnTo>
                            <a:pt x="862" y="738"/>
                          </a:lnTo>
                          <a:lnTo>
                            <a:pt x="864" y="740"/>
                          </a:lnTo>
                          <a:lnTo>
                            <a:pt x="865" y="740"/>
                          </a:lnTo>
                          <a:lnTo>
                            <a:pt x="865" y="742"/>
                          </a:lnTo>
                          <a:lnTo>
                            <a:pt x="864" y="742"/>
                          </a:lnTo>
                          <a:lnTo>
                            <a:pt x="862" y="742"/>
                          </a:lnTo>
                          <a:lnTo>
                            <a:pt x="861" y="744"/>
                          </a:lnTo>
                          <a:lnTo>
                            <a:pt x="861" y="745"/>
                          </a:lnTo>
                          <a:lnTo>
                            <a:pt x="860" y="745"/>
                          </a:lnTo>
                          <a:lnTo>
                            <a:pt x="858" y="746"/>
                          </a:lnTo>
                          <a:lnTo>
                            <a:pt x="858" y="746"/>
                          </a:lnTo>
                          <a:lnTo>
                            <a:pt x="857" y="748"/>
                          </a:lnTo>
                          <a:lnTo>
                            <a:pt x="857" y="750"/>
                          </a:lnTo>
                          <a:lnTo>
                            <a:pt x="860" y="750"/>
                          </a:lnTo>
                          <a:lnTo>
                            <a:pt x="860" y="750"/>
                          </a:lnTo>
                          <a:lnTo>
                            <a:pt x="861" y="752"/>
                          </a:lnTo>
                          <a:lnTo>
                            <a:pt x="860" y="752"/>
                          </a:lnTo>
                          <a:lnTo>
                            <a:pt x="860" y="754"/>
                          </a:lnTo>
                          <a:lnTo>
                            <a:pt x="861" y="754"/>
                          </a:lnTo>
                          <a:lnTo>
                            <a:pt x="862" y="756"/>
                          </a:lnTo>
                          <a:lnTo>
                            <a:pt x="862" y="757"/>
                          </a:lnTo>
                          <a:lnTo>
                            <a:pt x="860" y="758"/>
                          </a:lnTo>
                          <a:lnTo>
                            <a:pt x="858" y="759"/>
                          </a:lnTo>
                          <a:lnTo>
                            <a:pt x="857" y="761"/>
                          </a:lnTo>
                          <a:lnTo>
                            <a:pt x="857" y="763"/>
                          </a:lnTo>
                          <a:lnTo>
                            <a:pt x="857" y="763"/>
                          </a:lnTo>
                          <a:lnTo>
                            <a:pt x="858" y="763"/>
                          </a:lnTo>
                          <a:lnTo>
                            <a:pt x="858" y="765"/>
                          </a:lnTo>
                          <a:lnTo>
                            <a:pt x="857" y="765"/>
                          </a:lnTo>
                          <a:lnTo>
                            <a:pt x="857" y="766"/>
                          </a:lnTo>
                          <a:lnTo>
                            <a:pt x="858" y="766"/>
                          </a:lnTo>
                          <a:lnTo>
                            <a:pt x="858" y="767"/>
                          </a:lnTo>
                          <a:lnTo>
                            <a:pt x="860" y="769"/>
                          </a:lnTo>
                          <a:lnTo>
                            <a:pt x="860" y="769"/>
                          </a:lnTo>
                          <a:lnTo>
                            <a:pt x="860" y="770"/>
                          </a:lnTo>
                          <a:lnTo>
                            <a:pt x="861" y="770"/>
                          </a:lnTo>
                          <a:lnTo>
                            <a:pt x="861" y="773"/>
                          </a:lnTo>
                          <a:lnTo>
                            <a:pt x="862" y="773"/>
                          </a:lnTo>
                          <a:lnTo>
                            <a:pt x="862" y="771"/>
                          </a:lnTo>
                          <a:lnTo>
                            <a:pt x="865" y="770"/>
                          </a:lnTo>
                          <a:lnTo>
                            <a:pt x="866" y="770"/>
                          </a:lnTo>
                          <a:lnTo>
                            <a:pt x="869" y="770"/>
                          </a:lnTo>
                          <a:lnTo>
                            <a:pt x="868" y="765"/>
                          </a:lnTo>
                          <a:lnTo>
                            <a:pt x="866" y="765"/>
                          </a:lnTo>
                          <a:lnTo>
                            <a:pt x="868" y="762"/>
                          </a:lnTo>
                          <a:lnTo>
                            <a:pt x="866" y="761"/>
                          </a:lnTo>
                          <a:lnTo>
                            <a:pt x="866" y="761"/>
                          </a:lnTo>
                          <a:lnTo>
                            <a:pt x="866" y="761"/>
                          </a:lnTo>
                          <a:lnTo>
                            <a:pt x="866" y="759"/>
                          </a:lnTo>
                          <a:lnTo>
                            <a:pt x="865" y="759"/>
                          </a:lnTo>
                          <a:lnTo>
                            <a:pt x="865" y="758"/>
                          </a:lnTo>
                          <a:lnTo>
                            <a:pt x="864" y="758"/>
                          </a:lnTo>
                          <a:lnTo>
                            <a:pt x="864" y="757"/>
                          </a:lnTo>
                          <a:lnTo>
                            <a:pt x="864" y="756"/>
                          </a:lnTo>
                          <a:lnTo>
                            <a:pt x="864" y="756"/>
                          </a:lnTo>
                          <a:lnTo>
                            <a:pt x="864" y="752"/>
                          </a:lnTo>
                          <a:lnTo>
                            <a:pt x="866" y="750"/>
                          </a:lnTo>
                          <a:lnTo>
                            <a:pt x="869" y="749"/>
                          </a:lnTo>
                          <a:lnTo>
                            <a:pt x="872" y="749"/>
                          </a:lnTo>
                          <a:lnTo>
                            <a:pt x="874" y="748"/>
                          </a:lnTo>
                          <a:lnTo>
                            <a:pt x="878" y="748"/>
                          </a:lnTo>
                          <a:lnTo>
                            <a:pt x="878" y="746"/>
                          </a:lnTo>
                          <a:lnTo>
                            <a:pt x="877" y="746"/>
                          </a:lnTo>
                          <a:lnTo>
                            <a:pt x="877" y="745"/>
                          </a:lnTo>
                          <a:lnTo>
                            <a:pt x="874" y="745"/>
                          </a:lnTo>
                          <a:lnTo>
                            <a:pt x="874" y="745"/>
                          </a:lnTo>
                          <a:lnTo>
                            <a:pt x="873" y="745"/>
                          </a:lnTo>
                          <a:lnTo>
                            <a:pt x="873" y="744"/>
                          </a:lnTo>
                          <a:lnTo>
                            <a:pt x="873" y="741"/>
                          </a:lnTo>
                          <a:lnTo>
                            <a:pt x="874" y="740"/>
                          </a:lnTo>
                          <a:lnTo>
                            <a:pt x="875" y="740"/>
                          </a:lnTo>
                          <a:lnTo>
                            <a:pt x="875" y="740"/>
                          </a:lnTo>
                          <a:lnTo>
                            <a:pt x="875" y="741"/>
                          </a:lnTo>
                          <a:lnTo>
                            <a:pt x="877" y="742"/>
                          </a:lnTo>
                          <a:lnTo>
                            <a:pt x="877" y="744"/>
                          </a:lnTo>
                          <a:lnTo>
                            <a:pt x="878" y="745"/>
                          </a:lnTo>
                          <a:lnTo>
                            <a:pt x="881" y="746"/>
                          </a:lnTo>
                          <a:lnTo>
                            <a:pt x="882" y="746"/>
                          </a:lnTo>
                          <a:lnTo>
                            <a:pt x="883" y="746"/>
                          </a:lnTo>
                          <a:lnTo>
                            <a:pt x="883" y="746"/>
                          </a:lnTo>
                          <a:lnTo>
                            <a:pt x="885" y="746"/>
                          </a:lnTo>
                          <a:lnTo>
                            <a:pt x="886" y="746"/>
                          </a:lnTo>
                          <a:lnTo>
                            <a:pt x="887" y="749"/>
                          </a:lnTo>
                          <a:lnTo>
                            <a:pt x="889" y="749"/>
                          </a:lnTo>
                          <a:lnTo>
                            <a:pt x="889" y="749"/>
                          </a:lnTo>
                          <a:lnTo>
                            <a:pt x="889" y="749"/>
                          </a:lnTo>
                          <a:lnTo>
                            <a:pt x="890" y="749"/>
                          </a:lnTo>
                          <a:lnTo>
                            <a:pt x="890" y="750"/>
                          </a:lnTo>
                          <a:lnTo>
                            <a:pt x="891" y="750"/>
                          </a:lnTo>
                          <a:lnTo>
                            <a:pt x="891" y="750"/>
                          </a:lnTo>
                          <a:lnTo>
                            <a:pt x="891" y="752"/>
                          </a:lnTo>
                          <a:lnTo>
                            <a:pt x="891" y="752"/>
                          </a:lnTo>
                          <a:lnTo>
                            <a:pt x="892" y="753"/>
                          </a:lnTo>
                          <a:lnTo>
                            <a:pt x="891" y="754"/>
                          </a:lnTo>
                          <a:lnTo>
                            <a:pt x="890" y="754"/>
                          </a:lnTo>
                          <a:lnTo>
                            <a:pt x="891" y="756"/>
                          </a:lnTo>
                          <a:lnTo>
                            <a:pt x="891" y="756"/>
                          </a:lnTo>
                          <a:lnTo>
                            <a:pt x="892" y="757"/>
                          </a:lnTo>
                          <a:lnTo>
                            <a:pt x="899" y="756"/>
                          </a:lnTo>
                          <a:lnTo>
                            <a:pt x="911" y="756"/>
                          </a:lnTo>
                          <a:lnTo>
                            <a:pt x="911" y="759"/>
                          </a:lnTo>
                          <a:lnTo>
                            <a:pt x="915" y="759"/>
                          </a:lnTo>
                          <a:lnTo>
                            <a:pt x="915" y="761"/>
                          </a:lnTo>
                          <a:lnTo>
                            <a:pt x="925" y="759"/>
                          </a:lnTo>
                          <a:lnTo>
                            <a:pt x="925" y="758"/>
                          </a:lnTo>
                          <a:lnTo>
                            <a:pt x="927" y="758"/>
                          </a:lnTo>
                          <a:lnTo>
                            <a:pt x="928" y="758"/>
                          </a:lnTo>
                          <a:lnTo>
                            <a:pt x="928" y="757"/>
                          </a:lnTo>
                          <a:lnTo>
                            <a:pt x="929" y="757"/>
                          </a:lnTo>
                          <a:lnTo>
                            <a:pt x="929" y="757"/>
                          </a:lnTo>
                          <a:lnTo>
                            <a:pt x="929" y="757"/>
                          </a:lnTo>
                          <a:lnTo>
                            <a:pt x="930" y="757"/>
                          </a:lnTo>
                          <a:lnTo>
                            <a:pt x="933" y="757"/>
                          </a:lnTo>
                          <a:lnTo>
                            <a:pt x="933" y="757"/>
                          </a:lnTo>
                          <a:lnTo>
                            <a:pt x="933" y="757"/>
                          </a:lnTo>
                          <a:lnTo>
                            <a:pt x="933" y="756"/>
                          </a:lnTo>
                          <a:lnTo>
                            <a:pt x="932" y="756"/>
                          </a:lnTo>
                          <a:lnTo>
                            <a:pt x="932" y="756"/>
                          </a:lnTo>
                          <a:lnTo>
                            <a:pt x="938" y="756"/>
                          </a:lnTo>
                          <a:lnTo>
                            <a:pt x="940" y="754"/>
                          </a:lnTo>
                          <a:lnTo>
                            <a:pt x="942" y="754"/>
                          </a:lnTo>
                          <a:lnTo>
                            <a:pt x="945" y="754"/>
                          </a:lnTo>
                          <a:lnTo>
                            <a:pt x="945" y="754"/>
                          </a:lnTo>
                          <a:lnTo>
                            <a:pt x="945" y="754"/>
                          </a:lnTo>
                          <a:lnTo>
                            <a:pt x="945" y="754"/>
                          </a:lnTo>
                          <a:lnTo>
                            <a:pt x="945" y="754"/>
                          </a:lnTo>
                          <a:lnTo>
                            <a:pt x="945" y="756"/>
                          </a:lnTo>
                          <a:lnTo>
                            <a:pt x="945" y="756"/>
                          </a:lnTo>
                          <a:lnTo>
                            <a:pt x="945" y="756"/>
                          </a:lnTo>
                          <a:lnTo>
                            <a:pt x="945" y="757"/>
                          </a:lnTo>
                          <a:lnTo>
                            <a:pt x="945" y="757"/>
                          </a:lnTo>
                          <a:lnTo>
                            <a:pt x="940" y="758"/>
                          </a:lnTo>
                          <a:lnTo>
                            <a:pt x="941" y="759"/>
                          </a:lnTo>
                          <a:lnTo>
                            <a:pt x="942" y="761"/>
                          </a:lnTo>
                          <a:lnTo>
                            <a:pt x="942" y="761"/>
                          </a:lnTo>
                          <a:lnTo>
                            <a:pt x="944" y="765"/>
                          </a:lnTo>
                          <a:lnTo>
                            <a:pt x="945" y="763"/>
                          </a:lnTo>
                          <a:lnTo>
                            <a:pt x="945" y="763"/>
                          </a:lnTo>
                          <a:lnTo>
                            <a:pt x="947" y="762"/>
                          </a:lnTo>
                          <a:lnTo>
                            <a:pt x="947" y="763"/>
                          </a:lnTo>
                          <a:lnTo>
                            <a:pt x="949" y="763"/>
                          </a:lnTo>
                          <a:lnTo>
                            <a:pt x="950" y="765"/>
                          </a:lnTo>
                          <a:lnTo>
                            <a:pt x="951" y="766"/>
                          </a:lnTo>
                          <a:lnTo>
                            <a:pt x="951" y="765"/>
                          </a:lnTo>
                          <a:lnTo>
                            <a:pt x="955" y="765"/>
                          </a:lnTo>
                          <a:lnTo>
                            <a:pt x="955" y="765"/>
                          </a:lnTo>
                          <a:lnTo>
                            <a:pt x="957" y="766"/>
                          </a:lnTo>
                          <a:lnTo>
                            <a:pt x="957" y="767"/>
                          </a:lnTo>
                          <a:lnTo>
                            <a:pt x="955" y="769"/>
                          </a:lnTo>
                          <a:lnTo>
                            <a:pt x="955" y="769"/>
                          </a:lnTo>
                          <a:lnTo>
                            <a:pt x="955" y="770"/>
                          </a:lnTo>
                          <a:lnTo>
                            <a:pt x="954" y="770"/>
                          </a:lnTo>
                          <a:lnTo>
                            <a:pt x="954" y="774"/>
                          </a:lnTo>
                          <a:lnTo>
                            <a:pt x="954" y="774"/>
                          </a:lnTo>
                          <a:lnTo>
                            <a:pt x="953" y="774"/>
                          </a:lnTo>
                          <a:lnTo>
                            <a:pt x="953" y="774"/>
                          </a:lnTo>
                          <a:lnTo>
                            <a:pt x="953" y="774"/>
                          </a:lnTo>
                          <a:lnTo>
                            <a:pt x="953" y="775"/>
                          </a:lnTo>
                          <a:lnTo>
                            <a:pt x="945" y="775"/>
                          </a:lnTo>
                          <a:lnTo>
                            <a:pt x="945" y="775"/>
                          </a:lnTo>
                          <a:lnTo>
                            <a:pt x="944" y="775"/>
                          </a:lnTo>
                          <a:lnTo>
                            <a:pt x="944" y="778"/>
                          </a:lnTo>
                          <a:lnTo>
                            <a:pt x="942" y="779"/>
                          </a:lnTo>
                          <a:lnTo>
                            <a:pt x="942" y="779"/>
                          </a:lnTo>
                          <a:lnTo>
                            <a:pt x="942" y="779"/>
                          </a:lnTo>
                          <a:lnTo>
                            <a:pt x="944" y="779"/>
                          </a:lnTo>
                          <a:lnTo>
                            <a:pt x="946" y="778"/>
                          </a:lnTo>
                          <a:lnTo>
                            <a:pt x="947" y="776"/>
                          </a:lnTo>
                          <a:lnTo>
                            <a:pt x="951" y="776"/>
                          </a:lnTo>
                          <a:lnTo>
                            <a:pt x="951" y="776"/>
                          </a:lnTo>
                          <a:lnTo>
                            <a:pt x="953" y="776"/>
                          </a:lnTo>
                          <a:lnTo>
                            <a:pt x="953" y="775"/>
                          </a:lnTo>
                          <a:lnTo>
                            <a:pt x="958" y="776"/>
                          </a:lnTo>
                          <a:lnTo>
                            <a:pt x="958" y="775"/>
                          </a:lnTo>
                          <a:lnTo>
                            <a:pt x="962" y="775"/>
                          </a:lnTo>
                          <a:lnTo>
                            <a:pt x="962" y="776"/>
                          </a:lnTo>
                          <a:lnTo>
                            <a:pt x="964" y="776"/>
                          </a:lnTo>
                          <a:lnTo>
                            <a:pt x="964" y="776"/>
                          </a:lnTo>
                          <a:lnTo>
                            <a:pt x="964" y="776"/>
                          </a:lnTo>
                          <a:lnTo>
                            <a:pt x="964" y="776"/>
                          </a:lnTo>
                          <a:lnTo>
                            <a:pt x="966" y="776"/>
                          </a:lnTo>
                          <a:lnTo>
                            <a:pt x="967" y="776"/>
                          </a:lnTo>
                          <a:lnTo>
                            <a:pt x="967" y="776"/>
                          </a:lnTo>
                          <a:lnTo>
                            <a:pt x="967" y="778"/>
                          </a:lnTo>
                          <a:lnTo>
                            <a:pt x="967" y="778"/>
                          </a:lnTo>
                          <a:lnTo>
                            <a:pt x="967" y="778"/>
                          </a:lnTo>
                          <a:lnTo>
                            <a:pt x="968" y="778"/>
                          </a:lnTo>
                          <a:lnTo>
                            <a:pt x="968" y="779"/>
                          </a:lnTo>
                          <a:lnTo>
                            <a:pt x="970" y="780"/>
                          </a:lnTo>
                          <a:lnTo>
                            <a:pt x="970" y="780"/>
                          </a:lnTo>
                          <a:lnTo>
                            <a:pt x="971" y="780"/>
                          </a:lnTo>
                          <a:lnTo>
                            <a:pt x="971" y="780"/>
                          </a:lnTo>
                          <a:lnTo>
                            <a:pt x="972" y="782"/>
                          </a:lnTo>
                          <a:lnTo>
                            <a:pt x="974" y="782"/>
                          </a:lnTo>
                          <a:lnTo>
                            <a:pt x="974" y="783"/>
                          </a:lnTo>
                          <a:lnTo>
                            <a:pt x="975" y="784"/>
                          </a:lnTo>
                          <a:lnTo>
                            <a:pt x="975" y="784"/>
                          </a:lnTo>
                          <a:lnTo>
                            <a:pt x="976" y="786"/>
                          </a:lnTo>
                          <a:lnTo>
                            <a:pt x="976" y="786"/>
                          </a:lnTo>
                          <a:lnTo>
                            <a:pt x="976" y="786"/>
                          </a:lnTo>
                          <a:lnTo>
                            <a:pt x="978" y="786"/>
                          </a:lnTo>
                          <a:lnTo>
                            <a:pt x="978" y="790"/>
                          </a:lnTo>
                          <a:lnTo>
                            <a:pt x="976" y="792"/>
                          </a:lnTo>
                          <a:lnTo>
                            <a:pt x="975" y="793"/>
                          </a:lnTo>
                          <a:lnTo>
                            <a:pt x="975" y="795"/>
                          </a:lnTo>
                          <a:lnTo>
                            <a:pt x="974" y="795"/>
                          </a:lnTo>
                          <a:lnTo>
                            <a:pt x="972" y="795"/>
                          </a:lnTo>
                          <a:lnTo>
                            <a:pt x="974" y="799"/>
                          </a:lnTo>
                          <a:lnTo>
                            <a:pt x="974" y="799"/>
                          </a:lnTo>
                          <a:lnTo>
                            <a:pt x="975" y="797"/>
                          </a:lnTo>
                          <a:lnTo>
                            <a:pt x="975" y="797"/>
                          </a:lnTo>
                          <a:lnTo>
                            <a:pt x="976" y="797"/>
                          </a:lnTo>
                          <a:lnTo>
                            <a:pt x="976" y="800"/>
                          </a:lnTo>
                          <a:lnTo>
                            <a:pt x="978" y="800"/>
                          </a:lnTo>
                          <a:lnTo>
                            <a:pt x="978" y="796"/>
                          </a:lnTo>
                          <a:lnTo>
                            <a:pt x="978" y="795"/>
                          </a:lnTo>
                          <a:lnTo>
                            <a:pt x="979" y="792"/>
                          </a:lnTo>
                          <a:lnTo>
                            <a:pt x="979" y="792"/>
                          </a:lnTo>
                          <a:lnTo>
                            <a:pt x="979" y="792"/>
                          </a:lnTo>
                          <a:lnTo>
                            <a:pt x="980" y="793"/>
                          </a:lnTo>
                          <a:lnTo>
                            <a:pt x="983" y="792"/>
                          </a:lnTo>
                          <a:lnTo>
                            <a:pt x="983" y="793"/>
                          </a:lnTo>
                          <a:lnTo>
                            <a:pt x="984" y="793"/>
                          </a:lnTo>
                          <a:lnTo>
                            <a:pt x="985" y="795"/>
                          </a:lnTo>
                          <a:lnTo>
                            <a:pt x="985" y="795"/>
                          </a:lnTo>
                          <a:lnTo>
                            <a:pt x="988" y="796"/>
                          </a:lnTo>
                          <a:lnTo>
                            <a:pt x="989" y="797"/>
                          </a:lnTo>
                          <a:lnTo>
                            <a:pt x="991" y="797"/>
                          </a:lnTo>
                          <a:lnTo>
                            <a:pt x="992" y="804"/>
                          </a:lnTo>
                          <a:lnTo>
                            <a:pt x="993" y="804"/>
                          </a:lnTo>
                          <a:lnTo>
                            <a:pt x="993" y="801"/>
                          </a:lnTo>
                          <a:lnTo>
                            <a:pt x="993" y="800"/>
                          </a:lnTo>
                          <a:lnTo>
                            <a:pt x="995" y="800"/>
                          </a:lnTo>
                          <a:lnTo>
                            <a:pt x="996" y="800"/>
                          </a:lnTo>
                          <a:lnTo>
                            <a:pt x="996" y="800"/>
                          </a:lnTo>
                          <a:lnTo>
                            <a:pt x="996" y="800"/>
                          </a:lnTo>
                          <a:lnTo>
                            <a:pt x="997" y="800"/>
                          </a:lnTo>
                          <a:lnTo>
                            <a:pt x="997" y="800"/>
                          </a:lnTo>
                          <a:lnTo>
                            <a:pt x="997" y="800"/>
                          </a:lnTo>
                          <a:lnTo>
                            <a:pt x="1001" y="800"/>
                          </a:lnTo>
                          <a:lnTo>
                            <a:pt x="1001" y="801"/>
                          </a:lnTo>
                          <a:lnTo>
                            <a:pt x="1008" y="800"/>
                          </a:lnTo>
                          <a:lnTo>
                            <a:pt x="1008" y="799"/>
                          </a:lnTo>
                          <a:lnTo>
                            <a:pt x="1009" y="800"/>
                          </a:lnTo>
                          <a:lnTo>
                            <a:pt x="1009" y="799"/>
                          </a:lnTo>
                          <a:lnTo>
                            <a:pt x="1012" y="799"/>
                          </a:lnTo>
                          <a:lnTo>
                            <a:pt x="1013" y="800"/>
                          </a:lnTo>
                          <a:lnTo>
                            <a:pt x="1014" y="800"/>
                          </a:lnTo>
                          <a:lnTo>
                            <a:pt x="1016" y="800"/>
                          </a:lnTo>
                          <a:lnTo>
                            <a:pt x="1016" y="804"/>
                          </a:lnTo>
                          <a:lnTo>
                            <a:pt x="1016" y="804"/>
                          </a:lnTo>
                          <a:lnTo>
                            <a:pt x="1016" y="801"/>
                          </a:lnTo>
                          <a:lnTo>
                            <a:pt x="1017" y="801"/>
                          </a:lnTo>
                          <a:lnTo>
                            <a:pt x="1018" y="804"/>
                          </a:lnTo>
                          <a:lnTo>
                            <a:pt x="1018" y="804"/>
                          </a:lnTo>
                          <a:lnTo>
                            <a:pt x="1019" y="804"/>
                          </a:lnTo>
                          <a:lnTo>
                            <a:pt x="1021" y="803"/>
                          </a:lnTo>
                          <a:lnTo>
                            <a:pt x="1022" y="803"/>
                          </a:lnTo>
                          <a:lnTo>
                            <a:pt x="1022" y="804"/>
                          </a:lnTo>
                          <a:lnTo>
                            <a:pt x="1023" y="804"/>
                          </a:lnTo>
                          <a:lnTo>
                            <a:pt x="1023" y="804"/>
                          </a:lnTo>
                          <a:lnTo>
                            <a:pt x="1026" y="805"/>
                          </a:lnTo>
                          <a:lnTo>
                            <a:pt x="1029" y="807"/>
                          </a:lnTo>
                          <a:lnTo>
                            <a:pt x="1030" y="808"/>
                          </a:lnTo>
                          <a:lnTo>
                            <a:pt x="1031" y="808"/>
                          </a:lnTo>
                          <a:lnTo>
                            <a:pt x="1031" y="809"/>
                          </a:lnTo>
                          <a:lnTo>
                            <a:pt x="1033" y="809"/>
                          </a:lnTo>
                          <a:lnTo>
                            <a:pt x="1033" y="810"/>
                          </a:lnTo>
                          <a:lnTo>
                            <a:pt x="1033" y="810"/>
                          </a:lnTo>
                          <a:lnTo>
                            <a:pt x="1034" y="813"/>
                          </a:lnTo>
                          <a:lnTo>
                            <a:pt x="1035" y="813"/>
                          </a:lnTo>
                          <a:lnTo>
                            <a:pt x="1035" y="814"/>
                          </a:lnTo>
                          <a:lnTo>
                            <a:pt x="1036" y="814"/>
                          </a:lnTo>
                          <a:lnTo>
                            <a:pt x="1036" y="816"/>
                          </a:lnTo>
                          <a:lnTo>
                            <a:pt x="1039" y="816"/>
                          </a:lnTo>
                          <a:lnTo>
                            <a:pt x="1039" y="817"/>
                          </a:lnTo>
                          <a:lnTo>
                            <a:pt x="1040" y="818"/>
                          </a:lnTo>
                          <a:lnTo>
                            <a:pt x="1040" y="820"/>
                          </a:lnTo>
                          <a:lnTo>
                            <a:pt x="1040" y="821"/>
                          </a:lnTo>
                          <a:lnTo>
                            <a:pt x="1043" y="821"/>
                          </a:lnTo>
                          <a:lnTo>
                            <a:pt x="1043" y="824"/>
                          </a:lnTo>
                          <a:lnTo>
                            <a:pt x="1043" y="824"/>
                          </a:lnTo>
                          <a:lnTo>
                            <a:pt x="1044" y="828"/>
                          </a:lnTo>
                          <a:lnTo>
                            <a:pt x="1046" y="828"/>
                          </a:lnTo>
                          <a:lnTo>
                            <a:pt x="1046" y="830"/>
                          </a:lnTo>
                          <a:lnTo>
                            <a:pt x="1047" y="830"/>
                          </a:lnTo>
                          <a:lnTo>
                            <a:pt x="1047" y="831"/>
                          </a:lnTo>
                          <a:lnTo>
                            <a:pt x="1047" y="831"/>
                          </a:lnTo>
                          <a:lnTo>
                            <a:pt x="1047" y="837"/>
                          </a:lnTo>
                          <a:lnTo>
                            <a:pt x="1047" y="837"/>
                          </a:lnTo>
                          <a:lnTo>
                            <a:pt x="1047" y="838"/>
                          </a:lnTo>
                          <a:lnTo>
                            <a:pt x="1048" y="838"/>
                          </a:lnTo>
                          <a:lnTo>
                            <a:pt x="1050" y="845"/>
                          </a:lnTo>
                          <a:lnTo>
                            <a:pt x="1048" y="845"/>
                          </a:lnTo>
                          <a:lnTo>
                            <a:pt x="1048" y="845"/>
                          </a:lnTo>
                          <a:lnTo>
                            <a:pt x="1048" y="846"/>
                          </a:lnTo>
                          <a:lnTo>
                            <a:pt x="1050" y="846"/>
                          </a:lnTo>
                          <a:lnTo>
                            <a:pt x="1050" y="845"/>
                          </a:lnTo>
                          <a:lnTo>
                            <a:pt x="1053" y="845"/>
                          </a:lnTo>
                          <a:lnTo>
                            <a:pt x="1055" y="846"/>
                          </a:lnTo>
                          <a:lnTo>
                            <a:pt x="1055" y="848"/>
                          </a:lnTo>
                          <a:lnTo>
                            <a:pt x="1055" y="848"/>
                          </a:lnTo>
                          <a:lnTo>
                            <a:pt x="1053" y="848"/>
                          </a:lnTo>
                          <a:lnTo>
                            <a:pt x="1053" y="850"/>
                          </a:lnTo>
                          <a:lnTo>
                            <a:pt x="1050" y="851"/>
                          </a:lnTo>
                          <a:lnTo>
                            <a:pt x="1050" y="852"/>
                          </a:lnTo>
                          <a:lnTo>
                            <a:pt x="1051" y="852"/>
                          </a:lnTo>
                          <a:lnTo>
                            <a:pt x="1052" y="852"/>
                          </a:lnTo>
                          <a:lnTo>
                            <a:pt x="1052" y="855"/>
                          </a:lnTo>
                          <a:lnTo>
                            <a:pt x="1051" y="856"/>
                          </a:lnTo>
                          <a:lnTo>
                            <a:pt x="1050" y="859"/>
                          </a:lnTo>
                          <a:lnTo>
                            <a:pt x="1052" y="859"/>
                          </a:lnTo>
                          <a:lnTo>
                            <a:pt x="1051" y="856"/>
                          </a:lnTo>
                          <a:lnTo>
                            <a:pt x="1052" y="856"/>
                          </a:lnTo>
                          <a:lnTo>
                            <a:pt x="1052" y="855"/>
                          </a:lnTo>
                          <a:lnTo>
                            <a:pt x="1053" y="855"/>
                          </a:lnTo>
                          <a:lnTo>
                            <a:pt x="1056" y="855"/>
                          </a:lnTo>
                          <a:lnTo>
                            <a:pt x="1055" y="860"/>
                          </a:lnTo>
                          <a:lnTo>
                            <a:pt x="1053" y="860"/>
                          </a:lnTo>
                          <a:lnTo>
                            <a:pt x="1052" y="859"/>
                          </a:lnTo>
                          <a:lnTo>
                            <a:pt x="1052" y="859"/>
                          </a:lnTo>
                          <a:lnTo>
                            <a:pt x="1052" y="860"/>
                          </a:lnTo>
                          <a:lnTo>
                            <a:pt x="1052" y="860"/>
                          </a:lnTo>
                          <a:lnTo>
                            <a:pt x="1052" y="863"/>
                          </a:lnTo>
                          <a:lnTo>
                            <a:pt x="1055" y="864"/>
                          </a:lnTo>
                          <a:lnTo>
                            <a:pt x="1055" y="865"/>
                          </a:lnTo>
                          <a:lnTo>
                            <a:pt x="1053" y="865"/>
                          </a:lnTo>
                          <a:lnTo>
                            <a:pt x="1053" y="865"/>
                          </a:lnTo>
                          <a:lnTo>
                            <a:pt x="1050" y="867"/>
                          </a:lnTo>
                          <a:lnTo>
                            <a:pt x="1047" y="863"/>
                          </a:lnTo>
                          <a:lnTo>
                            <a:pt x="1048" y="863"/>
                          </a:lnTo>
                          <a:lnTo>
                            <a:pt x="1048" y="862"/>
                          </a:lnTo>
                          <a:lnTo>
                            <a:pt x="1048" y="860"/>
                          </a:lnTo>
                          <a:lnTo>
                            <a:pt x="1048" y="860"/>
                          </a:lnTo>
                          <a:lnTo>
                            <a:pt x="1044" y="865"/>
                          </a:lnTo>
                          <a:lnTo>
                            <a:pt x="1043" y="865"/>
                          </a:lnTo>
                          <a:lnTo>
                            <a:pt x="1042" y="867"/>
                          </a:lnTo>
                          <a:lnTo>
                            <a:pt x="1042" y="867"/>
                          </a:lnTo>
                          <a:lnTo>
                            <a:pt x="1042" y="868"/>
                          </a:lnTo>
                          <a:lnTo>
                            <a:pt x="1040" y="868"/>
                          </a:lnTo>
                          <a:lnTo>
                            <a:pt x="1040" y="869"/>
                          </a:lnTo>
                          <a:lnTo>
                            <a:pt x="1040" y="869"/>
                          </a:lnTo>
                          <a:lnTo>
                            <a:pt x="1040" y="872"/>
                          </a:lnTo>
                          <a:lnTo>
                            <a:pt x="1038" y="873"/>
                          </a:lnTo>
                          <a:lnTo>
                            <a:pt x="1038" y="875"/>
                          </a:lnTo>
                          <a:lnTo>
                            <a:pt x="1036" y="876"/>
                          </a:lnTo>
                          <a:lnTo>
                            <a:pt x="1036" y="879"/>
                          </a:lnTo>
                          <a:lnTo>
                            <a:pt x="1034" y="879"/>
                          </a:lnTo>
                          <a:lnTo>
                            <a:pt x="1033" y="879"/>
                          </a:lnTo>
                          <a:lnTo>
                            <a:pt x="1031" y="880"/>
                          </a:lnTo>
                          <a:lnTo>
                            <a:pt x="1030" y="880"/>
                          </a:lnTo>
                          <a:lnTo>
                            <a:pt x="1029" y="880"/>
                          </a:lnTo>
                          <a:lnTo>
                            <a:pt x="1029" y="881"/>
                          </a:lnTo>
                          <a:lnTo>
                            <a:pt x="1025" y="881"/>
                          </a:lnTo>
                          <a:lnTo>
                            <a:pt x="1025" y="881"/>
                          </a:lnTo>
                          <a:lnTo>
                            <a:pt x="1022" y="882"/>
                          </a:lnTo>
                          <a:lnTo>
                            <a:pt x="1022" y="882"/>
                          </a:lnTo>
                          <a:lnTo>
                            <a:pt x="1019" y="884"/>
                          </a:lnTo>
                          <a:lnTo>
                            <a:pt x="1019" y="885"/>
                          </a:lnTo>
                          <a:lnTo>
                            <a:pt x="1018" y="888"/>
                          </a:lnTo>
                          <a:lnTo>
                            <a:pt x="1016" y="889"/>
                          </a:lnTo>
                          <a:lnTo>
                            <a:pt x="1016" y="889"/>
                          </a:lnTo>
                          <a:lnTo>
                            <a:pt x="1009" y="889"/>
                          </a:lnTo>
                          <a:lnTo>
                            <a:pt x="1008" y="889"/>
                          </a:lnTo>
                          <a:lnTo>
                            <a:pt x="1006" y="889"/>
                          </a:lnTo>
                          <a:lnTo>
                            <a:pt x="1004" y="889"/>
                          </a:lnTo>
                          <a:lnTo>
                            <a:pt x="1002" y="890"/>
                          </a:lnTo>
                          <a:lnTo>
                            <a:pt x="1000" y="890"/>
                          </a:lnTo>
                          <a:lnTo>
                            <a:pt x="1000" y="890"/>
                          </a:lnTo>
                          <a:lnTo>
                            <a:pt x="1001" y="890"/>
                          </a:lnTo>
                          <a:lnTo>
                            <a:pt x="1002" y="890"/>
                          </a:lnTo>
                          <a:lnTo>
                            <a:pt x="1005" y="890"/>
                          </a:lnTo>
                          <a:lnTo>
                            <a:pt x="1008" y="890"/>
                          </a:lnTo>
                          <a:lnTo>
                            <a:pt x="1012" y="890"/>
                          </a:lnTo>
                          <a:lnTo>
                            <a:pt x="1017" y="890"/>
                          </a:lnTo>
                          <a:lnTo>
                            <a:pt x="1018" y="888"/>
                          </a:lnTo>
                          <a:lnTo>
                            <a:pt x="1021" y="886"/>
                          </a:lnTo>
                          <a:lnTo>
                            <a:pt x="1021" y="884"/>
                          </a:lnTo>
                          <a:lnTo>
                            <a:pt x="1022" y="884"/>
                          </a:lnTo>
                          <a:lnTo>
                            <a:pt x="1022" y="882"/>
                          </a:lnTo>
                          <a:lnTo>
                            <a:pt x="1023" y="882"/>
                          </a:lnTo>
                          <a:lnTo>
                            <a:pt x="1023" y="882"/>
                          </a:lnTo>
                          <a:lnTo>
                            <a:pt x="1029" y="881"/>
                          </a:lnTo>
                          <a:lnTo>
                            <a:pt x="1029" y="881"/>
                          </a:lnTo>
                          <a:lnTo>
                            <a:pt x="1030" y="881"/>
                          </a:lnTo>
                          <a:lnTo>
                            <a:pt x="1030" y="880"/>
                          </a:lnTo>
                          <a:lnTo>
                            <a:pt x="1033" y="880"/>
                          </a:lnTo>
                          <a:lnTo>
                            <a:pt x="1034" y="880"/>
                          </a:lnTo>
                          <a:lnTo>
                            <a:pt x="1034" y="879"/>
                          </a:lnTo>
                          <a:lnTo>
                            <a:pt x="1035" y="879"/>
                          </a:lnTo>
                          <a:lnTo>
                            <a:pt x="1038" y="879"/>
                          </a:lnTo>
                          <a:lnTo>
                            <a:pt x="1039" y="881"/>
                          </a:lnTo>
                          <a:lnTo>
                            <a:pt x="1039" y="885"/>
                          </a:lnTo>
                          <a:lnTo>
                            <a:pt x="1039" y="888"/>
                          </a:lnTo>
                          <a:lnTo>
                            <a:pt x="1038" y="888"/>
                          </a:lnTo>
                          <a:lnTo>
                            <a:pt x="1038" y="890"/>
                          </a:lnTo>
                          <a:lnTo>
                            <a:pt x="1038" y="890"/>
                          </a:lnTo>
                          <a:lnTo>
                            <a:pt x="1038" y="890"/>
                          </a:lnTo>
                          <a:lnTo>
                            <a:pt x="1038" y="890"/>
                          </a:lnTo>
                          <a:lnTo>
                            <a:pt x="1039" y="889"/>
                          </a:lnTo>
                          <a:lnTo>
                            <a:pt x="1039" y="888"/>
                          </a:lnTo>
                          <a:lnTo>
                            <a:pt x="1040" y="888"/>
                          </a:lnTo>
                          <a:lnTo>
                            <a:pt x="1040" y="881"/>
                          </a:lnTo>
                          <a:lnTo>
                            <a:pt x="1040" y="881"/>
                          </a:lnTo>
                          <a:lnTo>
                            <a:pt x="1040" y="880"/>
                          </a:lnTo>
                          <a:lnTo>
                            <a:pt x="1040" y="880"/>
                          </a:lnTo>
                          <a:lnTo>
                            <a:pt x="1043" y="879"/>
                          </a:lnTo>
                          <a:lnTo>
                            <a:pt x="1044" y="877"/>
                          </a:lnTo>
                          <a:lnTo>
                            <a:pt x="1044" y="877"/>
                          </a:lnTo>
                          <a:lnTo>
                            <a:pt x="1046" y="877"/>
                          </a:lnTo>
                          <a:lnTo>
                            <a:pt x="1046" y="877"/>
                          </a:lnTo>
                          <a:lnTo>
                            <a:pt x="1047" y="877"/>
                          </a:lnTo>
                          <a:lnTo>
                            <a:pt x="1047" y="880"/>
                          </a:lnTo>
                          <a:lnTo>
                            <a:pt x="1047" y="880"/>
                          </a:lnTo>
                          <a:lnTo>
                            <a:pt x="1047" y="881"/>
                          </a:lnTo>
                          <a:lnTo>
                            <a:pt x="1048" y="884"/>
                          </a:lnTo>
                          <a:lnTo>
                            <a:pt x="1051" y="885"/>
                          </a:lnTo>
                          <a:lnTo>
                            <a:pt x="1051" y="886"/>
                          </a:lnTo>
                          <a:lnTo>
                            <a:pt x="1055" y="886"/>
                          </a:lnTo>
                          <a:lnTo>
                            <a:pt x="1055" y="885"/>
                          </a:lnTo>
                          <a:lnTo>
                            <a:pt x="1059" y="885"/>
                          </a:lnTo>
                          <a:lnTo>
                            <a:pt x="1059" y="885"/>
                          </a:lnTo>
                          <a:lnTo>
                            <a:pt x="1059" y="885"/>
                          </a:lnTo>
                          <a:lnTo>
                            <a:pt x="1059" y="885"/>
                          </a:lnTo>
                          <a:lnTo>
                            <a:pt x="1059" y="885"/>
                          </a:lnTo>
                          <a:lnTo>
                            <a:pt x="1060" y="885"/>
                          </a:lnTo>
                          <a:lnTo>
                            <a:pt x="1063" y="885"/>
                          </a:lnTo>
                          <a:lnTo>
                            <a:pt x="1063" y="886"/>
                          </a:lnTo>
                          <a:lnTo>
                            <a:pt x="1064" y="886"/>
                          </a:lnTo>
                          <a:lnTo>
                            <a:pt x="1064" y="885"/>
                          </a:lnTo>
                          <a:lnTo>
                            <a:pt x="1067" y="882"/>
                          </a:lnTo>
                          <a:lnTo>
                            <a:pt x="1067" y="881"/>
                          </a:lnTo>
                          <a:lnTo>
                            <a:pt x="1071" y="881"/>
                          </a:lnTo>
                          <a:lnTo>
                            <a:pt x="1071" y="880"/>
                          </a:lnTo>
                          <a:lnTo>
                            <a:pt x="1069" y="880"/>
                          </a:lnTo>
                          <a:lnTo>
                            <a:pt x="1069" y="879"/>
                          </a:lnTo>
                          <a:lnTo>
                            <a:pt x="1068" y="879"/>
                          </a:lnTo>
                          <a:lnTo>
                            <a:pt x="1069" y="877"/>
                          </a:lnTo>
                          <a:lnTo>
                            <a:pt x="1069" y="877"/>
                          </a:lnTo>
                          <a:lnTo>
                            <a:pt x="1069" y="877"/>
                          </a:lnTo>
                          <a:lnTo>
                            <a:pt x="1071" y="876"/>
                          </a:lnTo>
                          <a:lnTo>
                            <a:pt x="1072" y="876"/>
                          </a:lnTo>
                          <a:lnTo>
                            <a:pt x="1073" y="875"/>
                          </a:lnTo>
                          <a:lnTo>
                            <a:pt x="1074" y="875"/>
                          </a:lnTo>
                          <a:lnTo>
                            <a:pt x="1074" y="873"/>
                          </a:lnTo>
                          <a:lnTo>
                            <a:pt x="1081" y="873"/>
                          </a:lnTo>
                          <a:lnTo>
                            <a:pt x="1082" y="873"/>
                          </a:lnTo>
                          <a:lnTo>
                            <a:pt x="1084" y="875"/>
                          </a:lnTo>
                          <a:lnTo>
                            <a:pt x="1085" y="876"/>
                          </a:lnTo>
                          <a:lnTo>
                            <a:pt x="1086" y="876"/>
                          </a:lnTo>
                          <a:lnTo>
                            <a:pt x="1088" y="879"/>
                          </a:lnTo>
                          <a:lnTo>
                            <a:pt x="1090" y="879"/>
                          </a:lnTo>
                          <a:lnTo>
                            <a:pt x="1090" y="877"/>
                          </a:lnTo>
                          <a:lnTo>
                            <a:pt x="1090" y="877"/>
                          </a:lnTo>
                          <a:lnTo>
                            <a:pt x="1091" y="877"/>
                          </a:lnTo>
                          <a:lnTo>
                            <a:pt x="1091" y="879"/>
                          </a:lnTo>
                          <a:lnTo>
                            <a:pt x="1093" y="880"/>
                          </a:lnTo>
                          <a:lnTo>
                            <a:pt x="1093" y="880"/>
                          </a:lnTo>
                          <a:lnTo>
                            <a:pt x="1093" y="880"/>
                          </a:lnTo>
                          <a:lnTo>
                            <a:pt x="1095" y="880"/>
                          </a:lnTo>
                          <a:lnTo>
                            <a:pt x="1095" y="880"/>
                          </a:lnTo>
                          <a:lnTo>
                            <a:pt x="1097" y="882"/>
                          </a:lnTo>
                          <a:lnTo>
                            <a:pt x="1095" y="884"/>
                          </a:lnTo>
                          <a:lnTo>
                            <a:pt x="1095" y="885"/>
                          </a:lnTo>
                          <a:lnTo>
                            <a:pt x="1095" y="885"/>
                          </a:lnTo>
                          <a:lnTo>
                            <a:pt x="1095" y="884"/>
                          </a:lnTo>
                          <a:lnTo>
                            <a:pt x="1097" y="884"/>
                          </a:lnTo>
                          <a:lnTo>
                            <a:pt x="1098" y="882"/>
                          </a:lnTo>
                          <a:lnTo>
                            <a:pt x="1098" y="882"/>
                          </a:lnTo>
                          <a:lnTo>
                            <a:pt x="1101" y="882"/>
                          </a:lnTo>
                          <a:lnTo>
                            <a:pt x="1102" y="884"/>
                          </a:lnTo>
                          <a:lnTo>
                            <a:pt x="1102" y="884"/>
                          </a:lnTo>
                          <a:lnTo>
                            <a:pt x="1102" y="886"/>
                          </a:lnTo>
                          <a:lnTo>
                            <a:pt x="1103" y="888"/>
                          </a:lnTo>
                          <a:lnTo>
                            <a:pt x="1105" y="889"/>
                          </a:lnTo>
                          <a:lnTo>
                            <a:pt x="1105" y="890"/>
                          </a:lnTo>
                          <a:lnTo>
                            <a:pt x="1105" y="890"/>
                          </a:lnTo>
                          <a:lnTo>
                            <a:pt x="1103" y="892"/>
                          </a:lnTo>
                          <a:lnTo>
                            <a:pt x="1103" y="892"/>
                          </a:lnTo>
                          <a:lnTo>
                            <a:pt x="1106" y="892"/>
                          </a:lnTo>
                          <a:lnTo>
                            <a:pt x="1106" y="893"/>
                          </a:lnTo>
                          <a:lnTo>
                            <a:pt x="1106" y="893"/>
                          </a:lnTo>
                          <a:lnTo>
                            <a:pt x="1106" y="894"/>
                          </a:lnTo>
                          <a:lnTo>
                            <a:pt x="1105" y="897"/>
                          </a:lnTo>
                          <a:lnTo>
                            <a:pt x="1106" y="897"/>
                          </a:lnTo>
                          <a:lnTo>
                            <a:pt x="1108" y="898"/>
                          </a:lnTo>
                          <a:lnTo>
                            <a:pt x="1108" y="898"/>
                          </a:lnTo>
                          <a:lnTo>
                            <a:pt x="1108" y="898"/>
                          </a:lnTo>
                          <a:lnTo>
                            <a:pt x="1110" y="897"/>
                          </a:lnTo>
                          <a:lnTo>
                            <a:pt x="1112" y="892"/>
                          </a:lnTo>
                          <a:lnTo>
                            <a:pt x="1115" y="892"/>
                          </a:lnTo>
                          <a:lnTo>
                            <a:pt x="1115" y="893"/>
                          </a:lnTo>
                          <a:lnTo>
                            <a:pt x="1115" y="893"/>
                          </a:lnTo>
                          <a:lnTo>
                            <a:pt x="1115" y="892"/>
                          </a:lnTo>
                          <a:lnTo>
                            <a:pt x="1119" y="892"/>
                          </a:lnTo>
                          <a:lnTo>
                            <a:pt x="1119" y="893"/>
                          </a:lnTo>
                          <a:lnTo>
                            <a:pt x="1120" y="893"/>
                          </a:lnTo>
                          <a:lnTo>
                            <a:pt x="1120" y="893"/>
                          </a:lnTo>
                          <a:lnTo>
                            <a:pt x="1120" y="893"/>
                          </a:lnTo>
                          <a:lnTo>
                            <a:pt x="1120" y="893"/>
                          </a:lnTo>
                          <a:lnTo>
                            <a:pt x="1122" y="894"/>
                          </a:lnTo>
                          <a:lnTo>
                            <a:pt x="1122" y="894"/>
                          </a:lnTo>
                          <a:lnTo>
                            <a:pt x="1123" y="897"/>
                          </a:lnTo>
                          <a:lnTo>
                            <a:pt x="1124" y="897"/>
                          </a:lnTo>
                          <a:lnTo>
                            <a:pt x="1124" y="896"/>
                          </a:lnTo>
                          <a:lnTo>
                            <a:pt x="1128" y="896"/>
                          </a:lnTo>
                          <a:lnTo>
                            <a:pt x="1128" y="896"/>
                          </a:lnTo>
                          <a:lnTo>
                            <a:pt x="1129" y="896"/>
                          </a:lnTo>
                          <a:lnTo>
                            <a:pt x="1129" y="897"/>
                          </a:lnTo>
                          <a:lnTo>
                            <a:pt x="1135" y="897"/>
                          </a:lnTo>
                          <a:lnTo>
                            <a:pt x="1135" y="898"/>
                          </a:lnTo>
                          <a:lnTo>
                            <a:pt x="1137" y="898"/>
                          </a:lnTo>
                          <a:lnTo>
                            <a:pt x="1137" y="898"/>
                          </a:lnTo>
                          <a:lnTo>
                            <a:pt x="1139" y="898"/>
                          </a:lnTo>
                          <a:lnTo>
                            <a:pt x="1139" y="898"/>
                          </a:lnTo>
                          <a:lnTo>
                            <a:pt x="1140" y="898"/>
                          </a:lnTo>
                          <a:lnTo>
                            <a:pt x="1143" y="898"/>
                          </a:lnTo>
                          <a:lnTo>
                            <a:pt x="1144" y="898"/>
                          </a:lnTo>
                          <a:lnTo>
                            <a:pt x="1145" y="900"/>
                          </a:lnTo>
                          <a:lnTo>
                            <a:pt x="1146" y="900"/>
                          </a:lnTo>
                          <a:lnTo>
                            <a:pt x="1146" y="901"/>
                          </a:lnTo>
                          <a:lnTo>
                            <a:pt x="1149" y="901"/>
                          </a:lnTo>
                          <a:lnTo>
                            <a:pt x="1149" y="901"/>
                          </a:lnTo>
                          <a:lnTo>
                            <a:pt x="1150" y="901"/>
                          </a:lnTo>
                          <a:lnTo>
                            <a:pt x="1150" y="902"/>
                          </a:lnTo>
                          <a:lnTo>
                            <a:pt x="1152" y="902"/>
                          </a:lnTo>
                          <a:lnTo>
                            <a:pt x="1152" y="903"/>
                          </a:lnTo>
                          <a:lnTo>
                            <a:pt x="1154" y="903"/>
                          </a:lnTo>
                          <a:lnTo>
                            <a:pt x="1156" y="905"/>
                          </a:lnTo>
                          <a:lnTo>
                            <a:pt x="1157" y="905"/>
                          </a:lnTo>
                          <a:lnTo>
                            <a:pt x="1160" y="909"/>
                          </a:lnTo>
                          <a:lnTo>
                            <a:pt x="1161" y="910"/>
                          </a:lnTo>
                          <a:lnTo>
                            <a:pt x="1162" y="910"/>
                          </a:lnTo>
                          <a:lnTo>
                            <a:pt x="1163" y="911"/>
                          </a:lnTo>
                          <a:lnTo>
                            <a:pt x="1163" y="913"/>
                          </a:lnTo>
                          <a:lnTo>
                            <a:pt x="1165" y="913"/>
                          </a:lnTo>
                          <a:lnTo>
                            <a:pt x="1166" y="914"/>
                          </a:lnTo>
                          <a:lnTo>
                            <a:pt x="1166" y="915"/>
                          </a:lnTo>
                          <a:lnTo>
                            <a:pt x="1167" y="917"/>
                          </a:lnTo>
                          <a:lnTo>
                            <a:pt x="1167" y="917"/>
                          </a:lnTo>
                          <a:lnTo>
                            <a:pt x="1170" y="918"/>
                          </a:lnTo>
                          <a:lnTo>
                            <a:pt x="1169" y="919"/>
                          </a:lnTo>
                          <a:lnTo>
                            <a:pt x="1170" y="919"/>
                          </a:lnTo>
                          <a:lnTo>
                            <a:pt x="1170" y="918"/>
                          </a:lnTo>
                          <a:lnTo>
                            <a:pt x="1171" y="918"/>
                          </a:lnTo>
                          <a:lnTo>
                            <a:pt x="1174" y="918"/>
                          </a:lnTo>
                          <a:lnTo>
                            <a:pt x="1175" y="918"/>
                          </a:lnTo>
                          <a:lnTo>
                            <a:pt x="1175" y="919"/>
                          </a:lnTo>
                          <a:lnTo>
                            <a:pt x="1175" y="920"/>
                          </a:lnTo>
                          <a:lnTo>
                            <a:pt x="1177" y="920"/>
                          </a:lnTo>
                          <a:lnTo>
                            <a:pt x="1177" y="919"/>
                          </a:lnTo>
                          <a:lnTo>
                            <a:pt x="1178" y="919"/>
                          </a:lnTo>
                          <a:lnTo>
                            <a:pt x="1179" y="919"/>
                          </a:lnTo>
                          <a:lnTo>
                            <a:pt x="1182" y="920"/>
                          </a:lnTo>
                          <a:lnTo>
                            <a:pt x="1183" y="922"/>
                          </a:lnTo>
                          <a:lnTo>
                            <a:pt x="1184" y="922"/>
                          </a:lnTo>
                          <a:lnTo>
                            <a:pt x="1184" y="923"/>
                          </a:lnTo>
                          <a:lnTo>
                            <a:pt x="1184" y="923"/>
                          </a:lnTo>
                          <a:lnTo>
                            <a:pt x="1184" y="924"/>
                          </a:lnTo>
                          <a:lnTo>
                            <a:pt x="1186" y="924"/>
                          </a:lnTo>
                          <a:lnTo>
                            <a:pt x="1186" y="927"/>
                          </a:lnTo>
                          <a:lnTo>
                            <a:pt x="1186" y="927"/>
                          </a:lnTo>
                          <a:lnTo>
                            <a:pt x="1186" y="928"/>
                          </a:lnTo>
                          <a:lnTo>
                            <a:pt x="1187" y="930"/>
                          </a:lnTo>
                          <a:lnTo>
                            <a:pt x="1187" y="931"/>
                          </a:lnTo>
                          <a:lnTo>
                            <a:pt x="1190" y="934"/>
                          </a:lnTo>
                          <a:lnTo>
                            <a:pt x="1191" y="935"/>
                          </a:lnTo>
                          <a:lnTo>
                            <a:pt x="1191" y="937"/>
                          </a:lnTo>
                          <a:lnTo>
                            <a:pt x="1191" y="940"/>
                          </a:lnTo>
                          <a:lnTo>
                            <a:pt x="1191" y="941"/>
                          </a:lnTo>
                          <a:lnTo>
                            <a:pt x="1191" y="941"/>
                          </a:lnTo>
                          <a:lnTo>
                            <a:pt x="1190" y="941"/>
                          </a:lnTo>
                          <a:lnTo>
                            <a:pt x="1191" y="941"/>
                          </a:lnTo>
                          <a:lnTo>
                            <a:pt x="1192" y="944"/>
                          </a:lnTo>
                          <a:lnTo>
                            <a:pt x="1192" y="947"/>
                          </a:lnTo>
                          <a:lnTo>
                            <a:pt x="1192" y="949"/>
                          </a:lnTo>
                          <a:lnTo>
                            <a:pt x="1191" y="949"/>
                          </a:lnTo>
                          <a:lnTo>
                            <a:pt x="1191" y="951"/>
                          </a:lnTo>
                          <a:lnTo>
                            <a:pt x="1192" y="951"/>
                          </a:lnTo>
                          <a:lnTo>
                            <a:pt x="1192" y="953"/>
                          </a:lnTo>
                          <a:lnTo>
                            <a:pt x="1192" y="954"/>
                          </a:lnTo>
                          <a:lnTo>
                            <a:pt x="1191" y="954"/>
                          </a:lnTo>
                          <a:lnTo>
                            <a:pt x="1191" y="956"/>
                          </a:lnTo>
                          <a:lnTo>
                            <a:pt x="1191" y="956"/>
                          </a:lnTo>
                          <a:lnTo>
                            <a:pt x="1191" y="958"/>
                          </a:lnTo>
                          <a:lnTo>
                            <a:pt x="1190" y="958"/>
                          </a:lnTo>
                          <a:lnTo>
                            <a:pt x="1188" y="962"/>
                          </a:lnTo>
                          <a:lnTo>
                            <a:pt x="1188" y="962"/>
                          </a:lnTo>
                          <a:lnTo>
                            <a:pt x="1188" y="964"/>
                          </a:lnTo>
                          <a:lnTo>
                            <a:pt x="1187" y="964"/>
                          </a:lnTo>
                          <a:lnTo>
                            <a:pt x="1187" y="965"/>
                          </a:lnTo>
                          <a:lnTo>
                            <a:pt x="1186" y="966"/>
                          </a:lnTo>
                          <a:lnTo>
                            <a:pt x="1186" y="968"/>
                          </a:lnTo>
                          <a:lnTo>
                            <a:pt x="806" y="968"/>
                          </a:lnTo>
                          <a:lnTo>
                            <a:pt x="806" y="966"/>
                          </a:lnTo>
                          <a:lnTo>
                            <a:pt x="805" y="965"/>
                          </a:lnTo>
                          <a:lnTo>
                            <a:pt x="803" y="961"/>
                          </a:lnTo>
                          <a:lnTo>
                            <a:pt x="802" y="960"/>
                          </a:lnTo>
                          <a:lnTo>
                            <a:pt x="802" y="958"/>
                          </a:lnTo>
                          <a:lnTo>
                            <a:pt x="800" y="957"/>
                          </a:lnTo>
                          <a:lnTo>
                            <a:pt x="800" y="956"/>
                          </a:lnTo>
                          <a:lnTo>
                            <a:pt x="798" y="956"/>
                          </a:lnTo>
                          <a:lnTo>
                            <a:pt x="798" y="954"/>
                          </a:lnTo>
                          <a:lnTo>
                            <a:pt x="796" y="952"/>
                          </a:lnTo>
                          <a:lnTo>
                            <a:pt x="796" y="847"/>
                          </a:lnTo>
                          <a:lnTo>
                            <a:pt x="797" y="847"/>
                          </a:lnTo>
                          <a:lnTo>
                            <a:pt x="797" y="846"/>
                          </a:lnTo>
                          <a:lnTo>
                            <a:pt x="796" y="846"/>
                          </a:lnTo>
                          <a:lnTo>
                            <a:pt x="796" y="846"/>
                          </a:lnTo>
                          <a:lnTo>
                            <a:pt x="796" y="843"/>
                          </a:lnTo>
                          <a:lnTo>
                            <a:pt x="796" y="843"/>
                          </a:lnTo>
                          <a:lnTo>
                            <a:pt x="796" y="842"/>
                          </a:lnTo>
                          <a:lnTo>
                            <a:pt x="796" y="842"/>
                          </a:lnTo>
                          <a:lnTo>
                            <a:pt x="796" y="841"/>
                          </a:lnTo>
                          <a:lnTo>
                            <a:pt x="797" y="841"/>
                          </a:lnTo>
                          <a:lnTo>
                            <a:pt x="798" y="838"/>
                          </a:lnTo>
                          <a:lnTo>
                            <a:pt x="800" y="838"/>
                          </a:lnTo>
                          <a:lnTo>
                            <a:pt x="800" y="837"/>
                          </a:lnTo>
                          <a:lnTo>
                            <a:pt x="805" y="837"/>
                          </a:lnTo>
                          <a:lnTo>
                            <a:pt x="805" y="834"/>
                          </a:lnTo>
                          <a:lnTo>
                            <a:pt x="806" y="834"/>
                          </a:lnTo>
                          <a:lnTo>
                            <a:pt x="806" y="831"/>
                          </a:lnTo>
                          <a:lnTo>
                            <a:pt x="806" y="831"/>
                          </a:lnTo>
                          <a:lnTo>
                            <a:pt x="807" y="830"/>
                          </a:lnTo>
                          <a:lnTo>
                            <a:pt x="809" y="829"/>
                          </a:lnTo>
                          <a:lnTo>
                            <a:pt x="810" y="828"/>
                          </a:lnTo>
                          <a:lnTo>
                            <a:pt x="809" y="828"/>
                          </a:lnTo>
                          <a:lnTo>
                            <a:pt x="806" y="828"/>
                          </a:lnTo>
                          <a:lnTo>
                            <a:pt x="805" y="825"/>
                          </a:lnTo>
                          <a:lnTo>
                            <a:pt x="805" y="824"/>
                          </a:lnTo>
                          <a:lnTo>
                            <a:pt x="806" y="822"/>
                          </a:lnTo>
                          <a:lnTo>
                            <a:pt x="807" y="821"/>
                          </a:lnTo>
                          <a:lnTo>
                            <a:pt x="807" y="818"/>
                          </a:lnTo>
                          <a:lnTo>
                            <a:pt x="807" y="817"/>
                          </a:lnTo>
                          <a:lnTo>
                            <a:pt x="807" y="816"/>
                          </a:lnTo>
                          <a:lnTo>
                            <a:pt x="807" y="816"/>
                          </a:lnTo>
                          <a:lnTo>
                            <a:pt x="807" y="814"/>
                          </a:lnTo>
                          <a:lnTo>
                            <a:pt x="807" y="814"/>
                          </a:lnTo>
                          <a:lnTo>
                            <a:pt x="807" y="814"/>
                          </a:lnTo>
                          <a:lnTo>
                            <a:pt x="809" y="810"/>
                          </a:lnTo>
                          <a:lnTo>
                            <a:pt x="807" y="809"/>
                          </a:lnTo>
                          <a:lnTo>
                            <a:pt x="806" y="808"/>
                          </a:lnTo>
                          <a:lnTo>
                            <a:pt x="809" y="808"/>
                          </a:lnTo>
                          <a:lnTo>
                            <a:pt x="810" y="807"/>
                          </a:lnTo>
                          <a:lnTo>
                            <a:pt x="810" y="804"/>
                          </a:lnTo>
                          <a:lnTo>
                            <a:pt x="809" y="804"/>
                          </a:lnTo>
                          <a:lnTo>
                            <a:pt x="809" y="800"/>
                          </a:lnTo>
                          <a:lnTo>
                            <a:pt x="810" y="800"/>
                          </a:lnTo>
                          <a:lnTo>
                            <a:pt x="809" y="795"/>
                          </a:lnTo>
                          <a:lnTo>
                            <a:pt x="809" y="792"/>
                          </a:lnTo>
                          <a:lnTo>
                            <a:pt x="809" y="792"/>
                          </a:lnTo>
                          <a:lnTo>
                            <a:pt x="809" y="792"/>
                          </a:lnTo>
                          <a:lnTo>
                            <a:pt x="805" y="792"/>
                          </a:lnTo>
                          <a:lnTo>
                            <a:pt x="805" y="791"/>
                          </a:lnTo>
                          <a:lnTo>
                            <a:pt x="803" y="791"/>
                          </a:lnTo>
                          <a:lnTo>
                            <a:pt x="802" y="790"/>
                          </a:lnTo>
                          <a:lnTo>
                            <a:pt x="801" y="787"/>
                          </a:lnTo>
                          <a:lnTo>
                            <a:pt x="800" y="787"/>
                          </a:lnTo>
                          <a:lnTo>
                            <a:pt x="800" y="783"/>
                          </a:lnTo>
                          <a:lnTo>
                            <a:pt x="801" y="783"/>
                          </a:lnTo>
                          <a:lnTo>
                            <a:pt x="802" y="780"/>
                          </a:lnTo>
                          <a:lnTo>
                            <a:pt x="803" y="780"/>
                          </a:lnTo>
                          <a:lnTo>
                            <a:pt x="803" y="778"/>
                          </a:lnTo>
                          <a:lnTo>
                            <a:pt x="802" y="779"/>
                          </a:lnTo>
                          <a:lnTo>
                            <a:pt x="800" y="779"/>
                          </a:lnTo>
                          <a:lnTo>
                            <a:pt x="798" y="779"/>
                          </a:lnTo>
                          <a:lnTo>
                            <a:pt x="797" y="776"/>
                          </a:lnTo>
                          <a:lnTo>
                            <a:pt x="796" y="776"/>
                          </a:lnTo>
                          <a:lnTo>
                            <a:pt x="796" y="776"/>
                          </a:lnTo>
                          <a:lnTo>
                            <a:pt x="796" y="775"/>
                          </a:lnTo>
                          <a:lnTo>
                            <a:pt x="796" y="765"/>
                          </a:lnTo>
                          <a:lnTo>
                            <a:pt x="800" y="766"/>
                          </a:lnTo>
                          <a:lnTo>
                            <a:pt x="801" y="771"/>
                          </a:lnTo>
                          <a:lnTo>
                            <a:pt x="802" y="771"/>
                          </a:lnTo>
                          <a:lnTo>
                            <a:pt x="803" y="773"/>
                          </a:lnTo>
                          <a:lnTo>
                            <a:pt x="806" y="773"/>
                          </a:lnTo>
                          <a:lnTo>
                            <a:pt x="806" y="775"/>
                          </a:lnTo>
                          <a:lnTo>
                            <a:pt x="811" y="779"/>
                          </a:lnTo>
                          <a:lnTo>
                            <a:pt x="813" y="782"/>
                          </a:lnTo>
                          <a:lnTo>
                            <a:pt x="815" y="783"/>
                          </a:lnTo>
                          <a:lnTo>
                            <a:pt x="815" y="784"/>
                          </a:lnTo>
                          <a:lnTo>
                            <a:pt x="817" y="784"/>
                          </a:lnTo>
                          <a:lnTo>
                            <a:pt x="818" y="779"/>
                          </a:lnTo>
                          <a:lnTo>
                            <a:pt x="818" y="779"/>
                          </a:lnTo>
                          <a:lnTo>
                            <a:pt x="818" y="778"/>
                          </a:lnTo>
                          <a:lnTo>
                            <a:pt x="818" y="778"/>
                          </a:lnTo>
                          <a:lnTo>
                            <a:pt x="818" y="776"/>
                          </a:lnTo>
                          <a:lnTo>
                            <a:pt x="820" y="770"/>
                          </a:lnTo>
                          <a:lnTo>
                            <a:pt x="823" y="771"/>
                          </a:lnTo>
                          <a:lnTo>
                            <a:pt x="823" y="770"/>
                          </a:lnTo>
                          <a:lnTo>
                            <a:pt x="824" y="770"/>
                          </a:lnTo>
                          <a:lnTo>
                            <a:pt x="823" y="766"/>
                          </a:lnTo>
                          <a:lnTo>
                            <a:pt x="824" y="766"/>
                          </a:lnTo>
                          <a:lnTo>
                            <a:pt x="826" y="765"/>
                          </a:lnTo>
                          <a:lnTo>
                            <a:pt x="827" y="765"/>
                          </a:lnTo>
                          <a:lnTo>
                            <a:pt x="827" y="762"/>
                          </a:lnTo>
                          <a:lnTo>
                            <a:pt x="827" y="759"/>
                          </a:lnTo>
                          <a:lnTo>
                            <a:pt x="827" y="757"/>
                          </a:lnTo>
                          <a:lnTo>
                            <a:pt x="828" y="756"/>
                          </a:lnTo>
                          <a:lnTo>
                            <a:pt x="828" y="756"/>
                          </a:lnTo>
                          <a:lnTo>
                            <a:pt x="830" y="756"/>
                          </a:lnTo>
                          <a:lnTo>
                            <a:pt x="831" y="754"/>
                          </a:lnTo>
                          <a:lnTo>
                            <a:pt x="831" y="754"/>
                          </a:lnTo>
                          <a:lnTo>
                            <a:pt x="834" y="754"/>
                          </a:lnTo>
                          <a:lnTo>
                            <a:pt x="835" y="756"/>
                          </a:lnTo>
                          <a:lnTo>
                            <a:pt x="835" y="754"/>
                          </a:lnTo>
                          <a:lnTo>
                            <a:pt x="835" y="753"/>
                          </a:lnTo>
                          <a:lnTo>
                            <a:pt x="836" y="752"/>
                          </a:lnTo>
                          <a:lnTo>
                            <a:pt x="837" y="752"/>
                          </a:lnTo>
                          <a:lnTo>
                            <a:pt x="840" y="750"/>
                          </a:lnTo>
                          <a:lnTo>
                            <a:pt x="843" y="750"/>
                          </a:lnTo>
                          <a:lnTo>
                            <a:pt x="845" y="749"/>
                          </a:lnTo>
                          <a:lnTo>
                            <a:pt x="847" y="746"/>
                          </a:lnTo>
                          <a:lnTo>
                            <a:pt x="848" y="746"/>
                          </a:lnTo>
                          <a:lnTo>
                            <a:pt x="848" y="746"/>
                          </a:lnTo>
                          <a:lnTo>
                            <a:pt x="851" y="746"/>
                          </a:lnTo>
                          <a:lnTo>
                            <a:pt x="851" y="745"/>
                          </a:lnTo>
                          <a:lnTo>
                            <a:pt x="852" y="745"/>
                          </a:lnTo>
                          <a:lnTo>
                            <a:pt x="852" y="745"/>
                          </a:lnTo>
                          <a:lnTo>
                            <a:pt x="853" y="745"/>
                          </a:lnTo>
                          <a:lnTo>
                            <a:pt x="853" y="744"/>
                          </a:lnTo>
                          <a:lnTo>
                            <a:pt x="855" y="744"/>
                          </a:lnTo>
                          <a:lnTo>
                            <a:pt x="855" y="744"/>
                          </a:lnTo>
                          <a:lnTo>
                            <a:pt x="855" y="744"/>
                          </a:lnTo>
                          <a:lnTo>
                            <a:pt x="855" y="744"/>
                          </a:lnTo>
                          <a:lnTo>
                            <a:pt x="855" y="742"/>
                          </a:lnTo>
                          <a:lnTo>
                            <a:pt x="856" y="742"/>
                          </a:lnTo>
                          <a:lnTo>
                            <a:pt x="856" y="742"/>
                          </a:lnTo>
                          <a:lnTo>
                            <a:pt x="856" y="740"/>
                          </a:lnTo>
                          <a:lnTo>
                            <a:pt x="857" y="740"/>
                          </a:lnTo>
                          <a:lnTo>
                            <a:pt x="858" y="738"/>
                          </a:lnTo>
                          <a:lnTo>
                            <a:pt x="860" y="738"/>
                          </a:lnTo>
                          <a:lnTo>
                            <a:pt x="860" y="737"/>
                          </a:lnTo>
                          <a:close/>
                          <a:moveTo>
                            <a:pt x="796" y="458"/>
                          </a:moveTo>
                          <a:lnTo>
                            <a:pt x="817" y="458"/>
                          </a:lnTo>
                          <a:lnTo>
                            <a:pt x="818" y="460"/>
                          </a:lnTo>
                          <a:lnTo>
                            <a:pt x="818" y="461"/>
                          </a:lnTo>
                          <a:lnTo>
                            <a:pt x="813" y="462"/>
                          </a:lnTo>
                          <a:lnTo>
                            <a:pt x="813" y="462"/>
                          </a:lnTo>
                          <a:lnTo>
                            <a:pt x="814" y="464"/>
                          </a:lnTo>
                          <a:lnTo>
                            <a:pt x="815" y="465"/>
                          </a:lnTo>
                          <a:lnTo>
                            <a:pt x="815" y="466"/>
                          </a:lnTo>
                          <a:lnTo>
                            <a:pt x="815" y="466"/>
                          </a:lnTo>
                          <a:lnTo>
                            <a:pt x="818" y="468"/>
                          </a:lnTo>
                          <a:lnTo>
                            <a:pt x="819" y="469"/>
                          </a:lnTo>
                          <a:lnTo>
                            <a:pt x="820" y="469"/>
                          </a:lnTo>
                          <a:lnTo>
                            <a:pt x="820" y="471"/>
                          </a:lnTo>
                          <a:lnTo>
                            <a:pt x="820" y="471"/>
                          </a:lnTo>
                          <a:lnTo>
                            <a:pt x="822" y="474"/>
                          </a:lnTo>
                          <a:lnTo>
                            <a:pt x="820" y="474"/>
                          </a:lnTo>
                          <a:lnTo>
                            <a:pt x="819" y="475"/>
                          </a:lnTo>
                          <a:lnTo>
                            <a:pt x="817" y="475"/>
                          </a:lnTo>
                          <a:lnTo>
                            <a:pt x="817" y="478"/>
                          </a:lnTo>
                          <a:lnTo>
                            <a:pt x="818" y="478"/>
                          </a:lnTo>
                          <a:lnTo>
                            <a:pt x="819" y="478"/>
                          </a:lnTo>
                          <a:lnTo>
                            <a:pt x="820" y="478"/>
                          </a:lnTo>
                          <a:lnTo>
                            <a:pt x="820" y="479"/>
                          </a:lnTo>
                          <a:lnTo>
                            <a:pt x="820" y="479"/>
                          </a:lnTo>
                          <a:lnTo>
                            <a:pt x="822" y="479"/>
                          </a:lnTo>
                          <a:lnTo>
                            <a:pt x="822" y="479"/>
                          </a:lnTo>
                          <a:lnTo>
                            <a:pt x="822" y="481"/>
                          </a:lnTo>
                          <a:lnTo>
                            <a:pt x="823" y="481"/>
                          </a:lnTo>
                          <a:lnTo>
                            <a:pt x="823" y="482"/>
                          </a:lnTo>
                          <a:lnTo>
                            <a:pt x="823" y="482"/>
                          </a:lnTo>
                          <a:lnTo>
                            <a:pt x="822" y="482"/>
                          </a:lnTo>
                          <a:lnTo>
                            <a:pt x="820" y="483"/>
                          </a:lnTo>
                          <a:lnTo>
                            <a:pt x="819" y="483"/>
                          </a:lnTo>
                          <a:lnTo>
                            <a:pt x="819" y="483"/>
                          </a:lnTo>
                          <a:lnTo>
                            <a:pt x="819" y="483"/>
                          </a:lnTo>
                          <a:lnTo>
                            <a:pt x="818" y="483"/>
                          </a:lnTo>
                          <a:lnTo>
                            <a:pt x="818" y="481"/>
                          </a:lnTo>
                          <a:lnTo>
                            <a:pt x="815" y="482"/>
                          </a:lnTo>
                          <a:lnTo>
                            <a:pt x="814" y="482"/>
                          </a:lnTo>
                          <a:lnTo>
                            <a:pt x="813" y="482"/>
                          </a:lnTo>
                          <a:lnTo>
                            <a:pt x="813" y="482"/>
                          </a:lnTo>
                          <a:lnTo>
                            <a:pt x="815" y="485"/>
                          </a:lnTo>
                          <a:lnTo>
                            <a:pt x="817" y="486"/>
                          </a:lnTo>
                          <a:lnTo>
                            <a:pt x="815" y="486"/>
                          </a:lnTo>
                          <a:lnTo>
                            <a:pt x="815" y="487"/>
                          </a:lnTo>
                          <a:lnTo>
                            <a:pt x="811" y="487"/>
                          </a:lnTo>
                          <a:lnTo>
                            <a:pt x="813" y="488"/>
                          </a:lnTo>
                          <a:lnTo>
                            <a:pt x="813" y="491"/>
                          </a:lnTo>
                          <a:lnTo>
                            <a:pt x="813" y="492"/>
                          </a:lnTo>
                          <a:lnTo>
                            <a:pt x="813" y="492"/>
                          </a:lnTo>
                          <a:lnTo>
                            <a:pt x="811" y="494"/>
                          </a:lnTo>
                          <a:lnTo>
                            <a:pt x="809" y="494"/>
                          </a:lnTo>
                          <a:lnTo>
                            <a:pt x="809" y="496"/>
                          </a:lnTo>
                          <a:lnTo>
                            <a:pt x="809" y="496"/>
                          </a:lnTo>
                          <a:lnTo>
                            <a:pt x="807" y="498"/>
                          </a:lnTo>
                          <a:lnTo>
                            <a:pt x="807" y="499"/>
                          </a:lnTo>
                          <a:lnTo>
                            <a:pt x="806" y="499"/>
                          </a:lnTo>
                          <a:lnTo>
                            <a:pt x="805" y="500"/>
                          </a:lnTo>
                          <a:lnTo>
                            <a:pt x="805" y="500"/>
                          </a:lnTo>
                          <a:lnTo>
                            <a:pt x="805" y="502"/>
                          </a:lnTo>
                          <a:lnTo>
                            <a:pt x="802" y="502"/>
                          </a:lnTo>
                          <a:lnTo>
                            <a:pt x="800" y="503"/>
                          </a:lnTo>
                          <a:lnTo>
                            <a:pt x="797" y="504"/>
                          </a:lnTo>
                          <a:lnTo>
                            <a:pt x="796" y="504"/>
                          </a:lnTo>
                          <a:lnTo>
                            <a:pt x="796" y="458"/>
                          </a:lnTo>
                          <a:close/>
                          <a:moveTo>
                            <a:pt x="351" y="257"/>
                          </a:moveTo>
                          <a:lnTo>
                            <a:pt x="351" y="258"/>
                          </a:lnTo>
                          <a:lnTo>
                            <a:pt x="351" y="258"/>
                          </a:lnTo>
                          <a:lnTo>
                            <a:pt x="351" y="257"/>
                          </a:lnTo>
                          <a:lnTo>
                            <a:pt x="351" y="257"/>
                          </a:lnTo>
                          <a:close/>
                          <a:moveTo>
                            <a:pt x="281" y="183"/>
                          </a:moveTo>
                          <a:lnTo>
                            <a:pt x="281" y="183"/>
                          </a:lnTo>
                          <a:lnTo>
                            <a:pt x="280" y="183"/>
                          </a:lnTo>
                          <a:lnTo>
                            <a:pt x="281" y="187"/>
                          </a:lnTo>
                          <a:lnTo>
                            <a:pt x="281" y="187"/>
                          </a:lnTo>
                          <a:lnTo>
                            <a:pt x="284" y="187"/>
                          </a:lnTo>
                          <a:lnTo>
                            <a:pt x="286" y="189"/>
                          </a:lnTo>
                          <a:lnTo>
                            <a:pt x="286" y="189"/>
                          </a:lnTo>
                          <a:lnTo>
                            <a:pt x="288" y="189"/>
                          </a:lnTo>
                          <a:lnTo>
                            <a:pt x="288" y="191"/>
                          </a:lnTo>
                          <a:lnTo>
                            <a:pt x="288" y="191"/>
                          </a:lnTo>
                          <a:lnTo>
                            <a:pt x="288" y="189"/>
                          </a:lnTo>
                          <a:lnTo>
                            <a:pt x="286" y="187"/>
                          </a:lnTo>
                          <a:lnTo>
                            <a:pt x="286" y="185"/>
                          </a:lnTo>
                          <a:lnTo>
                            <a:pt x="284" y="185"/>
                          </a:lnTo>
                          <a:lnTo>
                            <a:pt x="282" y="183"/>
                          </a:lnTo>
                          <a:lnTo>
                            <a:pt x="281" y="183"/>
                          </a:lnTo>
                          <a:close/>
                          <a:moveTo>
                            <a:pt x="293" y="178"/>
                          </a:moveTo>
                          <a:lnTo>
                            <a:pt x="293" y="180"/>
                          </a:lnTo>
                          <a:lnTo>
                            <a:pt x="292" y="180"/>
                          </a:lnTo>
                          <a:lnTo>
                            <a:pt x="292" y="181"/>
                          </a:lnTo>
                          <a:lnTo>
                            <a:pt x="293" y="181"/>
                          </a:lnTo>
                          <a:lnTo>
                            <a:pt x="293" y="178"/>
                          </a:lnTo>
                          <a:lnTo>
                            <a:pt x="293" y="178"/>
                          </a:lnTo>
                          <a:close/>
                          <a:moveTo>
                            <a:pt x="87" y="178"/>
                          </a:moveTo>
                          <a:lnTo>
                            <a:pt x="87" y="181"/>
                          </a:lnTo>
                          <a:lnTo>
                            <a:pt x="89" y="181"/>
                          </a:lnTo>
                          <a:lnTo>
                            <a:pt x="89" y="180"/>
                          </a:lnTo>
                          <a:lnTo>
                            <a:pt x="89" y="180"/>
                          </a:lnTo>
                          <a:lnTo>
                            <a:pt x="89" y="180"/>
                          </a:lnTo>
                          <a:lnTo>
                            <a:pt x="87" y="178"/>
                          </a:lnTo>
                          <a:close/>
                          <a:moveTo>
                            <a:pt x="333" y="30"/>
                          </a:moveTo>
                          <a:lnTo>
                            <a:pt x="333" y="32"/>
                          </a:lnTo>
                          <a:lnTo>
                            <a:pt x="333" y="32"/>
                          </a:lnTo>
                          <a:lnTo>
                            <a:pt x="333" y="30"/>
                          </a:lnTo>
                          <a:lnTo>
                            <a:pt x="333" y="30"/>
                          </a:lnTo>
                          <a:close/>
                          <a:moveTo>
                            <a:pt x="97" y="0"/>
                          </a:moveTo>
                          <a:lnTo>
                            <a:pt x="102" y="0"/>
                          </a:lnTo>
                          <a:lnTo>
                            <a:pt x="102" y="1"/>
                          </a:lnTo>
                          <a:lnTo>
                            <a:pt x="103" y="1"/>
                          </a:lnTo>
                          <a:lnTo>
                            <a:pt x="103" y="3"/>
                          </a:lnTo>
                          <a:lnTo>
                            <a:pt x="107" y="3"/>
                          </a:lnTo>
                          <a:lnTo>
                            <a:pt x="107" y="3"/>
                          </a:lnTo>
                          <a:lnTo>
                            <a:pt x="107" y="3"/>
                          </a:lnTo>
                          <a:lnTo>
                            <a:pt x="107" y="5"/>
                          </a:lnTo>
                          <a:lnTo>
                            <a:pt x="107" y="5"/>
                          </a:lnTo>
                          <a:lnTo>
                            <a:pt x="107" y="8"/>
                          </a:lnTo>
                          <a:lnTo>
                            <a:pt x="108" y="8"/>
                          </a:lnTo>
                          <a:lnTo>
                            <a:pt x="108" y="7"/>
                          </a:lnTo>
                          <a:lnTo>
                            <a:pt x="111" y="7"/>
                          </a:lnTo>
                          <a:lnTo>
                            <a:pt x="111" y="5"/>
                          </a:lnTo>
                          <a:lnTo>
                            <a:pt x="114" y="5"/>
                          </a:lnTo>
                          <a:lnTo>
                            <a:pt x="114" y="5"/>
                          </a:lnTo>
                          <a:lnTo>
                            <a:pt x="115" y="4"/>
                          </a:lnTo>
                          <a:lnTo>
                            <a:pt x="115" y="4"/>
                          </a:lnTo>
                          <a:lnTo>
                            <a:pt x="115" y="4"/>
                          </a:lnTo>
                          <a:lnTo>
                            <a:pt x="116" y="4"/>
                          </a:lnTo>
                          <a:lnTo>
                            <a:pt x="116" y="7"/>
                          </a:lnTo>
                          <a:lnTo>
                            <a:pt x="117" y="7"/>
                          </a:lnTo>
                          <a:lnTo>
                            <a:pt x="117" y="8"/>
                          </a:lnTo>
                          <a:lnTo>
                            <a:pt x="120" y="8"/>
                          </a:lnTo>
                          <a:lnTo>
                            <a:pt x="120" y="8"/>
                          </a:lnTo>
                          <a:lnTo>
                            <a:pt x="127" y="8"/>
                          </a:lnTo>
                          <a:lnTo>
                            <a:pt x="127" y="7"/>
                          </a:lnTo>
                          <a:lnTo>
                            <a:pt x="128" y="7"/>
                          </a:lnTo>
                          <a:lnTo>
                            <a:pt x="128" y="7"/>
                          </a:lnTo>
                          <a:lnTo>
                            <a:pt x="136" y="8"/>
                          </a:lnTo>
                          <a:lnTo>
                            <a:pt x="135" y="9"/>
                          </a:lnTo>
                          <a:lnTo>
                            <a:pt x="140" y="9"/>
                          </a:lnTo>
                          <a:lnTo>
                            <a:pt x="140" y="11"/>
                          </a:lnTo>
                          <a:lnTo>
                            <a:pt x="141" y="11"/>
                          </a:lnTo>
                          <a:lnTo>
                            <a:pt x="141" y="11"/>
                          </a:lnTo>
                          <a:lnTo>
                            <a:pt x="145" y="11"/>
                          </a:lnTo>
                          <a:lnTo>
                            <a:pt x="145" y="12"/>
                          </a:lnTo>
                          <a:lnTo>
                            <a:pt x="148" y="12"/>
                          </a:lnTo>
                          <a:lnTo>
                            <a:pt x="148" y="12"/>
                          </a:lnTo>
                          <a:lnTo>
                            <a:pt x="152" y="12"/>
                          </a:lnTo>
                          <a:lnTo>
                            <a:pt x="152" y="13"/>
                          </a:lnTo>
                          <a:lnTo>
                            <a:pt x="153" y="13"/>
                          </a:lnTo>
                          <a:lnTo>
                            <a:pt x="153" y="13"/>
                          </a:lnTo>
                          <a:lnTo>
                            <a:pt x="155" y="13"/>
                          </a:lnTo>
                          <a:lnTo>
                            <a:pt x="155" y="12"/>
                          </a:lnTo>
                          <a:lnTo>
                            <a:pt x="159" y="12"/>
                          </a:lnTo>
                          <a:lnTo>
                            <a:pt x="161" y="11"/>
                          </a:lnTo>
                          <a:lnTo>
                            <a:pt x="162" y="11"/>
                          </a:lnTo>
                          <a:lnTo>
                            <a:pt x="163" y="9"/>
                          </a:lnTo>
                          <a:lnTo>
                            <a:pt x="165" y="11"/>
                          </a:lnTo>
                          <a:lnTo>
                            <a:pt x="166" y="12"/>
                          </a:lnTo>
                          <a:lnTo>
                            <a:pt x="169" y="11"/>
                          </a:lnTo>
                          <a:lnTo>
                            <a:pt x="170" y="13"/>
                          </a:lnTo>
                          <a:lnTo>
                            <a:pt x="171" y="13"/>
                          </a:lnTo>
                          <a:lnTo>
                            <a:pt x="172" y="15"/>
                          </a:lnTo>
                          <a:lnTo>
                            <a:pt x="176" y="13"/>
                          </a:lnTo>
                          <a:lnTo>
                            <a:pt x="178" y="15"/>
                          </a:lnTo>
                          <a:lnTo>
                            <a:pt x="183" y="15"/>
                          </a:lnTo>
                          <a:lnTo>
                            <a:pt x="183" y="15"/>
                          </a:lnTo>
                          <a:lnTo>
                            <a:pt x="191" y="15"/>
                          </a:lnTo>
                          <a:lnTo>
                            <a:pt x="191" y="15"/>
                          </a:lnTo>
                          <a:lnTo>
                            <a:pt x="192" y="16"/>
                          </a:lnTo>
                          <a:lnTo>
                            <a:pt x="192" y="16"/>
                          </a:lnTo>
                          <a:lnTo>
                            <a:pt x="192" y="15"/>
                          </a:lnTo>
                          <a:lnTo>
                            <a:pt x="197" y="15"/>
                          </a:lnTo>
                          <a:lnTo>
                            <a:pt x="197" y="17"/>
                          </a:lnTo>
                          <a:lnTo>
                            <a:pt x="201" y="17"/>
                          </a:lnTo>
                          <a:lnTo>
                            <a:pt x="204" y="17"/>
                          </a:lnTo>
                          <a:lnTo>
                            <a:pt x="207" y="17"/>
                          </a:lnTo>
                          <a:lnTo>
                            <a:pt x="209" y="17"/>
                          </a:lnTo>
                          <a:lnTo>
                            <a:pt x="210" y="20"/>
                          </a:lnTo>
                          <a:lnTo>
                            <a:pt x="212" y="20"/>
                          </a:lnTo>
                          <a:lnTo>
                            <a:pt x="212" y="18"/>
                          </a:lnTo>
                          <a:lnTo>
                            <a:pt x="212" y="18"/>
                          </a:lnTo>
                          <a:lnTo>
                            <a:pt x="213" y="18"/>
                          </a:lnTo>
                          <a:lnTo>
                            <a:pt x="214" y="20"/>
                          </a:lnTo>
                          <a:lnTo>
                            <a:pt x="214" y="20"/>
                          </a:lnTo>
                          <a:lnTo>
                            <a:pt x="216" y="20"/>
                          </a:lnTo>
                          <a:lnTo>
                            <a:pt x="217" y="17"/>
                          </a:lnTo>
                          <a:lnTo>
                            <a:pt x="217" y="16"/>
                          </a:lnTo>
                          <a:lnTo>
                            <a:pt x="220" y="16"/>
                          </a:lnTo>
                          <a:lnTo>
                            <a:pt x="221" y="17"/>
                          </a:lnTo>
                          <a:lnTo>
                            <a:pt x="222" y="17"/>
                          </a:lnTo>
                          <a:lnTo>
                            <a:pt x="222" y="17"/>
                          </a:lnTo>
                          <a:lnTo>
                            <a:pt x="224" y="17"/>
                          </a:lnTo>
                          <a:lnTo>
                            <a:pt x="225" y="17"/>
                          </a:lnTo>
                          <a:lnTo>
                            <a:pt x="225" y="17"/>
                          </a:lnTo>
                          <a:lnTo>
                            <a:pt x="226" y="18"/>
                          </a:lnTo>
                          <a:lnTo>
                            <a:pt x="226" y="18"/>
                          </a:lnTo>
                          <a:lnTo>
                            <a:pt x="226" y="17"/>
                          </a:lnTo>
                          <a:lnTo>
                            <a:pt x="226" y="17"/>
                          </a:lnTo>
                          <a:lnTo>
                            <a:pt x="227" y="16"/>
                          </a:lnTo>
                          <a:lnTo>
                            <a:pt x="229" y="17"/>
                          </a:lnTo>
                          <a:lnTo>
                            <a:pt x="229" y="18"/>
                          </a:lnTo>
                          <a:lnTo>
                            <a:pt x="231" y="18"/>
                          </a:lnTo>
                          <a:lnTo>
                            <a:pt x="233" y="20"/>
                          </a:lnTo>
                          <a:lnTo>
                            <a:pt x="234" y="20"/>
                          </a:lnTo>
                          <a:lnTo>
                            <a:pt x="234" y="20"/>
                          </a:lnTo>
                          <a:lnTo>
                            <a:pt x="235" y="20"/>
                          </a:lnTo>
                          <a:lnTo>
                            <a:pt x="237" y="21"/>
                          </a:lnTo>
                          <a:lnTo>
                            <a:pt x="238" y="21"/>
                          </a:lnTo>
                          <a:lnTo>
                            <a:pt x="238" y="21"/>
                          </a:lnTo>
                          <a:lnTo>
                            <a:pt x="239" y="21"/>
                          </a:lnTo>
                          <a:lnTo>
                            <a:pt x="239" y="22"/>
                          </a:lnTo>
                          <a:lnTo>
                            <a:pt x="243" y="22"/>
                          </a:lnTo>
                          <a:lnTo>
                            <a:pt x="243" y="24"/>
                          </a:lnTo>
                          <a:lnTo>
                            <a:pt x="244" y="24"/>
                          </a:lnTo>
                          <a:lnTo>
                            <a:pt x="246" y="24"/>
                          </a:lnTo>
                          <a:lnTo>
                            <a:pt x="246" y="22"/>
                          </a:lnTo>
                          <a:lnTo>
                            <a:pt x="248" y="22"/>
                          </a:lnTo>
                          <a:lnTo>
                            <a:pt x="252" y="22"/>
                          </a:lnTo>
                          <a:lnTo>
                            <a:pt x="255" y="22"/>
                          </a:lnTo>
                          <a:lnTo>
                            <a:pt x="256" y="22"/>
                          </a:lnTo>
                          <a:lnTo>
                            <a:pt x="260" y="26"/>
                          </a:lnTo>
                          <a:lnTo>
                            <a:pt x="263" y="26"/>
                          </a:lnTo>
                          <a:lnTo>
                            <a:pt x="264" y="28"/>
                          </a:lnTo>
                          <a:lnTo>
                            <a:pt x="265" y="29"/>
                          </a:lnTo>
                          <a:lnTo>
                            <a:pt x="265" y="29"/>
                          </a:lnTo>
                          <a:lnTo>
                            <a:pt x="268" y="30"/>
                          </a:lnTo>
                          <a:lnTo>
                            <a:pt x="268" y="30"/>
                          </a:lnTo>
                          <a:lnTo>
                            <a:pt x="269" y="30"/>
                          </a:lnTo>
                          <a:lnTo>
                            <a:pt x="271" y="30"/>
                          </a:lnTo>
                          <a:lnTo>
                            <a:pt x="273" y="33"/>
                          </a:lnTo>
                          <a:lnTo>
                            <a:pt x="276" y="33"/>
                          </a:lnTo>
                          <a:lnTo>
                            <a:pt x="276" y="33"/>
                          </a:lnTo>
                          <a:lnTo>
                            <a:pt x="279" y="34"/>
                          </a:lnTo>
                          <a:lnTo>
                            <a:pt x="279" y="34"/>
                          </a:lnTo>
                          <a:lnTo>
                            <a:pt x="280" y="34"/>
                          </a:lnTo>
                          <a:lnTo>
                            <a:pt x="280" y="36"/>
                          </a:lnTo>
                          <a:lnTo>
                            <a:pt x="284" y="36"/>
                          </a:lnTo>
                          <a:lnTo>
                            <a:pt x="284" y="37"/>
                          </a:lnTo>
                          <a:lnTo>
                            <a:pt x="286" y="37"/>
                          </a:lnTo>
                          <a:lnTo>
                            <a:pt x="288" y="38"/>
                          </a:lnTo>
                          <a:lnTo>
                            <a:pt x="288" y="39"/>
                          </a:lnTo>
                          <a:lnTo>
                            <a:pt x="290" y="42"/>
                          </a:lnTo>
                          <a:lnTo>
                            <a:pt x="290" y="43"/>
                          </a:lnTo>
                          <a:lnTo>
                            <a:pt x="292" y="43"/>
                          </a:lnTo>
                          <a:lnTo>
                            <a:pt x="290" y="42"/>
                          </a:lnTo>
                          <a:lnTo>
                            <a:pt x="292" y="42"/>
                          </a:lnTo>
                          <a:lnTo>
                            <a:pt x="292" y="39"/>
                          </a:lnTo>
                          <a:lnTo>
                            <a:pt x="290" y="39"/>
                          </a:lnTo>
                          <a:lnTo>
                            <a:pt x="290" y="37"/>
                          </a:lnTo>
                          <a:lnTo>
                            <a:pt x="286" y="36"/>
                          </a:lnTo>
                          <a:lnTo>
                            <a:pt x="285" y="34"/>
                          </a:lnTo>
                          <a:lnTo>
                            <a:pt x="285" y="32"/>
                          </a:lnTo>
                          <a:lnTo>
                            <a:pt x="289" y="33"/>
                          </a:lnTo>
                          <a:lnTo>
                            <a:pt x="289" y="32"/>
                          </a:lnTo>
                          <a:lnTo>
                            <a:pt x="290" y="32"/>
                          </a:lnTo>
                          <a:lnTo>
                            <a:pt x="292" y="34"/>
                          </a:lnTo>
                          <a:lnTo>
                            <a:pt x="293" y="34"/>
                          </a:lnTo>
                          <a:lnTo>
                            <a:pt x="293" y="30"/>
                          </a:lnTo>
                          <a:lnTo>
                            <a:pt x="297" y="30"/>
                          </a:lnTo>
                          <a:lnTo>
                            <a:pt x="297" y="29"/>
                          </a:lnTo>
                          <a:lnTo>
                            <a:pt x="297" y="29"/>
                          </a:lnTo>
                          <a:lnTo>
                            <a:pt x="298" y="28"/>
                          </a:lnTo>
                          <a:lnTo>
                            <a:pt x="298" y="28"/>
                          </a:lnTo>
                          <a:lnTo>
                            <a:pt x="298" y="26"/>
                          </a:lnTo>
                          <a:lnTo>
                            <a:pt x="298" y="26"/>
                          </a:lnTo>
                          <a:lnTo>
                            <a:pt x="298" y="22"/>
                          </a:lnTo>
                          <a:lnTo>
                            <a:pt x="299" y="22"/>
                          </a:lnTo>
                          <a:lnTo>
                            <a:pt x="299" y="25"/>
                          </a:lnTo>
                          <a:lnTo>
                            <a:pt x="301" y="25"/>
                          </a:lnTo>
                          <a:lnTo>
                            <a:pt x="302" y="26"/>
                          </a:lnTo>
                          <a:lnTo>
                            <a:pt x="302" y="26"/>
                          </a:lnTo>
                          <a:lnTo>
                            <a:pt x="303" y="26"/>
                          </a:lnTo>
                          <a:lnTo>
                            <a:pt x="303" y="28"/>
                          </a:lnTo>
                          <a:lnTo>
                            <a:pt x="305" y="29"/>
                          </a:lnTo>
                          <a:lnTo>
                            <a:pt x="311" y="28"/>
                          </a:lnTo>
                          <a:lnTo>
                            <a:pt x="311" y="26"/>
                          </a:lnTo>
                          <a:lnTo>
                            <a:pt x="311" y="25"/>
                          </a:lnTo>
                          <a:lnTo>
                            <a:pt x="311" y="24"/>
                          </a:lnTo>
                          <a:lnTo>
                            <a:pt x="315" y="22"/>
                          </a:lnTo>
                          <a:lnTo>
                            <a:pt x="316" y="21"/>
                          </a:lnTo>
                          <a:lnTo>
                            <a:pt x="320" y="21"/>
                          </a:lnTo>
                          <a:lnTo>
                            <a:pt x="320" y="21"/>
                          </a:lnTo>
                          <a:lnTo>
                            <a:pt x="322" y="20"/>
                          </a:lnTo>
                          <a:lnTo>
                            <a:pt x="323" y="20"/>
                          </a:lnTo>
                          <a:lnTo>
                            <a:pt x="323" y="20"/>
                          </a:lnTo>
                          <a:lnTo>
                            <a:pt x="323" y="20"/>
                          </a:lnTo>
                          <a:lnTo>
                            <a:pt x="324" y="20"/>
                          </a:lnTo>
                          <a:lnTo>
                            <a:pt x="324" y="21"/>
                          </a:lnTo>
                          <a:lnTo>
                            <a:pt x="326" y="21"/>
                          </a:lnTo>
                          <a:lnTo>
                            <a:pt x="328" y="21"/>
                          </a:lnTo>
                          <a:lnTo>
                            <a:pt x="331" y="15"/>
                          </a:lnTo>
                          <a:lnTo>
                            <a:pt x="337" y="15"/>
                          </a:lnTo>
                          <a:lnTo>
                            <a:pt x="337" y="16"/>
                          </a:lnTo>
                          <a:lnTo>
                            <a:pt x="341" y="15"/>
                          </a:lnTo>
                          <a:lnTo>
                            <a:pt x="341" y="18"/>
                          </a:lnTo>
                          <a:lnTo>
                            <a:pt x="340" y="18"/>
                          </a:lnTo>
                          <a:lnTo>
                            <a:pt x="340" y="20"/>
                          </a:lnTo>
                          <a:lnTo>
                            <a:pt x="337" y="20"/>
                          </a:lnTo>
                          <a:lnTo>
                            <a:pt x="337" y="20"/>
                          </a:lnTo>
                          <a:lnTo>
                            <a:pt x="337" y="21"/>
                          </a:lnTo>
                          <a:lnTo>
                            <a:pt x="336" y="22"/>
                          </a:lnTo>
                          <a:lnTo>
                            <a:pt x="336" y="22"/>
                          </a:lnTo>
                          <a:lnTo>
                            <a:pt x="335" y="22"/>
                          </a:lnTo>
                          <a:lnTo>
                            <a:pt x="335" y="24"/>
                          </a:lnTo>
                          <a:lnTo>
                            <a:pt x="327" y="25"/>
                          </a:lnTo>
                          <a:lnTo>
                            <a:pt x="319" y="26"/>
                          </a:lnTo>
                          <a:lnTo>
                            <a:pt x="318" y="29"/>
                          </a:lnTo>
                          <a:lnTo>
                            <a:pt x="318" y="30"/>
                          </a:lnTo>
                          <a:lnTo>
                            <a:pt x="318" y="32"/>
                          </a:lnTo>
                          <a:lnTo>
                            <a:pt x="316" y="33"/>
                          </a:lnTo>
                          <a:lnTo>
                            <a:pt x="314" y="33"/>
                          </a:lnTo>
                          <a:lnTo>
                            <a:pt x="315" y="37"/>
                          </a:lnTo>
                          <a:lnTo>
                            <a:pt x="314" y="38"/>
                          </a:lnTo>
                          <a:lnTo>
                            <a:pt x="313" y="38"/>
                          </a:lnTo>
                          <a:lnTo>
                            <a:pt x="311" y="38"/>
                          </a:lnTo>
                          <a:lnTo>
                            <a:pt x="311" y="41"/>
                          </a:lnTo>
                          <a:lnTo>
                            <a:pt x="310" y="43"/>
                          </a:lnTo>
                          <a:lnTo>
                            <a:pt x="316" y="42"/>
                          </a:lnTo>
                          <a:lnTo>
                            <a:pt x="316" y="39"/>
                          </a:lnTo>
                          <a:lnTo>
                            <a:pt x="316" y="39"/>
                          </a:lnTo>
                          <a:lnTo>
                            <a:pt x="318" y="37"/>
                          </a:lnTo>
                          <a:lnTo>
                            <a:pt x="318" y="37"/>
                          </a:lnTo>
                          <a:lnTo>
                            <a:pt x="319" y="34"/>
                          </a:lnTo>
                          <a:lnTo>
                            <a:pt x="320" y="34"/>
                          </a:lnTo>
                          <a:lnTo>
                            <a:pt x="322" y="33"/>
                          </a:lnTo>
                          <a:lnTo>
                            <a:pt x="324" y="33"/>
                          </a:lnTo>
                          <a:lnTo>
                            <a:pt x="323" y="30"/>
                          </a:lnTo>
                          <a:lnTo>
                            <a:pt x="327" y="29"/>
                          </a:lnTo>
                          <a:lnTo>
                            <a:pt x="328" y="32"/>
                          </a:lnTo>
                          <a:lnTo>
                            <a:pt x="330" y="32"/>
                          </a:lnTo>
                          <a:lnTo>
                            <a:pt x="330" y="30"/>
                          </a:lnTo>
                          <a:lnTo>
                            <a:pt x="331" y="30"/>
                          </a:lnTo>
                          <a:lnTo>
                            <a:pt x="332" y="30"/>
                          </a:lnTo>
                          <a:lnTo>
                            <a:pt x="333" y="30"/>
                          </a:lnTo>
                          <a:lnTo>
                            <a:pt x="335" y="29"/>
                          </a:lnTo>
                          <a:lnTo>
                            <a:pt x="335" y="28"/>
                          </a:lnTo>
                          <a:lnTo>
                            <a:pt x="336" y="28"/>
                          </a:lnTo>
                          <a:lnTo>
                            <a:pt x="336" y="28"/>
                          </a:lnTo>
                          <a:lnTo>
                            <a:pt x="336" y="24"/>
                          </a:lnTo>
                          <a:lnTo>
                            <a:pt x="336" y="24"/>
                          </a:lnTo>
                          <a:lnTo>
                            <a:pt x="336" y="24"/>
                          </a:lnTo>
                          <a:lnTo>
                            <a:pt x="341" y="22"/>
                          </a:lnTo>
                          <a:lnTo>
                            <a:pt x="341" y="21"/>
                          </a:lnTo>
                          <a:lnTo>
                            <a:pt x="343" y="21"/>
                          </a:lnTo>
                          <a:lnTo>
                            <a:pt x="343" y="21"/>
                          </a:lnTo>
                          <a:lnTo>
                            <a:pt x="344" y="21"/>
                          </a:lnTo>
                          <a:lnTo>
                            <a:pt x="345" y="21"/>
                          </a:lnTo>
                          <a:lnTo>
                            <a:pt x="348" y="22"/>
                          </a:lnTo>
                          <a:lnTo>
                            <a:pt x="348" y="21"/>
                          </a:lnTo>
                          <a:lnTo>
                            <a:pt x="348" y="21"/>
                          </a:lnTo>
                          <a:lnTo>
                            <a:pt x="349" y="18"/>
                          </a:lnTo>
                          <a:lnTo>
                            <a:pt x="352" y="16"/>
                          </a:lnTo>
                          <a:lnTo>
                            <a:pt x="353" y="13"/>
                          </a:lnTo>
                          <a:lnTo>
                            <a:pt x="354" y="11"/>
                          </a:lnTo>
                          <a:lnTo>
                            <a:pt x="352" y="11"/>
                          </a:lnTo>
                          <a:lnTo>
                            <a:pt x="352" y="8"/>
                          </a:lnTo>
                          <a:lnTo>
                            <a:pt x="352" y="5"/>
                          </a:lnTo>
                          <a:lnTo>
                            <a:pt x="356" y="4"/>
                          </a:lnTo>
                          <a:lnTo>
                            <a:pt x="356" y="4"/>
                          </a:lnTo>
                          <a:lnTo>
                            <a:pt x="356" y="5"/>
                          </a:lnTo>
                          <a:lnTo>
                            <a:pt x="358" y="5"/>
                          </a:lnTo>
                          <a:lnTo>
                            <a:pt x="360" y="7"/>
                          </a:lnTo>
                          <a:lnTo>
                            <a:pt x="361" y="8"/>
                          </a:lnTo>
                          <a:lnTo>
                            <a:pt x="361" y="9"/>
                          </a:lnTo>
                          <a:lnTo>
                            <a:pt x="362" y="11"/>
                          </a:lnTo>
                          <a:lnTo>
                            <a:pt x="362" y="12"/>
                          </a:lnTo>
                          <a:lnTo>
                            <a:pt x="364" y="12"/>
                          </a:lnTo>
                          <a:lnTo>
                            <a:pt x="369" y="17"/>
                          </a:lnTo>
                          <a:lnTo>
                            <a:pt x="373" y="18"/>
                          </a:lnTo>
                          <a:lnTo>
                            <a:pt x="373" y="18"/>
                          </a:lnTo>
                          <a:lnTo>
                            <a:pt x="374" y="20"/>
                          </a:lnTo>
                          <a:lnTo>
                            <a:pt x="374" y="20"/>
                          </a:lnTo>
                          <a:lnTo>
                            <a:pt x="375" y="20"/>
                          </a:lnTo>
                          <a:lnTo>
                            <a:pt x="375" y="21"/>
                          </a:lnTo>
                          <a:lnTo>
                            <a:pt x="377" y="21"/>
                          </a:lnTo>
                          <a:lnTo>
                            <a:pt x="377" y="22"/>
                          </a:lnTo>
                          <a:lnTo>
                            <a:pt x="378" y="24"/>
                          </a:lnTo>
                          <a:lnTo>
                            <a:pt x="379" y="24"/>
                          </a:lnTo>
                          <a:lnTo>
                            <a:pt x="385" y="29"/>
                          </a:lnTo>
                          <a:lnTo>
                            <a:pt x="386" y="29"/>
                          </a:lnTo>
                          <a:lnTo>
                            <a:pt x="386" y="30"/>
                          </a:lnTo>
                          <a:lnTo>
                            <a:pt x="387" y="30"/>
                          </a:lnTo>
                          <a:lnTo>
                            <a:pt x="387" y="32"/>
                          </a:lnTo>
                          <a:lnTo>
                            <a:pt x="387" y="32"/>
                          </a:lnTo>
                          <a:lnTo>
                            <a:pt x="387" y="32"/>
                          </a:lnTo>
                          <a:lnTo>
                            <a:pt x="388" y="32"/>
                          </a:lnTo>
                          <a:lnTo>
                            <a:pt x="388" y="33"/>
                          </a:lnTo>
                          <a:lnTo>
                            <a:pt x="391" y="33"/>
                          </a:lnTo>
                          <a:lnTo>
                            <a:pt x="391" y="33"/>
                          </a:lnTo>
                          <a:lnTo>
                            <a:pt x="391" y="33"/>
                          </a:lnTo>
                          <a:lnTo>
                            <a:pt x="391" y="30"/>
                          </a:lnTo>
                          <a:lnTo>
                            <a:pt x="391" y="30"/>
                          </a:lnTo>
                          <a:lnTo>
                            <a:pt x="392" y="29"/>
                          </a:lnTo>
                          <a:lnTo>
                            <a:pt x="392" y="28"/>
                          </a:lnTo>
                          <a:lnTo>
                            <a:pt x="392" y="26"/>
                          </a:lnTo>
                          <a:lnTo>
                            <a:pt x="391" y="26"/>
                          </a:lnTo>
                          <a:lnTo>
                            <a:pt x="392" y="25"/>
                          </a:lnTo>
                          <a:lnTo>
                            <a:pt x="392" y="25"/>
                          </a:lnTo>
                          <a:lnTo>
                            <a:pt x="394" y="24"/>
                          </a:lnTo>
                          <a:lnTo>
                            <a:pt x="392" y="22"/>
                          </a:lnTo>
                          <a:lnTo>
                            <a:pt x="392" y="21"/>
                          </a:lnTo>
                          <a:lnTo>
                            <a:pt x="395" y="20"/>
                          </a:lnTo>
                          <a:lnTo>
                            <a:pt x="395" y="20"/>
                          </a:lnTo>
                          <a:lnTo>
                            <a:pt x="396" y="20"/>
                          </a:lnTo>
                          <a:lnTo>
                            <a:pt x="396" y="20"/>
                          </a:lnTo>
                          <a:lnTo>
                            <a:pt x="396" y="21"/>
                          </a:lnTo>
                          <a:lnTo>
                            <a:pt x="396" y="21"/>
                          </a:lnTo>
                          <a:lnTo>
                            <a:pt x="396" y="21"/>
                          </a:lnTo>
                          <a:lnTo>
                            <a:pt x="396" y="21"/>
                          </a:lnTo>
                          <a:lnTo>
                            <a:pt x="395" y="21"/>
                          </a:lnTo>
                          <a:lnTo>
                            <a:pt x="396" y="24"/>
                          </a:lnTo>
                          <a:lnTo>
                            <a:pt x="396" y="24"/>
                          </a:lnTo>
                          <a:lnTo>
                            <a:pt x="396" y="26"/>
                          </a:lnTo>
                          <a:lnTo>
                            <a:pt x="396" y="28"/>
                          </a:lnTo>
                          <a:lnTo>
                            <a:pt x="396" y="73"/>
                          </a:lnTo>
                          <a:lnTo>
                            <a:pt x="395" y="73"/>
                          </a:lnTo>
                          <a:lnTo>
                            <a:pt x="395" y="77"/>
                          </a:lnTo>
                          <a:lnTo>
                            <a:pt x="396" y="77"/>
                          </a:lnTo>
                          <a:lnTo>
                            <a:pt x="396" y="305"/>
                          </a:lnTo>
                          <a:lnTo>
                            <a:pt x="396" y="306"/>
                          </a:lnTo>
                          <a:lnTo>
                            <a:pt x="394" y="308"/>
                          </a:lnTo>
                          <a:lnTo>
                            <a:pt x="394" y="306"/>
                          </a:lnTo>
                          <a:lnTo>
                            <a:pt x="392" y="306"/>
                          </a:lnTo>
                          <a:lnTo>
                            <a:pt x="392" y="306"/>
                          </a:lnTo>
                          <a:lnTo>
                            <a:pt x="394" y="305"/>
                          </a:lnTo>
                          <a:lnTo>
                            <a:pt x="394" y="304"/>
                          </a:lnTo>
                          <a:lnTo>
                            <a:pt x="395" y="303"/>
                          </a:lnTo>
                          <a:lnTo>
                            <a:pt x="392" y="303"/>
                          </a:lnTo>
                          <a:lnTo>
                            <a:pt x="392" y="301"/>
                          </a:lnTo>
                          <a:lnTo>
                            <a:pt x="388" y="303"/>
                          </a:lnTo>
                          <a:lnTo>
                            <a:pt x="388" y="301"/>
                          </a:lnTo>
                          <a:lnTo>
                            <a:pt x="387" y="301"/>
                          </a:lnTo>
                          <a:lnTo>
                            <a:pt x="387" y="301"/>
                          </a:lnTo>
                          <a:lnTo>
                            <a:pt x="386" y="300"/>
                          </a:lnTo>
                          <a:lnTo>
                            <a:pt x="386" y="299"/>
                          </a:lnTo>
                          <a:lnTo>
                            <a:pt x="386" y="299"/>
                          </a:lnTo>
                          <a:lnTo>
                            <a:pt x="386" y="299"/>
                          </a:lnTo>
                          <a:lnTo>
                            <a:pt x="385" y="297"/>
                          </a:lnTo>
                          <a:lnTo>
                            <a:pt x="385" y="297"/>
                          </a:lnTo>
                          <a:lnTo>
                            <a:pt x="383" y="297"/>
                          </a:lnTo>
                          <a:lnTo>
                            <a:pt x="383" y="295"/>
                          </a:lnTo>
                          <a:lnTo>
                            <a:pt x="382" y="295"/>
                          </a:lnTo>
                          <a:lnTo>
                            <a:pt x="382" y="295"/>
                          </a:lnTo>
                          <a:lnTo>
                            <a:pt x="381" y="296"/>
                          </a:lnTo>
                          <a:lnTo>
                            <a:pt x="381" y="296"/>
                          </a:lnTo>
                          <a:lnTo>
                            <a:pt x="379" y="297"/>
                          </a:lnTo>
                          <a:lnTo>
                            <a:pt x="377" y="296"/>
                          </a:lnTo>
                          <a:lnTo>
                            <a:pt x="375" y="296"/>
                          </a:lnTo>
                          <a:lnTo>
                            <a:pt x="375" y="296"/>
                          </a:lnTo>
                          <a:lnTo>
                            <a:pt x="375" y="297"/>
                          </a:lnTo>
                          <a:lnTo>
                            <a:pt x="371" y="297"/>
                          </a:lnTo>
                          <a:lnTo>
                            <a:pt x="371" y="297"/>
                          </a:lnTo>
                          <a:lnTo>
                            <a:pt x="370" y="297"/>
                          </a:lnTo>
                          <a:lnTo>
                            <a:pt x="370" y="297"/>
                          </a:lnTo>
                          <a:lnTo>
                            <a:pt x="370" y="296"/>
                          </a:lnTo>
                          <a:lnTo>
                            <a:pt x="369" y="296"/>
                          </a:lnTo>
                          <a:lnTo>
                            <a:pt x="370" y="295"/>
                          </a:lnTo>
                          <a:lnTo>
                            <a:pt x="371" y="293"/>
                          </a:lnTo>
                          <a:lnTo>
                            <a:pt x="370" y="293"/>
                          </a:lnTo>
                          <a:lnTo>
                            <a:pt x="368" y="293"/>
                          </a:lnTo>
                          <a:lnTo>
                            <a:pt x="368" y="292"/>
                          </a:lnTo>
                          <a:lnTo>
                            <a:pt x="364" y="293"/>
                          </a:lnTo>
                          <a:lnTo>
                            <a:pt x="364" y="293"/>
                          </a:lnTo>
                          <a:lnTo>
                            <a:pt x="361" y="293"/>
                          </a:lnTo>
                          <a:lnTo>
                            <a:pt x="361" y="295"/>
                          </a:lnTo>
                          <a:lnTo>
                            <a:pt x="360" y="295"/>
                          </a:lnTo>
                          <a:lnTo>
                            <a:pt x="360" y="295"/>
                          </a:lnTo>
                          <a:lnTo>
                            <a:pt x="360" y="293"/>
                          </a:lnTo>
                          <a:lnTo>
                            <a:pt x="358" y="292"/>
                          </a:lnTo>
                          <a:lnTo>
                            <a:pt x="358" y="291"/>
                          </a:lnTo>
                          <a:lnTo>
                            <a:pt x="358" y="288"/>
                          </a:lnTo>
                          <a:lnTo>
                            <a:pt x="360" y="288"/>
                          </a:lnTo>
                          <a:lnTo>
                            <a:pt x="361" y="288"/>
                          </a:lnTo>
                          <a:lnTo>
                            <a:pt x="361" y="287"/>
                          </a:lnTo>
                          <a:lnTo>
                            <a:pt x="360" y="287"/>
                          </a:lnTo>
                          <a:lnTo>
                            <a:pt x="362" y="287"/>
                          </a:lnTo>
                          <a:lnTo>
                            <a:pt x="362" y="286"/>
                          </a:lnTo>
                          <a:lnTo>
                            <a:pt x="361" y="286"/>
                          </a:lnTo>
                          <a:lnTo>
                            <a:pt x="361" y="286"/>
                          </a:lnTo>
                          <a:lnTo>
                            <a:pt x="360" y="284"/>
                          </a:lnTo>
                          <a:lnTo>
                            <a:pt x="360" y="282"/>
                          </a:lnTo>
                          <a:lnTo>
                            <a:pt x="361" y="282"/>
                          </a:lnTo>
                          <a:lnTo>
                            <a:pt x="361" y="280"/>
                          </a:lnTo>
                          <a:lnTo>
                            <a:pt x="358" y="280"/>
                          </a:lnTo>
                          <a:lnTo>
                            <a:pt x="358" y="279"/>
                          </a:lnTo>
                          <a:lnTo>
                            <a:pt x="360" y="279"/>
                          </a:lnTo>
                          <a:lnTo>
                            <a:pt x="360" y="278"/>
                          </a:lnTo>
                          <a:lnTo>
                            <a:pt x="360" y="278"/>
                          </a:lnTo>
                          <a:lnTo>
                            <a:pt x="358" y="276"/>
                          </a:lnTo>
                          <a:lnTo>
                            <a:pt x="357" y="276"/>
                          </a:lnTo>
                          <a:lnTo>
                            <a:pt x="356" y="276"/>
                          </a:lnTo>
                          <a:lnTo>
                            <a:pt x="356" y="274"/>
                          </a:lnTo>
                          <a:lnTo>
                            <a:pt x="354" y="272"/>
                          </a:lnTo>
                          <a:lnTo>
                            <a:pt x="354" y="272"/>
                          </a:lnTo>
                          <a:lnTo>
                            <a:pt x="354" y="271"/>
                          </a:lnTo>
                          <a:lnTo>
                            <a:pt x="354" y="270"/>
                          </a:lnTo>
                          <a:lnTo>
                            <a:pt x="353" y="270"/>
                          </a:lnTo>
                          <a:lnTo>
                            <a:pt x="354" y="271"/>
                          </a:lnTo>
                          <a:lnTo>
                            <a:pt x="353" y="271"/>
                          </a:lnTo>
                          <a:lnTo>
                            <a:pt x="353" y="272"/>
                          </a:lnTo>
                          <a:lnTo>
                            <a:pt x="351" y="272"/>
                          </a:lnTo>
                          <a:lnTo>
                            <a:pt x="349" y="271"/>
                          </a:lnTo>
                          <a:lnTo>
                            <a:pt x="348" y="270"/>
                          </a:lnTo>
                          <a:lnTo>
                            <a:pt x="348" y="269"/>
                          </a:lnTo>
                          <a:lnTo>
                            <a:pt x="347" y="267"/>
                          </a:lnTo>
                          <a:lnTo>
                            <a:pt x="348" y="267"/>
                          </a:lnTo>
                          <a:lnTo>
                            <a:pt x="349" y="266"/>
                          </a:lnTo>
                          <a:lnTo>
                            <a:pt x="351" y="267"/>
                          </a:lnTo>
                          <a:lnTo>
                            <a:pt x="351" y="267"/>
                          </a:lnTo>
                          <a:lnTo>
                            <a:pt x="352" y="267"/>
                          </a:lnTo>
                          <a:lnTo>
                            <a:pt x="352" y="267"/>
                          </a:lnTo>
                          <a:lnTo>
                            <a:pt x="351" y="266"/>
                          </a:lnTo>
                          <a:lnTo>
                            <a:pt x="349" y="265"/>
                          </a:lnTo>
                          <a:lnTo>
                            <a:pt x="349" y="262"/>
                          </a:lnTo>
                          <a:lnTo>
                            <a:pt x="351" y="262"/>
                          </a:lnTo>
                          <a:lnTo>
                            <a:pt x="351" y="259"/>
                          </a:lnTo>
                          <a:lnTo>
                            <a:pt x="349" y="259"/>
                          </a:lnTo>
                          <a:lnTo>
                            <a:pt x="349" y="261"/>
                          </a:lnTo>
                          <a:lnTo>
                            <a:pt x="348" y="261"/>
                          </a:lnTo>
                          <a:lnTo>
                            <a:pt x="347" y="262"/>
                          </a:lnTo>
                          <a:lnTo>
                            <a:pt x="345" y="261"/>
                          </a:lnTo>
                          <a:lnTo>
                            <a:pt x="345" y="262"/>
                          </a:lnTo>
                          <a:lnTo>
                            <a:pt x="345" y="263"/>
                          </a:lnTo>
                          <a:lnTo>
                            <a:pt x="347" y="265"/>
                          </a:lnTo>
                          <a:lnTo>
                            <a:pt x="344" y="265"/>
                          </a:lnTo>
                          <a:lnTo>
                            <a:pt x="344" y="265"/>
                          </a:lnTo>
                          <a:lnTo>
                            <a:pt x="343" y="263"/>
                          </a:lnTo>
                          <a:lnTo>
                            <a:pt x="343" y="263"/>
                          </a:lnTo>
                          <a:lnTo>
                            <a:pt x="341" y="262"/>
                          </a:lnTo>
                          <a:lnTo>
                            <a:pt x="339" y="257"/>
                          </a:lnTo>
                          <a:lnTo>
                            <a:pt x="341" y="257"/>
                          </a:lnTo>
                          <a:lnTo>
                            <a:pt x="341" y="255"/>
                          </a:lnTo>
                          <a:lnTo>
                            <a:pt x="339" y="254"/>
                          </a:lnTo>
                          <a:lnTo>
                            <a:pt x="339" y="252"/>
                          </a:lnTo>
                          <a:lnTo>
                            <a:pt x="339" y="252"/>
                          </a:lnTo>
                          <a:lnTo>
                            <a:pt x="337" y="250"/>
                          </a:lnTo>
                          <a:lnTo>
                            <a:pt x="336" y="250"/>
                          </a:lnTo>
                          <a:lnTo>
                            <a:pt x="336" y="249"/>
                          </a:lnTo>
                          <a:lnTo>
                            <a:pt x="337" y="245"/>
                          </a:lnTo>
                          <a:lnTo>
                            <a:pt x="339" y="245"/>
                          </a:lnTo>
                          <a:lnTo>
                            <a:pt x="339" y="244"/>
                          </a:lnTo>
                          <a:lnTo>
                            <a:pt x="341" y="241"/>
                          </a:lnTo>
                          <a:lnTo>
                            <a:pt x="341" y="241"/>
                          </a:lnTo>
                          <a:lnTo>
                            <a:pt x="344" y="240"/>
                          </a:lnTo>
                          <a:lnTo>
                            <a:pt x="344" y="238"/>
                          </a:lnTo>
                          <a:lnTo>
                            <a:pt x="341" y="237"/>
                          </a:lnTo>
                          <a:lnTo>
                            <a:pt x="340" y="240"/>
                          </a:lnTo>
                          <a:lnTo>
                            <a:pt x="337" y="241"/>
                          </a:lnTo>
                          <a:lnTo>
                            <a:pt x="337" y="242"/>
                          </a:lnTo>
                          <a:lnTo>
                            <a:pt x="337" y="244"/>
                          </a:lnTo>
                          <a:lnTo>
                            <a:pt x="333" y="242"/>
                          </a:lnTo>
                          <a:lnTo>
                            <a:pt x="333" y="242"/>
                          </a:lnTo>
                          <a:lnTo>
                            <a:pt x="333" y="242"/>
                          </a:lnTo>
                          <a:lnTo>
                            <a:pt x="333" y="242"/>
                          </a:lnTo>
                          <a:lnTo>
                            <a:pt x="333" y="241"/>
                          </a:lnTo>
                          <a:lnTo>
                            <a:pt x="333" y="241"/>
                          </a:lnTo>
                          <a:lnTo>
                            <a:pt x="335" y="240"/>
                          </a:lnTo>
                          <a:lnTo>
                            <a:pt x="332" y="238"/>
                          </a:lnTo>
                          <a:lnTo>
                            <a:pt x="331" y="237"/>
                          </a:lnTo>
                          <a:lnTo>
                            <a:pt x="335" y="237"/>
                          </a:lnTo>
                          <a:lnTo>
                            <a:pt x="335" y="234"/>
                          </a:lnTo>
                          <a:lnTo>
                            <a:pt x="335" y="234"/>
                          </a:lnTo>
                          <a:lnTo>
                            <a:pt x="333" y="232"/>
                          </a:lnTo>
                          <a:lnTo>
                            <a:pt x="333" y="231"/>
                          </a:lnTo>
                          <a:lnTo>
                            <a:pt x="332" y="229"/>
                          </a:lnTo>
                          <a:lnTo>
                            <a:pt x="332" y="231"/>
                          </a:lnTo>
                          <a:lnTo>
                            <a:pt x="332" y="231"/>
                          </a:lnTo>
                          <a:lnTo>
                            <a:pt x="333" y="234"/>
                          </a:lnTo>
                          <a:lnTo>
                            <a:pt x="332" y="234"/>
                          </a:lnTo>
                          <a:lnTo>
                            <a:pt x="332" y="236"/>
                          </a:lnTo>
                          <a:lnTo>
                            <a:pt x="332" y="234"/>
                          </a:lnTo>
                          <a:lnTo>
                            <a:pt x="332" y="234"/>
                          </a:lnTo>
                          <a:lnTo>
                            <a:pt x="331" y="234"/>
                          </a:lnTo>
                          <a:lnTo>
                            <a:pt x="330" y="236"/>
                          </a:lnTo>
                          <a:lnTo>
                            <a:pt x="328" y="233"/>
                          </a:lnTo>
                          <a:lnTo>
                            <a:pt x="327" y="231"/>
                          </a:lnTo>
                          <a:lnTo>
                            <a:pt x="327" y="229"/>
                          </a:lnTo>
                          <a:lnTo>
                            <a:pt x="328" y="229"/>
                          </a:lnTo>
                          <a:lnTo>
                            <a:pt x="328" y="227"/>
                          </a:lnTo>
                          <a:lnTo>
                            <a:pt x="331" y="227"/>
                          </a:lnTo>
                          <a:lnTo>
                            <a:pt x="331" y="227"/>
                          </a:lnTo>
                          <a:lnTo>
                            <a:pt x="330" y="225"/>
                          </a:lnTo>
                          <a:lnTo>
                            <a:pt x="328" y="225"/>
                          </a:lnTo>
                          <a:lnTo>
                            <a:pt x="327" y="225"/>
                          </a:lnTo>
                          <a:lnTo>
                            <a:pt x="327" y="225"/>
                          </a:lnTo>
                          <a:lnTo>
                            <a:pt x="327" y="227"/>
                          </a:lnTo>
                          <a:lnTo>
                            <a:pt x="327" y="229"/>
                          </a:lnTo>
                          <a:lnTo>
                            <a:pt x="323" y="231"/>
                          </a:lnTo>
                          <a:lnTo>
                            <a:pt x="323" y="227"/>
                          </a:lnTo>
                          <a:lnTo>
                            <a:pt x="324" y="227"/>
                          </a:lnTo>
                          <a:lnTo>
                            <a:pt x="324" y="221"/>
                          </a:lnTo>
                          <a:lnTo>
                            <a:pt x="319" y="217"/>
                          </a:lnTo>
                          <a:lnTo>
                            <a:pt x="318" y="216"/>
                          </a:lnTo>
                          <a:lnTo>
                            <a:pt x="316" y="216"/>
                          </a:lnTo>
                          <a:lnTo>
                            <a:pt x="315" y="215"/>
                          </a:lnTo>
                          <a:lnTo>
                            <a:pt x="315" y="212"/>
                          </a:lnTo>
                          <a:lnTo>
                            <a:pt x="315" y="212"/>
                          </a:lnTo>
                          <a:lnTo>
                            <a:pt x="315" y="211"/>
                          </a:lnTo>
                          <a:lnTo>
                            <a:pt x="313" y="211"/>
                          </a:lnTo>
                          <a:lnTo>
                            <a:pt x="313" y="210"/>
                          </a:lnTo>
                          <a:lnTo>
                            <a:pt x="311" y="210"/>
                          </a:lnTo>
                          <a:lnTo>
                            <a:pt x="311" y="210"/>
                          </a:lnTo>
                          <a:lnTo>
                            <a:pt x="311" y="206"/>
                          </a:lnTo>
                          <a:lnTo>
                            <a:pt x="310" y="206"/>
                          </a:lnTo>
                          <a:lnTo>
                            <a:pt x="310" y="204"/>
                          </a:lnTo>
                          <a:lnTo>
                            <a:pt x="310" y="203"/>
                          </a:lnTo>
                          <a:lnTo>
                            <a:pt x="310" y="202"/>
                          </a:lnTo>
                          <a:lnTo>
                            <a:pt x="310" y="202"/>
                          </a:lnTo>
                          <a:lnTo>
                            <a:pt x="309" y="202"/>
                          </a:lnTo>
                          <a:lnTo>
                            <a:pt x="309" y="200"/>
                          </a:lnTo>
                          <a:lnTo>
                            <a:pt x="309" y="199"/>
                          </a:lnTo>
                          <a:lnTo>
                            <a:pt x="307" y="199"/>
                          </a:lnTo>
                          <a:lnTo>
                            <a:pt x="307" y="195"/>
                          </a:lnTo>
                          <a:lnTo>
                            <a:pt x="305" y="197"/>
                          </a:lnTo>
                          <a:lnTo>
                            <a:pt x="305" y="195"/>
                          </a:lnTo>
                          <a:lnTo>
                            <a:pt x="305" y="195"/>
                          </a:lnTo>
                          <a:lnTo>
                            <a:pt x="305" y="193"/>
                          </a:lnTo>
                          <a:lnTo>
                            <a:pt x="303" y="193"/>
                          </a:lnTo>
                          <a:lnTo>
                            <a:pt x="303" y="193"/>
                          </a:lnTo>
                          <a:lnTo>
                            <a:pt x="302" y="193"/>
                          </a:lnTo>
                          <a:lnTo>
                            <a:pt x="299" y="193"/>
                          </a:lnTo>
                          <a:lnTo>
                            <a:pt x="297" y="191"/>
                          </a:lnTo>
                          <a:lnTo>
                            <a:pt x="297" y="187"/>
                          </a:lnTo>
                          <a:lnTo>
                            <a:pt x="296" y="185"/>
                          </a:lnTo>
                          <a:lnTo>
                            <a:pt x="294" y="185"/>
                          </a:lnTo>
                          <a:lnTo>
                            <a:pt x="294" y="187"/>
                          </a:lnTo>
                          <a:lnTo>
                            <a:pt x="294" y="189"/>
                          </a:lnTo>
                          <a:lnTo>
                            <a:pt x="294" y="190"/>
                          </a:lnTo>
                          <a:lnTo>
                            <a:pt x="294" y="191"/>
                          </a:lnTo>
                          <a:lnTo>
                            <a:pt x="294" y="194"/>
                          </a:lnTo>
                          <a:lnTo>
                            <a:pt x="293" y="194"/>
                          </a:lnTo>
                          <a:lnTo>
                            <a:pt x="293" y="191"/>
                          </a:lnTo>
                          <a:lnTo>
                            <a:pt x="292" y="191"/>
                          </a:lnTo>
                          <a:lnTo>
                            <a:pt x="290" y="191"/>
                          </a:lnTo>
                          <a:lnTo>
                            <a:pt x="290" y="191"/>
                          </a:lnTo>
                          <a:lnTo>
                            <a:pt x="289" y="193"/>
                          </a:lnTo>
                          <a:lnTo>
                            <a:pt x="289" y="193"/>
                          </a:lnTo>
                          <a:lnTo>
                            <a:pt x="288" y="194"/>
                          </a:lnTo>
                          <a:lnTo>
                            <a:pt x="286" y="194"/>
                          </a:lnTo>
                          <a:lnTo>
                            <a:pt x="285" y="194"/>
                          </a:lnTo>
                          <a:lnTo>
                            <a:pt x="285" y="194"/>
                          </a:lnTo>
                          <a:lnTo>
                            <a:pt x="284" y="193"/>
                          </a:lnTo>
                          <a:lnTo>
                            <a:pt x="282" y="193"/>
                          </a:lnTo>
                          <a:lnTo>
                            <a:pt x="284" y="195"/>
                          </a:lnTo>
                          <a:lnTo>
                            <a:pt x="293" y="197"/>
                          </a:lnTo>
                          <a:lnTo>
                            <a:pt x="294" y="198"/>
                          </a:lnTo>
                          <a:lnTo>
                            <a:pt x="297" y="199"/>
                          </a:lnTo>
                          <a:lnTo>
                            <a:pt x="296" y="199"/>
                          </a:lnTo>
                          <a:lnTo>
                            <a:pt x="294" y="200"/>
                          </a:lnTo>
                          <a:lnTo>
                            <a:pt x="297" y="200"/>
                          </a:lnTo>
                          <a:lnTo>
                            <a:pt x="298" y="202"/>
                          </a:lnTo>
                          <a:lnTo>
                            <a:pt x="298" y="204"/>
                          </a:lnTo>
                          <a:lnTo>
                            <a:pt x="298" y="204"/>
                          </a:lnTo>
                          <a:lnTo>
                            <a:pt x="298" y="206"/>
                          </a:lnTo>
                          <a:lnTo>
                            <a:pt x="297" y="206"/>
                          </a:lnTo>
                          <a:lnTo>
                            <a:pt x="296" y="206"/>
                          </a:lnTo>
                          <a:lnTo>
                            <a:pt x="294" y="204"/>
                          </a:lnTo>
                          <a:lnTo>
                            <a:pt x="293" y="204"/>
                          </a:lnTo>
                          <a:lnTo>
                            <a:pt x="293" y="203"/>
                          </a:lnTo>
                          <a:lnTo>
                            <a:pt x="292" y="203"/>
                          </a:lnTo>
                          <a:lnTo>
                            <a:pt x="292" y="204"/>
                          </a:lnTo>
                          <a:lnTo>
                            <a:pt x="290" y="206"/>
                          </a:lnTo>
                          <a:lnTo>
                            <a:pt x="290" y="206"/>
                          </a:lnTo>
                          <a:lnTo>
                            <a:pt x="289" y="206"/>
                          </a:lnTo>
                          <a:lnTo>
                            <a:pt x="289" y="206"/>
                          </a:lnTo>
                          <a:lnTo>
                            <a:pt x="288" y="204"/>
                          </a:lnTo>
                          <a:lnTo>
                            <a:pt x="288" y="203"/>
                          </a:lnTo>
                          <a:lnTo>
                            <a:pt x="286" y="203"/>
                          </a:lnTo>
                          <a:lnTo>
                            <a:pt x="285" y="202"/>
                          </a:lnTo>
                          <a:lnTo>
                            <a:pt x="284" y="202"/>
                          </a:lnTo>
                          <a:lnTo>
                            <a:pt x="284" y="200"/>
                          </a:lnTo>
                          <a:lnTo>
                            <a:pt x="282" y="199"/>
                          </a:lnTo>
                          <a:lnTo>
                            <a:pt x="284" y="199"/>
                          </a:lnTo>
                          <a:lnTo>
                            <a:pt x="282" y="197"/>
                          </a:lnTo>
                          <a:lnTo>
                            <a:pt x="281" y="195"/>
                          </a:lnTo>
                          <a:lnTo>
                            <a:pt x="281" y="195"/>
                          </a:lnTo>
                          <a:lnTo>
                            <a:pt x="280" y="194"/>
                          </a:lnTo>
                          <a:lnTo>
                            <a:pt x="280" y="194"/>
                          </a:lnTo>
                          <a:lnTo>
                            <a:pt x="279" y="194"/>
                          </a:lnTo>
                          <a:lnTo>
                            <a:pt x="279" y="191"/>
                          </a:lnTo>
                          <a:lnTo>
                            <a:pt x="277" y="190"/>
                          </a:lnTo>
                          <a:lnTo>
                            <a:pt x="276" y="191"/>
                          </a:lnTo>
                          <a:lnTo>
                            <a:pt x="273" y="191"/>
                          </a:lnTo>
                          <a:lnTo>
                            <a:pt x="271" y="189"/>
                          </a:lnTo>
                          <a:lnTo>
                            <a:pt x="269" y="187"/>
                          </a:lnTo>
                          <a:lnTo>
                            <a:pt x="269" y="186"/>
                          </a:lnTo>
                          <a:lnTo>
                            <a:pt x="268" y="186"/>
                          </a:lnTo>
                          <a:lnTo>
                            <a:pt x="267" y="185"/>
                          </a:lnTo>
                          <a:lnTo>
                            <a:pt x="265" y="183"/>
                          </a:lnTo>
                          <a:lnTo>
                            <a:pt x="265" y="181"/>
                          </a:lnTo>
                          <a:lnTo>
                            <a:pt x="267" y="180"/>
                          </a:lnTo>
                          <a:lnTo>
                            <a:pt x="267" y="178"/>
                          </a:lnTo>
                          <a:lnTo>
                            <a:pt x="267" y="177"/>
                          </a:lnTo>
                          <a:lnTo>
                            <a:pt x="263" y="177"/>
                          </a:lnTo>
                          <a:lnTo>
                            <a:pt x="264" y="180"/>
                          </a:lnTo>
                          <a:lnTo>
                            <a:pt x="261" y="180"/>
                          </a:lnTo>
                          <a:lnTo>
                            <a:pt x="260" y="180"/>
                          </a:lnTo>
                          <a:lnTo>
                            <a:pt x="259" y="178"/>
                          </a:lnTo>
                          <a:lnTo>
                            <a:pt x="259" y="177"/>
                          </a:lnTo>
                          <a:lnTo>
                            <a:pt x="258" y="177"/>
                          </a:lnTo>
                          <a:lnTo>
                            <a:pt x="258" y="177"/>
                          </a:lnTo>
                          <a:lnTo>
                            <a:pt x="256" y="177"/>
                          </a:lnTo>
                          <a:lnTo>
                            <a:pt x="254" y="177"/>
                          </a:lnTo>
                          <a:lnTo>
                            <a:pt x="252" y="176"/>
                          </a:lnTo>
                          <a:lnTo>
                            <a:pt x="254" y="174"/>
                          </a:lnTo>
                          <a:lnTo>
                            <a:pt x="255" y="174"/>
                          </a:lnTo>
                          <a:lnTo>
                            <a:pt x="255" y="173"/>
                          </a:lnTo>
                          <a:lnTo>
                            <a:pt x="254" y="173"/>
                          </a:lnTo>
                          <a:lnTo>
                            <a:pt x="254" y="172"/>
                          </a:lnTo>
                          <a:lnTo>
                            <a:pt x="255" y="172"/>
                          </a:lnTo>
                          <a:lnTo>
                            <a:pt x="255" y="169"/>
                          </a:lnTo>
                          <a:lnTo>
                            <a:pt x="254" y="169"/>
                          </a:lnTo>
                          <a:lnTo>
                            <a:pt x="252" y="172"/>
                          </a:lnTo>
                          <a:lnTo>
                            <a:pt x="250" y="172"/>
                          </a:lnTo>
                          <a:lnTo>
                            <a:pt x="247" y="172"/>
                          </a:lnTo>
                          <a:lnTo>
                            <a:pt x="246" y="172"/>
                          </a:lnTo>
                          <a:lnTo>
                            <a:pt x="242" y="172"/>
                          </a:lnTo>
                          <a:lnTo>
                            <a:pt x="242" y="170"/>
                          </a:lnTo>
                          <a:lnTo>
                            <a:pt x="241" y="170"/>
                          </a:lnTo>
                          <a:lnTo>
                            <a:pt x="241" y="170"/>
                          </a:lnTo>
                          <a:lnTo>
                            <a:pt x="238" y="170"/>
                          </a:lnTo>
                          <a:lnTo>
                            <a:pt x="237" y="168"/>
                          </a:lnTo>
                          <a:lnTo>
                            <a:pt x="234" y="169"/>
                          </a:lnTo>
                          <a:lnTo>
                            <a:pt x="234" y="168"/>
                          </a:lnTo>
                          <a:lnTo>
                            <a:pt x="233" y="168"/>
                          </a:lnTo>
                          <a:lnTo>
                            <a:pt x="233" y="168"/>
                          </a:lnTo>
                          <a:lnTo>
                            <a:pt x="230" y="168"/>
                          </a:lnTo>
                          <a:lnTo>
                            <a:pt x="230" y="166"/>
                          </a:lnTo>
                          <a:lnTo>
                            <a:pt x="229" y="166"/>
                          </a:lnTo>
                          <a:lnTo>
                            <a:pt x="229" y="166"/>
                          </a:lnTo>
                          <a:lnTo>
                            <a:pt x="229" y="166"/>
                          </a:lnTo>
                          <a:lnTo>
                            <a:pt x="227" y="166"/>
                          </a:lnTo>
                          <a:lnTo>
                            <a:pt x="227" y="166"/>
                          </a:lnTo>
                          <a:lnTo>
                            <a:pt x="224" y="166"/>
                          </a:lnTo>
                          <a:lnTo>
                            <a:pt x="224" y="168"/>
                          </a:lnTo>
                          <a:lnTo>
                            <a:pt x="221" y="168"/>
                          </a:lnTo>
                          <a:lnTo>
                            <a:pt x="221" y="169"/>
                          </a:lnTo>
                          <a:lnTo>
                            <a:pt x="221" y="169"/>
                          </a:lnTo>
                          <a:lnTo>
                            <a:pt x="221" y="169"/>
                          </a:lnTo>
                          <a:lnTo>
                            <a:pt x="221" y="168"/>
                          </a:lnTo>
                          <a:lnTo>
                            <a:pt x="216" y="168"/>
                          </a:lnTo>
                          <a:lnTo>
                            <a:pt x="216" y="166"/>
                          </a:lnTo>
                          <a:lnTo>
                            <a:pt x="213" y="166"/>
                          </a:lnTo>
                          <a:lnTo>
                            <a:pt x="212" y="165"/>
                          </a:lnTo>
                          <a:lnTo>
                            <a:pt x="210" y="165"/>
                          </a:lnTo>
                          <a:lnTo>
                            <a:pt x="210" y="164"/>
                          </a:lnTo>
                          <a:lnTo>
                            <a:pt x="207" y="164"/>
                          </a:lnTo>
                          <a:lnTo>
                            <a:pt x="207" y="164"/>
                          </a:lnTo>
                          <a:lnTo>
                            <a:pt x="205" y="162"/>
                          </a:lnTo>
                          <a:lnTo>
                            <a:pt x="205" y="162"/>
                          </a:lnTo>
                          <a:lnTo>
                            <a:pt x="205" y="160"/>
                          </a:lnTo>
                          <a:lnTo>
                            <a:pt x="204" y="160"/>
                          </a:lnTo>
                          <a:lnTo>
                            <a:pt x="201" y="161"/>
                          </a:lnTo>
                          <a:lnTo>
                            <a:pt x="199" y="161"/>
                          </a:lnTo>
                          <a:lnTo>
                            <a:pt x="197" y="161"/>
                          </a:lnTo>
                          <a:lnTo>
                            <a:pt x="197" y="160"/>
                          </a:lnTo>
                          <a:lnTo>
                            <a:pt x="197" y="159"/>
                          </a:lnTo>
                          <a:lnTo>
                            <a:pt x="199" y="159"/>
                          </a:lnTo>
                          <a:lnTo>
                            <a:pt x="199" y="157"/>
                          </a:lnTo>
                          <a:lnTo>
                            <a:pt x="197" y="157"/>
                          </a:lnTo>
                          <a:lnTo>
                            <a:pt x="197" y="156"/>
                          </a:lnTo>
                          <a:lnTo>
                            <a:pt x="196" y="156"/>
                          </a:lnTo>
                          <a:lnTo>
                            <a:pt x="196" y="155"/>
                          </a:lnTo>
                          <a:lnTo>
                            <a:pt x="191" y="155"/>
                          </a:lnTo>
                          <a:lnTo>
                            <a:pt x="191" y="155"/>
                          </a:lnTo>
                          <a:lnTo>
                            <a:pt x="192" y="155"/>
                          </a:lnTo>
                          <a:lnTo>
                            <a:pt x="192" y="153"/>
                          </a:lnTo>
                          <a:lnTo>
                            <a:pt x="195" y="153"/>
                          </a:lnTo>
                          <a:lnTo>
                            <a:pt x="195" y="153"/>
                          </a:lnTo>
                          <a:lnTo>
                            <a:pt x="191" y="152"/>
                          </a:lnTo>
                          <a:lnTo>
                            <a:pt x="192" y="149"/>
                          </a:lnTo>
                          <a:lnTo>
                            <a:pt x="191" y="149"/>
                          </a:lnTo>
                          <a:lnTo>
                            <a:pt x="189" y="151"/>
                          </a:lnTo>
                          <a:lnTo>
                            <a:pt x="188" y="152"/>
                          </a:lnTo>
                          <a:lnTo>
                            <a:pt x="187" y="151"/>
                          </a:lnTo>
                          <a:lnTo>
                            <a:pt x="184" y="151"/>
                          </a:lnTo>
                          <a:lnTo>
                            <a:pt x="184" y="152"/>
                          </a:lnTo>
                          <a:lnTo>
                            <a:pt x="182" y="152"/>
                          </a:lnTo>
                          <a:lnTo>
                            <a:pt x="182" y="151"/>
                          </a:lnTo>
                          <a:lnTo>
                            <a:pt x="179" y="151"/>
                          </a:lnTo>
                          <a:lnTo>
                            <a:pt x="179" y="152"/>
                          </a:lnTo>
                          <a:lnTo>
                            <a:pt x="178" y="152"/>
                          </a:lnTo>
                          <a:lnTo>
                            <a:pt x="176" y="151"/>
                          </a:lnTo>
                          <a:lnTo>
                            <a:pt x="175" y="151"/>
                          </a:lnTo>
                          <a:lnTo>
                            <a:pt x="175" y="156"/>
                          </a:lnTo>
                          <a:lnTo>
                            <a:pt x="175" y="156"/>
                          </a:lnTo>
                          <a:lnTo>
                            <a:pt x="175" y="156"/>
                          </a:lnTo>
                          <a:lnTo>
                            <a:pt x="178" y="156"/>
                          </a:lnTo>
                          <a:lnTo>
                            <a:pt x="178" y="157"/>
                          </a:lnTo>
                          <a:lnTo>
                            <a:pt x="179" y="157"/>
                          </a:lnTo>
                          <a:lnTo>
                            <a:pt x="180" y="157"/>
                          </a:lnTo>
                          <a:lnTo>
                            <a:pt x="180" y="159"/>
                          </a:lnTo>
                          <a:lnTo>
                            <a:pt x="179" y="160"/>
                          </a:lnTo>
                          <a:lnTo>
                            <a:pt x="179" y="161"/>
                          </a:lnTo>
                          <a:lnTo>
                            <a:pt x="180" y="161"/>
                          </a:lnTo>
                          <a:lnTo>
                            <a:pt x="180" y="162"/>
                          </a:lnTo>
                          <a:lnTo>
                            <a:pt x="178" y="162"/>
                          </a:lnTo>
                          <a:lnTo>
                            <a:pt x="178" y="166"/>
                          </a:lnTo>
                          <a:lnTo>
                            <a:pt x="175" y="166"/>
                          </a:lnTo>
                          <a:lnTo>
                            <a:pt x="174" y="165"/>
                          </a:lnTo>
                          <a:lnTo>
                            <a:pt x="171" y="165"/>
                          </a:lnTo>
                          <a:lnTo>
                            <a:pt x="170" y="165"/>
                          </a:lnTo>
                          <a:lnTo>
                            <a:pt x="170" y="165"/>
                          </a:lnTo>
                          <a:lnTo>
                            <a:pt x="170" y="166"/>
                          </a:lnTo>
                          <a:lnTo>
                            <a:pt x="169" y="166"/>
                          </a:lnTo>
                          <a:lnTo>
                            <a:pt x="169" y="164"/>
                          </a:lnTo>
                          <a:lnTo>
                            <a:pt x="167" y="164"/>
                          </a:lnTo>
                          <a:lnTo>
                            <a:pt x="166" y="165"/>
                          </a:lnTo>
                          <a:lnTo>
                            <a:pt x="166" y="166"/>
                          </a:lnTo>
                          <a:lnTo>
                            <a:pt x="166" y="169"/>
                          </a:lnTo>
                          <a:lnTo>
                            <a:pt x="165" y="169"/>
                          </a:lnTo>
                          <a:lnTo>
                            <a:pt x="165" y="168"/>
                          </a:lnTo>
                          <a:lnTo>
                            <a:pt x="162" y="168"/>
                          </a:lnTo>
                          <a:lnTo>
                            <a:pt x="162" y="169"/>
                          </a:lnTo>
                          <a:lnTo>
                            <a:pt x="162" y="170"/>
                          </a:lnTo>
                          <a:lnTo>
                            <a:pt x="161" y="172"/>
                          </a:lnTo>
                          <a:lnTo>
                            <a:pt x="159" y="172"/>
                          </a:lnTo>
                          <a:lnTo>
                            <a:pt x="157" y="172"/>
                          </a:lnTo>
                          <a:lnTo>
                            <a:pt x="157" y="174"/>
                          </a:lnTo>
                          <a:lnTo>
                            <a:pt x="157" y="174"/>
                          </a:lnTo>
                          <a:lnTo>
                            <a:pt x="155" y="176"/>
                          </a:lnTo>
                          <a:lnTo>
                            <a:pt x="154" y="176"/>
                          </a:lnTo>
                          <a:lnTo>
                            <a:pt x="154" y="177"/>
                          </a:lnTo>
                          <a:lnTo>
                            <a:pt x="150" y="177"/>
                          </a:lnTo>
                          <a:lnTo>
                            <a:pt x="150" y="177"/>
                          </a:lnTo>
                          <a:lnTo>
                            <a:pt x="148" y="178"/>
                          </a:lnTo>
                          <a:lnTo>
                            <a:pt x="148" y="178"/>
                          </a:lnTo>
                          <a:lnTo>
                            <a:pt x="144" y="178"/>
                          </a:lnTo>
                          <a:lnTo>
                            <a:pt x="144" y="174"/>
                          </a:lnTo>
                          <a:lnTo>
                            <a:pt x="145" y="174"/>
                          </a:lnTo>
                          <a:lnTo>
                            <a:pt x="146" y="176"/>
                          </a:lnTo>
                          <a:lnTo>
                            <a:pt x="148" y="174"/>
                          </a:lnTo>
                          <a:lnTo>
                            <a:pt x="149" y="173"/>
                          </a:lnTo>
                          <a:lnTo>
                            <a:pt x="149" y="172"/>
                          </a:lnTo>
                          <a:lnTo>
                            <a:pt x="149" y="172"/>
                          </a:lnTo>
                          <a:lnTo>
                            <a:pt x="149" y="172"/>
                          </a:lnTo>
                          <a:lnTo>
                            <a:pt x="146" y="172"/>
                          </a:lnTo>
                          <a:lnTo>
                            <a:pt x="146" y="172"/>
                          </a:lnTo>
                          <a:lnTo>
                            <a:pt x="145" y="170"/>
                          </a:lnTo>
                          <a:lnTo>
                            <a:pt x="145" y="170"/>
                          </a:lnTo>
                          <a:lnTo>
                            <a:pt x="145" y="168"/>
                          </a:lnTo>
                          <a:lnTo>
                            <a:pt x="145" y="168"/>
                          </a:lnTo>
                          <a:lnTo>
                            <a:pt x="145" y="166"/>
                          </a:lnTo>
                          <a:lnTo>
                            <a:pt x="148" y="165"/>
                          </a:lnTo>
                          <a:lnTo>
                            <a:pt x="148" y="164"/>
                          </a:lnTo>
                          <a:lnTo>
                            <a:pt x="148" y="164"/>
                          </a:lnTo>
                          <a:lnTo>
                            <a:pt x="148" y="164"/>
                          </a:lnTo>
                          <a:lnTo>
                            <a:pt x="148" y="161"/>
                          </a:lnTo>
                          <a:lnTo>
                            <a:pt x="148" y="160"/>
                          </a:lnTo>
                          <a:lnTo>
                            <a:pt x="148" y="157"/>
                          </a:lnTo>
                          <a:lnTo>
                            <a:pt x="148" y="156"/>
                          </a:lnTo>
                          <a:lnTo>
                            <a:pt x="148" y="155"/>
                          </a:lnTo>
                          <a:lnTo>
                            <a:pt x="150" y="155"/>
                          </a:lnTo>
                          <a:lnTo>
                            <a:pt x="152" y="153"/>
                          </a:lnTo>
                          <a:lnTo>
                            <a:pt x="153" y="153"/>
                          </a:lnTo>
                          <a:lnTo>
                            <a:pt x="153" y="153"/>
                          </a:lnTo>
                          <a:lnTo>
                            <a:pt x="154" y="153"/>
                          </a:lnTo>
                          <a:lnTo>
                            <a:pt x="155" y="151"/>
                          </a:lnTo>
                          <a:lnTo>
                            <a:pt x="158" y="151"/>
                          </a:lnTo>
                          <a:lnTo>
                            <a:pt x="158" y="152"/>
                          </a:lnTo>
                          <a:lnTo>
                            <a:pt x="165" y="153"/>
                          </a:lnTo>
                          <a:lnTo>
                            <a:pt x="163" y="152"/>
                          </a:lnTo>
                          <a:lnTo>
                            <a:pt x="163" y="151"/>
                          </a:lnTo>
                          <a:lnTo>
                            <a:pt x="162" y="149"/>
                          </a:lnTo>
                          <a:lnTo>
                            <a:pt x="161" y="149"/>
                          </a:lnTo>
                          <a:lnTo>
                            <a:pt x="162" y="147"/>
                          </a:lnTo>
                          <a:lnTo>
                            <a:pt x="162" y="147"/>
                          </a:lnTo>
                          <a:lnTo>
                            <a:pt x="162" y="147"/>
                          </a:lnTo>
                          <a:lnTo>
                            <a:pt x="162" y="145"/>
                          </a:lnTo>
                          <a:lnTo>
                            <a:pt x="165" y="145"/>
                          </a:lnTo>
                          <a:lnTo>
                            <a:pt x="165" y="144"/>
                          </a:lnTo>
                          <a:lnTo>
                            <a:pt x="162" y="144"/>
                          </a:lnTo>
                          <a:lnTo>
                            <a:pt x="161" y="147"/>
                          </a:lnTo>
                          <a:lnTo>
                            <a:pt x="155" y="147"/>
                          </a:lnTo>
                          <a:lnTo>
                            <a:pt x="155" y="147"/>
                          </a:lnTo>
                          <a:lnTo>
                            <a:pt x="155" y="147"/>
                          </a:lnTo>
                          <a:lnTo>
                            <a:pt x="155" y="144"/>
                          </a:lnTo>
                          <a:lnTo>
                            <a:pt x="154" y="144"/>
                          </a:lnTo>
                          <a:lnTo>
                            <a:pt x="149" y="149"/>
                          </a:lnTo>
                          <a:lnTo>
                            <a:pt x="148" y="151"/>
                          </a:lnTo>
                          <a:lnTo>
                            <a:pt x="148" y="151"/>
                          </a:lnTo>
                          <a:lnTo>
                            <a:pt x="146" y="152"/>
                          </a:lnTo>
                          <a:lnTo>
                            <a:pt x="145" y="153"/>
                          </a:lnTo>
                          <a:lnTo>
                            <a:pt x="145" y="153"/>
                          </a:lnTo>
                          <a:lnTo>
                            <a:pt x="145" y="155"/>
                          </a:lnTo>
                          <a:lnTo>
                            <a:pt x="142" y="156"/>
                          </a:lnTo>
                          <a:lnTo>
                            <a:pt x="140" y="157"/>
                          </a:lnTo>
                          <a:lnTo>
                            <a:pt x="138" y="159"/>
                          </a:lnTo>
                          <a:lnTo>
                            <a:pt x="138" y="159"/>
                          </a:lnTo>
                          <a:lnTo>
                            <a:pt x="137" y="162"/>
                          </a:lnTo>
                          <a:lnTo>
                            <a:pt x="135" y="164"/>
                          </a:lnTo>
                          <a:lnTo>
                            <a:pt x="135" y="162"/>
                          </a:lnTo>
                          <a:lnTo>
                            <a:pt x="132" y="162"/>
                          </a:lnTo>
                          <a:lnTo>
                            <a:pt x="133" y="165"/>
                          </a:lnTo>
                          <a:lnTo>
                            <a:pt x="132" y="166"/>
                          </a:lnTo>
                          <a:lnTo>
                            <a:pt x="132" y="166"/>
                          </a:lnTo>
                          <a:lnTo>
                            <a:pt x="131" y="166"/>
                          </a:lnTo>
                          <a:lnTo>
                            <a:pt x="129" y="169"/>
                          </a:lnTo>
                          <a:lnTo>
                            <a:pt x="128" y="169"/>
                          </a:lnTo>
                          <a:lnTo>
                            <a:pt x="127" y="170"/>
                          </a:lnTo>
                          <a:lnTo>
                            <a:pt x="127" y="169"/>
                          </a:lnTo>
                          <a:lnTo>
                            <a:pt x="124" y="169"/>
                          </a:lnTo>
                          <a:lnTo>
                            <a:pt x="124" y="172"/>
                          </a:lnTo>
                          <a:lnTo>
                            <a:pt x="124" y="173"/>
                          </a:lnTo>
                          <a:lnTo>
                            <a:pt x="123" y="173"/>
                          </a:lnTo>
                          <a:lnTo>
                            <a:pt x="123" y="174"/>
                          </a:lnTo>
                          <a:lnTo>
                            <a:pt x="121" y="174"/>
                          </a:lnTo>
                          <a:lnTo>
                            <a:pt x="121" y="180"/>
                          </a:lnTo>
                          <a:lnTo>
                            <a:pt x="124" y="180"/>
                          </a:lnTo>
                          <a:lnTo>
                            <a:pt x="127" y="180"/>
                          </a:lnTo>
                          <a:lnTo>
                            <a:pt x="128" y="180"/>
                          </a:lnTo>
                          <a:lnTo>
                            <a:pt x="128" y="182"/>
                          </a:lnTo>
                          <a:lnTo>
                            <a:pt x="125" y="183"/>
                          </a:lnTo>
                          <a:lnTo>
                            <a:pt x="125" y="185"/>
                          </a:lnTo>
                          <a:lnTo>
                            <a:pt x="123" y="185"/>
                          </a:lnTo>
                          <a:lnTo>
                            <a:pt x="121" y="186"/>
                          </a:lnTo>
                          <a:lnTo>
                            <a:pt x="121" y="186"/>
                          </a:lnTo>
                          <a:lnTo>
                            <a:pt x="121" y="187"/>
                          </a:lnTo>
                          <a:lnTo>
                            <a:pt x="121" y="190"/>
                          </a:lnTo>
                          <a:lnTo>
                            <a:pt x="117" y="191"/>
                          </a:lnTo>
                          <a:lnTo>
                            <a:pt x="117" y="193"/>
                          </a:lnTo>
                          <a:lnTo>
                            <a:pt x="115" y="193"/>
                          </a:lnTo>
                          <a:lnTo>
                            <a:pt x="114" y="194"/>
                          </a:lnTo>
                          <a:lnTo>
                            <a:pt x="112" y="194"/>
                          </a:lnTo>
                          <a:lnTo>
                            <a:pt x="112" y="194"/>
                          </a:lnTo>
                          <a:lnTo>
                            <a:pt x="112" y="195"/>
                          </a:lnTo>
                          <a:lnTo>
                            <a:pt x="112" y="197"/>
                          </a:lnTo>
                          <a:lnTo>
                            <a:pt x="111" y="197"/>
                          </a:lnTo>
                          <a:lnTo>
                            <a:pt x="111" y="197"/>
                          </a:lnTo>
                          <a:lnTo>
                            <a:pt x="110" y="197"/>
                          </a:lnTo>
                          <a:lnTo>
                            <a:pt x="108" y="197"/>
                          </a:lnTo>
                          <a:lnTo>
                            <a:pt x="108" y="198"/>
                          </a:lnTo>
                          <a:lnTo>
                            <a:pt x="106" y="200"/>
                          </a:lnTo>
                          <a:lnTo>
                            <a:pt x="104" y="202"/>
                          </a:lnTo>
                          <a:lnTo>
                            <a:pt x="103" y="202"/>
                          </a:lnTo>
                          <a:lnTo>
                            <a:pt x="103" y="203"/>
                          </a:lnTo>
                          <a:lnTo>
                            <a:pt x="102" y="204"/>
                          </a:lnTo>
                          <a:lnTo>
                            <a:pt x="100" y="204"/>
                          </a:lnTo>
                          <a:lnTo>
                            <a:pt x="99" y="204"/>
                          </a:lnTo>
                          <a:lnTo>
                            <a:pt x="99" y="207"/>
                          </a:lnTo>
                          <a:lnTo>
                            <a:pt x="99" y="208"/>
                          </a:lnTo>
                          <a:lnTo>
                            <a:pt x="99" y="210"/>
                          </a:lnTo>
                          <a:lnTo>
                            <a:pt x="97" y="210"/>
                          </a:lnTo>
                          <a:lnTo>
                            <a:pt x="97" y="211"/>
                          </a:lnTo>
                          <a:lnTo>
                            <a:pt x="93" y="212"/>
                          </a:lnTo>
                          <a:lnTo>
                            <a:pt x="93" y="211"/>
                          </a:lnTo>
                          <a:lnTo>
                            <a:pt x="91" y="211"/>
                          </a:lnTo>
                          <a:lnTo>
                            <a:pt x="91" y="212"/>
                          </a:lnTo>
                          <a:lnTo>
                            <a:pt x="91" y="212"/>
                          </a:lnTo>
                          <a:lnTo>
                            <a:pt x="91" y="215"/>
                          </a:lnTo>
                          <a:lnTo>
                            <a:pt x="87" y="215"/>
                          </a:lnTo>
                          <a:lnTo>
                            <a:pt x="87" y="217"/>
                          </a:lnTo>
                          <a:lnTo>
                            <a:pt x="81" y="219"/>
                          </a:lnTo>
                          <a:lnTo>
                            <a:pt x="81" y="220"/>
                          </a:lnTo>
                          <a:lnTo>
                            <a:pt x="83" y="220"/>
                          </a:lnTo>
                          <a:lnTo>
                            <a:pt x="82" y="220"/>
                          </a:lnTo>
                          <a:lnTo>
                            <a:pt x="82" y="220"/>
                          </a:lnTo>
                          <a:lnTo>
                            <a:pt x="82" y="221"/>
                          </a:lnTo>
                          <a:lnTo>
                            <a:pt x="83" y="223"/>
                          </a:lnTo>
                          <a:lnTo>
                            <a:pt x="82" y="223"/>
                          </a:lnTo>
                          <a:lnTo>
                            <a:pt x="82" y="224"/>
                          </a:lnTo>
                          <a:lnTo>
                            <a:pt x="80" y="221"/>
                          </a:lnTo>
                          <a:lnTo>
                            <a:pt x="80" y="224"/>
                          </a:lnTo>
                          <a:lnTo>
                            <a:pt x="78" y="225"/>
                          </a:lnTo>
                          <a:lnTo>
                            <a:pt x="76" y="227"/>
                          </a:lnTo>
                          <a:lnTo>
                            <a:pt x="76" y="225"/>
                          </a:lnTo>
                          <a:lnTo>
                            <a:pt x="76" y="225"/>
                          </a:lnTo>
                          <a:lnTo>
                            <a:pt x="74" y="225"/>
                          </a:lnTo>
                          <a:lnTo>
                            <a:pt x="74" y="227"/>
                          </a:lnTo>
                          <a:lnTo>
                            <a:pt x="74" y="228"/>
                          </a:lnTo>
                          <a:lnTo>
                            <a:pt x="73" y="228"/>
                          </a:lnTo>
                          <a:lnTo>
                            <a:pt x="73" y="227"/>
                          </a:lnTo>
                          <a:lnTo>
                            <a:pt x="72" y="227"/>
                          </a:lnTo>
                          <a:lnTo>
                            <a:pt x="70" y="228"/>
                          </a:lnTo>
                          <a:lnTo>
                            <a:pt x="69" y="229"/>
                          </a:lnTo>
                          <a:lnTo>
                            <a:pt x="69" y="229"/>
                          </a:lnTo>
                          <a:lnTo>
                            <a:pt x="66" y="229"/>
                          </a:lnTo>
                          <a:lnTo>
                            <a:pt x="66" y="231"/>
                          </a:lnTo>
                          <a:lnTo>
                            <a:pt x="63" y="229"/>
                          </a:lnTo>
                          <a:lnTo>
                            <a:pt x="63" y="231"/>
                          </a:lnTo>
                          <a:lnTo>
                            <a:pt x="63" y="231"/>
                          </a:lnTo>
                          <a:lnTo>
                            <a:pt x="63" y="231"/>
                          </a:lnTo>
                          <a:lnTo>
                            <a:pt x="63" y="232"/>
                          </a:lnTo>
                          <a:lnTo>
                            <a:pt x="59" y="232"/>
                          </a:lnTo>
                          <a:lnTo>
                            <a:pt x="59" y="231"/>
                          </a:lnTo>
                          <a:lnTo>
                            <a:pt x="59" y="229"/>
                          </a:lnTo>
                          <a:lnTo>
                            <a:pt x="60" y="228"/>
                          </a:lnTo>
                          <a:lnTo>
                            <a:pt x="56" y="228"/>
                          </a:lnTo>
                          <a:lnTo>
                            <a:pt x="55" y="229"/>
                          </a:lnTo>
                          <a:lnTo>
                            <a:pt x="55" y="229"/>
                          </a:lnTo>
                          <a:lnTo>
                            <a:pt x="55" y="231"/>
                          </a:lnTo>
                          <a:lnTo>
                            <a:pt x="53" y="231"/>
                          </a:lnTo>
                          <a:lnTo>
                            <a:pt x="53" y="233"/>
                          </a:lnTo>
                          <a:lnTo>
                            <a:pt x="52" y="234"/>
                          </a:lnTo>
                          <a:lnTo>
                            <a:pt x="52" y="236"/>
                          </a:lnTo>
                          <a:lnTo>
                            <a:pt x="51" y="236"/>
                          </a:lnTo>
                          <a:lnTo>
                            <a:pt x="51" y="237"/>
                          </a:lnTo>
                          <a:lnTo>
                            <a:pt x="51" y="238"/>
                          </a:lnTo>
                          <a:lnTo>
                            <a:pt x="49" y="238"/>
                          </a:lnTo>
                          <a:lnTo>
                            <a:pt x="49" y="237"/>
                          </a:lnTo>
                          <a:lnTo>
                            <a:pt x="48" y="236"/>
                          </a:lnTo>
                          <a:lnTo>
                            <a:pt x="47" y="237"/>
                          </a:lnTo>
                          <a:lnTo>
                            <a:pt x="47" y="237"/>
                          </a:lnTo>
                          <a:lnTo>
                            <a:pt x="47" y="238"/>
                          </a:lnTo>
                          <a:lnTo>
                            <a:pt x="45" y="238"/>
                          </a:lnTo>
                          <a:lnTo>
                            <a:pt x="44" y="238"/>
                          </a:lnTo>
                          <a:lnTo>
                            <a:pt x="44" y="237"/>
                          </a:lnTo>
                          <a:lnTo>
                            <a:pt x="43" y="238"/>
                          </a:lnTo>
                          <a:lnTo>
                            <a:pt x="43" y="238"/>
                          </a:lnTo>
                          <a:lnTo>
                            <a:pt x="43" y="237"/>
                          </a:lnTo>
                          <a:lnTo>
                            <a:pt x="43" y="236"/>
                          </a:lnTo>
                          <a:lnTo>
                            <a:pt x="44" y="236"/>
                          </a:lnTo>
                          <a:lnTo>
                            <a:pt x="45" y="236"/>
                          </a:lnTo>
                          <a:lnTo>
                            <a:pt x="47" y="236"/>
                          </a:lnTo>
                          <a:lnTo>
                            <a:pt x="48" y="234"/>
                          </a:lnTo>
                          <a:lnTo>
                            <a:pt x="48" y="234"/>
                          </a:lnTo>
                          <a:lnTo>
                            <a:pt x="49" y="231"/>
                          </a:lnTo>
                          <a:lnTo>
                            <a:pt x="51" y="231"/>
                          </a:lnTo>
                          <a:lnTo>
                            <a:pt x="52" y="227"/>
                          </a:lnTo>
                          <a:lnTo>
                            <a:pt x="56" y="225"/>
                          </a:lnTo>
                          <a:lnTo>
                            <a:pt x="60" y="224"/>
                          </a:lnTo>
                          <a:lnTo>
                            <a:pt x="64" y="224"/>
                          </a:lnTo>
                          <a:lnTo>
                            <a:pt x="63" y="227"/>
                          </a:lnTo>
                          <a:lnTo>
                            <a:pt x="64" y="227"/>
                          </a:lnTo>
                          <a:lnTo>
                            <a:pt x="64" y="225"/>
                          </a:lnTo>
                          <a:lnTo>
                            <a:pt x="68" y="225"/>
                          </a:lnTo>
                          <a:lnTo>
                            <a:pt x="68" y="223"/>
                          </a:lnTo>
                          <a:lnTo>
                            <a:pt x="69" y="220"/>
                          </a:lnTo>
                          <a:lnTo>
                            <a:pt x="74" y="216"/>
                          </a:lnTo>
                          <a:lnTo>
                            <a:pt x="78" y="216"/>
                          </a:lnTo>
                          <a:lnTo>
                            <a:pt x="78" y="215"/>
                          </a:lnTo>
                          <a:lnTo>
                            <a:pt x="81" y="214"/>
                          </a:lnTo>
                          <a:lnTo>
                            <a:pt x="82" y="212"/>
                          </a:lnTo>
                          <a:lnTo>
                            <a:pt x="85" y="212"/>
                          </a:lnTo>
                          <a:lnTo>
                            <a:pt x="85" y="210"/>
                          </a:lnTo>
                          <a:lnTo>
                            <a:pt x="86" y="208"/>
                          </a:lnTo>
                          <a:lnTo>
                            <a:pt x="87" y="207"/>
                          </a:lnTo>
                          <a:lnTo>
                            <a:pt x="89" y="206"/>
                          </a:lnTo>
                          <a:lnTo>
                            <a:pt x="89" y="203"/>
                          </a:lnTo>
                          <a:lnTo>
                            <a:pt x="91" y="202"/>
                          </a:lnTo>
                          <a:lnTo>
                            <a:pt x="90" y="202"/>
                          </a:lnTo>
                          <a:lnTo>
                            <a:pt x="91" y="195"/>
                          </a:lnTo>
                          <a:lnTo>
                            <a:pt x="91" y="195"/>
                          </a:lnTo>
                          <a:lnTo>
                            <a:pt x="93" y="194"/>
                          </a:lnTo>
                          <a:lnTo>
                            <a:pt x="93" y="194"/>
                          </a:lnTo>
                          <a:lnTo>
                            <a:pt x="93" y="194"/>
                          </a:lnTo>
                          <a:lnTo>
                            <a:pt x="94" y="191"/>
                          </a:lnTo>
                          <a:lnTo>
                            <a:pt x="94" y="189"/>
                          </a:lnTo>
                          <a:lnTo>
                            <a:pt x="97" y="189"/>
                          </a:lnTo>
                          <a:lnTo>
                            <a:pt x="98" y="187"/>
                          </a:lnTo>
                          <a:lnTo>
                            <a:pt x="98" y="187"/>
                          </a:lnTo>
                          <a:lnTo>
                            <a:pt x="98" y="185"/>
                          </a:lnTo>
                          <a:lnTo>
                            <a:pt x="99" y="185"/>
                          </a:lnTo>
                          <a:lnTo>
                            <a:pt x="100" y="181"/>
                          </a:lnTo>
                          <a:lnTo>
                            <a:pt x="98" y="181"/>
                          </a:lnTo>
                          <a:lnTo>
                            <a:pt x="97" y="182"/>
                          </a:lnTo>
                          <a:lnTo>
                            <a:pt x="97" y="182"/>
                          </a:lnTo>
                          <a:lnTo>
                            <a:pt x="95" y="183"/>
                          </a:lnTo>
                          <a:lnTo>
                            <a:pt x="94" y="185"/>
                          </a:lnTo>
                          <a:lnTo>
                            <a:pt x="91" y="185"/>
                          </a:lnTo>
                          <a:lnTo>
                            <a:pt x="87" y="186"/>
                          </a:lnTo>
                          <a:lnTo>
                            <a:pt x="87" y="185"/>
                          </a:lnTo>
                          <a:lnTo>
                            <a:pt x="87" y="185"/>
                          </a:lnTo>
                          <a:lnTo>
                            <a:pt x="87" y="186"/>
                          </a:lnTo>
                          <a:lnTo>
                            <a:pt x="87" y="185"/>
                          </a:lnTo>
                          <a:lnTo>
                            <a:pt x="87" y="182"/>
                          </a:lnTo>
                          <a:lnTo>
                            <a:pt x="86" y="182"/>
                          </a:lnTo>
                          <a:lnTo>
                            <a:pt x="86" y="183"/>
                          </a:lnTo>
                          <a:lnTo>
                            <a:pt x="85" y="183"/>
                          </a:lnTo>
                          <a:lnTo>
                            <a:pt x="83" y="185"/>
                          </a:lnTo>
                          <a:lnTo>
                            <a:pt x="83" y="183"/>
                          </a:lnTo>
                          <a:lnTo>
                            <a:pt x="82" y="183"/>
                          </a:lnTo>
                          <a:lnTo>
                            <a:pt x="82" y="187"/>
                          </a:lnTo>
                          <a:lnTo>
                            <a:pt x="83" y="187"/>
                          </a:lnTo>
                          <a:lnTo>
                            <a:pt x="83" y="187"/>
                          </a:lnTo>
                          <a:lnTo>
                            <a:pt x="83" y="187"/>
                          </a:lnTo>
                          <a:lnTo>
                            <a:pt x="82" y="187"/>
                          </a:lnTo>
                          <a:lnTo>
                            <a:pt x="81" y="187"/>
                          </a:lnTo>
                          <a:lnTo>
                            <a:pt x="81" y="187"/>
                          </a:lnTo>
                          <a:lnTo>
                            <a:pt x="80" y="186"/>
                          </a:lnTo>
                          <a:lnTo>
                            <a:pt x="78" y="186"/>
                          </a:lnTo>
                          <a:lnTo>
                            <a:pt x="78" y="185"/>
                          </a:lnTo>
                          <a:lnTo>
                            <a:pt x="77" y="183"/>
                          </a:lnTo>
                          <a:lnTo>
                            <a:pt x="76" y="182"/>
                          </a:lnTo>
                          <a:lnTo>
                            <a:pt x="76" y="181"/>
                          </a:lnTo>
                          <a:lnTo>
                            <a:pt x="76" y="181"/>
                          </a:lnTo>
                          <a:lnTo>
                            <a:pt x="74" y="182"/>
                          </a:lnTo>
                          <a:lnTo>
                            <a:pt x="73" y="182"/>
                          </a:lnTo>
                          <a:lnTo>
                            <a:pt x="72" y="182"/>
                          </a:lnTo>
                          <a:lnTo>
                            <a:pt x="70" y="181"/>
                          </a:lnTo>
                          <a:lnTo>
                            <a:pt x="70" y="178"/>
                          </a:lnTo>
                          <a:lnTo>
                            <a:pt x="66" y="180"/>
                          </a:lnTo>
                          <a:lnTo>
                            <a:pt x="64" y="181"/>
                          </a:lnTo>
                          <a:lnTo>
                            <a:pt x="61" y="182"/>
                          </a:lnTo>
                          <a:lnTo>
                            <a:pt x="60" y="185"/>
                          </a:lnTo>
                          <a:lnTo>
                            <a:pt x="59" y="185"/>
                          </a:lnTo>
                          <a:lnTo>
                            <a:pt x="57" y="186"/>
                          </a:lnTo>
                          <a:lnTo>
                            <a:pt x="56" y="186"/>
                          </a:lnTo>
                          <a:lnTo>
                            <a:pt x="55" y="186"/>
                          </a:lnTo>
                          <a:lnTo>
                            <a:pt x="56" y="183"/>
                          </a:lnTo>
                          <a:lnTo>
                            <a:pt x="55" y="183"/>
                          </a:lnTo>
                          <a:lnTo>
                            <a:pt x="55" y="183"/>
                          </a:lnTo>
                          <a:lnTo>
                            <a:pt x="55" y="183"/>
                          </a:lnTo>
                          <a:lnTo>
                            <a:pt x="53" y="183"/>
                          </a:lnTo>
                          <a:lnTo>
                            <a:pt x="53" y="182"/>
                          </a:lnTo>
                          <a:lnTo>
                            <a:pt x="53" y="182"/>
                          </a:lnTo>
                          <a:lnTo>
                            <a:pt x="55" y="181"/>
                          </a:lnTo>
                          <a:lnTo>
                            <a:pt x="56" y="181"/>
                          </a:lnTo>
                          <a:lnTo>
                            <a:pt x="57" y="181"/>
                          </a:lnTo>
                          <a:lnTo>
                            <a:pt x="57" y="180"/>
                          </a:lnTo>
                          <a:lnTo>
                            <a:pt x="52" y="180"/>
                          </a:lnTo>
                          <a:lnTo>
                            <a:pt x="52" y="177"/>
                          </a:lnTo>
                          <a:lnTo>
                            <a:pt x="53" y="177"/>
                          </a:lnTo>
                          <a:lnTo>
                            <a:pt x="53" y="176"/>
                          </a:lnTo>
                          <a:lnTo>
                            <a:pt x="55" y="176"/>
                          </a:lnTo>
                          <a:lnTo>
                            <a:pt x="53" y="174"/>
                          </a:lnTo>
                          <a:lnTo>
                            <a:pt x="53" y="174"/>
                          </a:lnTo>
                          <a:lnTo>
                            <a:pt x="53" y="173"/>
                          </a:lnTo>
                          <a:lnTo>
                            <a:pt x="52" y="173"/>
                          </a:lnTo>
                          <a:lnTo>
                            <a:pt x="52" y="172"/>
                          </a:lnTo>
                          <a:lnTo>
                            <a:pt x="52" y="172"/>
                          </a:lnTo>
                          <a:lnTo>
                            <a:pt x="52" y="169"/>
                          </a:lnTo>
                          <a:lnTo>
                            <a:pt x="49" y="168"/>
                          </a:lnTo>
                          <a:lnTo>
                            <a:pt x="49" y="164"/>
                          </a:lnTo>
                          <a:lnTo>
                            <a:pt x="51" y="164"/>
                          </a:lnTo>
                          <a:lnTo>
                            <a:pt x="49" y="160"/>
                          </a:lnTo>
                          <a:lnTo>
                            <a:pt x="48" y="160"/>
                          </a:lnTo>
                          <a:lnTo>
                            <a:pt x="48" y="161"/>
                          </a:lnTo>
                          <a:lnTo>
                            <a:pt x="47" y="160"/>
                          </a:lnTo>
                          <a:lnTo>
                            <a:pt x="47" y="162"/>
                          </a:lnTo>
                          <a:lnTo>
                            <a:pt x="48" y="162"/>
                          </a:lnTo>
                          <a:lnTo>
                            <a:pt x="48" y="162"/>
                          </a:lnTo>
                          <a:lnTo>
                            <a:pt x="48" y="164"/>
                          </a:lnTo>
                          <a:lnTo>
                            <a:pt x="47" y="164"/>
                          </a:lnTo>
                          <a:lnTo>
                            <a:pt x="47" y="166"/>
                          </a:lnTo>
                          <a:lnTo>
                            <a:pt x="44" y="168"/>
                          </a:lnTo>
                          <a:lnTo>
                            <a:pt x="44" y="169"/>
                          </a:lnTo>
                          <a:lnTo>
                            <a:pt x="36" y="170"/>
                          </a:lnTo>
                          <a:lnTo>
                            <a:pt x="36" y="169"/>
                          </a:lnTo>
                          <a:lnTo>
                            <a:pt x="35" y="168"/>
                          </a:lnTo>
                          <a:lnTo>
                            <a:pt x="35" y="165"/>
                          </a:lnTo>
                          <a:lnTo>
                            <a:pt x="32" y="165"/>
                          </a:lnTo>
                          <a:lnTo>
                            <a:pt x="32" y="164"/>
                          </a:lnTo>
                          <a:lnTo>
                            <a:pt x="31" y="164"/>
                          </a:lnTo>
                          <a:lnTo>
                            <a:pt x="31" y="162"/>
                          </a:lnTo>
                          <a:lnTo>
                            <a:pt x="31" y="162"/>
                          </a:lnTo>
                          <a:lnTo>
                            <a:pt x="32" y="161"/>
                          </a:lnTo>
                          <a:lnTo>
                            <a:pt x="32" y="160"/>
                          </a:lnTo>
                          <a:lnTo>
                            <a:pt x="34" y="159"/>
                          </a:lnTo>
                          <a:lnTo>
                            <a:pt x="34" y="157"/>
                          </a:lnTo>
                          <a:lnTo>
                            <a:pt x="38" y="155"/>
                          </a:lnTo>
                          <a:lnTo>
                            <a:pt x="36" y="152"/>
                          </a:lnTo>
                          <a:lnTo>
                            <a:pt x="35" y="153"/>
                          </a:lnTo>
                          <a:lnTo>
                            <a:pt x="34" y="153"/>
                          </a:lnTo>
                          <a:lnTo>
                            <a:pt x="34" y="153"/>
                          </a:lnTo>
                          <a:lnTo>
                            <a:pt x="32" y="153"/>
                          </a:lnTo>
                          <a:lnTo>
                            <a:pt x="31" y="153"/>
                          </a:lnTo>
                          <a:lnTo>
                            <a:pt x="31" y="153"/>
                          </a:lnTo>
                          <a:lnTo>
                            <a:pt x="31" y="152"/>
                          </a:lnTo>
                          <a:lnTo>
                            <a:pt x="23" y="152"/>
                          </a:lnTo>
                          <a:lnTo>
                            <a:pt x="23" y="151"/>
                          </a:lnTo>
                          <a:lnTo>
                            <a:pt x="22" y="149"/>
                          </a:lnTo>
                          <a:lnTo>
                            <a:pt x="21" y="149"/>
                          </a:lnTo>
                          <a:lnTo>
                            <a:pt x="21" y="149"/>
                          </a:lnTo>
                          <a:lnTo>
                            <a:pt x="21" y="149"/>
                          </a:lnTo>
                          <a:lnTo>
                            <a:pt x="19" y="149"/>
                          </a:lnTo>
                          <a:lnTo>
                            <a:pt x="18" y="149"/>
                          </a:lnTo>
                          <a:lnTo>
                            <a:pt x="19" y="147"/>
                          </a:lnTo>
                          <a:lnTo>
                            <a:pt x="17" y="147"/>
                          </a:lnTo>
                          <a:lnTo>
                            <a:pt x="17" y="145"/>
                          </a:lnTo>
                          <a:lnTo>
                            <a:pt x="17" y="144"/>
                          </a:lnTo>
                          <a:lnTo>
                            <a:pt x="19" y="143"/>
                          </a:lnTo>
                          <a:lnTo>
                            <a:pt x="19" y="143"/>
                          </a:lnTo>
                          <a:lnTo>
                            <a:pt x="19" y="143"/>
                          </a:lnTo>
                          <a:lnTo>
                            <a:pt x="21" y="143"/>
                          </a:lnTo>
                          <a:lnTo>
                            <a:pt x="21" y="139"/>
                          </a:lnTo>
                          <a:lnTo>
                            <a:pt x="22" y="138"/>
                          </a:lnTo>
                          <a:lnTo>
                            <a:pt x="23" y="136"/>
                          </a:lnTo>
                          <a:lnTo>
                            <a:pt x="25" y="135"/>
                          </a:lnTo>
                          <a:lnTo>
                            <a:pt x="27" y="135"/>
                          </a:lnTo>
                          <a:lnTo>
                            <a:pt x="27" y="132"/>
                          </a:lnTo>
                          <a:lnTo>
                            <a:pt x="28" y="132"/>
                          </a:lnTo>
                          <a:lnTo>
                            <a:pt x="28" y="130"/>
                          </a:lnTo>
                          <a:lnTo>
                            <a:pt x="32" y="131"/>
                          </a:lnTo>
                          <a:lnTo>
                            <a:pt x="32" y="132"/>
                          </a:lnTo>
                          <a:lnTo>
                            <a:pt x="32" y="132"/>
                          </a:lnTo>
                          <a:lnTo>
                            <a:pt x="32" y="131"/>
                          </a:lnTo>
                          <a:lnTo>
                            <a:pt x="32" y="128"/>
                          </a:lnTo>
                          <a:lnTo>
                            <a:pt x="32" y="127"/>
                          </a:lnTo>
                          <a:lnTo>
                            <a:pt x="31" y="127"/>
                          </a:lnTo>
                          <a:lnTo>
                            <a:pt x="30" y="126"/>
                          </a:lnTo>
                          <a:lnTo>
                            <a:pt x="30" y="125"/>
                          </a:lnTo>
                          <a:lnTo>
                            <a:pt x="31" y="123"/>
                          </a:lnTo>
                          <a:lnTo>
                            <a:pt x="34" y="122"/>
                          </a:lnTo>
                          <a:lnTo>
                            <a:pt x="38" y="122"/>
                          </a:lnTo>
                          <a:lnTo>
                            <a:pt x="38" y="123"/>
                          </a:lnTo>
                          <a:lnTo>
                            <a:pt x="38" y="123"/>
                          </a:lnTo>
                          <a:lnTo>
                            <a:pt x="38" y="123"/>
                          </a:lnTo>
                          <a:lnTo>
                            <a:pt x="39" y="123"/>
                          </a:lnTo>
                          <a:lnTo>
                            <a:pt x="39" y="123"/>
                          </a:lnTo>
                          <a:lnTo>
                            <a:pt x="39" y="125"/>
                          </a:lnTo>
                          <a:lnTo>
                            <a:pt x="40" y="126"/>
                          </a:lnTo>
                          <a:lnTo>
                            <a:pt x="45" y="126"/>
                          </a:lnTo>
                          <a:lnTo>
                            <a:pt x="48" y="123"/>
                          </a:lnTo>
                          <a:lnTo>
                            <a:pt x="51" y="122"/>
                          </a:lnTo>
                          <a:lnTo>
                            <a:pt x="51" y="121"/>
                          </a:lnTo>
                          <a:lnTo>
                            <a:pt x="56" y="121"/>
                          </a:lnTo>
                          <a:lnTo>
                            <a:pt x="57" y="121"/>
                          </a:lnTo>
                          <a:lnTo>
                            <a:pt x="60" y="119"/>
                          </a:lnTo>
                          <a:lnTo>
                            <a:pt x="60" y="119"/>
                          </a:lnTo>
                          <a:lnTo>
                            <a:pt x="61" y="119"/>
                          </a:lnTo>
                          <a:lnTo>
                            <a:pt x="61" y="118"/>
                          </a:lnTo>
                          <a:lnTo>
                            <a:pt x="63" y="118"/>
                          </a:lnTo>
                          <a:lnTo>
                            <a:pt x="63" y="118"/>
                          </a:lnTo>
                          <a:lnTo>
                            <a:pt x="63" y="118"/>
                          </a:lnTo>
                          <a:lnTo>
                            <a:pt x="63" y="113"/>
                          </a:lnTo>
                          <a:lnTo>
                            <a:pt x="61" y="106"/>
                          </a:lnTo>
                          <a:lnTo>
                            <a:pt x="63" y="105"/>
                          </a:lnTo>
                          <a:lnTo>
                            <a:pt x="64" y="104"/>
                          </a:lnTo>
                          <a:lnTo>
                            <a:pt x="64" y="101"/>
                          </a:lnTo>
                          <a:lnTo>
                            <a:pt x="59" y="101"/>
                          </a:lnTo>
                          <a:lnTo>
                            <a:pt x="59" y="101"/>
                          </a:lnTo>
                          <a:lnTo>
                            <a:pt x="57" y="101"/>
                          </a:lnTo>
                          <a:lnTo>
                            <a:pt x="57" y="102"/>
                          </a:lnTo>
                          <a:lnTo>
                            <a:pt x="49" y="102"/>
                          </a:lnTo>
                          <a:lnTo>
                            <a:pt x="48" y="104"/>
                          </a:lnTo>
                          <a:lnTo>
                            <a:pt x="47" y="104"/>
                          </a:lnTo>
                          <a:lnTo>
                            <a:pt x="47" y="106"/>
                          </a:lnTo>
                          <a:lnTo>
                            <a:pt x="45" y="105"/>
                          </a:lnTo>
                          <a:lnTo>
                            <a:pt x="44" y="105"/>
                          </a:lnTo>
                          <a:lnTo>
                            <a:pt x="44" y="105"/>
                          </a:lnTo>
                          <a:lnTo>
                            <a:pt x="44" y="104"/>
                          </a:lnTo>
                          <a:lnTo>
                            <a:pt x="44" y="104"/>
                          </a:lnTo>
                          <a:lnTo>
                            <a:pt x="40" y="100"/>
                          </a:lnTo>
                          <a:lnTo>
                            <a:pt x="40" y="102"/>
                          </a:lnTo>
                          <a:lnTo>
                            <a:pt x="39" y="102"/>
                          </a:lnTo>
                          <a:lnTo>
                            <a:pt x="36" y="101"/>
                          </a:lnTo>
                          <a:lnTo>
                            <a:pt x="35" y="101"/>
                          </a:lnTo>
                          <a:lnTo>
                            <a:pt x="34" y="101"/>
                          </a:lnTo>
                          <a:lnTo>
                            <a:pt x="34" y="101"/>
                          </a:lnTo>
                          <a:lnTo>
                            <a:pt x="34" y="102"/>
                          </a:lnTo>
                          <a:lnTo>
                            <a:pt x="32" y="102"/>
                          </a:lnTo>
                          <a:lnTo>
                            <a:pt x="32" y="102"/>
                          </a:lnTo>
                          <a:lnTo>
                            <a:pt x="26" y="102"/>
                          </a:lnTo>
                          <a:lnTo>
                            <a:pt x="26" y="102"/>
                          </a:lnTo>
                          <a:lnTo>
                            <a:pt x="25" y="104"/>
                          </a:lnTo>
                          <a:lnTo>
                            <a:pt x="25" y="105"/>
                          </a:lnTo>
                          <a:lnTo>
                            <a:pt x="23" y="104"/>
                          </a:lnTo>
                          <a:lnTo>
                            <a:pt x="21" y="104"/>
                          </a:lnTo>
                          <a:lnTo>
                            <a:pt x="17" y="102"/>
                          </a:lnTo>
                          <a:lnTo>
                            <a:pt x="15" y="102"/>
                          </a:lnTo>
                          <a:lnTo>
                            <a:pt x="13" y="101"/>
                          </a:lnTo>
                          <a:lnTo>
                            <a:pt x="13" y="101"/>
                          </a:lnTo>
                          <a:lnTo>
                            <a:pt x="11" y="98"/>
                          </a:lnTo>
                          <a:lnTo>
                            <a:pt x="11" y="98"/>
                          </a:lnTo>
                          <a:lnTo>
                            <a:pt x="10" y="96"/>
                          </a:lnTo>
                          <a:lnTo>
                            <a:pt x="9" y="96"/>
                          </a:lnTo>
                          <a:lnTo>
                            <a:pt x="8" y="94"/>
                          </a:lnTo>
                          <a:lnTo>
                            <a:pt x="10" y="93"/>
                          </a:lnTo>
                          <a:lnTo>
                            <a:pt x="11" y="93"/>
                          </a:lnTo>
                          <a:lnTo>
                            <a:pt x="13" y="93"/>
                          </a:lnTo>
                          <a:lnTo>
                            <a:pt x="13" y="90"/>
                          </a:lnTo>
                          <a:lnTo>
                            <a:pt x="13" y="90"/>
                          </a:lnTo>
                          <a:lnTo>
                            <a:pt x="10" y="90"/>
                          </a:lnTo>
                          <a:lnTo>
                            <a:pt x="8" y="90"/>
                          </a:lnTo>
                          <a:lnTo>
                            <a:pt x="6" y="89"/>
                          </a:lnTo>
                          <a:lnTo>
                            <a:pt x="6" y="89"/>
                          </a:lnTo>
                          <a:lnTo>
                            <a:pt x="5" y="89"/>
                          </a:lnTo>
                          <a:lnTo>
                            <a:pt x="4" y="89"/>
                          </a:lnTo>
                          <a:lnTo>
                            <a:pt x="1" y="89"/>
                          </a:lnTo>
                          <a:lnTo>
                            <a:pt x="0" y="89"/>
                          </a:lnTo>
                          <a:lnTo>
                            <a:pt x="0" y="89"/>
                          </a:lnTo>
                          <a:lnTo>
                            <a:pt x="0" y="88"/>
                          </a:lnTo>
                          <a:lnTo>
                            <a:pt x="0" y="88"/>
                          </a:lnTo>
                          <a:lnTo>
                            <a:pt x="0" y="88"/>
                          </a:lnTo>
                          <a:lnTo>
                            <a:pt x="1" y="87"/>
                          </a:lnTo>
                          <a:lnTo>
                            <a:pt x="1" y="85"/>
                          </a:lnTo>
                          <a:lnTo>
                            <a:pt x="2" y="85"/>
                          </a:lnTo>
                          <a:lnTo>
                            <a:pt x="4" y="85"/>
                          </a:lnTo>
                          <a:lnTo>
                            <a:pt x="5" y="84"/>
                          </a:lnTo>
                          <a:lnTo>
                            <a:pt x="6" y="84"/>
                          </a:lnTo>
                          <a:lnTo>
                            <a:pt x="6" y="83"/>
                          </a:lnTo>
                          <a:lnTo>
                            <a:pt x="10" y="81"/>
                          </a:lnTo>
                          <a:lnTo>
                            <a:pt x="10" y="81"/>
                          </a:lnTo>
                          <a:lnTo>
                            <a:pt x="11" y="81"/>
                          </a:lnTo>
                          <a:lnTo>
                            <a:pt x="13" y="81"/>
                          </a:lnTo>
                          <a:lnTo>
                            <a:pt x="13" y="81"/>
                          </a:lnTo>
                          <a:lnTo>
                            <a:pt x="13" y="83"/>
                          </a:lnTo>
                          <a:lnTo>
                            <a:pt x="18" y="81"/>
                          </a:lnTo>
                          <a:lnTo>
                            <a:pt x="18" y="77"/>
                          </a:lnTo>
                          <a:lnTo>
                            <a:pt x="19" y="77"/>
                          </a:lnTo>
                          <a:lnTo>
                            <a:pt x="19" y="76"/>
                          </a:lnTo>
                          <a:lnTo>
                            <a:pt x="21" y="76"/>
                          </a:lnTo>
                          <a:lnTo>
                            <a:pt x="21" y="76"/>
                          </a:lnTo>
                          <a:lnTo>
                            <a:pt x="23" y="76"/>
                          </a:lnTo>
                          <a:lnTo>
                            <a:pt x="23" y="75"/>
                          </a:lnTo>
                          <a:lnTo>
                            <a:pt x="25" y="75"/>
                          </a:lnTo>
                          <a:lnTo>
                            <a:pt x="25" y="75"/>
                          </a:lnTo>
                          <a:lnTo>
                            <a:pt x="26" y="75"/>
                          </a:lnTo>
                          <a:lnTo>
                            <a:pt x="26" y="73"/>
                          </a:lnTo>
                          <a:lnTo>
                            <a:pt x="28" y="73"/>
                          </a:lnTo>
                          <a:lnTo>
                            <a:pt x="28" y="72"/>
                          </a:lnTo>
                          <a:lnTo>
                            <a:pt x="30" y="72"/>
                          </a:lnTo>
                          <a:lnTo>
                            <a:pt x="32" y="72"/>
                          </a:lnTo>
                          <a:lnTo>
                            <a:pt x="32" y="72"/>
                          </a:lnTo>
                          <a:lnTo>
                            <a:pt x="34" y="72"/>
                          </a:lnTo>
                          <a:lnTo>
                            <a:pt x="34" y="73"/>
                          </a:lnTo>
                          <a:lnTo>
                            <a:pt x="35" y="73"/>
                          </a:lnTo>
                          <a:lnTo>
                            <a:pt x="35" y="75"/>
                          </a:lnTo>
                          <a:lnTo>
                            <a:pt x="35" y="76"/>
                          </a:lnTo>
                          <a:lnTo>
                            <a:pt x="35" y="76"/>
                          </a:lnTo>
                          <a:lnTo>
                            <a:pt x="35" y="80"/>
                          </a:lnTo>
                          <a:lnTo>
                            <a:pt x="34" y="80"/>
                          </a:lnTo>
                          <a:lnTo>
                            <a:pt x="34" y="81"/>
                          </a:lnTo>
                          <a:lnTo>
                            <a:pt x="35" y="81"/>
                          </a:lnTo>
                          <a:lnTo>
                            <a:pt x="36" y="81"/>
                          </a:lnTo>
                          <a:lnTo>
                            <a:pt x="38" y="83"/>
                          </a:lnTo>
                          <a:lnTo>
                            <a:pt x="38" y="83"/>
                          </a:lnTo>
                          <a:lnTo>
                            <a:pt x="52" y="84"/>
                          </a:lnTo>
                          <a:lnTo>
                            <a:pt x="52" y="85"/>
                          </a:lnTo>
                          <a:lnTo>
                            <a:pt x="52" y="85"/>
                          </a:lnTo>
                          <a:lnTo>
                            <a:pt x="52" y="84"/>
                          </a:lnTo>
                          <a:lnTo>
                            <a:pt x="53" y="83"/>
                          </a:lnTo>
                          <a:lnTo>
                            <a:pt x="53" y="83"/>
                          </a:lnTo>
                          <a:lnTo>
                            <a:pt x="55" y="81"/>
                          </a:lnTo>
                          <a:lnTo>
                            <a:pt x="57" y="81"/>
                          </a:lnTo>
                          <a:lnTo>
                            <a:pt x="57" y="83"/>
                          </a:lnTo>
                          <a:lnTo>
                            <a:pt x="59" y="83"/>
                          </a:lnTo>
                          <a:lnTo>
                            <a:pt x="59" y="80"/>
                          </a:lnTo>
                          <a:lnTo>
                            <a:pt x="59" y="80"/>
                          </a:lnTo>
                          <a:lnTo>
                            <a:pt x="59" y="79"/>
                          </a:lnTo>
                          <a:lnTo>
                            <a:pt x="56" y="79"/>
                          </a:lnTo>
                          <a:lnTo>
                            <a:pt x="56" y="79"/>
                          </a:lnTo>
                          <a:lnTo>
                            <a:pt x="56" y="79"/>
                          </a:lnTo>
                          <a:lnTo>
                            <a:pt x="55" y="79"/>
                          </a:lnTo>
                          <a:lnTo>
                            <a:pt x="55" y="79"/>
                          </a:lnTo>
                          <a:lnTo>
                            <a:pt x="53" y="79"/>
                          </a:lnTo>
                          <a:lnTo>
                            <a:pt x="53" y="79"/>
                          </a:lnTo>
                          <a:lnTo>
                            <a:pt x="52" y="79"/>
                          </a:lnTo>
                          <a:lnTo>
                            <a:pt x="52" y="77"/>
                          </a:lnTo>
                          <a:lnTo>
                            <a:pt x="53" y="77"/>
                          </a:lnTo>
                          <a:lnTo>
                            <a:pt x="56" y="76"/>
                          </a:lnTo>
                          <a:lnTo>
                            <a:pt x="57" y="76"/>
                          </a:lnTo>
                          <a:lnTo>
                            <a:pt x="59" y="76"/>
                          </a:lnTo>
                          <a:lnTo>
                            <a:pt x="59" y="77"/>
                          </a:lnTo>
                          <a:lnTo>
                            <a:pt x="64" y="77"/>
                          </a:lnTo>
                          <a:lnTo>
                            <a:pt x="64" y="75"/>
                          </a:lnTo>
                          <a:lnTo>
                            <a:pt x="64" y="75"/>
                          </a:lnTo>
                          <a:lnTo>
                            <a:pt x="64" y="75"/>
                          </a:lnTo>
                          <a:lnTo>
                            <a:pt x="64" y="75"/>
                          </a:lnTo>
                          <a:lnTo>
                            <a:pt x="64" y="73"/>
                          </a:lnTo>
                          <a:lnTo>
                            <a:pt x="56" y="73"/>
                          </a:lnTo>
                          <a:lnTo>
                            <a:pt x="56" y="72"/>
                          </a:lnTo>
                          <a:lnTo>
                            <a:pt x="55" y="72"/>
                          </a:lnTo>
                          <a:lnTo>
                            <a:pt x="53" y="72"/>
                          </a:lnTo>
                          <a:lnTo>
                            <a:pt x="52" y="72"/>
                          </a:lnTo>
                          <a:lnTo>
                            <a:pt x="52" y="72"/>
                          </a:lnTo>
                          <a:lnTo>
                            <a:pt x="52" y="71"/>
                          </a:lnTo>
                          <a:lnTo>
                            <a:pt x="52" y="71"/>
                          </a:lnTo>
                          <a:lnTo>
                            <a:pt x="52" y="71"/>
                          </a:lnTo>
                          <a:lnTo>
                            <a:pt x="53" y="70"/>
                          </a:lnTo>
                          <a:lnTo>
                            <a:pt x="55" y="70"/>
                          </a:lnTo>
                          <a:lnTo>
                            <a:pt x="55" y="68"/>
                          </a:lnTo>
                          <a:lnTo>
                            <a:pt x="56" y="68"/>
                          </a:lnTo>
                          <a:lnTo>
                            <a:pt x="56" y="67"/>
                          </a:lnTo>
                          <a:lnTo>
                            <a:pt x="55" y="67"/>
                          </a:lnTo>
                          <a:lnTo>
                            <a:pt x="55" y="67"/>
                          </a:lnTo>
                          <a:lnTo>
                            <a:pt x="52" y="67"/>
                          </a:lnTo>
                          <a:lnTo>
                            <a:pt x="51" y="68"/>
                          </a:lnTo>
                          <a:lnTo>
                            <a:pt x="48" y="68"/>
                          </a:lnTo>
                          <a:lnTo>
                            <a:pt x="48" y="68"/>
                          </a:lnTo>
                          <a:lnTo>
                            <a:pt x="47" y="67"/>
                          </a:lnTo>
                          <a:lnTo>
                            <a:pt x="47" y="67"/>
                          </a:lnTo>
                          <a:lnTo>
                            <a:pt x="47" y="66"/>
                          </a:lnTo>
                          <a:lnTo>
                            <a:pt x="42" y="67"/>
                          </a:lnTo>
                          <a:lnTo>
                            <a:pt x="42" y="68"/>
                          </a:lnTo>
                          <a:lnTo>
                            <a:pt x="36" y="67"/>
                          </a:lnTo>
                          <a:lnTo>
                            <a:pt x="36" y="67"/>
                          </a:lnTo>
                          <a:lnTo>
                            <a:pt x="36" y="67"/>
                          </a:lnTo>
                          <a:lnTo>
                            <a:pt x="36" y="66"/>
                          </a:lnTo>
                          <a:lnTo>
                            <a:pt x="36" y="63"/>
                          </a:lnTo>
                          <a:lnTo>
                            <a:pt x="36" y="62"/>
                          </a:lnTo>
                          <a:lnTo>
                            <a:pt x="36" y="62"/>
                          </a:lnTo>
                          <a:lnTo>
                            <a:pt x="36" y="62"/>
                          </a:lnTo>
                          <a:lnTo>
                            <a:pt x="32" y="62"/>
                          </a:lnTo>
                          <a:lnTo>
                            <a:pt x="30" y="59"/>
                          </a:lnTo>
                          <a:lnTo>
                            <a:pt x="27" y="58"/>
                          </a:lnTo>
                          <a:lnTo>
                            <a:pt x="25" y="55"/>
                          </a:lnTo>
                          <a:lnTo>
                            <a:pt x="21" y="55"/>
                          </a:lnTo>
                          <a:lnTo>
                            <a:pt x="21" y="54"/>
                          </a:lnTo>
                          <a:lnTo>
                            <a:pt x="19" y="54"/>
                          </a:lnTo>
                          <a:lnTo>
                            <a:pt x="18" y="51"/>
                          </a:lnTo>
                          <a:lnTo>
                            <a:pt x="15" y="51"/>
                          </a:lnTo>
                          <a:lnTo>
                            <a:pt x="15" y="51"/>
                          </a:lnTo>
                          <a:lnTo>
                            <a:pt x="15" y="51"/>
                          </a:lnTo>
                          <a:lnTo>
                            <a:pt x="14" y="51"/>
                          </a:lnTo>
                          <a:lnTo>
                            <a:pt x="13" y="50"/>
                          </a:lnTo>
                          <a:lnTo>
                            <a:pt x="14" y="50"/>
                          </a:lnTo>
                          <a:lnTo>
                            <a:pt x="14" y="50"/>
                          </a:lnTo>
                          <a:lnTo>
                            <a:pt x="14" y="49"/>
                          </a:lnTo>
                          <a:lnTo>
                            <a:pt x="17" y="49"/>
                          </a:lnTo>
                          <a:lnTo>
                            <a:pt x="15" y="41"/>
                          </a:lnTo>
                          <a:lnTo>
                            <a:pt x="18" y="41"/>
                          </a:lnTo>
                          <a:lnTo>
                            <a:pt x="18" y="41"/>
                          </a:lnTo>
                          <a:lnTo>
                            <a:pt x="22" y="41"/>
                          </a:lnTo>
                          <a:lnTo>
                            <a:pt x="22" y="41"/>
                          </a:lnTo>
                          <a:lnTo>
                            <a:pt x="25" y="41"/>
                          </a:lnTo>
                          <a:lnTo>
                            <a:pt x="25" y="41"/>
                          </a:lnTo>
                          <a:lnTo>
                            <a:pt x="26" y="41"/>
                          </a:lnTo>
                          <a:lnTo>
                            <a:pt x="26" y="39"/>
                          </a:lnTo>
                          <a:lnTo>
                            <a:pt x="27" y="39"/>
                          </a:lnTo>
                          <a:lnTo>
                            <a:pt x="30" y="41"/>
                          </a:lnTo>
                          <a:lnTo>
                            <a:pt x="31" y="41"/>
                          </a:lnTo>
                          <a:lnTo>
                            <a:pt x="31" y="41"/>
                          </a:lnTo>
                          <a:lnTo>
                            <a:pt x="31" y="39"/>
                          </a:lnTo>
                          <a:lnTo>
                            <a:pt x="35" y="39"/>
                          </a:lnTo>
                          <a:lnTo>
                            <a:pt x="35" y="39"/>
                          </a:lnTo>
                          <a:lnTo>
                            <a:pt x="36" y="39"/>
                          </a:lnTo>
                          <a:lnTo>
                            <a:pt x="36" y="38"/>
                          </a:lnTo>
                          <a:lnTo>
                            <a:pt x="40" y="38"/>
                          </a:lnTo>
                          <a:lnTo>
                            <a:pt x="40" y="38"/>
                          </a:lnTo>
                          <a:lnTo>
                            <a:pt x="42" y="38"/>
                          </a:lnTo>
                          <a:lnTo>
                            <a:pt x="42" y="38"/>
                          </a:lnTo>
                          <a:lnTo>
                            <a:pt x="42" y="38"/>
                          </a:lnTo>
                          <a:lnTo>
                            <a:pt x="42" y="38"/>
                          </a:lnTo>
                          <a:lnTo>
                            <a:pt x="43" y="37"/>
                          </a:lnTo>
                          <a:lnTo>
                            <a:pt x="43" y="34"/>
                          </a:lnTo>
                          <a:lnTo>
                            <a:pt x="43" y="34"/>
                          </a:lnTo>
                          <a:lnTo>
                            <a:pt x="43" y="30"/>
                          </a:lnTo>
                          <a:lnTo>
                            <a:pt x="45" y="29"/>
                          </a:lnTo>
                          <a:lnTo>
                            <a:pt x="47" y="22"/>
                          </a:lnTo>
                          <a:lnTo>
                            <a:pt x="48" y="22"/>
                          </a:lnTo>
                          <a:lnTo>
                            <a:pt x="49" y="21"/>
                          </a:lnTo>
                          <a:lnTo>
                            <a:pt x="51" y="21"/>
                          </a:lnTo>
                          <a:lnTo>
                            <a:pt x="52" y="18"/>
                          </a:lnTo>
                          <a:lnTo>
                            <a:pt x="53" y="17"/>
                          </a:lnTo>
                          <a:lnTo>
                            <a:pt x="53" y="16"/>
                          </a:lnTo>
                          <a:lnTo>
                            <a:pt x="56" y="15"/>
                          </a:lnTo>
                          <a:lnTo>
                            <a:pt x="57" y="15"/>
                          </a:lnTo>
                          <a:lnTo>
                            <a:pt x="59" y="13"/>
                          </a:lnTo>
                          <a:lnTo>
                            <a:pt x="60" y="13"/>
                          </a:lnTo>
                          <a:lnTo>
                            <a:pt x="66" y="13"/>
                          </a:lnTo>
                          <a:lnTo>
                            <a:pt x="66" y="12"/>
                          </a:lnTo>
                          <a:lnTo>
                            <a:pt x="70" y="12"/>
                          </a:lnTo>
                          <a:lnTo>
                            <a:pt x="70" y="9"/>
                          </a:lnTo>
                          <a:lnTo>
                            <a:pt x="73" y="11"/>
                          </a:lnTo>
                          <a:lnTo>
                            <a:pt x="74" y="8"/>
                          </a:lnTo>
                          <a:lnTo>
                            <a:pt x="74" y="7"/>
                          </a:lnTo>
                          <a:lnTo>
                            <a:pt x="74" y="7"/>
                          </a:lnTo>
                          <a:lnTo>
                            <a:pt x="76" y="7"/>
                          </a:lnTo>
                          <a:lnTo>
                            <a:pt x="76" y="7"/>
                          </a:lnTo>
                          <a:lnTo>
                            <a:pt x="76" y="8"/>
                          </a:lnTo>
                          <a:lnTo>
                            <a:pt x="76" y="8"/>
                          </a:lnTo>
                          <a:lnTo>
                            <a:pt x="77" y="9"/>
                          </a:lnTo>
                          <a:lnTo>
                            <a:pt x="77" y="9"/>
                          </a:lnTo>
                          <a:lnTo>
                            <a:pt x="78" y="8"/>
                          </a:lnTo>
                          <a:lnTo>
                            <a:pt x="78" y="8"/>
                          </a:lnTo>
                          <a:lnTo>
                            <a:pt x="86" y="8"/>
                          </a:lnTo>
                          <a:lnTo>
                            <a:pt x="86" y="7"/>
                          </a:lnTo>
                          <a:lnTo>
                            <a:pt x="90" y="5"/>
                          </a:lnTo>
                          <a:lnTo>
                            <a:pt x="90" y="5"/>
                          </a:lnTo>
                          <a:lnTo>
                            <a:pt x="91" y="5"/>
                          </a:lnTo>
                          <a:lnTo>
                            <a:pt x="91" y="4"/>
                          </a:lnTo>
                          <a:lnTo>
                            <a:pt x="93" y="4"/>
                          </a:lnTo>
                          <a:lnTo>
                            <a:pt x="94" y="1"/>
                          </a:lnTo>
                          <a:lnTo>
                            <a:pt x="97" y="1"/>
                          </a:lnTo>
                          <a:lnTo>
                            <a:pt x="97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" name="Freeform 10">
                      <a:extLst>
                        <a:ext uri="{FF2B5EF4-FFF2-40B4-BE49-F238E27FC236}">
                          <a16:creationId xmlns:a16="http://schemas.microsoft.com/office/drawing/2014/main" id="{B221E7BD-3101-0FA2-E1CD-997087EA2A6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69469" y="1414917"/>
                      <a:ext cx="635000" cy="803275"/>
                    </a:xfrm>
                    <a:custGeom>
                      <a:avLst/>
                      <a:gdLst>
                        <a:gd name="T0" fmla="*/ 385 w 400"/>
                        <a:gd name="T1" fmla="*/ 399 h 506"/>
                        <a:gd name="T2" fmla="*/ 316 w 400"/>
                        <a:gd name="T3" fmla="*/ 368 h 506"/>
                        <a:gd name="T4" fmla="*/ 296 w 400"/>
                        <a:gd name="T5" fmla="*/ 395 h 506"/>
                        <a:gd name="T6" fmla="*/ 343 w 400"/>
                        <a:gd name="T7" fmla="*/ 394 h 506"/>
                        <a:gd name="T8" fmla="*/ 320 w 400"/>
                        <a:gd name="T9" fmla="*/ 419 h 506"/>
                        <a:gd name="T10" fmla="*/ 334 w 400"/>
                        <a:gd name="T11" fmla="*/ 444 h 506"/>
                        <a:gd name="T12" fmla="*/ 359 w 400"/>
                        <a:gd name="T13" fmla="*/ 413 h 506"/>
                        <a:gd name="T14" fmla="*/ 381 w 400"/>
                        <a:gd name="T15" fmla="*/ 419 h 506"/>
                        <a:gd name="T16" fmla="*/ 377 w 400"/>
                        <a:gd name="T17" fmla="*/ 406 h 506"/>
                        <a:gd name="T18" fmla="*/ 333 w 400"/>
                        <a:gd name="T19" fmla="*/ 370 h 506"/>
                        <a:gd name="T20" fmla="*/ 216 w 400"/>
                        <a:gd name="T21" fmla="*/ 327 h 506"/>
                        <a:gd name="T22" fmla="*/ 208 w 400"/>
                        <a:gd name="T23" fmla="*/ 310 h 506"/>
                        <a:gd name="T24" fmla="*/ 227 w 400"/>
                        <a:gd name="T25" fmla="*/ 294 h 506"/>
                        <a:gd name="T26" fmla="*/ 231 w 400"/>
                        <a:gd name="T27" fmla="*/ 320 h 506"/>
                        <a:gd name="T28" fmla="*/ 243 w 400"/>
                        <a:gd name="T29" fmla="*/ 330 h 506"/>
                        <a:gd name="T30" fmla="*/ 182 w 400"/>
                        <a:gd name="T31" fmla="*/ 269 h 506"/>
                        <a:gd name="T32" fmla="*/ 194 w 400"/>
                        <a:gd name="T33" fmla="*/ 252 h 506"/>
                        <a:gd name="T34" fmla="*/ 113 w 400"/>
                        <a:gd name="T35" fmla="*/ 239 h 506"/>
                        <a:gd name="T36" fmla="*/ 122 w 400"/>
                        <a:gd name="T37" fmla="*/ 170 h 506"/>
                        <a:gd name="T38" fmla="*/ 76 w 400"/>
                        <a:gd name="T39" fmla="*/ 176 h 506"/>
                        <a:gd name="T40" fmla="*/ 76 w 400"/>
                        <a:gd name="T41" fmla="*/ 201 h 506"/>
                        <a:gd name="T42" fmla="*/ 122 w 400"/>
                        <a:gd name="T43" fmla="*/ 176 h 506"/>
                        <a:gd name="T44" fmla="*/ 45 w 400"/>
                        <a:gd name="T45" fmla="*/ 169 h 506"/>
                        <a:gd name="T46" fmla="*/ 284 w 400"/>
                        <a:gd name="T47" fmla="*/ 5 h 506"/>
                        <a:gd name="T48" fmla="*/ 263 w 400"/>
                        <a:gd name="T49" fmla="*/ 36 h 506"/>
                        <a:gd name="T50" fmla="*/ 292 w 400"/>
                        <a:gd name="T51" fmla="*/ 64 h 506"/>
                        <a:gd name="T52" fmla="*/ 297 w 400"/>
                        <a:gd name="T53" fmla="*/ 86 h 506"/>
                        <a:gd name="T54" fmla="*/ 316 w 400"/>
                        <a:gd name="T55" fmla="*/ 101 h 506"/>
                        <a:gd name="T56" fmla="*/ 342 w 400"/>
                        <a:gd name="T57" fmla="*/ 98 h 506"/>
                        <a:gd name="T58" fmla="*/ 372 w 400"/>
                        <a:gd name="T59" fmla="*/ 78 h 506"/>
                        <a:gd name="T60" fmla="*/ 383 w 400"/>
                        <a:gd name="T61" fmla="*/ 108 h 506"/>
                        <a:gd name="T62" fmla="*/ 349 w 400"/>
                        <a:gd name="T63" fmla="*/ 124 h 506"/>
                        <a:gd name="T64" fmla="*/ 334 w 400"/>
                        <a:gd name="T65" fmla="*/ 140 h 506"/>
                        <a:gd name="T66" fmla="*/ 299 w 400"/>
                        <a:gd name="T67" fmla="*/ 142 h 506"/>
                        <a:gd name="T68" fmla="*/ 303 w 400"/>
                        <a:gd name="T69" fmla="*/ 161 h 506"/>
                        <a:gd name="T70" fmla="*/ 286 w 400"/>
                        <a:gd name="T71" fmla="*/ 182 h 506"/>
                        <a:gd name="T72" fmla="*/ 261 w 400"/>
                        <a:gd name="T73" fmla="*/ 209 h 506"/>
                        <a:gd name="T74" fmla="*/ 278 w 400"/>
                        <a:gd name="T75" fmla="*/ 243 h 506"/>
                        <a:gd name="T76" fmla="*/ 320 w 400"/>
                        <a:gd name="T77" fmla="*/ 268 h 506"/>
                        <a:gd name="T78" fmla="*/ 367 w 400"/>
                        <a:gd name="T79" fmla="*/ 286 h 506"/>
                        <a:gd name="T80" fmla="*/ 396 w 400"/>
                        <a:gd name="T81" fmla="*/ 433 h 506"/>
                        <a:gd name="T82" fmla="*/ 366 w 400"/>
                        <a:gd name="T83" fmla="*/ 444 h 506"/>
                        <a:gd name="T84" fmla="*/ 394 w 400"/>
                        <a:gd name="T85" fmla="*/ 447 h 506"/>
                        <a:gd name="T86" fmla="*/ 2 w 400"/>
                        <a:gd name="T87" fmla="*/ 489 h 506"/>
                        <a:gd name="T88" fmla="*/ 11 w 400"/>
                        <a:gd name="T89" fmla="*/ 368 h 506"/>
                        <a:gd name="T90" fmla="*/ 13 w 400"/>
                        <a:gd name="T91" fmla="*/ 137 h 506"/>
                        <a:gd name="T92" fmla="*/ 25 w 400"/>
                        <a:gd name="T93" fmla="*/ 149 h 506"/>
                        <a:gd name="T94" fmla="*/ 54 w 400"/>
                        <a:gd name="T95" fmla="*/ 138 h 506"/>
                        <a:gd name="T96" fmla="*/ 32 w 400"/>
                        <a:gd name="T97" fmla="*/ 116 h 506"/>
                        <a:gd name="T98" fmla="*/ 19 w 400"/>
                        <a:gd name="T99" fmla="*/ 73 h 506"/>
                        <a:gd name="T100" fmla="*/ 83 w 400"/>
                        <a:gd name="T101" fmla="*/ 93 h 506"/>
                        <a:gd name="T102" fmla="*/ 110 w 400"/>
                        <a:gd name="T103" fmla="*/ 104 h 506"/>
                        <a:gd name="T104" fmla="*/ 136 w 400"/>
                        <a:gd name="T105" fmla="*/ 118 h 506"/>
                        <a:gd name="T106" fmla="*/ 151 w 400"/>
                        <a:gd name="T107" fmla="*/ 91 h 506"/>
                        <a:gd name="T108" fmla="*/ 142 w 400"/>
                        <a:gd name="T109" fmla="*/ 90 h 506"/>
                        <a:gd name="T110" fmla="*/ 181 w 400"/>
                        <a:gd name="T111" fmla="*/ 103 h 506"/>
                        <a:gd name="T112" fmla="*/ 224 w 400"/>
                        <a:gd name="T113" fmla="*/ 106 h 506"/>
                        <a:gd name="T114" fmla="*/ 241 w 400"/>
                        <a:gd name="T115" fmla="*/ 104 h 506"/>
                        <a:gd name="T116" fmla="*/ 254 w 400"/>
                        <a:gd name="T117" fmla="*/ 103 h 506"/>
                        <a:gd name="T118" fmla="*/ 267 w 400"/>
                        <a:gd name="T119" fmla="*/ 82 h 506"/>
                        <a:gd name="T120" fmla="*/ 253 w 400"/>
                        <a:gd name="T121" fmla="*/ 70 h 506"/>
                        <a:gd name="T122" fmla="*/ 256 w 400"/>
                        <a:gd name="T123" fmla="*/ 48 h 506"/>
                        <a:gd name="T124" fmla="*/ 252 w 400"/>
                        <a:gd name="T125" fmla="*/ 15 h 5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400" h="506">
                          <a:moveTo>
                            <a:pt x="96" y="451"/>
                          </a:moveTo>
                          <a:lnTo>
                            <a:pt x="96" y="454"/>
                          </a:lnTo>
                          <a:lnTo>
                            <a:pt x="96" y="457"/>
                          </a:lnTo>
                          <a:lnTo>
                            <a:pt x="99" y="459"/>
                          </a:lnTo>
                          <a:lnTo>
                            <a:pt x="101" y="462"/>
                          </a:lnTo>
                          <a:lnTo>
                            <a:pt x="102" y="462"/>
                          </a:lnTo>
                          <a:lnTo>
                            <a:pt x="104" y="461"/>
                          </a:lnTo>
                          <a:lnTo>
                            <a:pt x="104" y="461"/>
                          </a:lnTo>
                          <a:lnTo>
                            <a:pt x="104" y="458"/>
                          </a:lnTo>
                          <a:lnTo>
                            <a:pt x="102" y="458"/>
                          </a:lnTo>
                          <a:lnTo>
                            <a:pt x="102" y="457"/>
                          </a:lnTo>
                          <a:lnTo>
                            <a:pt x="102" y="455"/>
                          </a:lnTo>
                          <a:lnTo>
                            <a:pt x="102" y="454"/>
                          </a:lnTo>
                          <a:lnTo>
                            <a:pt x="101" y="454"/>
                          </a:lnTo>
                          <a:lnTo>
                            <a:pt x="101" y="454"/>
                          </a:lnTo>
                          <a:lnTo>
                            <a:pt x="101" y="455"/>
                          </a:lnTo>
                          <a:lnTo>
                            <a:pt x="99" y="455"/>
                          </a:lnTo>
                          <a:lnTo>
                            <a:pt x="97" y="454"/>
                          </a:lnTo>
                          <a:lnTo>
                            <a:pt x="97" y="451"/>
                          </a:lnTo>
                          <a:lnTo>
                            <a:pt x="96" y="451"/>
                          </a:lnTo>
                          <a:close/>
                          <a:moveTo>
                            <a:pt x="397" y="421"/>
                          </a:moveTo>
                          <a:lnTo>
                            <a:pt x="396" y="423"/>
                          </a:lnTo>
                          <a:lnTo>
                            <a:pt x="394" y="424"/>
                          </a:lnTo>
                          <a:lnTo>
                            <a:pt x="394" y="425"/>
                          </a:lnTo>
                          <a:lnTo>
                            <a:pt x="394" y="426"/>
                          </a:lnTo>
                          <a:lnTo>
                            <a:pt x="394" y="426"/>
                          </a:lnTo>
                          <a:lnTo>
                            <a:pt x="396" y="426"/>
                          </a:lnTo>
                          <a:lnTo>
                            <a:pt x="397" y="426"/>
                          </a:lnTo>
                          <a:lnTo>
                            <a:pt x="397" y="425"/>
                          </a:lnTo>
                          <a:lnTo>
                            <a:pt x="397" y="425"/>
                          </a:lnTo>
                          <a:lnTo>
                            <a:pt x="398" y="424"/>
                          </a:lnTo>
                          <a:lnTo>
                            <a:pt x="397" y="424"/>
                          </a:lnTo>
                          <a:lnTo>
                            <a:pt x="397" y="421"/>
                          </a:lnTo>
                          <a:lnTo>
                            <a:pt x="397" y="421"/>
                          </a:lnTo>
                          <a:close/>
                          <a:moveTo>
                            <a:pt x="389" y="398"/>
                          </a:moveTo>
                          <a:lnTo>
                            <a:pt x="389" y="398"/>
                          </a:lnTo>
                          <a:lnTo>
                            <a:pt x="385" y="398"/>
                          </a:lnTo>
                          <a:lnTo>
                            <a:pt x="385" y="399"/>
                          </a:lnTo>
                          <a:lnTo>
                            <a:pt x="388" y="400"/>
                          </a:lnTo>
                          <a:lnTo>
                            <a:pt x="392" y="400"/>
                          </a:lnTo>
                          <a:lnTo>
                            <a:pt x="392" y="402"/>
                          </a:lnTo>
                          <a:lnTo>
                            <a:pt x="393" y="402"/>
                          </a:lnTo>
                          <a:lnTo>
                            <a:pt x="393" y="400"/>
                          </a:lnTo>
                          <a:lnTo>
                            <a:pt x="393" y="400"/>
                          </a:lnTo>
                          <a:lnTo>
                            <a:pt x="394" y="399"/>
                          </a:lnTo>
                          <a:lnTo>
                            <a:pt x="393" y="398"/>
                          </a:lnTo>
                          <a:lnTo>
                            <a:pt x="392" y="398"/>
                          </a:lnTo>
                          <a:lnTo>
                            <a:pt x="389" y="398"/>
                          </a:lnTo>
                          <a:close/>
                          <a:moveTo>
                            <a:pt x="11" y="385"/>
                          </a:moveTo>
                          <a:lnTo>
                            <a:pt x="8" y="386"/>
                          </a:lnTo>
                          <a:lnTo>
                            <a:pt x="7" y="387"/>
                          </a:lnTo>
                          <a:lnTo>
                            <a:pt x="7" y="390"/>
                          </a:lnTo>
                          <a:lnTo>
                            <a:pt x="8" y="389"/>
                          </a:lnTo>
                          <a:lnTo>
                            <a:pt x="8" y="389"/>
                          </a:lnTo>
                          <a:lnTo>
                            <a:pt x="8" y="389"/>
                          </a:lnTo>
                          <a:lnTo>
                            <a:pt x="8" y="387"/>
                          </a:lnTo>
                          <a:lnTo>
                            <a:pt x="9" y="387"/>
                          </a:lnTo>
                          <a:lnTo>
                            <a:pt x="9" y="387"/>
                          </a:lnTo>
                          <a:lnTo>
                            <a:pt x="12" y="386"/>
                          </a:lnTo>
                          <a:lnTo>
                            <a:pt x="12" y="386"/>
                          </a:lnTo>
                          <a:lnTo>
                            <a:pt x="11" y="386"/>
                          </a:lnTo>
                          <a:lnTo>
                            <a:pt x="11" y="385"/>
                          </a:lnTo>
                          <a:close/>
                          <a:moveTo>
                            <a:pt x="318" y="366"/>
                          </a:moveTo>
                          <a:lnTo>
                            <a:pt x="318" y="368"/>
                          </a:lnTo>
                          <a:lnTo>
                            <a:pt x="317" y="368"/>
                          </a:lnTo>
                          <a:lnTo>
                            <a:pt x="317" y="368"/>
                          </a:lnTo>
                          <a:lnTo>
                            <a:pt x="318" y="369"/>
                          </a:lnTo>
                          <a:lnTo>
                            <a:pt x="318" y="369"/>
                          </a:lnTo>
                          <a:lnTo>
                            <a:pt x="317" y="372"/>
                          </a:lnTo>
                          <a:lnTo>
                            <a:pt x="317" y="370"/>
                          </a:lnTo>
                          <a:lnTo>
                            <a:pt x="317" y="370"/>
                          </a:lnTo>
                          <a:lnTo>
                            <a:pt x="317" y="370"/>
                          </a:lnTo>
                          <a:lnTo>
                            <a:pt x="316" y="370"/>
                          </a:lnTo>
                          <a:lnTo>
                            <a:pt x="317" y="370"/>
                          </a:lnTo>
                          <a:lnTo>
                            <a:pt x="316" y="368"/>
                          </a:lnTo>
                          <a:lnTo>
                            <a:pt x="316" y="368"/>
                          </a:lnTo>
                          <a:lnTo>
                            <a:pt x="316" y="369"/>
                          </a:lnTo>
                          <a:lnTo>
                            <a:pt x="316" y="369"/>
                          </a:lnTo>
                          <a:lnTo>
                            <a:pt x="315" y="369"/>
                          </a:lnTo>
                          <a:lnTo>
                            <a:pt x="315" y="372"/>
                          </a:lnTo>
                          <a:lnTo>
                            <a:pt x="313" y="372"/>
                          </a:lnTo>
                          <a:lnTo>
                            <a:pt x="313" y="372"/>
                          </a:lnTo>
                          <a:lnTo>
                            <a:pt x="312" y="373"/>
                          </a:lnTo>
                          <a:lnTo>
                            <a:pt x="312" y="373"/>
                          </a:lnTo>
                          <a:lnTo>
                            <a:pt x="308" y="373"/>
                          </a:lnTo>
                          <a:lnTo>
                            <a:pt x="308" y="373"/>
                          </a:lnTo>
                          <a:lnTo>
                            <a:pt x="308" y="373"/>
                          </a:lnTo>
                          <a:lnTo>
                            <a:pt x="308" y="377"/>
                          </a:lnTo>
                          <a:lnTo>
                            <a:pt x="307" y="377"/>
                          </a:lnTo>
                          <a:lnTo>
                            <a:pt x="305" y="379"/>
                          </a:lnTo>
                          <a:lnTo>
                            <a:pt x="304" y="379"/>
                          </a:lnTo>
                          <a:lnTo>
                            <a:pt x="303" y="381"/>
                          </a:lnTo>
                          <a:lnTo>
                            <a:pt x="300" y="382"/>
                          </a:lnTo>
                          <a:lnTo>
                            <a:pt x="300" y="382"/>
                          </a:lnTo>
                          <a:lnTo>
                            <a:pt x="297" y="383"/>
                          </a:lnTo>
                          <a:lnTo>
                            <a:pt x="295" y="385"/>
                          </a:lnTo>
                          <a:lnTo>
                            <a:pt x="292" y="386"/>
                          </a:lnTo>
                          <a:lnTo>
                            <a:pt x="292" y="387"/>
                          </a:lnTo>
                          <a:lnTo>
                            <a:pt x="290" y="387"/>
                          </a:lnTo>
                          <a:lnTo>
                            <a:pt x="288" y="390"/>
                          </a:lnTo>
                          <a:lnTo>
                            <a:pt x="287" y="390"/>
                          </a:lnTo>
                          <a:lnTo>
                            <a:pt x="286" y="390"/>
                          </a:lnTo>
                          <a:lnTo>
                            <a:pt x="284" y="392"/>
                          </a:lnTo>
                          <a:lnTo>
                            <a:pt x="287" y="392"/>
                          </a:lnTo>
                          <a:lnTo>
                            <a:pt x="287" y="394"/>
                          </a:lnTo>
                          <a:lnTo>
                            <a:pt x="287" y="394"/>
                          </a:lnTo>
                          <a:lnTo>
                            <a:pt x="288" y="394"/>
                          </a:lnTo>
                          <a:lnTo>
                            <a:pt x="291" y="392"/>
                          </a:lnTo>
                          <a:lnTo>
                            <a:pt x="294" y="392"/>
                          </a:lnTo>
                          <a:lnTo>
                            <a:pt x="294" y="392"/>
                          </a:lnTo>
                          <a:lnTo>
                            <a:pt x="294" y="394"/>
                          </a:lnTo>
                          <a:lnTo>
                            <a:pt x="295" y="394"/>
                          </a:lnTo>
                          <a:lnTo>
                            <a:pt x="296" y="395"/>
                          </a:lnTo>
                          <a:lnTo>
                            <a:pt x="296" y="395"/>
                          </a:lnTo>
                          <a:lnTo>
                            <a:pt x="300" y="395"/>
                          </a:lnTo>
                          <a:lnTo>
                            <a:pt x="301" y="394"/>
                          </a:lnTo>
                          <a:lnTo>
                            <a:pt x="307" y="392"/>
                          </a:lnTo>
                          <a:lnTo>
                            <a:pt x="311" y="390"/>
                          </a:lnTo>
                          <a:lnTo>
                            <a:pt x="312" y="390"/>
                          </a:lnTo>
                          <a:lnTo>
                            <a:pt x="312" y="387"/>
                          </a:lnTo>
                          <a:lnTo>
                            <a:pt x="315" y="386"/>
                          </a:lnTo>
                          <a:lnTo>
                            <a:pt x="316" y="386"/>
                          </a:lnTo>
                          <a:lnTo>
                            <a:pt x="317" y="385"/>
                          </a:lnTo>
                          <a:lnTo>
                            <a:pt x="320" y="385"/>
                          </a:lnTo>
                          <a:lnTo>
                            <a:pt x="321" y="387"/>
                          </a:lnTo>
                          <a:lnTo>
                            <a:pt x="320" y="387"/>
                          </a:lnTo>
                          <a:lnTo>
                            <a:pt x="320" y="387"/>
                          </a:lnTo>
                          <a:lnTo>
                            <a:pt x="318" y="389"/>
                          </a:lnTo>
                          <a:lnTo>
                            <a:pt x="317" y="390"/>
                          </a:lnTo>
                          <a:lnTo>
                            <a:pt x="316" y="390"/>
                          </a:lnTo>
                          <a:lnTo>
                            <a:pt x="316" y="390"/>
                          </a:lnTo>
                          <a:lnTo>
                            <a:pt x="316" y="390"/>
                          </a:lnTo>
                          <a:lnTo>
                            <a:pt x="315" y="390"/>
                          </a:lnTo>
                          <a:lnTo>
                            <a:pt x="315" y="391"/>
                          </a:lnTo>
                          <a:lnTo>
                            <a:pt x="313" y="392"/>
                          </a:lnTo>
                          <a:lnTo>
                            <a:pt x="315" y="392"/>
                          </a:lnTo>
                          <a:lnTo>
                            <a:pt x="315" y="392"/>
                          </a:lnTo>
                          <a:lnTo>
                            <a:pt x="317" y="392"/>
                          </a:lnTo>
                          <a:lnTo>
                            <a:pt x="321" y="391"/>
                          </a:lnTo>
                          <a:lnTo>
                            <a:pt x="322" y="394"/>
                          </a:lnTo>
                          <a:lnTo>
                            <a:pt x="322" y="394"/>
                          </a:lnTo>
                          <a:lnTo>
                            <a:pt x="324" y="398"/>
                          </a:lnTo>
                          <a:lnTo>
                            <a:pt x="328" y="398"/>
                          </a:lnTo>
                          <a:lnTo>
                            <a:pt x="328" y="398"/>
                          </a:lnTo>
                          <a:lnTo>
                            <a:pt x="329" y="399"/>
                          </a:lnTo>
                          <a:lnTo>
                            <a:pt x="329" y="398"/>
                          </a:lnTo>
                          <a:lnTo>
                            <a:pt x="334" y="398"/>
                          </a:lnTo>
                          <a:lnTo>
                            <a:pt x="335" y="396"/>
                          </a:lnTo>
                          <a:lnTo>
                            <a:pt x="342" y="395"/>
                          </a:lnTo>
                          <a:lnTo>
                            <a:pt x="342" y="395"/>
                          </a:lnTo>
                          <a:lnTo>
                            <a:pt x="343" y="395"/>
                          </a:lnTo>
                          <a:lnTo>
                            <a:pt x="343" y="394"/>
                          </a:lnTo>
                          <a:lnTo>
                            <a:pt x="345" y="394"/>
                          </a:lnTo>
                          <a:lnTo>
                            <a:pt x="345" y="394"/>
                          </a:lnTo>
                          <a:lnTo>
                            <a:pt x="346" y="394"/>
                          </a:lnTo>
                          <a:lnTo>
                            <a:pt x="346" y="399"/>
                          </a:lnTo>
                          <a:lnTo>
                            <a:pt x="351" y="399"/>
                          </a:lnTo>
                          <a:lnTo>
                            <a:pt x="352" y="400"/>
                          </a:lnTo>
                          <a:lnTo>
                            <a:pt x="354" y="403"/>
                          </a:lnTo>
                          <a:lnTo>
                            <a:pt x="355" y="404"/>
                          </a:lnTo>
                          <a:lnTo>
                            <a:pt x="351" y="404"/>
                          </a:lnTo>
                          <a:lnTo>
                            <a:pt x="351" y="403"/>
                          </a:lnTo>
                          <a:lnTo>
                            <a:pt x="349" y="403"/>
                          </a:lnTo>
                          <a:lnTo>
                            <a:pt x="349" y="404"/>
                          </a:lnTo>
                          <a:lnTo>
                            <a:pt x="346" y="404"/>
                          </a:lnTo>
                          <a:lnTo>
                            <a:pt x="345" y="404"/>
                          </a:lnTo>
                          <a:lnTo>
                            <a:pt x="342" y="403"/>
                          </a:lnTo>
                          <a:lnTo>
                            <a:pt x="341" y="402"/>
                          </a:lnTo>
                          <a:lnTo>
                            <a:pt x="339" y="403"/>
                          </a:lnTo>
                          <a:lnTo>
                            <a:pt x="339" y="404"/>
                          </a:lnTo>
                          <a:lnTo>
                            <a:pt x="339" y="404"/>
                          </a:lnTo>
                          <a:lnTo>
                            <a:pt x="339" y="404"/>
                          </a:lnTo>
                          <a:lnTo>
                            <a:pt x="337" y="404"/>
                          </a:lnTo>
                          <a:lnTo>
                            <a:pt x="335" y="406"/>
                          </a:lnTo>
                          <a:lnTo>
                            <a:pt x="334" y="406"/>
                          </a:lnTo>
                          <a:lnTo>
                            <a:pt x="334" y="406"/>
                          </a:lnTo>
                          <a:lnTo>
                            <a:pt x="333" y="406"/>
                          </a:lnTo>
                          <a:lnTo>
                            <a:pt x="332" y="406"/>
                          </a:lnTo>
                          <a:lnTo>
                            <a:pt x="332" y="407"/>
                          </a:lnTo>
                          <a:lnTo>
                            <a:pt x="330" y="407"/>
                          </a:lnTo>
                          <a:lnTo>
                            <a:pt x="330" y="406"/>
                          </a:lnTo>
                          <a:lnTo>
                            <a:pt x="328" y="406"/>
                          </a:lnTo>
                          <a:lnTo>
                            <a:pt x="328" y="408"/>
                          </a:lnTo>
                          <a:lnTo>
                            <a:pt x="326" y="408"/>
                          </a:lnTo>
                          <a:lnTo>
                            <a:pt x="326" y="408"/>
                          </a:lnTo>
                          <a:lnTo>
                            <a:pt x="325" y="412"/>
                          </a:lnTo>
                          <a:lnTo>
                            <a:pt x="324" y="412"/>
                          </a:lnTo>
                          <a:lnTo>
                            <a:pt x="322" y="416"/>
                          </a:lnTo>
                          <a:lnTo>
                            <a:pt x="321" y="416"/>
                          </a:lnTo>
                          <a:lnTo>
                            <a:pt x="320" y="419"/>
                          </a:lnTo>
                          <a:lnTo>
                            <a:pt x="320" y="420"/>
                          </a:lnTo>
                          <a:lnTo>
                            <a:pt x="318" y="423"/>
                          </a:lnTo>
                          <a:lnTo>
                            <a:pt x="321" y="423"/>
                          </a:lnTo>
                          <a:lnTo>
                            <a:pt x="322" y="420"/>
                          </a:lnTo>
                          <a:lnTo>
                            <a:pt x="322" y="419"/>
                          </a:lnTo>
                          <a:lnTo>
                            <a:pt x="325" y="417"/>
                          </a:lnTo>
                          <a:lnTo>
                            <a:pt x="326" y="416"/>
                          </a:lnTo>
                          <a:lnTo>
                            <a:pt x="326" y="419"/>
                          </a:lnTo>
                          <a:lnTo>
                            <a:pt x="326" y="420"/>
                          </a:lnTo>
                          <a:lnTo>
                            <a:pt x="325" y="420"/>
                          </a:lnTo>
                          <a:lnTo>
                            <a:pt x="324" y="426"/>
                          </a:lnTo>
                          <a:lnTo>
                            <a:pt x="322" y="426"/>
                          </a:lnTo>
                          <a:lnTo>
                            <a:pt x="322" y="428"/>
                          </a:lnTo>
                          <a:lnTo>
                            <a:pt x="321" y="428"/>
                          </a:lnTo>
                          <a:lnTo>
                            <a:pt x="321" y="433"/>
                          </a:lnTo>
                          <a:lnTo>
                            <a:pt x="320" y="433"/>
                          </a:lnTo>
                          <a:lnTo>
                            <a:pt x="320" y="437"/>
                          </a:lnTo>
                          <a:lnTo>
                            <a:pt x="320" y="437"/>
                          </a:lnTo>
                          <a:lnTo>
                            <a:pt x="320" y="438"/>
                          </a:lnTo>
                          <a:lnTo>
                            <a:pt x="320" y="438"/>
                          </a:lnTo>
                          <a:lnTo>
                            <a:pt x="320" y="441"/>
                          </a:lnTo>
                          <a:lnTo>
                            <a:pt x="320" y="441"/>
                          </a:lnTo>
                          <a:lnTo>
                            <a:pt x="320" y="444"/>
                          </a:lnTo>
                          <a:lnTo>
                            <a:pt x="321" y="444"/>
                          </a:lnTo>
                          <a:lnTo>
                            <a:pt x="321" y="447"/>
                          </a:lnTo>
                          <a:lnTo>
                            <a:pt x="321" y="447"/>
                          </a:lnTo>
                          <a:lnTo>
                            <a:pt x="322" y="454"/>
                          </a:lnTo>
                          <a:lnTo>
                            <a:pt x="324" y="454"/>
                          </a:lnTo>
                          <a:lnTo>
                            <a:pt x="325" y="455"/>
                          </a:lnTo>
                          <a:lnTo>
                            <a:pt x="328" y="455"/>
                          </a:lnTo>
                          <a:lnTo>
                            <a:pt x="329" y="454"/>
                          </a:lnTo>
                          <a:lnTo>
                            <a:pt x="330" y="453"/>
                          </a:lnTo>
                          <a:lnTo>
                            <a:pt x="330" y="453"/>
                          </a:lnTo>
                          <a:lnTo>
                            <a:pt x="330" y="450"/>
                          </a:lnTo>
                          <a:lnTo>
                            <a:pt x="332" y="450"/>
                          </a:lnTo>
                          <a:lnTo>
                            <a:pt x="333" y="446"/>
                          </a:lnTo>
                          <a:lnTo>
                            <a:pt x="334" y="445"/>
                          </a:lnTo>
                          <a:lnTo>
                            <a:pt x="334" y="444"/>
                          </a:lnTo>
                          <a:lnTo>
                            <a:pt x="334" y="444"/>
                          </a:lnTo>
                          <a:lnTo>
                            <a:pt x="334" y="438"/>
                          </a:lnTo>
                          <a:lnTo>
                            <a:pt x="334" y="438"/>
                          </a:lnTo>
                          <a:lnTo>
                            <a:pt x="334" y="437"/>
                          </a:lnTo>
                          <a:lnTo>
                            <a:pt x="333" y="437"/>
                          </a:lnTo>
                          <a:lnTo>
                            <a:pt x="333" y="426"/>
                          </a:lnTo>
                          <a:lnTo>
                            <a:pt x="334" y="426"/>
                          </a:lnTo>
                          <a:lnTo>
                            <a:pt x="334" y="426"/>
                          </a:lnTo>
                          <a:lnTo>
                            <a:pt x="335" y="425"/>
                          </a:lnTo>
                          <a:lnTo>
                            <a:pt x="335" y="423"/>
                          </a:lnTo>
                          <a:lnTo>
                            <a:pt x="335" y="421"/>
                          </a:lnTo>
                          <a:lnTo>
                            <a:pt x="335" y="419"/>
                          </a:lnTo>
                          <a:lnTo>
                            <a:pt x="337" y="417"/>
                          </a:lnTo>
                          <a:lnTo>
                            <a:pt x="337" y="416"/>
                          </a:lnTo>
                          <a:lnTo>
                            <a:pt x="338" y="416"/>
                          </a:lnTo>
                          <a:lnTo>
                            <a:pt x="338" y="417"/>
                          </a:lnTo>
                          <a:lnTo>
                            <a:pt x="339" y="417"/>
                          </a:lnTo>
                          <a:lnTo>
                            <a:pt x="339" y="417"/>
                          </a:lnTo>
                          <a:lnTo>
                            <a:pt x="339" y="417"/>
                          </a:lnTo>
                          <a:lnTo>
                            <a:pt x="341" y="416"/>
                          </a:lnTo>
                          <a:lnTo>
                            <a:pt x="342" y="415"/>
                          </a:lnTo>
                          <a:lnTo>
                            <a:pt x="342" y="413"/>
                          </a:lnTo>
                          <a:lnTo>
                            <a:pt x="343" y="412"/>
                          </a:lnTo>
                          <a:lnTo>
                            <a:pt x="343" y="412"/>
                          </a:lnTo>
                          <a:lnTo>
                            <a:pt x="345" y="412"/>
                          </a:lnTo>
                          <a:lnTo>
                            <a:pt x="345" y="412"/>
                          </a:lnTo>
                          <a:lnTo>
                            <a:pt x="346" y="411"/>
                          </a:lnTo>
                          <a:lnTo>
                            <a:pt x="346" y="408"/>
                          </a:lnTo>
                          <a:lnTo>
                            <a:pt x="346" y="408"/>
                          </a:lnTo>
                          <a:lnTo>
                            <a:pt x="347" y="408"/>
                          </a:lnTo>
                          <a:lnTo>
                            <a:pt x="349" y="407"/>
                          </a:lnTo>
                          <a:lnTo>
                            <a:pt x="350" y="407"/>
                          </a:lnTo>
                          <a:lnTo>
                            <a:pt x="352" y="409"/>
                          </a:lnTo>
                          <a:lnTo>
                            <a:pt x="354" y="409"/>
                          </a:lnTo>
                          <a:lnTo>
                            <a:pt x="356" y="411"/>
                          </a:lnTo>
                          <a:lnTo>
                            <a:pt x="358" y="412"/>
                          </a:lnTo>
                          <a:lnTo>
                            <a:pt x="358" y="413"/>
                          </a:lnTo>
                          <a:lnTo>
                            <a:pt x="359" y="413"/>
                          </a:lnTo>
                          <a:lnTo>
                            <a:pt x="359" y="413"/>
                          </a:lnTo>
                          <a:lnTo>
                            <a:pt x="358" y="415"/>
                          </a:lnTo>
                          <a:lnTo>
                            <a:pt x="358" y="416"/>
                          </a:lnTo>
                          <a:lnTo>
                            <a:pt x="359" y="417"/>
                          </a:lnTo>
                          <a:lnTo>
                            <a:pt x="359" y="419"/>
                          </a:lnTo>
                          <a:lnTo>
                            <a:pt x="360" y="419"/>
                          </a:lnTo>
                          <a:lnTo>
                            <a:pt x="360" y="421"/>
                          </a:lnTo>
                          <a:lnTo>
                            <a:pt x="359" y="424"/>
                          </a:lnTo>
                          <a:lnTo>
                            <a:pt x="358" y="428"/>
                          </a:lnTo>
                          <a:lnTo>
                            <a:pt x="356" y="430"/>
                          </a:lnTo>
                          <a:lnTo>
                            <a:pt x="356" y="432"/>
                          </a:lnTo>
                          <a:lnTo>
                            <a:pt x="356" y="432"/>
                          </a:lnTo>
                          <a:lnTo>
                            <a:pt x="356" y="433"/>
                          </a:lnTo>
                          <a:lnTo>
                            <a:pt x="356" y="432"/>
                          </a:lnTo>
                          <a:lnTo>
                            <a:pt x="356" y="433"/>
                          </a:lnTo>
                          <a:lnTo>
                            <a:pt x="356" y="433"/>
                          </a:lnTo>
                          <a:lnTo>
                            <a:pt x="360" y="430"/>
                          </a:lnTo>
                          <a:lnTo>
                            <a:pt x="360" y="429"/>
                          </a:lnTo>
                          <a:lnTo>
                            <a:pt x="364" y="429"/>
                          </a:lnTo>
                          <a:lnTo>
                            <a:pt x="364" y="429"/>
                          </a:lnTo>
                          <a:lnTo>
                            <a:pt x="364" y="429"/>
                          </a:lnTo>
                          <a:lnTo>
                            <a:pt x="366" y="429"/>
                          </a:lnTo>
                          <a:lnTo>
                            <a:pt x="367" y="432"/>
                          </a:lnTo>
                          <a:lnTo>
                            <a:pt x="367" y="436"/>
                          </a:lnTo>
                          <a:lnTo>
                            <a:pt x="368" y="438"/>
                          </a:lnTo>
                          <a:lnTo>
                            <a:pt x="369" y="441"/>
                          </a:lnTo>
                          <a:lnTo>
                            <a:pt x="371" y="438"/>
                          </a:lnTo>
                          <a:lnTo>
                            <a:pt x="373" y="437"/>
                          </a:lnTo>
                          <a:lnTo>
                            <a:pt x="375" y="430"/>
                          </a:lnTo>
                          <a:lnTo>
                            <a:pt x="373" y="430"/>
                          </a:lnTo>
                          <a:lnTo>
                            <a:pt x="375" y="425"/>
                          </a:lnTo>
                          <a:lnTo>
                            <a:pt x="375" y="425"/>
                          </a:lnTo>
                          <a:lnTo>
                            <a:pt x="376" y="424"/>
                          </a:lnTo>
                          <a:lnTo>
                            <a:pt x="377" y="423"/>
                          </a:lnTo>
                          <a:lnTo>
                            <a:pt x="379" y="421"/>
                          </a:lnTo>
                          <a:lnTo>
                            <a:pt x="380" y="421"/>
                          </a:lnTo>
                          <a:lnTo>
                            <a:pt x="380" y="419"/>
                          </a:lnTo>
                          <a:lnTo>
                            <a:pt x="381" y="419"/>
                          </a:lnTo>
                          <a:lnTo>
                            <a:pt x="381" y="420"/>
                          </a:lnTo>
                          <a:lnTo>
                            <a:pt x="381" y="420"/>
                          </a:lnTo>
                          <a:lnTo>
                            <a:pt x="383" y="420"/>
                          </a:lnTo>
                          <a:lnTo>
                            <a:pt x="383" y="421"/>
                          </a:lnTo>
                          <a:lnTo>
                            <a:pt x="384" y="421"/>
                          </a:lnTo>
                          <a:lnTo>
                            <a:pt x="384" y="421"/>
                          </a:lnTo>
                          <a:lnTo>
                            <a:pt x="388" y="423"/>
                          </a:lnTo>
                          <a:lnTo>
                            <a:pt x="388" y="424"/>
                          </a:lnTo>
                          <a:lnTo>
                            <a:pt x="389" y="424"/>
                          </a:lnTo>
                          <a:lnTo>
                            <a:pt x="392" y="424"/>
                          </a:lnTo>
                          <a:lnTo>
                            <a:pt x="392" y="423"/>
                          </a:lnTo>
                          <a:lnTo>
                            <a:pt x="392" y="423"/>
                          </a:lnTo>
                          <a:lnTo>
                            <a:pt x="392" y="421"/>
                          </a:lnTo>
                          <a:lnTo>
                            <a:pt x="390" y="421"/>
                          </a:lnTo>
                          <a:lnTo>
                            <a:pt x="390" y="420"/>
                          </a:lnTo>
                          <a:lnTo>
                            <a:pt x="392" y="420"/>
                          </a:lnTo>
                          <a:lnTo>
                            <a:pt x="392" y="420"/>
                          </a:lnTo>
                          <a:lnTo>
                            <a:pt x="392" y="420"/>
                          </a:lnTo>
                          <a:lnTo>
                            <a:pt x="393" y="420"/>
                          </a:lnTo>
                          <a:lnTo>
                            <a:pt x="393" y="420"/>
                          </a:lnTo>
                          <a:lnTo>
                            <a:pt x="394" y="420"/>
                          </a:lnTo>
                          <a:lnTo>
                            <a:pt x="396" y="417"/>
                          </a:lnTo>
                          <a:lnTo>
                            <a:pt x="393" y="416"/>
                          </a:lnTo>
                          <a:lnTo>
                            <a:pt x="392" y="415"/>
                          </a:lnTo>
                          <a:lnTo>
                            <a:pt x="392" y="412"/>
                          </a:lnTo>
                          <a:lnTo>
                            <a:pt x="392" y="408"/>
                          </a:lnTo>
                          <a:lnTo>
                            <a:pt x="388" y="408"/>
                          </a:lnTo>
                          <a:lnTo>
                            <a:pt x="388" y="407"/>
                          </a:lnTo>
                          <a:lnTo>
                            <a:pt x="387" y="407"/>
                          </a:lnTo>
                          <a:lnTo>
                            <a:pt x="387" y="406"/>
                          </a:lnTo>
                          <a:lnTo>
                            <a:pt x="385" y="406"/>
                          </a:lnTo>
                          <a:lnTo>
                            <a:pt x="385" y="406"/>
                          </a:lnTo>
                          <a:lnTo>
                            <a:pt x="384" y="406"/>
                          </a:lnTo>
                          <a:lnTo>
                            <a:pt x="384" y="404"/>
                          </a:lnTo>
                          <a:lnTo>
                            <a:pt x="384" y="403"/>
                          </a:lnTo>
                          <a:lnTo>
                            <a:pt x="381" y="404"/>
                          </a:lnTo>
                          <a:lnTo>
                            <a:pt x="379" y="404"/>
                          </a:lnTo>
                          <a:lnTo>
                            <a:pt x="377" y="406"/>
                          </a:lnTo>
                          <a:lnTo>
                            <a:pt x="375" y="404"/>
                          </a:lnTo>
                          <a:lnTo>
                            <a:pt x="373" y="403"/>
                          </a:lnTo>
                          <a:lnTo>
                            <a:pt x="368" y="403"/>
                          </a:lnTo>
                          <a:lnTo>
                            <a:pt x="368" y="402"/>
                          </a:lnTo>
                          <a:lnTo>
                            <a:pt x="367" y="402"/>
                          </a:lnTo>
                          <a:lnTo>
                            <a:pt x="367" y="402"/>
                          </a:lnTo>
                          <a:lnTo>
                            <a:pt x="360" y="402"/>
                          </a:lnTo>
                          <a:lnTo>
                            <a:pt x="360" y="400"/>
                          </a:lnTo>
                          <a:lnTo>
                            <a:pt x="360" y="400"/>
                          </a:lnTo>
                          <a:lnTo>
                            <a:pt x="360" y="402"/>
                          </a:lnTo>
                          <a:lnTo>
                            <a:pt x="359" y="402"/>
                          </a:lnTo>
                          <a:lnTo>
                            <a:pt x="359" y="400"/>
                          </a:lnTo>
                          <a:lnTo>
                            <a:pt x="356" y="400"/>
                          </a:lnTo>
                          <a:lnTo>
                            <a:pt x="355" y="398"/>
                          </a:lnTo>
                          <a:lnTo>
                            <a:pt x="351" y="396"/>
                          </a:lnTo>
                          <a:lnTo>
                            <a:pt x="350" y="391"/>
                          </a:lnTo>
                          <a:lnTo>
                            <a:pt x="349" y="391"/>
                          </a:lnTo>
                          <a:lnTo>
                            <a:pt x="349" y="389"/>
                          </a:lnTo>
                          <a:lnTo>
                            <a:pt x="350" y="387"/>
                          </a:lnTo>
                          <a:lnTo>
                            <a:pt x="349" y="386"/>
                          </a:lnTo>
                          <a:lnTo>
                            <a:pt x="347" y="385"/>
                          </a:lnTo>
                          <a:lnTo>
                            <a:pt x="346" y="385"/>
                          </a:lnTo>
                          <a:lnTo>
                            <a:pt x="346" y="382"/>
                          </a:lnTo>
                          <a:lnTo>
                            <a:pt x="346" y="382"/>
                          </a:lnTo>
                          <a:lnTo>
                            <a:pt x="346" y="381"/>
                          </a:lnTo>
                          <a:lnTo>
                            <a:pt x="346" y="381"/>
                          </a:lnTo>
                          <a:lnTo>
                            <a:pt x="345" y="379"/>
                          </a:lnTo>
                          <a:lnTo>
                            <a:pt x="345" y="379"/>
                          </a:lnTo>
                          <a:lnTo>
                            <a:pt x="343" y="379"/>
                          </a:lnTo>
                          <a:lnTo>
                            <a:pt x="343" y="379"/>
                          </a:lnTo>
                          <a:lnTo>
                            <a:pt x="338" y="379"/>
                          </a:lnTo>
                          <a:lnTo>
                            <a:pt x="338" y="378"/>
                          </a:lnTo>
                          <a:lnTo>
                            <a:pt x="337" y="377"/>
                          </a:lnTo>
                          <a:lnTo>
                            <a:pt x="335" y="375"/>
                          </a:lnTo>
                          <a:lnTo>
                            <a:pt x="334" y="374"/>
                          </a:lnTo>
                          <a:lnTo>
                            <a:pt x="334" y="373"/>
                          </a:lnTo>
                          <a:lnTo>
                            <a:pt x="333" y="373"/>
                          </a:lnTo>
                          <a:lnTo>
                            <a:pt x="333" y="370"/>
                          </a:lnTo>
                          <a:lnTo>
                            <a:pt x="333" y="370"/>
                          </a:lnTo>
                          <a:lnTo>
                            <a:pt x="332" y="366"/>
                          </a:lnTo>
                          <a:lnTo>
                            <a:pt x="330" y="366"/>
                          </a:lnTo>
                          <a:lnTo>
                            <a:pt x="330" y="366"/>
                          </a:lnTo>
                          <a:lnTo>
                            <a:pt x="329" y="368"/>
                          </a:lnTo>
                          <a:lnTo>
                            <a:pt x="329" y="368"/>
                          </a:lnTo>
                          <a:lnTo>
                            <a:pt x="328" y="368"/>
                          </a:lnTo>
                          <a:lnTo>
                            <a:pt x="326" y="366"/>
                          </a:lnTo>
                          <a:lnTo>
                            <a:pt x="322" y="366"/>
                          </a:lnTo>
                          <a:lnTo>
                            <a:pt x="322" y="368"/>
                          </a:lnTo>
                          <a:lnTo>
                            <a:pt x="318" y="366"/>
                          </a:lnTo>
                          <a:close/>
                          <a:moveTo>
                            <a:pt x="317" y="349"/>
                          </a:moveTo>
                          <a:lnTo>
                            <a:pt x="316" y="349"/>
                          </a:lnTo>
                          <a:lnTo>
                            <a:pt x="315" y="351"/>
                          </a:lnTo>
                          <a:lnTo>
                            <a:pt x="313" y="351"/>
                          </a:lnTo>
                          <a:lnTo>
                            <a:pt x="313" y="353"/>
                          </a:lnTo>
                          <a:lnTo>
                            <a:pt x="312" y="354"/>
                          </a:lnTo>
                          <a:lnTo>
                            <a:pt x="313" y="357"/>
                          </a:lnTo>
                          <a:lnTo>
                            <a:pt x="315" y="357"/>
                          </a:lnTo>
                          <a:lnTo>
                            <a:pt x="315" y="356"/>
                          </a:lnTo>
                          <a:lnTo>
                            <a:pt x="316" y="356"/>
                          </a:lnTo>
                          <a:lnTo>
                            <a:pt x="316" y="357"/>
                          </a:lnTo>
                          <a:lnTo>
                            <a:pt x="315" y="357"/>
                          </a:lnTo>
                          <a:lnTo>
                            <a:pt x="315" y="357"/>
                          </a:lnTo>
                          <a:lnTo>
                            <a:pt x="316" y="358"/>
                          </a:lnTo>
                          <a:lnTo>
                            <a:pt x="316" y="358"/>
                          </a:lnTo>
                          <a:lnTo>
                            <a:pt x="317" y="358"/>
                          </a:lnTo>
                          <a:lnTo>
                            <a:pt x="318" y="358"/>
                          </a:lnTo>
                          <a:lnTo>
                            <a:pt x="318" y="360"/>
                          </a:lnTo>
                          <a:lnTo>
                            <a:pt x="320" y="360"/>
                          </a:lnTo>
                          <a:lnTo>
                            <a:pt x="321" y="358"/>
                          </a:lnTo>
                          <a:lnTo>
                            <a:pt x="321" y="358"/>
                          </a:lnTo>
                          <a:lnTo>
                            <a:pt x="321" y="356"/>
                          </a:lnTo>
                          <a:lnTo>
                            <a:pt x="320" y="353"/>
                          </a:lnTo>
                          <a:lnTo>
                            <a:pt x="318" y="351"/>
                          </a:lnTo>
                          <a:lnTo>
                            <a:pt x="317" y="349"/>
                          </a:lnTo>
                          <a:close/>
                          <a:moveTo>
                            <a:pt x="218" y="327"/>
                          </a:moveTo>
                          <a:lnTo>
                            <a:pt x="216" y="327"/>
                          </a:lnTo>
                          <a:lnTo>
                            <a:pt x="216" y="327"/>
                          </a:lnTo>
                          <a:lnTo>
                            <a:pt x="216" y="327"/>
                          </a:lnTo>
                          <a:lnTo>
                            <a:pt x="215" y="327"/>
                          </a:lnTo>
                          <a:lnTo>
                            <a:pt x="215" y="330"/>
                          </a:lnTo>
                          <a:lnTo>
                            <a:pt x="216" y="330"/>
                          </a:lnTo>
                          <a:lnTo>
                            <a:pt x="216" y="331"/>
                          </a:lnTo>
                          <a:lnTo>
                            <a:pt x="216" y="332"/>
                          </a:lnTo>
                          <a:lnTo>
                            <a:pt x="218" y="332"/>
                          </a:lnTo>
                          <a:lnTo>
                            <a:pt x="219" y="334"/>
                          </a:lnTo>
                          <a:lnTo>
                            <a:pt x="220" y="335"/>
                          </a:lnTo>
                          <a:lnTo>
                            <a:pt x="220" y="337"/>
                          </a:lnTo>
                          <a:lnTo>
                            <a:pt x="223" y="337"/>
                          </a:lnTo>
                          <a:lnTo>
                            <a:pt x="224" y="348"/>
                          </a:lnTo>
                          <a:lnTo>
                            <a:pt x="228" y="348"/>
                          </a:lnTo>
                          <a:lnTo>
                            <a:pt x="228" y="347"/>
                          </a:lnTo>
                          <a:lnTo>
                            <a:pt x="229" y="345"/>
                          </a:lnTo>
                          <a:lnTo>
                            <a:pt x="229" y="344"/>
                          </a:lnTo>
                          <a:lnTo>
                            <a:pt x="228" y="343"/>
                          </a:lnTo>
                          <a:lnTo>
                            <a:pt x="227" y="341"/>
                          </a:lnTo>
                          <a:lnTo>
                            <a:pt x="225" y="337"/>
                          </a:lnTo>
                          <a:lnTo>
                            <a:pt x="224" y="336"/>
                          </a:lnTo>
                          <a:lnTo>
                            <a:pt x="223" y="335"/>
                          </a:lnTo>
                          <a:lnTo>
                            <a:pt x="223" y="334"/>
                          </a:lnTo>
                          <a:lnTo>
                            <a:pt x="223" y="330"/>
                          </a:lnTo>
                          <a:lnTo>
                            <a:pt x="220" y="331"/>
                          </a:lnTo>
                          <a:lnTo>
                            <a:pt x="220" y="330"/>
                          </a:lnTo>
                          <a:lnTo>
                            <a:pt x="220" y="330"/>
                          </a:lnTo>
                          <a:lnTo>
                            <a:pt x="220" y="328"/>
                          </a:lnTo>
                          <a:lnTo>
                            <a:pt x="219" y="328"/>
                          </a:lnTo>
                          <a:lnTo>
                            <a:pt x="218" y="327"/>
                          </a:lnTo>
                          <a:close/>
                          <a:moveTo>
                            <a:pt x="208" y="307"/>
                          </a:moveTo>
                          <a:lnTo>
                            <a:pt x="208" y="307"/>
                          </a:lnTo>
                          <a:lnTo>
                            <a:pt x="208" y="307"/>
                          </a:lnTo>
                          <a:lnTo>
                            <a:pt x="208" y="307"/>
                          </a:lnTo>
                          <a:lnTo>
                            <a:pt x="208" y="307"/>
                          </a:lnTo>
                          <a:lnTo>
                            <a:pt x="208" y="307"/>
                          </a:lnTo>
                          <a:lnTo>
                            <a:pt x="208" y="309"/>
                          </a:lnTo>
                          <a:lnTo>
                            <a:pt x="208" y="310"/>
                          </a:lnTo>
                          <a:lnTo>
                            <a:pt x="210" y="310"/>
                          </a:lnTo>
                          <a:lnTo>
                            <a:pt x="208" y="310"/>
                          </a:lnTo>
                          <a:lnTo>
                            <a:pt x="206" y="310"/>
                          </a:lnTo>
                          <a:lnTo>
                            <a:pt x="203" y="311"/>
                          </a:lnTo>
                          <a:lnTo>
                            <a:pt x="203" y="311"/>
                          </a:lnTo>
                          <a:lnTo>
                            <a:pt x="203" y="311"/>
                          </a:lnTo>
                          <a:lnTo>
                            <a:pt x="203" y="311"/>
                          </a:lnTo>
                          <a:lnTo>
                            <a:pt x="203" y="311"/>
                          </a:lnTo>
                          <a:lnTo>
                            <a:pt x="203" y="311"/>
                          </a:lnTo>
                          <a:lnTo>
                            <a:pt x="205" y="311"/>
                          </a:lnTo>
                          <a:lnTo>
                            <a:pt x="205" y="313"/>
                          </a:lnTo>
                          <a:lnTo>
                            <a:pt x="206" y="313"/>
                          </a:lnTo>
                          <a:lnTo>
                            <a:pt x="207" y="314"/>
                          </a:lnTo>
                          <a:lnTo>
                            <a:pt x="207" y="315"/>
                          </a:lnTo>
                          <a:lnTo>
                            <a:pt x="208" y="315"/>
                          </a:lnTo>
                          <a:lnTo>
                            <a:pt x="208" y="315"/>
                          </a:lnTo>
                          <a:lnTo>
                            <a:pt x="210" y="317"/>
                          </a:lnTo>
                          <a:lnTo>
                            <a:pt x="210" y="318"/>
                          </a:lnTo>
                          <a:lnTo>
                            <a:pt x="210" y="320"/>
                          </a:lnTo>
                          <a:lnTo>
                            <a:pt x="210" y="322"/>
                          </a:lnTo>
                          <a:lnTo>
                            <a:pt x="208" y="323"/>
                          </a:lnTo>
                          <a:lnTo>
                            <a:pt x="208" y="324"/>
                          </a:lnTo>
                          <a:lnTo>
                            <a:pt x="210" y="324"/>
                          </a:lnTo>
                          <a:lnTo>
                            <a:pt x="211" y="327"/>
                          </a:lnTo>
                          <a:lnTo>
                            <a:pt x="212" y="327"/>
                          </a:lnTo>
                          <a:lnTo>
                            <a:pt x="214" y="327"/>
                          </a:lnTo>
                          <a:lnTo>
                            <a:pt x="214" y="322"/>
                          </a:lnTo>
                          <a:lnTo>
                            <a:pt x="214" y="318"/>
                          </a:lnTo>
                          <a:lnTo>
                            <a:pt x="214" y="313"/>
                          </a:lnTo>
                          <a:lnTo>
                            <a:pt x="212" y="313"/>
                          </a:lnTo>
                          <a:lnTo>
                            <a:pt x="210" y="310"/>
                          </a:lnTo>
                          <a:lnTo>
                            <a:pt x="211" y="310"/>
                          </a:lnTo>
                          <a:lnTo>
                            <a:pt x="211" y="309"/>
                          </a:lnTo>
                          <a:lnTo>
                            <a:pt x="211" y="307"/>
                          </a:lnTo>
                          <a:lnTo>
                            <a:pt x="211" y="307"/>
                          </a:lnTo>
                          <a:lnTo>
                            <a:pt x="208" y="307"/>
                          </a:lnTo>
                          <a:close/>
                          <a:moveTo>
                            <a:pt x="227" y="294"/>
                          </a:moveTo>
                          <a:lnTo>
                            <a:pt x="227" y="294"/>
                          </a:lnTo>
                          <a:lnTo>
                            <a:pt x="227" y="294"/>
                          </a:lnTo>
                          <a:lnTo>
                            <a:pt x="227" y="294"/>
                          </a:lnTo>
                          <a:lnTo>
                            <a:pt x="227" y="294"/>
                          </a:lnTo>
                          <a:lnTo>
                            <a:pt x="225" y="294"/>
                          </a:lnTo>
                          <a:lnTo>
                            <a:pt x="225" y="296"/>
                          </a:lnTo>
                          <a:lnTo>
                            <a:pt x="225" y="296"/>
                          </a:lnTo>
                          <a:lnTo>
                            <a:pt x="225" y="296"/>
                          </a:lnTo>
                          <a:lnTo>
                            <a:pt x="225" y="296"/>
                          </a:lnTo>
                          <a:lnTo>
                            <a:pt x="225" y="298"/>
                          </a:lnTo>
                          <a:lnTo>
                            <a:pt x="225" y="298"/>
                          </a:lnTo>
                          <a:lnTo>
                            <a:pt x="223" y="298"/>
                          </a:lnTo>
                          <a:lnTo>
                            <a:pt x="222" y="298"/>
                          </a:lnTo>
                          <a:lnTo>
                            <a:pt x="222" y="298"/>
                          </a:lnTo>
                          <a:lnTo>
                            <a:pt x="222" y="298"/>
                          </a:lnTo>
                          <a:lnTo>
                            <a:pt x="220" y="301"/>
                          </a:lnTo>
                          <a:lnTo>
                            <a:pt x="219" y="302"/>
                          </a:lnTo>
                          <a:lnTo>
                            <a:pt x="219" y="305"/>
                          </a:lnTo>
                          <a:lnTo>
                            <a:pt x="218" y="305"/>
                          </a:lnTo>
                          <a:lnTo>
                            <a:pt x="218" y="306"/>
                          </a:lnTo>
                          <a:lnTo>
                            <a:pt x="216" y="306"/>
                          </a:lnTo>
                          <a:lnTo>
                            <a:pt x="216" y="307"/>
                          </a:lnTo>
                          <a:lnTo>
                            <a:pt x="218" y="307"/>
                          </a:lnTo>
                          <a:lnTo>
                            <a:pt x="218" y="309"/>
                          </a:lnTo>
                          <a:lnTo>
                            <a:pt x="219" y="309"/>
                          </a:lnTo>
                          <a:lnTo>
                            <a:pt x="219" y="310"/>
                          </a:lnTo>
                          <a:lnTo>
                            <a:pt x="223" y="310"/>
                          </a:lnTo>
                          <a:lnTo>
                            <a:pt x="223" y="310"/>
                          </a:lnTo>
                          <a:lnTo>
                            <a:pt x="222" y="311"/>
                          </a:lnTo>
                          <a:lnTo>
                            <a:pt x="220" y="311"/>
                          </a:lnTo>
                          <a:lnTo>
                            <a:pt x="220" y="314"/>
                          </a:lnTo>
                          <a:lnTo>
                            <a:pt x="222" y="314"/>
                          </a:lnTo>
                          <a:lnTo>
                            <a:pt x="222" y="314"/>
                          </a:lnTo>
                          <a:lnTo>
                            <a:pt x="222" y="315"/>
                          </a:lnTo>
                          <a:lnTo>
                            <a:pt x="224" y="317"/>
                          </a:lnTo>
                          <a:lnTo>
                            <a:pt x="227" y="319"/>
                          </a:lnTo>
                          <a:lnTo>
                            <a:pt x="229" y="320"/>
                          </a:lnTo>
                          <a:lnTo>
                            <a:pt x="229" y="320"/>
                          </a:lnTo>
                          <a:lnTo>
                            <a:pt x="231" y="320"/>
                          </a:lnTo>
                          <a:lnTo>
                            <a:pt x="232" y="319"/>
                          </a:lnTo>
                          <a:lnTo>
                            <a:pt x="232" y="320"/>
                          </a:lnTo>
                          <a:lnTo>
                            <a:pt x="232" y="322"/>
                          </a:lnTo>
                          <a:lnTo>
                            <a:pt x="233" y="322"/>
                          </a:lnTo>
                          <a:lnTo>
                            <a:pt x="233" y="323"/>
                          </a:lnTo>
                          <a:lnTo>
                            <a:pt x="233" y="323"/>
                          </a:lnTo>
                          <a:lnTo>
                            <a:pt x="232" y="324"/>
                          </a:lnTo>
                          <a:lnTo>
                            <a:pt x="232" y="324"/>
                          </a:lnTo>
                          <a:lnTo>
                            <a:pt x="232" y="327"/>
                          </a:lnTo>
                          <a:lnTo>
                            <a:pt x="236" y="327"/>
                          </a:lnTo>
                          <a:lnTo>
                            <a:pt x="237" y="328"/>
                          </a:lnTo>
                          <a:lnTo>
                            <a:pt x="237" y="331"/>
                          </a:lnTo>
                          <a:lnTo>
                            <a:pt x="236" y="331"/>
                          </a:lnTo>
                          <a:lnTo>
                            <a:pt x="236" y="331"/>
                          </a:lnTo>
                          <a:lnTo>
                            <a:pt x="239" y="331"/>
                          </a:lnTo>
                          <a:lnTo>
                            <a:pt x="239" y="335"/>
                          </a:lnTo>
                          <a:lnTo>
                            <a:pt x="239" y="335"/>
                          </a:lnTo>
                          <a:lnTo>
                            <a:pt x="240" y="335"/>
                          </a:lnTo>
                          <a:lnTo>
                            <a:pt x="240" y="336"/>
                          </a:lnTo>
                          <a:lnTo>
                            <a:pt x="240" y="336"/>
                          </a:lnTo>
                          <a:lnTo>
                            <a:pt x="239" y="336"/>
                          </a:lnTo>
                          <a:lnTo>
                            <a:pt x="239" y="340"/>
                          </a:lnTo>
                          <a:lnTo>
                            <a:pt x="240" y="340"/>
                          </a:lnTo>
                          <a:lnTo>
                            <a:pt x="240" y="345"/>
                          </a:lnTo>
                          <a:lnTo>
                            <a:pt x="244" y="345"/>
                          </a:lnTo>
                          <a:lnTo>
                            <a:pt x="244" y="343"/>
                          </a:lnTo>
                          <a:lnTo>
                            <a:pt x="246" y="343"/>
                          </a:lnTo>
                          <a:lnTo>
                            <a:pt x="246" y="341"/>
                          </a:lnTo>
                          <a:lnTo>
                            <a:pt x="246" y="341"/>
                          </a:lnTo>
                          <a:lnTo>
                            <a:pt x="246" y="339"/>
                          </a:lnTo>
                          <a:lnTo>
                            <a:pt x="245" y="339"/>
                          </a:lnTo>
                          <a:lnTo>
                            <a:pt x="245" y="336"/>
                          </a:lnTo>
                          <a:lnTo>
                            <a:pt x="245" y="335"/>
                          </a:lnTo>
                          <a:lnTo>
                            <a:pt x="246" y="334"/>
                          </a:lnTo>
                          <a:lnTo>
                            <a:pt x="248" y="331"/>
                          </a:lnTo>
                          <a:lnTo>
                            <a:pt x="245" y="331"/>
                          </a:lnTo>
                          <a:lnTo>
                            <a:pt x="244" y="331"/>
                          </a:lnTo>
                          <a:lnTo>
                            <a:pt x="243" y="330"/>
                          </a:lnTo>
                          <a:lnTo>
                            <a:pt x="241" y="328"/>
                          </a:lnTo>
                          <a:lnTo>
                            <a:pt x="239" y="327"/>
                          </a:lnTo>
                          <a:lnTo>
                            <a:pt x="239" y="323"/>
                          </a:lnTo>
                          <a:lnTo>
                            <a:pt x="237" y="323"/>
                          </a:lnTo>
                          <a:lnTo>
                            <a:pt x="237" y="322"/>
                          </a:lnTo>
                          <a:lnTo>
                            <a:pt x="237" y="322"/>
                          </a:lnTo>
                          <a:lnTo>
                            <a:pt x="237" y="320"/>
                          </a:lnTo>
                          <a:lnTo>
                            <a:pt x="237" y="320"/>
                          </a:lnTo>
                          <a:lnTo>
                            <a:pt x="237" y="319"/>
                          </a:lnTo>
                          <a:lnTo>
                            <a:pt x="236" y="318"/>
                          </a:lnTo>
                          <a:lnTo>
                            <a:pt x="236" y="315"/>
                          </a:lnTo>
                          <a:lnTo>
                            <a:pt x="235" y="315"/>
                          </a:lnTo>
                          <a:lnTo>
                            <a:pt x="235" y="313"/>
                          </a:lnTo>
                          <a:lnTo>
                            <a:pt x="232" y="311"/>
                          </a:lnTo>
                          <a:lnTo>
                            <a:pt x="232" y="309"/>
                          </a:lnTo>
                          <a:lnTo>
                            <a:pt x="231" y="309"/>
                          </a:lnTo>
                          <a:lnTo>
                            <a:pt x="231" y="307"/>
                          </a:lnTo>
                          <a:lnTo>
                            <a:pt x="231" y="307"/>
                          </a:lnTo>
                          <a:lnTo>
                            <a:pt x="231" y="305"/>
                          </a:lnTo>
                          <a:lnTo>
                            <a:pt x="229" y="305"/>
                          </a:lnTo>
                          <a:lnTo>
                            <a:pt x="229" y="302"/>
                          </a:lnTo>
                          <a:lnTo>
                            <a:pt x="229" y="300"/>
                          </a:lnTo>
                          <a:lnTo>
                            <a:pt x="229" y="297"/>
                          </a:lnTo>
                          <a:lnTo>
                            <a:pt x="227" y="297"/>
                          </a:lnTo>
                          <a:lnTo>
                            <a:pt x="227" y="294"/>
                          </a:lnTo>
                          <a:lnTo>
                            <a:pt x="227" y="294"/>
                          </a:lnTo>
                          <a:close/>
                          <a:moveTo>
                            <a:pt x="400" y="292"/>
                          </a:moveTo>
                          <a:lnTo>
                            <a:pt x="400" y="303"/>
                          </a:lnTo>
                          <a:lnTo>
                            <a:pt x="398" y="302"/>
                          </a:lnTo>
                          <a:lnTo>
                            <a:pt x="397" y="301"/>
                          </a:lnTo>
                          <a:lnTo>
                            <a:pt x="397" y="293"/>
                          </a:lnTo>
                          <a:lnTo>
                            <a:pt x="400" y="292"/>
                          </a:lnTo>
                          <a:close/>
                          <a:moveTo>
                            <a:pt x="181" y="267"/>
                          </a:moveTo>
                          <a:lnTo>
                            <a:pt x="181" y="268"/>
                          </a:lnTo>
                          <a:lnTo>
                            <a:pt x="181" y="268"/>
                          </a:lnTo>
                          <a:lnTo>
                            <a:pt x="181" y="269"/>
                          </a:lnTo>
                          <a:lnTo>
                            <a:pt x="182" y="269"/>
                          </a:lnTo>
                          <a:lnTo>
                            <a:pt x="182" y="269"/>
                          </a:lnTo>
                          <a:lnTo>
                            <a:pt x="184" y="268"/>
                          </a:lnTo>
                          <a:lnTo>
                            <a:pt x="184" y="267"/>
                          </a:lnTo>
                          <a:lnTo>
                            <a:pt x="182" y="267"/>
                          </a:lnTo>
                          <a:lnTo>
                            <a:pt x="181" y="267"/>
                          </a:lnTo>
                          <a:close/>
                          <a:moveTo>
                            <a:pt x="193" y="245"/>
                          </a:moveTo>
                          <a:lnTo>
                            <a:pt x="191" y="245"/>
                          </a:lnTo>
                          <a:lnTo>
                            <a:pt x="191" y="246"/>
                          </a:lnTo>
                          <a:lnTo>
                            <a:pt x="191" y="247"/>
                          </a:lnTo>
                          <a:lnTo>
                            <a:pt x="189" y="248"/>
                          </a:lnTo>
                          <a:lnTo>
                            <a:pt x="189" y="251"/>
                          </a:lnTo>
                          <a:lnTo>
                            <a:pt x="188" y="251"/>
                          </a:lnTo>
                          <a:lnTo>
                            <a:pt x="186" y="254"/>
                          </a:lnTo>
                          <a:lnTo>
                            <a:pt x="186" y="254"/>
                          </a:lnTo>
                          <a:lnTo>
                            <a:pt x="185" y="255"/>
                          </a:lnTo>
                          <a:lnTo>
                            <a:pt x="185" y="256"/>
                          </a:lnTo>
                          <a:lnTo>
                            <a:pt x="186" y="258"/>
                          </a:lnTo>
                          <a:lnTo>
                            <a:pt x="186" y="263"/>
                          </a:lnTo>
                          <a:lnTo>
                            <a:pt x="188" y="263"/>
                          </a:lnTo>
                          <a:lnTo>
                            <a:pt x="186" y="265"/>
                          </a:lnTo>
                          <a:lnTo>
                            <a:pt x="188" y="265"/>
                          </a:lnTo>
                          <a:lnTo>
                            <a:pt x="188" y="264"/>
                          </a:lnTo>
                          <a:lnTo>
                            <a:pt x="191" y="264"/>
                          </a:lnTo>
                          <a:lnTo>
                            <a:pt x="191" y="264"/>
                          </a:lnTo>
                          <a:lnTo>
                            <a:pt x="191" y="264"/>
                          </a:lnTo>
                          <a:lnTo>
                            <a:pt x="191" y="264"/>
                          </a:lnTo>
                          <a:lnTo>
                            <a:pt x="191" y="264"/>
                          </a:lnTo>
                          <a:lnTo>
                            <a:pt x="191" y="264"/>
                          </a:lnTo>
                          <a:lnTo>
                            <a:pt x="191" y="262"/>
                          </a:lnTo>
                          <a:lnTo>
                            <a:pt x="193" y="259"/>
                          </a:lnTo>
                          <a:lnTo>
                            <a:pt x="193" y="259"/>
                          </a:lnTo>
                          <a:lnTo>
                            <a:pt x="193" y="256"/>
                          </a:lnTo>
                          <a:lnTo>
                            <a:pt x="194" y="256"/>
                          </a:lnTo>
                          <a:lnTo>
                            <a:pt x="194" y="256"/>
                          </a:lnTo>
                          <a:lnTo>
                            <a:pt x="194" y="256"/>
                          </a:lnTo>
                          <a:lnTo>
                            <a:pt x="195" y="256"/>
                          </a:lnTo>
                          <a:lnTo>
                            <a:pt x="195" y="254"/>
                          </a:lnTo>
                          <a:lnTo>
                            <a:pt x="194" y="254"/>
                          </a:lnTo>
                          <a:lnTo>
                            <a:pt x="194" y="252"/>
                          </a:lnTo>
                          <a:lnTo>
                            <a:pt x="194" y="251"/>
                          </a:lnTo>
                          <a:lnTo>
                            <a:pt x="195" y="251"/>
                          </a:lnTo>
                          <a:lnTo>
                            <a:pt x="195" y="250"/>
                          </a:lnTo>
                          <a:lnTo>
                            <a:pt x="195" y="248"/>
                          </a:lnTo>
                          <a:lnTo>
                            <a:pt x="197" y="248"/>
                          </a:lnTo>
                          <a:lnTo>
                            <a:pt x="197" y="246"/>
                          </a:lnTo>
                          <a:lnTo>
                            <a:pt x="194" y="246"/>
                          </a:lnTo>
                          <a:lnTo>
                            <a:pt x="194" y="246"/>
                          </a:lnTo>
                          <a:lnTo>
                            <a:pt x="194" y="245"/>
                          </a:lnTo>
                          <a:lnTo>
                            <a:pt x="194" y="245"/>
                          </a:lnTo>
                          <a:lnTo>
                            <a:pt x="194" y="245"/>
                          </a:lnTo>
                          <a:lnTo>
                            <a:pt x="193" y="245"/>
                          </a:lnTo>
                          <a:close/>
                          <a:moveTo>
                            <a:pt x="185" y="237"/>
                          </a:moveTo>
                          <a:lnTo>
                            <a:pt x="184" y="238"/>
                          </a:lnTo>
                          <a:lnTo>
                            <a:pt x="181" y="239"/>
                          </a:lnTo>
                          <a:lnTo>
                            <a:pt x="181" y="241"/>
                          </a:lnTo>
                          <a:lnTo>
                            <a:pt x="181" y="241"/>
                          </a:lnTo>
                          <a:lnTo>
                            <a:pt x="182" y="241"/>
                          </a:lnTo>
                          <a:lnTo>
                            <a:pt x="182" y="243"/>
                          </a:lnTo>
                          <a:lnTo>
                            <a:pt x="184" y="245"/>
                          </a:lnTo>
                          <a:lnTo>
                            <a:pt x="185" y="243"/>
                          </a:lnTo>
                          <a:lnTo>
                            <a:pt x="186" y="241"/>
                          </a:lnTo>
                          <a:lnTo>
                            <a:pt x="186" y="238"/>
                          </a:lnTo>
                          <a:lnTo>
                            <a:pt x="185" y="237"/>
                          </a:lnTo>
                          <a:close/>
                          <a:moveTo>
                            <a:pt x="127" y="220"/>
                          </a:moveTo>
                          <a:lnTo>
                            <a:pt x="127" y="222"/>
                          </a:lnTo>
                          <a:lnTo>
                            <a:pt x="125" y="224"/>
                          </a:lnTo>
                          <a:lnTo>
                            <a:pt x="125" y="226"/>
                          </a:lnTo>
                          <a:lnTo>
                            <a:pt x="122" y="229"/>
                          </a:lnTo>
                          <a:lnTo>
                            <a:pt x="122" y="229"/>
                          </a:lnTo>
                          <a:lnTo>
                            <a:pt x="119" y="230"/>
                          </a:lnTo>
                          <a:lnTo>
                            <a:pt x="117" y="231"/>
                          </a:lnTo>
                          <a:lnTo>
                            <a:pt x="116" y="234"/>
                          </a:lnTo>
                          <a:lnTo>
                            <a:pt x="114" y="235"/>
                          </a:lnTo>
                          <a:lnTo>
                            <a:pt x="113" y="237"/>
                          </a:lnTo>
                          <a:lnTo>
                            <a:pt x="112" y="237"/>
                          </a:lnTo>
                          <a:lnTo>
                            <a:pt x="112" y="239"/>
                          </a:lnTo>
                          <a:lnTo>
                            <a:pt x="113" y="239"/>
                          </a:lnTo>
                          <a:lnTo>
                            <a:pt x="113" y="241"/>
                          </a:lnTo>
                          <a:lnTo>
                            <a:pt x="118" y="241"/>
                          </a:lnTo>
                          <a:lnTo>
                            <a:pt x="118" y="238"/>
                          </a:lnTo>
                          <a:lnTo>
                            <a:pt x="126" y="231"/>
                          </a:lnTo>
                          <a:lnTo>
                            <a:pt x="126" y="230"/>
                          </a:lnTo>
                          <a:lnTo>
                            <a:pt x="127" y="230"/>
                          </a:lnTo>
                          <a:lnTo>
                            <a:pt x="129" y="229"/>
                          </a:lnTo>
                          <a:lnTo>
                            <a:pt x="130" y="229"/>
                          </a:lnTo>
                          <a:lnTo>
                            <a:pt x="130" y="229"/>
                          </a:lnTo>
                          <a:lnTo>
                            <a:pt x="131" y="229"/>
                          </a:lnTo>
                          <a:lnTo>
                            <a:pt x="133" y="228"/>
                          </a:lnTo>
                          <a:lnTo>
                            <a:pt x="136" y="226"/>
                          </a:lnTo>
                          <a:lnTo>
                            <a:pt x="140" y="225"/>
                          </a:lnTo>
                          <a:lnTo>
                            <a:pt x="142" y="222"/>
                          </a:lnTo>
                          <a:lnTo>
                            <a:pt x="143" y="222"/>
                          </a:lnTo>
                          <a:lnTo>
                            <a:pt x="146" y="222"/>
                          </a:lnTo>
                          <a:lnTo>
                            <a:pt x="146" y="222"/>
                          </a:lnTo>
                          <a:lnTo>
                            <a:pt x="146" y="222"/>
                          </a:lnTo>
                          <a:lnTo>
                            <a:pt x="150" y="224"/>
                          </a:lnTo>
                          <a:lnTo>
                            <a:pt x="151" y="224"/>
                          </a:lnTo>
                          <a:lnTo>
                            <a:pt x="152" y="222"/>
                          </a:lnTo>
                          <a:lnTo>
                            <a:pt x="150" y="222"/>
                          </a:lnTo>
                          <a:lnTo>
                            <a:pt x="146" y="221"/>
                          </a:lnTo>
                          <a:lnTo>
                            <a:pt x="143" y="221"/>
                          </a:lnTo>
                          <a:lnTo>
                            <a:pt x="143" y="221"/>
                          </a:lnTo>
                          <a:lnTo>
                            <a:pt x="139" y="221"/>
                          </a:lnTo>
                          <a:lnTo>
                            <a:pt x="138" y="222"/>
                          </a:lnTo>
                          <a:lnTo>
                            <a:pt x="135" y="222"/>
                          </a:lnTo>
                          <a:lnTo>
                            <a:pt x="134" y="222"/>
                          </a:lnTo>
                          <a:lnTo>
                            <a:pt x="134" y="222"/>
                          </a:lnTo>
                          <a:lnTo>
                            <a:pt x="134" y="222"/>
                          </a:lnTo>
                          <a:lnTo>
                            <a:pt x="134" y="222"/>
                          </a:lnTo>
                          <a:lnTo>
                            <a:pt x="133" y="221"/>
                          </a:lnTo>
                          <a:lnTo>
                            <a:pt x="131" y="221"/>
                          </a:lnTo>
                          <a:lnTo>
                            <a:pt x="130" y="220"/>
                          </a:lnTo>
                          <a:lnTo>
                            <a:pt x="127" y="220"/>
                          </a:lnTo>
                          <a:close/>
                          <a:moveTo>
                            <a:pt x="126" y="169"/>
                          </a:moveTo>
                          <a:lnTo>
                            <a:pt x="122" y="170"/>
                          </a:lnTo>
                          <a:lnTo>
                            <a:pt x="122" y="170"/>
                          </a:lnTo>
                          <a:lnTo>
                            <a:pt x="118" y="170"/>
                          </a:lnTo>
                          <a:lnTo>
                            <a:pt x="118" y="171"/>
                          </a:lnTo>
                          <a:lnTo>
                            <a:pt x="117" y="171"/>
                          </a:lnTo>
                          <a:lnTo>
                            <a:pt x="113" y="175"/>
                          </a:lnTo>
                          <a:lnTo>
                            <a:pt x="109" y="175"/>
                          </a:lnTo>
                          <a:lnTo>
                            <a:pt x="108" y="178"/>
                          </a:lnTo>
                          <a:lnTo>
                            <a:pt x="108" y="178"/>
                          </a:lnTo>
                          <a:lnTo>
                            <a:pt x="108" y="179"/>
                          </a:lnTo>
                          <a:lnTo>
                            <a:pt x="102" y="182"/>
                          </a:lnTo>
                          <a:lnTo>
                            <a:pt x="99" y="182"/>
                          </a:lnTo>
                          <a:lnTo>
                            <a:pt x="95" y="182"/>
                          </a:lnTo>
                          <a:lnTo>
                            <a:pt x="89" y="182"/>
                          </a:lnTo>
                          <a:lnTo>
                            <a:pt x="87" y="182"/>
                          </a:lnTo>
                          <a:lnTo>
                            <a:pt x="87" y="182"/>
                          </a:lnTo>
                          <a:lnTo>
                            <a:pt x="87" y="182"/>
                          </a:lnTo>
                          <a:lnTo>
                            <a:pt x="85" y="182"/>
                          </a:lnTo>
                          <a:lnTo>
                            <a:pt x="85" y="180"/>
                          </a:lnTo>
                          <a:lnTo>
                            <a:pt x="85" y="178"/>
                          </a:lnTo>
                          <a:lnTo>
                            <a:pt x="84" y="178"/>
                          </a:lnTo>
                          <a:lnTo>
                            <a:pt x="84" y="175"/>
                          </a:lnTo>
                          <a:lnTo>
                            <a:pt x="85" y="175"/>
                          </a:lnTo>
                          <a:lnTo>
                            <a:pt x="84" y="173"/>
                          </a:lnTo>
                          <a:lnTo>
                            <a:pt x="81" y="174"/>
                          </a:lnTo>
                          <a:lnTo>
                            <a:pt x="80" y="173"/>
                          </a:lnTo>
                          <a:lnTo>
                            <a:pt x="80" y="171"/>
                          </a:lnTo>
                          <a:lnTo>
                            <a:pt x="80" y="171"/>
                          </a:lnTo>
                          <a:lnTo>
                            <a:pt x="80" y="171"/>
                          </a:lnTo>
                          <a:lnTo>
                            <a:pt x="76" y="171"/>
                          </a:lnTo>
                          <a:lnTo>
                            <a:pt x="76" y="170"/>
                          </a:lnTo>
                          <a:lnTo>
                            <a:pt x="72" y="170"/>
                          </a:lnTo>
                          <a:lnTo>
                            <a:pt x="74" y="171"/>
                          </a:lnTo>
                          <a:lnTo>
                            <a:pt x="75" y="173"/>
                          </a:lnTo>
                          <a:lnTo>
                            <a:pt x="75" y="174"/>
                          </a:lnTo>
                          <a:lnTo>
                            <a:pt x="76" y="174"/>
                          </a:lnTo>
                          <a:lnTo>
                            <a:pt x="76" y="175"/>
                          </a:lnTo>
                          <a:lnTo>
                            <a:pt x="76" y="175"/>
                          </a:lnTo>
                          <a:lnTo>
                            <a:pt x="76" y="176"/>
                          </a:lnTo>
                          <a:lnTo>
                            <a:pt x="78" y="176"/>
                          </a:lnTo>
                          <a:lnTo>
                            <a:pt x="78" y="179"/>
                          </a:lnTo>
                          <a:lnTo>
                            <a:pt x="78" y="180"/>
                          </a:lnTo>
                          <a:lnTo>
                            <a:pt x="80" y="180"/>
                          </a:lnTo>
                          <a:lnTo>
                            <a:pt x="80" y="183"/>
                          </a:lnTo>
                          <a:lnTo>
                            <a:pt x="81" y="183"/>
                          </a:lnTo>
                          <a:lnTo>
                            <a:pt x="83" y="183"/>
                          </a:lnTo>
                          <a:lnTo>
                            <a:pt x="83" y="186"/>
                          </a:lnTo>
                          <a:lnTo>
                            <a:pt x="76" y="186"/>
                          </a:lnTo>
                          <a:lnTo>
                            <a:pt x="75" y="187"/>
                          </a:lnTo>
                          <a:lnTo>
                            <a:pt x="72" y="190"/>
                          </a:lnTo>
                          <a:lnTo>
                            <a:pt x="70" y="192"/>
                          </a:lnTo>
                          <a:lnTo>
                            <a:pt x="66" y="193"/>
                          </a:lnTo>
                          <a:lnTo>
                            <a:pt x="63" y="193"/>
                          </a:lnTo>
                          <a:lnTo>
                            <a:pt x="63" y="193"/>
                          </a:lnTo>
                          <a:lnTo>
                            <a:pt x="59" y="193"/>
                          </a:lnTo>
                          <a:lnTo>
                            <a:pt x="59" y="192"/>
                          </a:lnTo>
                          <a:lnTo>
                            <a:pt x="55" y="192"/>
                          </a:lnTo>
                          <a:lnTo>
                            <a:pt x="55" y="192"/>
                          </a:lnTo>
                          <a:lnTo>
                            <a:pt x="55" y="193"/>
                          </a:lnTo>
                          <a:lnTo>
                            <a:pt x="57" y="193"/>
                          </a:lnTo>
                          <a:lnTo>
                            <a:pt x="57" y="193"/>
                          </a:lnTo>
                          <a:lnTo>
                            <a:pt x="58" y="195"/>
                          </a:lnTo>
                          <a:lnTo>
                            <a:pt x="58" y="196"/>
                          </a:lnTo>
                          <a:lnTo>
                            <a:pt x="59" y="196"/>
                          </a:lnTo>
                          <a:lnTo>
                            <a:pt x="59" y="196"/>
                          </a:lnTo>
                          <a:lnTo>
                            <a:pt x="62" y="196"/>
                          </a:lnTo>
                          <a:lnTo>
                            <a:pt x="62" y="197"/>
                          </a:lnTo>
                          <a:lnTo>
                            <a:pt x="64" y="197"/>
                          </a:lnTo>
                          <a:lnTo>
                            <a:pt x="67" y="197"/>
                          </a:lnTo>
                          <a:lnTo>
                            <a:pt x="68" y="201"/>
                          </a:lnTo>
                          <a:lnTo>
                            <a:pt x="70" y="203"/>
                          </a:lnTo>
                          <a:lnTo>
                            <a:pt x="71" y="203"/>
                          </a:lnTo>
                          <a:lnTo>
                            <a:pt x="72" y="203"/>
                          </a:lnTo>
                          <a:lnTo>
                            <a:pt x="72" y="201"/>
                          </a:lnTo>
                          <a:lnTo>
                            <a:pt x="74" y="201"/>
                          </a:lnTo>
                          <a:lnTo>
                            <a:pt x="74" y="201"/>
                          </a:lnTo>
                          <a:lnTo>
                            <a:pt x="76" y="201"/>
                          </a:lnTo>
                          <a:lnTo>
                            <a:pt x="76" y="201"/>
                          </a:lnTo>
                          <a:lnTo>
                            <a:pt x="81" y="201"/>
                          </a:lnTo>
                          <a:lnTo>
                            <a:pt x="81" y="200"/>
                          </a:lnTo>
                          <a:lnTo>
                            <a:pt x="83" y="200"/>
                          </a:lnTo>
                          <a:lnTo>
                            <a:pt x="84" y="201"/>
                          </a:lnTo>
                          <a:lnTo>
                            <a:pt x="85" y="201"/>
                          </a:lnTo>
                          <a:lnTo>
                            <a:pt x="85" y="200"/>
                          </a:lnTo>
                          <a:lnTo>
                            <a:pt x="89" y="199"/>
                          </a:lnTo>
                          <a:lnTo>
                            <a:pt x="89" y="197"/>
                          </a:lnTo>
                          <a:lnTo>
                            <a:pt x="89" y="197"/>
                          </a:lnTo>
                          <a:lnTo>
                            <a:pt x="91" y="196"/>
                          </a:lnTo>
                          <a:lnTo>
                            <a:pt x="91" y="195"/>
                          </a:lnTo>
                          <a:lnTo>
                            <a:pt x="92" y="193"/>
                          </a:lnTo>
                          <a:lnTo>
                            <a:pt x="93" y="193"/>
                          </a:lnTo>
                          <a:lnTo>
                            <a:pt x="96" y="193"/>
                          </a:lnTo>
                          <a:lnTo>
                            <a:pt x="96" y="195"/>
                          </a:lnTo>
                          <a:lnTo>
                            <a:pt x="97" y="195"/>
                          </a:lnTo>
                          <a:lnTo>
                            <a:pt x="99" y="195"/>
                          </a:lnTo>
                          <a:lnTo>
                            <a:pt x="100" y="193"/>
                          </a:lnTo>
                          <a:lnTo>
                            <a:pt x="102" y="193"/>
                          </a:lnTo>
                          <a:lnTo>
                            <a:pt x="102" y="192"/>
                          </a:lnTo>
                          <a:lnTo>
                            <a:pt x="102" y="191"/>
                          </a:lnTo>
                          <a:lnTo>
                            <a:pt x="104" y="191"/>
                          </a:lnTo>
                          <a:lnTo>
                            <a:pt x="106" y="187"/>
                          </a:lnTo>
                          <a:lnTo>
                            <a:pt x="108" y="187"/>
                          </a:lnTo>
                          <a:lnTo>
                            <a:pt x="109" y="186"/>
                          </a:lnTo>
                          <a:lnTo>
                            <a:pt x="109" y="184"/>
                          </a:lnTo>
                          <a:lnTo>
                            <a:pt x="112" y="184"/>
                          </a:lnTo>
                          <a:lnTo>
                            <a:pt x="112" y="183"/>
                          </a:lnTo>
                          <a:lnTo>
                            <a:pt x="113" y="183"/>
                          </a:lnTo>
                          <a:lnTo>
                            <a:pt x="114" y="183"/>
                          </a:lnTo>
                          <a:lnTo>
                            <a:pt x="114" y="183"/>
                          </a:lnTo>
                          <a:lnTo>
                            <a:pt x="116" y="183"/>
                          </a:lnTo>
                          <a:lnTo>
                            <a:pt x="116" y="182"/>
                          </a:lnTo>
                          <a:lnTo>
                            <a:pt x="118" y="179"/>
                          </a:lnTo>
                          <a:lnTo>
                            <a:pt x="118" y="178"/>
                          </a:lnTo>
                          <a:lnTo>
                            <a:pt x="121" y="178"/>
                          </a:lnTo>
                          <a:lnTo>
                            <a:pt x="122" y="176"/>
                          </a:lnTo>
                          <a:lnTo>
                            <a:pt x="122" y="175"/>
                          </a:lnTo>
                          <a:lnTo>
                            <a:pt x="125" y="174"/>
                          </a:lnTo>
                          <a:lnTo>
                            <a:pt x="127" y="174"/>
                          </a:lnTo>
                          <a:lnTo>
                            <a:pt x="126" y="173"/>
                          </a:lnTo>
                          <a:lnTo>
                            <a:pt x="126" y="171"/>
                          </a:lnTo>
                          <a:lnTo>
                            <a:pt x="125" y="170"/>
                          </a:lnTo>
                          <a:lnTo>
                            <a:pt x="130" y="171"/>
                          </a:lnTo>
                          <a:lnTo>
                            <a:pt x="130" y="170"/>
                          </a:lnTo>
                          <a:lnTo>
                            <a:pt x="127" y="170"/>
                          </a:lnTo>
                          <a:lnTo>
                            <a:pt x="127" y="169"/>
                          </a:lnTo>
                          <a:lnTo>
                            <a:pt x="126" y="169"/>
                          </a:lnTo>
                          <a:close/>
                          <a:moveTo>
                            <a:pt x="36" y="165"/>
                          </a:moveTo>
                          <a:lnTo>
                            <a:pt x="34" y="167"/>
                          </a:lnTo>
                          <a:lnTo>
                            <a:pt x="33" y="167"/>
                          </a:lnTo>
                          <a:lnTo>
                            <a:pt x="32" y="167"/>
                          </a:lnTo>
                          <a:lnTo>
                            <a:pt x="32" y="167"/>
                          </a:lnTo>
                          <a:lnTo>
                            <a:pt x="30" y="169"/>
                          </a:lnTo>
                          <a:lnTo>
                            <a:pt x="28" y="169"/>
                          </a:lnTo>
                          <a:lnTo>
                            <a:pt x="28" y="170"/>
                          </a:lnTo>
                          <a:lnTo>
                            <a:pt x="29" y="170"/>
                          </a:lnTo>
                          <a:lnTo>
                            <a:pt x="30" y="170"/>
                          </a:lnTo>
                          <a:lnTo>
                            <a:pt x="32" y="170"/>
                          </a:lnTo>
                          <a:lnTo>
                            <a:pt x="33" y="170"/>
                          </a:lnTo>
                          <a:lnTo>
                            <a:pt x="34" y="170"/>
                          </a:lnTo>
                          <a:lnTo>
                            <a:pt x="34" y="170"/>
                          </a:lnTo>
                          <a:lnTo>
                            <a:pt x="34" y="171"/>
                          </a:lnTo>
                          <a:lnTo>
                            <a:pt x="40" y="171"/>
                          </a:lnTo>
                          <a:lnTo>
                            <a:pt x="40" y="173"/>
                          </a:lnTo>
                          <a:lnTo>
                            <a:pt x="41" y="173"/>
                          </a:lnTo>
                          <a:lnTo>
                            <a:pt x="45" y="171"/>
                          </a:lnTo>
                          <a:lnTo>
                            <a:pt x="46" y="171"/>
                          </a:lnTo>
                          <a:lnTo>
                            <a:pt x="49" y="170"/>
                          </a:lnTo>
                          <a:lnTo>
                            <a:pt x="53" y="170"/>
                          </a:lnTo>
                          <a:lnTo>
                            <a:pt x="53" y="170"/>
                          </a:lnTo>
                          <a:lnTo>
                            <a:pt x="53" y="169"/>
                          </a:lnTo>
                          <a:lnTo>
                            <a:pt x="53" y="169"/>
                          </a:lnTo>
                          <a:lnTo>
                            <a:pt x="54" y="169"/>
                          </a:lnTo>
                          <a:lnTo>
                            <a:pt x="45" y="169"/>
                          </a:lnTo>
                          <a:lnTo>
                            <a:pt x="45" y="169"/>
                          </a:lnTo>
                          <a:lnTo>
                            <a:pt x="44" y="169"/>
                          </a:lnTo>
                          <a:lnTo>
                            <a:pt x="44" y="166"/>
                          </a:lnTo>
                          <a:lnTo>
                            <a:pt x="44" y="166"/>
                          </a:lnTo>
                          <a:lnTo>
                            <a:pt x="41" y="166"/>
                          </a:lnTo>
                          <a:lnTo>
                            <a:pt x="38" y="165"/>
                          </a:lnTo>
                          <a:lnTo>
                            <a:pt x="36" y="165"/>
                          </a:lnTo>
                          <a:close/>
                          <a:moveTo>
                            <a:pt x="0" y="68"/>
                          </a:moveTo>
                          <a:lnTo>
                            <a:pt x="2" y="68"/>
                          </a:lnTo>
                          <a:lnTo>
                            <a:pt x="0" y="69"/>
                          </a:lnTo>
                          <a:lnTo>
                            <a:pt x="0" y="69"/>
                          </a:lnTo>
                          <a:lnTo>
                            <a:pt x="0" y="68"/>
                          </a:lnTo>
                          <a:close/>
                          <a:moveTo>
                            <a:pt x="261" y="25"/>
                          </a:moveTo>
                          <a:lnTo>
                            <a:pt x="258" y="25"/>
                          </a:lnTo>
                          <a:lnTo>
                            <a:pt x="258" y="26"/>
                          </a:lnTo>
                          <a:lnTo>
                            <a:pt x="258" y="27"/>
                          </a:lnTo>
                          <a:lnTo>
                            <a:pt x="260" y="27"/>
                          </a:lnTo>
                          <a:lnTo>
                            <a:pt x="260" y="27"/>
                          </a:lnTo>
                          <a:lnTo>
                            <a:pt x="260" y="27"/>
                          </a:lnTo>
                          <a:lnTo>
                            <a:pt x="261" y="26"/>
                          </a:lnTo>
                          <a:lnTo>
                            <a:pt x="262" y="26"/>
                          </a:lnTo>
                          <a:lnTo>
                            <a:pt x="261" y="25"/>
                          </a:lnTo>
                          <a:close/>
                          <a:moveTo>
                            <a:pt x="266" y="0"/>
                          </a:moveTo>
                          <a:lnTo>
                            <a:pt x="267" y="0"/>
                          </a:lnTo>
                          <a:lnTo>
                            <a:pt x="267" y="0"/>
                          </a:lnTo>
                          <a:lnTo>
                            <a:pt x="267" y="0"/>
                          </a:lnTo>
                          <a:lnTo>
                            <a:pt x="274" y="0"/>
                          </a:lnTo>
                          <a:lnTo>
                            <a:pt x="274" y="1"/>
                          </a:lnTo>
                          <a:lnTo>
                            <a:pt x="277" y="1"/>
                          </a:lnTo>
                          <a:lnTo>
                            <a:pt x="277" y="1"/>
                          </a:lnTo>
                          <a:lnTo>
                            <a:pt x="278" y="1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0" y="2"/>
                          </a:lnTo>
                          <a:lnTo>
                            <a:pt x="283" y="2"/>
                          </a:lnTo>
                          <a:lnTo>
                            <a:pt x="284" y="5"/>
                          </a:lnTo>
                          <a:lnTo>
                            <a:pt x="284" y="5"/>
                          </a:lnTo>
                          <a:lnTo>
                            <a:pt x="284" y="5"/>
                          </a:lnTo>
                          <a:lnTo>
                            <a:pt x="284" y="5"/>
                          </a:lnTo>
                          <a:lnTo>
                            <a:pt x="284" y="4"/>
                          </a:lnTo>
                          <a:lnTo>
                            <a:pt x="286" y="4"/>
                          </a:lnTo>
                          <a:lnTo>
                            <a:pt x="292" y="4"/>
                          </a:lnTo>
                          <a:lnTo>
                            <a:pt x="294" y="5"/>
                          </a:lnTo>
                          <a:lnTo>
                            <a:pt x="300" y="5"/>
                          </a:lnTo>
                          <a:lnTo>
                            <a:pt x="297" y="12"/>
                          </a:lnTo>
                          <a:lnTo>
                            <a:pt x="296" y="12"/>
                          </a:lnTo>
                          <a:lnTo>
                            <a:pt x="296" y="15"/>
                          </a:lnTo>
                          <a:lnTo>
                            <a:pt x="295" y="15"/>
                          </a:lnTo>
                          <a:lnTo>
                            <a:pt x="294" y="17"/>
                          </a:lnTo>
                          <a:lnTo>
                            <a:pt x="294" y="18"/>
                          </a:lnTo>
                          <a:lnTo>
                            <a:pt x="292" y="19"/>
                          </a:lnTo>
                          <a:lnTo>
                            <a:pt x="290" y="21"/>
                          </a:lnTo>
                          <a:lnTo>
                            <a:pt x="288" y="22"/>
                          </a:lnTo>
                          <a:lnTo>
                            <a:pt x="287" y="22"/>
                          </a:lnTo>
                          <a:lnTo>
                            <a:pt x="284" y="22"/>
                          </a:lnTo>
                          <a:lnTo>
                            <a:pt x="279" y="23"/>
                          </a:lnTo>
                          <a:lnTo>
                            <a:pt x="273" y="25"/>
                          </a:lnTo>
                          <a:lnTo>
                            <a:pt x="266" y="25"/>
                          </a:lnTo>
                          <a:lnTo>
                            <a:pt x="266" y="26"/>
                          </a:lnTo>
                          <a:lnTo>
                            <a:pt x="263" y="26"/>
                          </a:lnTo>
                          <a:lnTo>
                            <a:pt x="263" y="27"/>
                          </a:lnTo>
                          <a:lnTo>
                            <a:pt x="263" y="27"/>
                          </a:lnTo>
                          <a:lnTo>
                            <a:pt x="263" y="29"/>
                          </a:lnTo>
                          <a:lnTo>
                            <a:pt x="265" y="29"/>
                          </a:lnTo>
                          <a:lnTo>
                            <a:pt x="265" y="29"/>
                          </a:lnTo>
                          <a:lnTo>
                            <a:pt x="265" y="29"/>
                          </a:lnTo>
                          <a:lnTo>
                            <a:pt x="265" y="30"/>
                          </a:lnTo>
                          <a:lnTo>
                            <a:pt x="266" y="30"/>
                          </a:lnTo>
                          <a:lnTo>
                            <a:pt x="267" y="31"/>
                          </a:lnTo>
                          <a:lnTo>
                            <a:pt x="267" y="32"/>
                          </a:lnTo>
                          <a:lnTo>
                            <a:pt x="267" y="32"/>
                          </a:lnTo>
                          <a:lnTo>
                            <a:pt x="266" y="32"/>
                          </a:lnTo>
                          <a:lnTo>
                            <a:pt x="265" y="34"/>
                          </a:lnTo>
                          <a:lnTo>
                            <a:pt x="263" y="34"/>
                          </a:lnTo>
                          <a:lnTo>
                            <a:pt x="262" y="36"/>
                          </a:lnTo>
                          <a:lnTo>
                            <a:pt x="263" y="36"/>
                          </a:lnTo>
                          <a:lnTo>
                            <a:pt x="263" y="39"/>
                          </a:lnTo>
                          <a:lnTo>
                            <a:pt x="261" y="39"/>
                          </a:lnTo>
                          <a:lnTo>
                            <a:pt x="261" y="42"/>
                          </a:lnTo>
                          <a:lnTo>
                            <a:pt x="263" y="40"/>
                          </a:lnTo>
                          <a:lnTo>
                            <a:pt x="263" y="42"/>
                          </a:lnTo>
                          <a:lnTo>
                            <a:pt x="263" y="42"/>
                          </a:lnTo>
                          <a:lnTo>
                            <a:pt x="263" y="43"/>
                          </a:lnTo>
                          <a:lnTo>
                            <a:pt x="265" y="43"/>
                          </a:lnTo>
                          <a:lnTo>
                            <a:pt x="267" y="46"/>
                          </a:lnTo>
                          <a:lnTo>
                            <a:pt x="269" y="46"/>
                          </a:lnTo>
                          <a:lnTo>
                            <a:pt x="269" y="46"/>
                          </a:lnTo>
                          <a:lnTo>
                            <a:pt x="270" y="47"/>
                          </a:lnTo>
                          <a:lnTo>
                            <a:pt x="270" y="47"/>
                          </a:lnTo>
                          <a:lnTo>
                            <a:pt x="270" y="48"/>
                          </a:lnTo>
                          <a:lnTo>
                            <a:pt x="271" y="48"/>
                          </a:lnTo>
                          <a:lnTo>
                            <a:pt x="273" y="48"/>
                          </a:lnTo>
                          <a:lnTo>
                            <a:pt x="274" y="49"/>
                          </a:lnTo>
                          <a:lnTo>
                            <a:pt x="274" y="49"/>
                          </a:lnTo>
                          <a:lnTo>
                            <a:pt x="275" y="49"/>
                          </a:lnTo>
                          <a:lnTo>
                            <a:pt x="275" y="51"/>
                          </a:lnTo>
                          <a:lnTo>
                            <a:pt x="279" y="51"/>
                          </a:lnTo>
                          <a:lnTo>
                            <a:pt x="280" y="52"/>
                          </a:lnTo>
                          <a:lnTo>
                            <a:pt x="282" y="52"/>
                          </a:lnTo>
                          <a:lnTo>
                            <a:pt x="282" y="53"/>
                          </a:lnTo>
                          <a:lnTo>
                            <a:pt x="283" y="53"/>
                          </a:lnTo>
                          <a:lnTo>
                            <a:pt x="283" y="55"/>
                          </a:lnTo>
                          <a:lnTo>
                            <a:pt x="284" y="55"/>
                          </a:lnTo>
                          <a:lnTo>
                            <a:pt x="286" y="55"/>
                          </a:lnTo>
                          <a:lnTo>
                            <a:pt x="288" y="56"/>
                          </a:lnTo>
                          <a:lnTo>
                            <a:pt x="288" y="57"/>
                          </a:lnTo>
                          <a:lnTo>
                            <a:pt x="290" y="60"/>
                          </a:lnTo>
                          <a:lnTo>
                            <a:pt x="292" y="59"/>
                          </a:lnTo>
                          <a:lnTo>
                            <a:pt x="292" y="60"/>
                          </a:lnTo>
                          <a:lnTo>
                            <a:pt x="294" y="60"/>
                          </a:lnTo>
                          <a:lnTo>
                            <a:pt x="294" y="63"/>
                          </a:lnTo>
                          <a:lnTo>
                            <a:pt x="294" y="63"/>
                          </a:lnTo>
                          <a:lnTo>
                            <a:pt x="294" y="63"/>
                          </a:lnTo>
                          <a:lnTo>
                            <a:pt x="292" y="64"/>
                          </a:lnTo>
                          <a:lnTo>
                            <a:pt x="290" y="63"/>
                          </a:lnTo>
                          <a:lnTo>
                            <a:pt x="290" y="63"/>
                          </a:lnTo>
                          <a:lnTo>
                            <a:pt x="288" y="64"/>
                          </a:lnTo>
                          <a:lnTo>
                            <a:pt x="288" y="64"/>
                          </a:lnTo>
                          <a:lnTo>
                            <a:pt x="288" y="63"/>
                          </a:lnTo>
                          <a:lnTo>
                            <a:pt x="287" y="63"/>
                          </a:lnTo>
                          <a:lnTo>
                            <a:pt x="286" y="63"/>
                          </a:lnTo>
                          <a:lnTo>
                            <a:pt x="286" y="61"/>
                          </a:lnTo>
                          <a:lnTo>
                            <a:pt x="283" y="68"/>
                          </a:lnTo>
                          <a:lnTo>
                            <a:pt x="284" y="66"/>
                          </a:lnTo>
                          <a:lnTo>
                            <a:pt x="287" y="65"/>
                          </a:lnTo>
                          <a:lnTo>
                            <a:pt x="288" y="65"/>
                          </a:lnTo>
                          <a:lnTo>
                            <a:pt x="288" y="68"/>
                          </a:lnTo>
                          <a:lnTo>
                            <a:pt x="287" y="69"/>
                          </a:lnTo>
                          <a:lnTo>
                            <a:pt x="286" y="69"/>
                          </a:lnTo>
                          <a:lnTo>
                            <a:pt x="286" y="70"/>
                          </a:lnTo>
                          <a:lnTo>
                            <a:pt x="283" y="70"/>
                          </a:lnTo>
                          <a:lnTo>
                            <a:pt x="282" y="72"/>
                          </a:lnTo>
                          <a:lnTo>
                            <a:pt x="280" y="73"/>
                          </a:lnTo>
                          <a:lnTo>
                            <a:pt x="280" y="74"/>
                          </a:lnTo>
                          <a:lnTo>
                            <a:pt x="282" y="74"/>
                          </a:lnTo>
                          <a:lnTo>
                            <a:pt x="282" y="76"/>
                          </a:lnTo>
                          <a:lnTo>
                            <a:pt x="284" y="77"/>
                          </a:lnTo>
                          <a:lnTo>
                            <a:pt x="286" y="77"/>
                          </a:lnTo>
                          <a:lnTo>
                            <a:pt x="287" y="78"/>
                          </a:lnTo>
                          <a:lnTo>
                            <a:pt x="290" y="78"/>
                          </a:lnTo>
                          <a:lnTo>
                            <a:pt x="290" y="80"/>
                          </a:lnTo>
                          <a:lnTo>
                            <a:pt x="291" y="80"/>
                          </a:lnTo>
                          <a:lnTo>
                            <a:pt x="291" y="80"/>
                          </a:lnTo>
                          <a:lnTo>
                            <a:pt x="295" y="80"/>
                          </a:lnTo>
                          <a:lnTo>
                            <a:pt x="295" y="82"/>
                          </a:lnTo>
                          <a:lnTo>
                            <a:pt x="297" y="82"/>
                          </a:lnTo>
                          <a:lnTo>
                            <a:pt x="297" y="84"/>
                          </a:lnTo>
                          <a:lnTo>
                            <a:pt x="296" y="84"/>
                          </a:lnTo>
                          <a:lnTo>
                            <a:pt x="296" y="84"/>
                          </a:lnTo>
                          <a:lnTo>
                            <a:pt x="297" y="85"/>
                          </a:lnTo>
                          <a:lnTo>
                            <a:pt x="297" y="85"/>
                          </a:lnTo>
                          <a:lnTo>
                            <a:pt x="297" y="86"/>
                          </a:lnTo>
                          <a:lnTo>
                            <a:pt x="299" y="86"/>
                          </a:lnTo>
                          <a:lnTo>
                            <a:pt x="297" y="89"/>
                          </a:lnTo>
                          <a:lnTo>
                            <a:pt x="300" y="91"/>
                          </a:lnTo>
                          <a:lnTo>
                            <a:pt x="300" y="94"/>
                          </a:lnTo>
                          <a:lnTo>
                            <a:pt x="301" y="94"/>
                          </a:lnTo>
                          <a:lnTo>
                            <a:pt x="301" y="98"/>
                          </a:lnTo>
                          <a:lnTo>
                            <a:pt x="301" y="99"/>
                          </a:lnTo>
                          <a:lnTo>
                            <a:pt x="301" y="99"/>
                          </a:lnTo>
                          <a:lnTo>
                            <a:pt x="301" y="99"/>
                          </a:lnTo>
                          <a:lnTo>
                            <a:pt x="305" y="101"/>
                          </a:lnTo>
                          <a:lnTo>
                            <a:pt x="305" y="95"/>
                          </a:lnTo>
                          <a:lnTo>
                            <a:pt x="307" y="95"/>
                          </a:lnTo>
                          <a:lnTo>
                            <a:pt x="307" y="94"/>
                          </a:lnTo>
                          <a:lnTo>
                            <a:pt x="309" y="94"/>
                          </a:lnTo>
                          <a:lnTo>
                            <a:pt x="308" y="87"/>
                          </a:lnTo>
                          <a:lnTo>
                            <a:pt x="309" y="87"/>
                          </a:lnTo>
                          <a:lnTo>
                            <a:pt x="309" y="86"/>
                          </a:lnTo>
                          <a:lnTo>
                            <a:pt x="311" y="86"/>
                          </a:lnTo>
                          <a:lnTo>
                            <a:pt x="311" y="82"/>
                          </a:lnTo>
                          <a:lnTo>
                            <a:pt x="311" y="82"/>
                          </a:lnTo>
                          <a:lnTo>
                            <a:pt x="313" y="82"/>
                          </a:lnTo>
                          <a:lnTo>
                            <a:pt x="315" y="81"/>
                          </a:lnTo>
                          <a:lnTo>
                            <a:pt x="317" y="80"/>
                          </a:lnTo>
                          <a:lnTo>
                            <a:pt x="317" y="80"/>
                          </a:lnTo>
                          <a:lnTo>
                            <a:pt x="318" y="80"/>
                          </a:lnTo>
                          <a:lnTo>
                            <a:pt x="318" y="80"/>
                          </a:lnTo>
                          <a:lnTo>
                            <a:pt x="320" y="82"/>
                          </a:lnTo>
                          <a:lnTo>
                            <a:pt x="321" y="86"/>
                          </a:lnTo>
                          <a:lnTo>
                            <a:pt x="322" y="89"/>
                          </a:lnTo>
                          <a:lnTo>
                            <a:pt x="321" y="90"/>
                          </a:lnTo>
                          <a:lnTo>
                            <a:pt x="321" y="91"/>
                          </a:lnTo>
                          <a:lnTo>
                            <a:pt x="321" y="91"/>
                          </a:lnTo>
                          <a:lnTo>
                            <a:pt x="318" y="93"/>
                          </a:lnTo>
                          <a:lnTo>
                            <a:pt x="318" y="95"/>
                          </a:lnTo>
                          <a:lnTo>
                            <a:pt x="318" y="98"/>
                          </a:lnTo>
                          <a:lnTo>
                            <a:pt x="318" y="99"/>
                          </a:lnTo>
                          <a:lnTo>
                            <a:pt x="316" y="99"/>
                          </a:lnTo>
                          <a:lnTo>
                            <a:pt x="316" y="101"/>
                          </a:lnTo>
                          <a:lnTo>
                            <a:pt x="315" y="102"/>
                          </a:lnTo>
                          <a:lnTo>
                            <a:pt x="316" y="103"/>
                          </a:lnTo>
                          <a:lnTo>
                            <a:pt x="316" y="103"/>
                          </a:lnTo>
                          <a:lnTo>
                            <a:pt x="316" y="106"/>
                          </a:lnTo>
                          <a:lnTo>
                            <a:pt x="317" y="106"/>
                          </a:lnTo>
                          <a:lnTo>
                            <a:pt x="317" y="107"/>
                          </a:lnTo>
                          <a:lnTo>
                            <a:pt x="318" y="107"/>
                          </a:lnTo>
                          <a:lnTo>
                            <a:pt x="318" y="110"/>
                          </a:lnTo>
                          <a:lnTo>
                            <a:pt x="322" y="110"/>
                          </a:lnTo>
                          <a:lnTo>
                            <a:pt x="324" y="112"/>
                          </a:lnTo>
                          <a:lnTo>
                            <a:pt x="325" y="115"/>
                          </a:lnTo>
                          <a:lnTo>
                            <a:pt x="326" y="118"/>
                          </a:lnTo>
                          <a:lnTo>
                            <a:pt x="329" y="116"/>
                          </a:lnTo>
                          <a:lnTo>
                            <a:pt x="330" y="118"/>
                          </a:lnTo>
                          <a:lnTo>
                            <a:pt x="332" y="118"/>
                          </a:lnTo>
                          <a:lnTo>
                            <a:pt x="332" y="115"/>
                          </a:lnTo>
                          <a:lnTo>
                            <a:pt x="332" y="115"/>
                          </a:lnTo>
                          <a:lnTo>
                            <a:pt x="332" y="115"/>
                          </a:lnTo>
                          <a:lnTo>
                            <a:pt x="332" y="115"/>
                          </a:lnTo>
                          <a:lnTo>
                            <a:pt x="334" y="115"/>
                          </a:lnTo>
                          <a:lnTo>
                            <a:pt x="335" y="114"/>
                          </a:lnTo>
                          <a:lnTo>
                            <a:pt x="338" y="114"/>
                          </a:lnTo>
                          <a:lnTo>
                            <a:pt x="338" y="112"/>
                          </a:lnTo>
                          <a:lnTo>
                            <a:pt x="337" y="111"/>
                          </a:lnTo>
                          <a:lnTo>
                            <a:pt x="335" y="110"/>
                          </a:lnTo>
                          <a:lnTo>
                            <a:pt x="337" y="108"/>
                          </a:lnTo>
                          <a:lnTo>
                            <a:pt x="337" y="108"/>
                          </a:lnTo>
                          <a:lnTo>
                            <a:pt x="338" y="107"/>
                          </a:lnTo>
                          <a:lnTo>
                            <a:pt x="338" y="107"/>
                          </a:lnTo>
                          <a:lnTo>
                            <a:pt x="338" y="106"/>
                          </a:lnTo>
                          <a:lnTo>
                            <a:pt x="341" y="104"/>
                          </a:lnTo>
                          <a:lnTo>
                            <a:pt x="341" y="103"/>
                          </a:lnTo>
                          <a:lnTo>
                            <a:pt x="341" y="103"/>
                          </a:lnTo>
                          <a:lnTo>
                            <a:pt x="342" y="102"/>
                          </a:lnTo>
                          <a:lnTo>
                            <a:pt x="342" y="102"/>
                          </a:lnTo>
                          <a:lnTo>
                            <a:pt x="342" y="102"/>
                          </a:lnTo>
                          <a:lnTo>
                            <a:pt x="343" y="101"/>
                          </a:lnTo>
                          <a:lnTo>
                            <a:pt x="342" y="98"/>
                          </a:lnTo>
                          <a:lnTo>
                            <a:pt x="343" y="98"/>
                          </a:lnTo>
                          <a:lnTo>
                            <a:pt x="345" y="91"/>
                          </a:lnTo>
                          <a:lnTo>
                            <a:pt x="347" y="91"/>
                          </a:lnTo>
                          <a:lnTo>
                            <a:pt x="349" y="91"/>
                          </a:lnTo>
                          <a:lnTo>
                            <a:pt x="349" y="91"/>
                          </a:lnTo>
                          <a:lnTo>
                            <a:pt x="351" y="90"/>
                          </a:lnTo>
                          <a:lnTo>
                            <a:pt x="350" y="89"/>
                          </a:lnTo>
                          <a:lnTo>
                            <a:pt x="352" y="89"/>
                          </a:lnTo>
                          <a:lnTo>
                            <a:pt x="352" y="87"/>
                          </a:lnTo>
                          <a:lnTo>
                            <a:pt x="351" y="87"/>
                          </a:lnTo>
                          <a:lnTo>
                            <a:pt x="351" y="86"/>
                          </a:lnTo>
                          <a:lnTo>
                            <a:pt x="351" y="85"/>
                          </a:lnTo>
                          <a:lnTo>
                            <a:pt x="350" y="85"/>
                          </a:lnTo>
                          <a:lnTo>
                            <a:pt x="350" y="82"/>
                          </a:lnTo>
                          <a:lnTo>
                            <a:pt x="349" y="82"/>
                          </a:lnTo>
                          <a:lnTo>
                            <a:pt x="349" y="82"/>
                          </a:lnTo>
                          <a:lnTo>
                            <a:pt x="349" y="82"/>
                          </a:lnTo>
                          <a:lnTo>
                            <a:pt x="347" y="82"/>
                          </a:lnTo>
                          <a:lnTo>
                            <a:pt x="347" y="74"/>
                          </a:lnTo>
                          <a:lnTo>
                            <a:pt x="346" y="74"/>
                          </a:lnTo>
                          <a:lnTo>
                            <a:pt x="347" y="73"/>
                          </a:lnTo>
                          <a:lnTo>
                            <a:pt x="347" y="73"/>
                          </a:lnTo>
                          <a:lnTo>
                            <a:pt x="346" y="73"/>
                          </a:lnTo>
                          <a:lnTo>
                            <a:pt x="345" y="72"/>
                          </a:lnTo>
                          <a:lnTo>
                            <a:pt x="351" y="72"/>
                          </a:lnTo>
                          <a:lnTo>
                            <a:pt x="351" y="70"/>
                          </a:lnTo>
                          <a:lnTo>
                            <a:pt x="358" y="72"/>
                          </a:lnTo>
                          <a:lnTo>
                            <a:pt x="358" y="73"/>
                          </a:lnTo>
                          <a:lnTo>
                            <a:pt x="359" y="73"/>
                          </a:lnTo>
                          <a:lnTo>
                            <a:pt x="360" y="74"/>
                          </a:lnTo>
                          <a:lnTo>
                            <a:pt x="362" y="73"/>
                          </a:lnTo>
                          <a:lnTo>
                            <a:pt x="362" y="72"/>
                          </a:lnTo>
                          <a:lnTo>
                            <a:pt x="368" y="73"/>
                          </a:lnTo>
                          <a:lnTo>
                            <a:pt x="368" y="74"/>
                          </a:lnTo>
                          <a:lnTo>
                            <a:pt x="368" y="74"/>
                          </a:lnTo>
                          <a:lnTo>
                            <a:pt x="369" y="77"/>
                          </a:lnTo>
                          <a:lnTo>
                            <a:pt x="372" y="77"/>
                          </a:lnTo>
                          <a:lnTo>
                            <a:pt x="372" y="78"/>
                          </a:lnTo>
                          <a:lnTo>
                            <a:pt x="369" y="78"/>
                          </a:lnTo>
                          <a:lnTo>
                            <a:pt x="369" y="78"/>
                          </a:lnTo>
                          <a:lnTo>
                            <a:pt x="371" y="80"/>
                          </a:lnTo>
                          <a:lnTo>
                            <a:pt x="372" y="82"/>
                          </a:lnTo>
                          <a:lnTo>
                            <a:pt x="376" y="82"/>
                          </a:lnTo>
                          <a:lnTo>
                            <a:pt x="380" y="81"/>
                          </a:lnTo>
                          <a:lnTo>
                            <a:pt x="380" y="81"/>
                          </a:lnTo>
                          <a:lnTo>
                            <a:pt x="380" y="82"/>
                          </a:lnTo>
                          <a:lnTo>
                            <a:pt x="381" y="82"/>
                          </a:lnTo>
                          <a:lnTo>
                            <a:pt x="380" y="85"/>
                          </a:lnTo>
                          <a:lnTo>
                            <a:pt x="380" y="85"/>
                          </a:lnTo>
                          <a:lnTo>
                            <a:pt x="379" y="85"/>
                          </a:lnTo>
                          <a:lnTo>
                            <a:pt x="379" y="87"/>
                          </a:lnTo>
                          <a:lnTo>
                            <a:pt x="377" y="87"/>
                          </a:lnTo>
                          <a:lnTo>
                            <a:pt x="376" y="89"/>
                          </a:lnTo>
                          <a:lnTo>
                            <a:pt x="375" y="91"/>
                          </a:lnTo>
                          <a:lnTo>
                            <a:pt x="376" y="91"/>
                          </a:lnTo>
                          <a:lnTo>
                            <a:pt x="376" y="91"/>
                          </a:lnTo>
                          <a:lnTo>
                            <a:pt x="380" y="91"/>
                          </a:lnTo>
                          <a:lnTo>
                            <a:pt x="380" y="94"/>
                          </a:lnTo>
                          <a:lnTo>
                            <a:pt x="375" y="95"/>
                          </a:lnTo>
                          <a:lnTo>
                            <a:pt x="375" y="98"/>
                          </a:lnTo>
                          <a:lnTo>
                            <a:pt x="375" y="99"/>
                          </a:lnTo>
                          <a:lnTo>
                            <a:pt x="373" y="102"/>
                          </a:lnTo>
                          <a:lnTo>
                            <a:pt x="375" y="102"/>
                          </a:lnTo>
                          <a:lnTo>
                            <a:pt x="375" y="103"/>
                          </a:lnTo>
                          <a:lnTo>
                            <a:pt x="375" y="103"/>
                          </a:lnTo>
                          <a:lnTo>
                            <a:pt x="375" y="104"/>
                          </a:lnTo>
                          <a:lnTo>
                            <a:pt x="377" y="106"/>
                          </a:lnTo>
                          <a:lnTo>
                            <a:pt x="377" y="107"/>
                          </a:lnTo>
                          <a:lnTo>
                            <a:pt x="377" y="107"/>
                          </a:lnTo>
                          <a:lnTo>
                            <a:pt x="379" y="108"/>
                          </a:lnTo>
                          <a:lnTo>
                            <a:pt x="380" y="108"/>
                          </a:lnTo>
                          <a:lnTo>
                            <a:pt x="380" y="108"/>
                          </a:lnTo>
                          <a:lnTo>
                            <a:pt x="380" y="108"/>
                          </a:lnTo>
                          <a:lnTo>
                            <a:pt x="381" y="108"/>
                          </a:lnTo>
                          <a:lnTo>
                            <a:pt x="381" y="108"/>
                          </a:lnTo>
                          <a:lnTo>
                            <a:pt x="383" y="108"/>
                          </a:lnTo>
                          <a:lnTo>
                            <a:pt x="384" y="111"/>
                          </a:lnTo>
                          <a:lnTo>
                            <a:pt x="385" y="112"/>
                          </a:lnTo>
                          <a:lnTo>
                            <a:pt x="385" y="115"/>
                          </a:lnTo>
                          <a:lnTo>
                            <a:pt x="384" y="115"/>
                          </a:lnTo>
                          <a:lnTo>
                            <a:pt x="384" y="118"/>
                          </a:lnTo>
                          <a:lnTo>
                            <a:pt x="384" y="118"/>
                          </a:lnTo>
                          <a:lnTo>
                            <a:pt x="383" y="119"/>
                          </a:lnTo>
                          <a:lnTo>
                            <a:pt x="383" y="120"/>
                          </a:lnTo>
                          <a:lnTo>
                            <a:pt x="376" y="120"/>
                          </a:lnTo>
                          <a:lnTo>
                            <a:pt x="376" y="121"/>
                          </a:lnTo>
                          <a:lnTo>
                            <a:pt x="375" y="121"/>
                          </a:lnTo>
                          <a:lnTo>
                            <a:pt x="373" y="123"/>
                          </a:lnTo>
                          <a:lnTo>
                            <a:pt x="372" y="123"/>
                          </a:lnTo>
                          <a:lnTo>
                            <a:pt x="371" y="124"/>
                          </a:lnTo>
                          <a:lnTo>
                            <a:pt x="367" y="124"/>
                          </a:lnTo>
                          <a:lnTo>
                            <a:pt x="367" y="125"/>
                          </a:lnTo>
                          <a:lnTo>
                            <a:pt x="366" y="125"/>
                          </a:lnTo>
                          <a:lnTo>
                            <a:pt x="366" y="127"/>
                          </a:lnTo>
                          <a:lnTo>
                            <a:pt x="360" y="131"/>
                          </a:lnTo>
                          <a:lnTo>
                            <a:pt x="360" y="132"/>
                          </a:lnTo>
                          <a:lnTo>
                            <a:pt x="359" y="131"/>
                          </a:lnTo>
                          <a:lnTo>
                            <a:pt x="359" y="131"/>
                          </a:lnTo>
                          <a:lnTo>
                            <a:pt x="358" y="129"/>
                          </a:lnTo>
                          <a:lnTo>
                            <a:pt x="358" y="129"/>
                          </a:lnTo>
                          <a:lnTo>
                            <a:pt x="356" y="129"/>
                          </a:lnTo>
                          <a:lnTo>
                            <a:pt x="356" y="129"/>
                          </a:lnTo>
                          <a:lnTo>
                            <a:pt x="355" y="129"/>
                          </a:lnTo>
                          <a:lnTo>
                            <a:pt x="355" y="128"/>
                          </a:lnTo>
                          <a:lnTo>
                            <a:pt x="354" y="127"/>
                          </a:lnTo>
                          <a:lnTo>
                            <a:pt x="354" y="127"/>
                          </a:lnTo>
                          <a:lnTo>
                            <a:pt x="354" y="125"/>
                          </a:lnTo>
                          <a:lnTo>
                            <a:pt x="354" y="124"/>
                          </a:lnTo>
                          <a:lnTo>
                            <a:pt x="351" y="125"/>
                          </a:lnTo>
                          <a:lnTo>
                            <a:pt x="351" y="124"/>
                          </a:lnTo>
                          <a:lnTo>
                            <a:pt x="350" y="124"/>
                          </a:lnTo>
                          <a:lnTo>
                            <a:pt x="349" y="123"/>
                          </a:lnTo>
                          <a:lnTo>
                            <a:pt x="349" y="123"/>
                          </a:lnTo>
                          <a:lnTo>
                            <a:pt x="349" y="124"/>
                          </a:lnTo>
                          <a:lnTo>
                            <a:pt x="347" y="124"/>
                          </a:lnTo>
                          <a:lnTo>
                            <a:pt x="347" y="124"/>
                          </a:lnTo>
                          <a:lnTo>
                            <a:pt x="346" y="125"/>
                          </a:lnTo>
                          <a:lnTo>
                            <a:pt x="349" y="125"/>
                          </a:lnTo>
                          <a:lnTo>
                            <a:pt x="350" y="127"/>
                          </a:lnTo>
                          <a:lnTo>
                            <a:pt x="350" y="128"/>
                          </a:lnTo>
                          <a:lnTo>
                            <a:pt x="351" y="128"/>
                          </a:lnTo>
                          <a:lnTo>
                            <a:pt x="351" y="129"/>
                          </a:lnTo>
                          <a:lnTo>
                            <a:pt x="354" y="129"/>
                          </a:lnTo>
                          <a:lnTo>
                            <a:pt x="354" y="131"/>
                          </a:lnTo>
                          <a:lnTo>
                            <a:pt x="354" y="131"/>
                          </a:lnTo>
                          <a:lnTo>
                            <a:pt x="354" y="131"/>
                          </a:lnTo>
                          <a:lnTo>
                            <a:pt x="354" y="132"/>
                          </a:lnTo>
                          <a:lnTo>
                            <a:pt x="355" y="132"/>
                          </a:lnTo>
                          <a:lnTo>
                            <a:pt x="356" y="132"/>
                          </a:lnTo>
                          <a:lnTo>
                            <a:pt x="356" y="132"/>
                          </a:lnTo>
                          <a:lnTo>
                            <a:pt x="356" y="133"/>
                          </a:lnTo>
                          <a:lnTo>
                            <a:pt x="356" y="133"/>
                          </a:lnTo>
                          <a:lnTo>
                            <a:pt x="356" y="133"/>
                          </a:lnTo>
                          <a:lnTo>
                            <a:pt x="356" y="133"/>
                          </a:lnTo>
                          <a:lnTo>
                            <a:pt x="356" y="133"/>
                          </a:lnTo>
                          <a:lnTo>
                            <a:pt x="351" y="135"/>
                          </a:lnTo>
                          <a:lnTo>
                            <a:pt x="351" y="136"/>
                          </a:lnTo>
                          <a:lnTo>
                            <a:pt x="347" y="136"/>
                          </a:lnTo>
                          <a:lnTo>
                            <a:pt x="346" y="133"/>
                          </a:lnTo>
                          <a:lnTo>
                            <a:pt x="343" y="131"/>
                          </a:lnTo>
                          <a:lnTo>
                            <a:pt x="341" y="129"/>
                          </a:lnTo>
                          <a:lnTo>
                            <a:pt x="339" y="129"/>
                          </a:lnTo>
                          <a:lnTo>
                            <a:pt x="339" y="131"/>
                          </a:lnTo>
                          <a:lnTo>
                            <a:pt x="337" y="131"/>
                          </a:lnTo>
                          <a:lnTo>
                            <a:pt x="334" y="131"/>
                          </a:lnTo>
                          <a:lnTo>
                            <a:pt x="333" y="131"/>
                          </a:lnTo>
                          <a:lnTo>
                            <a:pt x="333" y="132"/>
                          </a:lnTo>
                          <a:lnTo>
                            <a:pt x="334" y="132"/>
                          </a:lnTo>
                          <a:lnTo>
                            <a:pt x="335" y="135"/>
                          </a:lnTo>
                          <a:lnTo>
                            <a:pt x="335" y="138"/>
                          </a:lnTo>
                          <a:lnTo>
                            <a:pt x="334" y="140"/>
                          </a:lnTo>
                          <a:lnTo>
                            <a:pt x="334" y="140"/>
                          </a:lnTo>
                          <a:lnTo>
                            <a:pt x="333" y="141"/>
                          </a:lnTo>
                          <a:lnTo>
                            <a:pt x="333" y="142"/>
                          </a:lnTo>
                          <a:lnTo>
                            <a:pt x="332" y="142"/>
                          </a:lnTo>
                          <a:lnTo>
                            <a:pt x="333" y="144"/>
                          </a:lnTo>
                          <a:lnTo>
                            <a:pt x="332" y="144"/>
                          </a:lnTo>
                          <a:lnTo>
                            <a:pt x="332" y="145"/>
                          </a:lnTo>
                          <a:lnTo>
                            <a:pt x="330" y="145"/>
                          </a:lnTo>
                          <a:lnTo>
                            <a:pt x="330" y="145"/>
                          </a:lnTo>
                          <a:lnTo>
                            <a:pt x="329" y="145"/>
                          </a:lnTo>
                          <a:lnTo>
                            <a:pt x="324" y="140"/>
                          </a:lnTo>
                          <a:lnTo>
                            <a:pt x="320" y="140"/>
                          </a:lnTo>
                          <a:lnTo>
                            <a:pt x="320" y="140"/>
                          </a:lnTo>
                          <a:lnTo>
                            <a:pt x="317" y="140"/>
                          </a:lnTo>
                          <a:lnTo>
                            <a:pt x="317" y="138"/>
                          </a:lnTo>
                          <a:lnTo>
                            <a:pt x="317" y="138"/>
                          </a:lnTo>
                          <a:lnTo>
                            <a:pt x="316" y="138"/>
                          </a:lnTo>
                          <a:lnTo>
                            <a:pt x="315" y="138"/>
                          </a:lnTo>
                          <a:lnTo>
                            <a:pt x="315" y="138"/>
                          </a:lnTo>
                          <a:lnTo>
                            <a:pt x="315" y="138"/>
                          </a:lnTo>
                          <a:lnTo>
                            <a:pt x="313" y="140"/>
                          </a:lnTo>
                          <a:lnTo>
                            <a:pt x="312" y="140"/>
                          </a:lnTo>
                          <a:lnTo>
                            <a:pt x="312" y="138"/>
                          </a:lnTo>
                          <a:lnTo>
                            <a:pt x="309" y="138"/>
                          </a:lnTo>
                          <a:lnTo>
                            <a:pt x="309" y="138"/>
                          </a:lnTo>
                          <a:lnTo>
                            <a:pt x="308" y="137"/>
                          </a:lnTo>
                          <a:lnTo>
                            <a:pt x="308" y="137"/>
                          </a:lnTo>
                          <a:lnTo>
                            <a:pt x="307" y="137"/>
                          </a:lnTo>
                          <a:lnTo>
                            <a:pt x="307" y="137"/>
                          </a:lnTo>
                          <a:lnTo>
                            <a:pt x="307" y="137"/>
                          </a:lnTo>
                          <a:lnTo>
                            <a:pt x="307" y="140"/>
                          </a:lnTo>
                          <a:lnTo>
                            <a:pt x="305" y="141"/>
                          </a:lnTo>
                          <a:lnTo>
                            <a:pt x="308" y="141"/>
                          </a:lnTo>
                          <a:lnTo>
                            <a:pt x="308" y="142"/>
                          </a:lnTo>
                          <a:lnTo>
                            <a:pt x="307" y="142"/>
                          </a:lnTo>
                          <a:lnTo>
                            <a:pt x="307" y="142"/>
                          </a:lnTo>
                          <a:lnTo>
                            <a:pt x="303" y="142"/>
                          </a:lnTo>
                          <a:lnTo>
                            <a:pt x="303" y="144"/>
                          </a:lnTo>
                          <a:lnTo>
                            <a:pt x="299" y="142"/>
                          </a:lnTo>
                          <a:lnTo>
                            <a:pt x="299" y="145"/>
                          </a:lnTo>
                          <a:lnTo>
                            <a:pt x="300" y="145"/>
                          </a:lnTo>
                          <a:lnTo>
                            <a:pt x="301" y="145"/>
                          </a:lnTo>
                          <a:lnTo>
                            <a:pt x="305" y="145"/>
                          </a:lnTo>
                          <a:lnTo>
                            <a:pt x="309" y="144"/>
                          </a:lnTo>
                          <a:lnTo>
                            <a:pt x="312" y="144"/>
                          </a:lnTo>
                          <a:lnTo>
                            <a:pt x="322" y="145"/>
                          </a:lnTo>
                          <a:lnTo>
                            <a:pt x="324" y="146"/>
                          </a:lnTo>
                          <a:lnTo>
                            <a:pt x="328" y="146"/>
                          </a:lnTo>
                          <a:lnTo>
                            <a:pt x="328" y="146"/>
                          </a:lnTo>
                          <a:lnTo>
                            <a:pt x="329" y="146"/>
                          </a:lnTo>
                          <a:lnTo>
                            <a:pt x="329" y="148"/>
                          </a:lnTo>
                          <a:lnTo>
                            <a:pt x="328" y="148"/>
                          </a:lnTo>
                          <a:lnTo>
                            <a:pt x="326" y="149"/>
                          </a:lnTo>
                          <a:lnTo>
                            <a:pt x="325" y="150"/>
                          </a:lnTo>
                          <a:lnTo>
                            <a:pt x="325" y="152"/>
                          </a:lnTo>
                          <a:lnTo>
                            <a:pt x="325" y="153"/>
                          </a:lnTo>
                          <a:lnTo>
                            <a:pt x="326" y="154"/>
                          </a:lnTo>
                          <a:lnTo>
                            <a:pt x="325" y="157"/>
                          </a:lnTo>
                          <a:lnTo>
                            <a:pt x="324" y="158"/>
                          </a:lnTo>
                          <a:lnTo>
                            <a:pt x="321" y="158"/>
                          </a:lnTo>
                          <a:lnTo>
                            <a:pt x="318" y="159"/>
                          </a:lnTo>
                          <a:lnTo>
                            <a:pt x="317" y="159"/>
                          </a:lnTo>
                          <a:lnTo>
                            <a:pt x="317" y="162"/>
                          </a:lnTo>
                          <a:lnTo>
                            <a:pt x="316" y="161"/>
                          </a:lnTo>
                          <a:lnTo>
                            <a:pt x="316" y="161"/>
                          </a:lnTo>
                          <a:lnTo>
                            <a:pt x="316" y="161"/>
                          </a:lnTo>
                          <a:lnTo>
                            <a:pt x="316" y="159"/>
                          </a:lnTo>
                          <a:lnTo>
                            <a:pt x="313" y="159"/>
                          </a:lnTo>
                          <a:lnTo>
                            <a:pt x="312" y="158"/>
                          </a:lnTo>
                          <a:lnTo>
                            <a:pt x="308" y="158"/>
                          </a:lnTo>
                          <a:lnTo>
                            <a:pt x="308" y="158"/>
                          </a:lnTo>
                          <a:lnTo>
                            <a:pt x="307" y="158"/>
                          </a:lnTo>
                          <a:lnTo>
                            <a:pt x="307" y="158"/>
                          </a:lnTo>
                          <a:lnTo>
                            <a:pt x="307" y="158"/>
                          </a:lnTo>
                          <a:lnTo>
                            <a:pt x="307" y="161"/>
                          </a:lnTo>
                          <a:lnTo>
                            <a:pt x="304" y="161"/>
                          </a:lnTo>
                          <a:lnTo>
                            <a:pt x="303" y="161"/>
                          </a:lnTo>
                          <a:lnTo>
                            <a:pt x="303" y="161"/>
                          </a:lnTo>
                          <a:lnTo>
                            <a:pt x="301" y="161"/>
                          </a:lnTo>
                          <a:lnTo>
                            <a:pt x="301" y="162"/>
                          </a:lnTo>
                          <a:lnTo>
                            <a:pt x="301" y="163"/>
                          </a:lnTo>
                          <a:lnTo>
                            <a:pt x="301" y="165"/>
                          </a:lnTo>
                          <a:lnTo>
                            <a:pt x="301" y="165"/>
                          </a:lnTo>
                          <a:lnTo>
                            <a:pt x="301" y="165"/>
                          </a:lnTo>
                          <a:lnTo>
                            <a:pt x="303" y="166"/>
                          </a:lnTo>
                          <a:lnTo>
                            <a:pt x="301" y="169"/>
                          </a:lnTo>
                          <a:lnTo>
                            <a:pt x="300" y="169"/>
                          </a:lnTo>
                          <a:lnTo>
                            <a:pt x="300" y="169"/>
                          </a:lnTo>
                          <a:lnTo>
                            <a:pt x="300" y="170"/>
                          </a:lnTo>
                          <a:lnTo>
                            <a:pt x="295" y="170"/>
                          </a:lnTo>
                          <a:lnTo>
                            <a:pt x="295" y="170"/>
                          </a:lnTo>
                          <a:lnTo>
                            <a:pt x="295" y="170"/>
                          </a:lnTo>
                          <a:lnTo>
                            <a:pt x="295" y="174"/>
                          </a:lnTo>
                          <a:lnTo>
                            <a:pt x="299" y="174"/>
                          </a:lnTo>
                          <a:lnTo>
                            <a:pt x="299" y="176"/>
                          </a:lnTo>
                          <a:lnTo>
                            <a:pt x="299" y="178"/>
                          </a:lnTo>
                          <a:lnTo>
                            <a:pt x="297" y="179"/>
                          </a:lnTo>
                          <a:lnTo>
                            <a:pt x="296" y="180"/>
                          </a:lnTo>
                          <a:lnTo>
                            <a:pt x="296" y="180"/>
                          </a:lnTo>
                          <a:lnTo>
                            <a:pt x="295" y="180"/>
                          </a:lnTo>
                          <a:lnTo>
                            <a:pt x="295" y="180"/>
                          </a:lnTo>
                          <a:lnTo>
                            <a:pt x="294" y="180"/>
                          </a:lnTo>
                          <a:lnTo>
                            <a:pt x="294" y="182"/>
                          </a:lnTo>
                          <a:lnTo>
                            <a:pt x="292" y="182"/>
                          </a:lnTo>
                          <a:lnTo>
                            <a:pt x="290" y="182"/>
                          </a:lnTo>
                          <a:lnTo>
                            <a:pt x="287" y="180"/>
                          </a:lnTo>
                          <a:lnTo>
                            <a:pt x="287" y="180"/>
                          </a:lnTo>
                          <a:lnTo>
                            <a:pt x="286" y="180"/>
                          </a:lnTo>
                          <a:lnTo>
                            <a:pt x="284" y="180"/>
                          </a:lnTo>
                          <a:lnTo>
                            <a:pt x="284" y="182"/>
                          </a:lnTo>
                          <a:lnTo>
                            <a:pt x="284" y="182"/>
                          </a:lnTo>
                          <a:lnTo>
                            <a:pt x="284" y="182"/>
                          </a:lnTo>
                          <a:lnTo>
                            <a:pt x="284" y="182"/>
                          </a:lnTo>
                          <a:lnTo>
                            <a:pt x="286" y="182"/>
                          </a:lnTo>
                          <a:lnTo>
                            <a:pt x="286" y="182"/>
                          </a:lnTo>
                          <a:lnTo>
                            <a:pt x="287" y="182"/>
                          </a:lnTo>
                          <a:lnTo>
                            <a:pt x="287" y="184"/>
                          </a:lnTo>
                          <a:lnTo>
                            <a:pt x="283" y="184"/>
                          </a:lnTo>
                          <a:lnTo>
                            <a:pt x="283" y="184"/>
                          </a:lnTo>
                          <a:lnTo>
                            <a:pt x="283" y="184"/>
                          </a:lnTo>
                          <a:lnTo>
                            <a:pt x="284" y="186"/>
                          </a:lnTo>
                          <a:lnTo>
                            <a:pt x="286" y="186"/>
                          </a:lnTo>
                          <a:lnTo>
                            <a:pt x="286" y="187"/>
                          </a:lnTo>
                          <a:lnTo>
                            <a:pt x="280" y="187"/>
                          </a:lnTo>
                          <a:lnTo>
                            <a:pt x="280" y="187"/>
                          </a:lnTo>
                          <a:lnTo>
                            <a:pt x="280" y="187"/>
                          </a:lnTo>
                          <a:lnTo>
                            <a:pt x="279" y="186"/>
                          </a:lnTo>
                          <a:lnTo>
                            <a:pt x="279" y="188"/>
                          </a:lnTo>
                          <a:lnTo>
                            <a:pt x="277" y="188"/>
                          </a:lnTo>
                          <a:lnTo>
                            <a:pt x="277" y="191"/>
                          </a:lnTo>
                          <a:lnTo>
                            <a:pt x="277" y="191"/>
                          </a:lnTo>
                          <a:lnTo>
                            <a:pt x="277" y="193"/>
                          </a:lnTo>
                          <a:lnTo>
                            <a:pt x="277" y="193"/>
                          </a:lnTo>
                          <a:lnTo>
                            <a:pt x="275" y="195"/>
                          </a:lnTo>
                          <a:lnTo>
                            <a:pt x="274" y="195"/>
                          </a:lnTo>
                          <a:lnTo>
                            <a:pt x="271" y="195"/>
                          </a:lnTo>
                          <a:lnTo>
                            <a:pt x="271" y="197"/>
                          </a:lnTo>
                          <a:lnTo>
                            <a:pt x="270" y="199"/>
                          </a:lnTo>
                          <a:lnTo>
                            <a:pt x="269" y="200"/>
                          </a:lnTo>
                          <a:lnTo>
                            <a:pt x="267" y="200"/>
                          </a:lnTo>
                          <a:lnTo>
                            <a:pt x="266" y="201"/>
                          </a:lnTo>
                          <a:lnTo>
                            <a:pt x="266" y="203"/>
                          </a:lnTo>
                          <a:lnTo>
                            <a:pt x="266" y="204"/>
                          </a:lnTo>
                          <a:lnTo>
                            <a:pt x="265" y="205"/>
                          </a:lnTo>
                          <a:lnTo>
                            <a:pt x="266" y="205"/>
                          </a:lnTo>
                          <a:lnTo>
                            <a:pt x="266" y="207"/>
                          </a:lnTo>
                          <a:lnTo>
                            <a:pt x="266" y="207"/>
                          </a:lnTo>
                          <a:lnTo>
                            <a:pt x="262" y="207"/>
                          </a:lnTo>
                          <a:lnTo>
                            <a:pt x="260" y="208"/>
                          </a:lnTo>
                          <a:lnTo>
                            <a:pt x="260" y="208"/>
                          </a:lnTo>
                          <a:lnTo>
                            <a:pt x="260" y="209"/>
                          </a:lnTo>
                          <a:lnTo>
                            <a:pt x="261" y="209"/>
                          </a:lnTo>
                          <a:lnTo>
                            <a:pt x="261" y="209"/>
                          </a:lnTo>
                          <a:lnTo>
                            <a:pt x="261" y="209"/>
                          </a:lnTo>
                          <a:lnTo>
                            <a:pt x="262" y="209"/>
                          </a:lnTo>
                          <a:lnTo>
                            <a:pt x="262" y="212"/>
                          </a:lnTo>
                          <a:lnTo>
                            <a:pt x="261" y="212"/>
                          </a:lnTo>
                          <a:lnTo>
                            <a:pt x="260" y="214"/>
                          </a:lnTo>
                          <a:lnTo>
                            <a:pt x="258" y="214"/>
                          </a:lnTo>
                          <a:lnTo>
                            <a:pt x="258" y="216"/>
                          </a:lnTo>
                          <a:lnTo>
                            <a:pt x="258" y="216"/>
                          </a:lnTo>
                          <a:lnTo>
                            <a:pt x="258" y="222"/>
                          </a:lnTo>
                          <a:lnTo>
                            <a:pt x="257" y="222"/>
                          </a:lnTo>
                          <a:lnTo>
                            <a:pt x="256" y="224"/>
                          </a:lnTo>
                          <a:lnTo>
                            <a:pt x="256" y="224"/>
                          </a:lnTo>
                          <a:lnTo>
                            <a:pt x="257" y="224"/>
                          </a:lnTo>
                          <a:lnTo>
                            <a:pt x="257" y="225"/>
                          </a:lnTo>
                          <a:lnTo>
                            <a:pt x="258" y="226"/>
                          </a:lnTo>
                          <a:lnTo>
                            <a:pt x="258" y="229"/>
                          </a:lnTo>
                          <a:lnTo>
                            <a:pt x="260" y="231"/>
                          </a:lnTo>
                          <a:lnTo>
                            <a:pt x="260" y="234"/>
                          </a:lnTo>
                          <a:lnTo>
                            <a:pt x="262" y="235"/>
                          </a:lnTo>
                          <a:lnTo>
                            <a:pt x="262" y="235"/>
                          </a:lnTo>
                          <a:lnTo>
                            <a:pt x="262" y="235"/>
                          </a:lnTo>
                          <a:lnTo>
                            <a:pt x="263" y="234"/>
                          </a:lnTo>
                          <a:lnTo>
                            <a:pt x="263" y="234"/>
                          </a:lnTo>
                          <a:lnTo>
                            <a:pt x="265" y="234"/>
                          </a:lnTo>
                          <a:lnTo>
                            <a:pt x="265" y="234"/>
                          </a:lnTo>
                          <a:lnTo>
                            <a:pt x="265" y="234"/>
                          </a:lnTo>
                          <a:lnTo>
                            <a:pt x="265" y="234"/>
                          </a:lnTo>
                          <a:lnTo>
                            <a:pt x="273" y="234"/>
                          </a:lnTo>
                          <a:lnTo>
                            <a:pt x="273" y="234"/>
                          </a:lnTo>
                          <a:lnTo>
                            <a:pt x="274" y="234"/>
                          </a:lnTo>
                          <a:lnTo>
                            <a:pt x="274" y="237"/>
                          </a:lnTo>
                          <a:lnTo>
                            <a:pt x="275" y="237"/>
                          </a:lnTo>
                          <a:lnTo>
                            <a:pt x="275" y="238"/>
                          </a:lnTo>
                          <a:lnTo>
                            <a:pt x="275" y="238"/>
                          </a:lnTo>
                          <a:lnTo>
                            <a:pt x="275" y="239"/>
                          </a:lnTo>
                          <a:lnTo>
                            <a:pt x="277" y="239"/>
                          </a:lnTo>
                          <a:lnTo>
                            <a:pt x="277" y="242"/>
                          </a:lnTo>
                          <a:lnTo>
                            <a:pt x="278" y="243"/>
                          </a:lnTo>
                          <a:lnTo>
                            <a:pt x="278" y="247"/>
                          </a:lnTo>
                          <a:lnTo>
                            <a:pt x="279" y="247"/>
                          </a:lnTo>
                          <a:lnTo>
                            <a:pt x="279" y="248"/>
                          </a:lnTo>
                          <a:lnTo>
                            <a:pt x="279" y="248"/>
                          </a:lnTo>
                          <a:lnTo>
                            <a:pt x="279" y="250"/>
                          </a:lnTo>
                          <a:lnTo>
                            <a:pt x="280" y="250"/>
                          </a:lnTo>
                          <a:lnTo>
                            <a:pt x="280" y="252"/>
                          </a:lnTo>
                          <a:lnTo>
                            <a:pt x="282" y="252"/>
                          </a:lnTo>
                          <a:lnTo>
                            <a:pt x="282" y="254"/>
                          </a:lnTo>
                          <a:lnTo>
                            <a:pt x="283" y="254"/>
                          </a:lnTo>
                          <a:lnTo>
                            <a:pt x="283" y="255"/>
                          </a:lnTo>
                          <a:lnTo>
                            <a:pt x="282" y="255"/>
                          </a:lnTo>
                          <a:lnTo>
                            <a:pt x="282" y="256"/>
                          </a:lnTo>
                          <a:lnTo>
                            <a:pt x="282" y="256"/>
                          </a:lnTo>
                          <a:lnTo>
                            <a:pt x="283" y="258"/>
                          </a:lnTo>
                          <a:lnTo>
                            <a:pt x="284" y="258"/>
                          </a:lnTo>
                          <a:lnTo>
                            <a:pt x="284" y="256"/>
                          </a:lnTo>
                          <a:lnTo>
                            <a:pt x="284" y="256"/>
                          </a:lnTo>
                          <a:lnTo>
                            <a:pt x="288" y="256"/>
                          </a:lnTo>
                          <a:lnTo>
                            <a:pt x="288" y="256"/>
                          </a:lnTo>
                          <a:lnTo>
                            <a:pt x="290" y="256"/>
                          </a:lnTo>
                          <a:lnTo>
                            <a:pt x="290" y="255"/>
                          </a:lnTo>
                          <a:lnTo>
                            <a:pt x="295" y="255"/>
                          </a:lnTo>
                          <a:lnTo>
                            <a:pt x="296" y="256"/>
                          </a:lnTo>
                          <a:lnTo>
                            <a:pt x="297" y="256"/>
                          </a:lnTo>
                          <a:lnTo>
                            <a:pt x="299" y="256"/>
                          </a:lnTo>
                          <a:lnTo>
                            <a:pt x="300" y="258"/>
                          </a:lnTo>
                          <a:lnTo>
                            <a:pt x="300" y="259"/>
                          </a:lnTo>
                          <a:lnTo>
                            <a:pt x="304" y="259"/>
                          </a:lnTo>
                          <a:lnTo>
                            <a:pt x="305" y="260"/>
                          </a:lnTo>
                          <a:lnTo>
                            <a:pt x="308" y="262"/>
                          </a:lnTo>
                          <a:lnTo>
                            <a:pt x="308" y="262"/>
                          </a:lnTo>
                          <a:lnTo>
                            <a:pt x="312" y="262"/>
                          </a:lnTo>
                          <a:lnTo>
                            <a:pt x="315" y="265"/>
                          </a:lnTo>
                          <a:lnTo>
                            <a:pt x="320" y="265"/>
                          </a:lnTo>
                          <a:lnTo>
                            <a:pt x="320" y="265"/>
                          </a:lnTo>
                          <a:lnTo>
                            <a:pt x="320" y="265"/>
                          </a:lnTo>
                          <a:lnTo>
                            <a:pt x="320" y="268"/>
                          </a:lnTo>
                          <a:lnTo>
                            <a:pt x="321" y="268"/>
                          </a:lnTo>
                          <a:lnTo>
                            <a:pt x="322" y="269"/>
                          </a:lnTo>
                          <a:lnTo>
                            <a:pt x="322" y="272"/>
                          </a:lnTo>
                          <a:lnTo>
                            <a:pt x="322" y="275"/>
                          </a:lnTo>
                          <a:lnTo>
                            <a:pt x="325" y="275"/>
                          </a:lnTo>
                          <a:lnTo>
                            <a:pt x="328" y="275"/>
                          </a:lnTo>
                          <a:lnTo>
                            <a:pt x="329" y="275"/>
                          </a:lnTo>
                          <a:lnTo>
                            <a:pt x="330" y="277"/>
                          </a:lnTo>
                          <a:lnTo>
                            <a:pt x="330" y="277"/>
                          </a:lnTo>
                          <a:lnTo>
                            <a:pt x="332" y="277"/>
                          </a:lnTo>
                          <a:lnTo>
                            <a:pt x="332" y="277"/>
                          </a:lnTo>
                          <a:lnTo>
                            <a:pt x="332" y="277"/>
                          </a:lnTo>
                          <a:lnTo>
                            <a:pt x="332" y="277"/>
                          </a:lnTo>
                          <a:lnTo>
                            <a:pt x="332" y="277"/>
                          </a:lnTo>
                          <a:lnTo>
                            <a:pt x="333" y="279"/>
                          </a:lnTo>
                          <a:lnTo>
                            <a:pt x="333" y="279"/>
                          </a:lnTo>
                          <a:lnTo>
                            <a:pt x="334" y="279"/>
                          </a:lnTo>
                          <a:lnTo>
                            <a:pt x="337" y="279"/>
                          </a:lnTo>
                          <a:lnTo>
                            <a:pt x="338" y="279"/>
                          </a:lnTo>
                          <a:lnTo>
                            <a:pt x="339" y="279"/>
                          </a:lnTo>
                          <a:lnTo>
                            <a:pt x="341" y="281"/>
                          </a:lnTo>
                          <a:lnTo>
                            <a:pt x="345" y="282"/>
                          </a:lnTo>
                          <a:lnTo>
                            <a:pt x="345" y="284"/>
                          </a:lnTo>
                          <a:lnTo>
                            <a:pt x="347" y="284"/>
                          </a:lnTo>
                          <a:lnTo>
                            <a:pt x="349" y="285"/>
                          </a:lnTo>
                          <a:lnTo>
                            <a:pt x="352" y="285"/>
                          </a:lnTo>
                          <a:lnTo>
                            <a:pt x="352" y="284"/>
                          </a:lnTo>
                          <a:lnTo>
                            <a:pt x="352" y="284"/>
                          </a:lnTo>
                          <a:lnTo>
                            <a:pt x="352" y="285"/>
                          </a:lnTo>
                          <a:lnTo>
                            <a:pt x="354" y="285"/>
                          </a:lnTo>
                          <a:lnTo>
                            <a:pt x="359" y="284"/>
                          </a:lnTo>
                          <a:lnTo>
                            <a:pt x="359" y="285"/>
                          </a:lnTo>
                          <a:lnTo>
                            <a:pt x="362" y="285"/>
                          </a:lnTo>
                          <a:lnTo>
                            <a:pt x="362" y="286"/>
                          </a:lnTo>
                          <a:lnTo>
                            <a:pt x="366" y="285"/>
                          </a:lnTo>
                          <a:lnTo>
                            <a:pt x="366" y="286"/>
                          </a:lnTo>
                          <a:lnTo>
                            <a:pt x="367" y="286"/>
                          </a:lnTo>
                          <a:lnTo>
                            <a:pt x="367" y="286"/>
                          </a:lnTo>
                          <a:lnTo>
                            <a:pt x="369" y="288"/>
                          </a:lnTo>
                          <a:lnTo>
                            <a:pt x="372" y="288"/>
                          </a:lnTo>
                          <a:lnTo>
                            <a:pt x="372" y="297"/>
                          </a:lnTo>
                          <a:lnTo>
                            <a:pt x="371" y="297"/>
                          </a:lnTo>
                          <a:lnTo>
                            <a:pt x="371" y="300"/>
                          </a:lnTo>
                          <a:lnTo>
                            <a:pt x="371" y="300"/>
                          </a:lnTo>
                          <a:lnTo>
                            <a:pt x="372" y="302"/>
                          </a:lnTo>
                          <a:lnTo>
                            <a:pt x="372" y="302"/>
                          </a:lnTo>
                          <a:lnTo>
                            <a:pt x="372" y="303"/>
                          </a:lnTo>
                          <a:lnTo>
                            <a:pt x="372" y="305"/>
                          </a:lnTo>
                          <a:lnTo>
                            <a:pt x="372" y="306"/>
                          </a:lnTo>
                          <a:lnTo>
                            <a:pt x="372" y="310"/>
                          </a:lnTo>
                          <a:lnTo>
                            <a:pt x="372" y="310"/>
                          </a:lnTo>
                          <a:lnTo>
                            <a:pt x="372" y="317"/>
                          </a:lnTo>
                          <a:lnTo>
                            <a:pt x="373" y="318"/>
                          </a:lnTo>
                          <a:lnTo>
                            <a:pt x="375" y="319"/>
                          </a:lnTo>
                          <a:lnTo>
                            <a:pt x="376" y="320"/>
                          </a:lnTo>
                          <a:lnTo>
                            <a:pt x="377" y="322"/>
                          </a:lnTo>
                          <a:lnTo>
                            <a:pt x="379" y="323"/>
                          </a:lnTo>
                          <a:lnTo>
                            <a:pt x="377" y="324"/>
                          </a:lnTo>
                          <a:lnTo>
                            <a:pt x="377" y="324"/>
                          </a:lnTo>
                          <a:lnTo>
                            <a:pt x="376" y="326"/>
                          </a:lnTo>
                          <a:lnTo>
                            <a:pt x="379" y="327"/>
                          </a:lnTo>
                          <a:lnTo>
                            <a:pt x="380" y="330"/>
                          </a:lnTo>
                          <a:lnTo>
                            <a:pt x="383" y="330"/>
                          </a:lnTo>
                          <a:lnTo>
                            <a:pt x="384" y="332"/>
                          </a:lnTo>
                          <a:lnTo>
                            <a:pt x="385" y="334"/>
                          </a:lnTo>
                          <a:lnTo>
                            <a:pt x="387" y="334"/>
                          </a:lnTo>
                          <a:lnTo>
                            <a:pt x="385" y="336"/>
                          </a:lnTo>
                          <a:lnTo>
                            <a:pt x="394" y="336"/>
                          </a:lnTo>
                          <a:lnTo>
                            <a:pt x="394" y="335"/>
                          </a:lnTo>
                          <a:lnTo>
                            <a:pt x="396" y="334"/>
                          </a:lnTo>
                          <a:lnTo>
                            <a:pt x="397" y="332"/>
                          </a:lnTo>
                          <a:lnTo>
                            <a:pt x="400" y="334"/>
                          </a:lnTo>
                          <a:lnTo>
                            <a:pt x="400" y="432"/>
                          </a:lnTo>
                          <a:lnTo>
                            <a:pt x="400" y="432"/>
                          </a:lnTo>
                          <a:lnTo>
                            <a:pt x="396" y="433"/>
                          </a:lnTo>
                          <a:lnTo>
                            <a:pt x="396" y="433"/>
                          </a:lnTo>
                          <a:lnTo>
                            <a:pt x="396" y="434"/>
                          </a:lnTo>
                          <a:lnTo>
                            <a:pt x="394" y="434"/>
                          </a:lnTo>
                          <a:lnTo>
                            <a:pt x="394" y="434"/>
                          </a:lnTo>
                          <a:lnTo>
                            <a:pt x="393" y="436"/>
                          </a:lnTo>
                          <a:lnTo>
                            <a:pt x="393" y="437"/>
                          </a:lnTo>
                          <a:lnTo>
                            <a:pt x="396" y="437"/>
                          </a:lnTo>
                          <a:lnTo>
                            <a:pt x="397" y="438"/>
                          </a:lnTo>
                          <a:lnTo>
                            <a:pt x="397" y="440"/>
                          </a:lnTo>
                          <a:lnTo>
                            <a:pt x="396" y="441"/>
                          </a:lnTo>
                          <a:lnTo>
                            <a:pt x="394" y="441"/>
                          </a:lnTo>
                          <a:lnTo>
                            <a:pt x="394" y="440"/>
                          </a:lnTo>
                          <a:lnTo>
                            <a:pt x="389" y="440"/>
                          </a:lnTo>
                          <a:lnTo>
                            <a:pt x="388" y="441"/>
                          </a:lnTo>
                          <a:lnTo>
                            <a:pt x="388" y="441"/>
                          </a:lnTo>
                          <a:lnTo>
                            <a:pt x="387" y="442"/>
                          </a:lnTo>
                          <a:lnTo>
                            <a:pt x="387" y="444"/>
                          </a:lnTo>
                          <a:lnTo>
                            <a:pt x="380" y="444"/>
                          </a:lnTo>
                          <a:lnTo>
                            <a:pt x="377" y="446"/>
                          </a:lnTo>
                          <a:lnTo>
                            <a:pt x="376" y="446"/>
                          </a:lnTo>
                          <a:lnTo>
                            <a:pt x="376" y="447"/>
                          </a:lnTo>
                          <a:lnTo>
                            <a:pt x="375" y="447"/>
                          </a:lnTo>
                          <a:lnTo>
                            <a:pt x="375" y="447"/>
                          </a:lnTo>
                          <a:lnTo>
                            <a:pt x="375" y="447"/>
                          </a:lnTo>
                          <a:lnTo>
                            <a:pt x="375" y="447"/>
                          </a:lnTo>
                          <a:lnTo>
                            <a:pt x="375" y="447"/>
                          </a:lnTo>
                          <a:lnTo>
                            <a:pt x="373" y="449"/>
                          </a:lnTo>
                          <a:lnTo>
                            <a:pt x="372" y="450"/>
                          </a:lnTo>
                          <a:lnTo>
                            <a:pt x="372" y="450"/>
                          </a:lnTo>
                          <a:lnTo>
                            <a:pt x="371" y="450"/>
                          </a:lnTo>
                          <a:lnTo>
                            <a:pt x="369" y="451"/>
                          </a:lnTo>
                          <a:lnTo>
                            <a:pt x="364" y="451"/>
                          </a:lnTo>
                          <a:lnTo>
                            <a:pt x="364" y="449"/>
                          </a:lnTo>
                          <a:lnTo>
                            <a:pt x="366" y="447"/>
                          </a:lnTo>
                          <a:lnTo>
                            <a:pt x="367" y="446"/>
                          </a:lnTo>
                          <a:lnTo>
                            <a:pt x="368" y="445"/>
                          </a:lnTo>
                          <a:lnTo>
                            <a:pt x="368" y="444"/>
                          </a:lnTo>
                          <a:lnTo>
                            <a:pt x="366" y="444"/>
                          </a:lnTo>
                          <a:lnTo>
                            <a:pt x="366" y="444"/>
                          </a:lnTo>
                          <a:lnTo>
                            <a:pt x="366" y="444"/>
                          </a:lnTo>
                          <a:lnTo>
                            <a:pt x="366" y="446"/>
                          </a:lnTo>
                          <a:lnTo>
                            <a:pt x="363" y="451"/>
                          </a:lnTo>
                          <a:lnTo>
                            <a:pt x="362" y="451"/>
                          </a:lnTo>
                          <a:lnTo>
                            <a:pt x="359" y="453"/>
                          </a:lnTo>
                          <a:lnTo>
                            <a:pt x="359" y="457"/>
                          </a:lnTo>
                          <a:lnTo>
                            <a:pt x="360" y="455"/>
                          </a:lnTo>
                          <a:lnTo>
                            <a:pt x="362" y="455"/>
                          </a:lnTo>
                          <a:lnTo>
                            <a:pt x="362" y="455"/>
                          </a:lnTo>
                          <a:lnTo>
                            <a:pt x="362" y="457"/>
                          </a:lnTo>
                          <a:lnTo>
                            <a:pt x="363" y="457"/>
                          </a:lnTo>
                          <a:lnTo>
                            <a:pt x="363" y="457"/>
                          </a:lnTo>
                          <a:lnTo>
                            <a:pt x="363" y="458"/>
                          </a:lnTo>
                          <a:lnTo>
                            <a:pt x="366" y="458"/>
                          </a:lnTo>
                          <a:lnTo>
                            <a:pt x="366" y="459"/>
                          </a:lnTo>
                          <a:lnTo>
                            <a:pt x="363" y="459"/>
                          </a:lnTo>
                          <a:lnTo>
                            <a:pt x="363" y="459"/>
                          </a:lnTo>
                          <a:lnTo>
                            <a:pt x="364" y="459"/>
                          </a:lnTo>
                          <a:lnTo>
                            <a:pt x="364" y="461"/>
                          </a:lnTo>
                          <a:lnTo>
                            <a:pt x="369" y="461"/>
                          </a:lnTo>
                          <a:lnTo>
                            <a:pt x="369" y="459"/>
                          </a:lnTo>
                          <a:lnTo>
                            <a:pt x="372" y="459"/>
                          </a:lnTo>
                          <a:lnTo>
                            <a:pt x="372" y="459"/>
                          </a:lnTo>
                          <a:lnTo>
                            <a:pt x="375" y="458"/>
                          </a:lnTo>
                          <a:lnTo>
                            <a:pt x="376" y="457"/>
                          </a:lnTo>
                          <a:lnTo>
                            <a:pt x="377" y="454"/>
                          </a:lnTo>
                          <a:lnTo>
                            <a:pt x="384" y="453"/>
                          </a:lnTo>
                          <a:lnTo>
                            <a:pt x="384" y="453"/>
                          </a:lnTo>
                          <a:lnTo>
                            <a:pt x="385" y="453"/>
                          </a:lnTo>
                          <a:lnTo>
                            <a:pt x="385" y="451"/>
                          </a:lnTo>
                          <a:lnTo>
                            <a:pt x="387" y="451"/>
                          </a:lnTo>
                          <a:lnTo>
                            <a:pt x="388" y="450"/>
                          </a:lnTo>
                          <a:lnTo>
                            <a:pt x="389" y="450"/>
                          </a:lnTo>
                          <a:lnTo>
                            <a:pt x="389" y="450"/>
                          </a:lnTo>
                          <a:lnTo>
                            <a:pt x="392" y="450"/>
                          </a:lnTo>
                          <a:lnTo>
                            <a:pt x="393" y="449"/>
                          </a:lnTo>
                          <a:lnTo>
                            <a:pt x="394" y="449"/>
                          </a:lnTo>
                          <a:lnTo>
                            <a:pt x="394" y="447"/>
                          </a:lnTo>
                          <a:lnTo>
                            <a:pt x="397" y="446"/>
                          </a:lnTo>
                          <a:lnTo>
                            <a:pt x="397" y="445"/>
                          </a:lnTo>
                          <a:lnTo>
                            <a:pt x="400" y="442"/>
                          </a:lnTo>
                          <a:lnTo>
                            <a:pt x="398" y="441"/>
                          </a:lnTo>
                          <a:lnTo>
                            <a:pt x="397" y="438"/>
                          </a:lnTo>
                          <a:lnTo>
                            <a:pt x="398" y="438"/>
                          </a:lnTo>
                          <a:lnTo>
                            <a:pt x="400" y="438"/>
                          </a:lnTo>
                          <a:lnTo>
                            <a:pt x="400" y="506"/>
                          </a:lnTo>
                          <a:lnTo>
                            <a:pt x="13" y="506"/>
                          </a:lnTo>
                          <a:lnTo>
                            <a:pt x="13" y="506"/>
                          </a:lnTo>
                          <a:lnTo>
                            <a:pt x="12" y="506"/>
                          </a:lnTo>
                          <a:lnTo>
                            <a:pt x="11" y="505"/>
                          </a:lnTo>
                          <a:lnTo>
                            <a:pt x="11" y="504"/>
                          </a:lnTo>
                          <a:lnTo>
                            <a:pt x="11" y="502"/>
                          </a:lnTo>
                          <a:lnTo>
                            <a:pt x="11" y="502"/>
                          </a:lnTo>
                          <a:lnTo>
                            <a:pt x="11" y="502"/>
                          </a:lnTo>
                          <a:lnTo>
                            <a:pt x="12" y="501"/>
                          </a:lnTo>
                          <a:lnTo>
                            <a:pt x="15" y="504"/>
                          </a:lnTo>
                          <a:lnTo>
                            <a:pt x="15" y="502"/>
                          </a:lnTo>
                          <a:lnTo>
                            <a:pt x="13" y="501"/>
                          </a:lnTo>
                          <a:lnTo>
                            <a:pt x="13" y="500"/>
                          </a:lnTo>
                          <a:lnTo>
                            <a:pt x="13" y="498"/>
                          </a:lnTo>
                          <a:lnTo>
                            <a:pt x="15" y="496"/>
                          </a:lnTo>
                          <a:lnTo>
                            <a:pt x="13" y="496"/>
                          </a:lnTo>
                          <a:lnTo>
                            <a:pt x="13" y="496"/>
                          </a:lnTo>
                          <a:lnTo>
                            <a:pt x="9" y="496"/>
                          </a:lnTo>
                          <a:lnTo>
                            <a:pt x="9" y="496"/>
                          </a:lnTo>
                          <a:lnTo>
                            <a:pt x="11" y="496"/>
                          </a:lnTo>
                          <a:lnTo>
                            <a:pt x="11" y="498"/>
                          </a:lnTo>
                          <a:lnTo>
                            <a:pt x="7" y="498"/>
                          </a:lnTo>
                          <a:lnTo>
                            <a:pt x="7" y="493"/>
                          </a:lnTo>
                          <a:lnTo>
                            <a:pt x="6" y="493"/>
                          </a:lnTo>
                          <a:lnTo>
                            <a:pt x="6" y="492"/>
                          </a:lnTo>
                          <a:lnTo>
                            <a:pt x="4" y="492"/>
                          </a:lnTo>
                          <a:lnTo>
                            <a:pt x="4" y="491"/>
                          </a:lnTo>
                          <a:lnTo>
                            <a:pt x="4" y="491"/>
                          </a:lnTo>
                          <a:lnTo>
                            <a:pt x="4" y="491"/>
                          </a:lnTo>
                          <a:lnTo>
                            <a:pt x="2" y="489"/>
                          </a:lnTo>
                          <a:lnTo>
                            <a:pt x="2" y="483"/>
                          </a:lnTo>
                          <a:lnTo>
                            <a:pt x="0" y="481"/>
                          </a:lnTo>
                          <a:lnTo>
                            <a:pt x="0" y="374"/>
                          </a:lnTo>
                          <a:lnTo>
                            <a:pt x="3" y="374"/>
                          </a:lnTo>
                          <a:lnTo>
                            <a:pt x="3" y="374"/>
                          </a:lnTo>
                          <a:lnTo>
                            <a:pt x="7" y="374"/>
                          </a:lnTo>
                          <a:lnTo>
                            <a:pt x="8" y="373"/>
                          </a:lnTo>
                          <a:lnTo>
                            <a:pt x="9" y="373"/>
                          </a:lnTo>
                          <a:lnTo>
                            <a:pt x="11" y="373"/>
                          </a:lnTo>
                          <a:lnTo>
                            <a:pt x="11" y="374"/>
                          </a:lnTo>
                          <a:lnTo>
                            <a:pt x="12" y="375"/>
                          </a:lnTo>
                          <a:lnTo>
                            <a:pt x="11" y="375"/>
                          </a:lnTo>
                          <a:lnTo>
                            <a:pt x="11" y="375"/>
                          </a:lnTo>
                          <a:lnTo>
                            <a:pt x="11" y="375"/>
                          </a:lnTo>
                          <a:lnTo>
                            <a:pt x="9" y="375"/>
                          </a:lnTo>
                          <a:lnTo>
                            <a:pt x="9" y="378"/>
                          </a:lnTo>
                          <a:lnTo>
                            <a:pt x="9" y="378"/>
                          </a:lnTo>
                          <a:lnTo>
                            <a:pt x="9" y="378"/>
                          </a:lnTo>
                          <a:lnTo>
                            <a:pt x="9" y="378"/>
                          </a:lnTo>
                          <a:lnTo>
                            <a:pt x="9" y="378"/>
                          </a:lnTo>
                          <a:lnTo>
                            <a:pt x="9" y="378"/>
                          </a:lnTo>
                          <a:lnTo>
                            <a:pt x="11" y="379"/>
                          </a:lnTo>
                          <a:lnTo>
                            <a:pt x="11" y="381"/>
                          </a:lnTo>
                          <a:lnTo>
                            <a:pt x="12" y="382"/>
                          </a:lnTo>
                          <a:lnTo>
                            <a:pt x="13" y="382"/>
                          </a:lnTo>
                          <a:lnTo>
                            <a:pt x="12" y="379"/>
                          </a:lnTo>
                          <a:lnTo>
                            <a:pt x="12" y="377"/>
                          </a:lnTo>
                          <a:lnTo>
                            <a:pt x="13" y="375"/>
                          </a:lnTo>
                          <a:lnTo>
                            <a:pt x="15" y="373"/>
                          </a:lnTo>
                          <a:lnTo>
                            <a:pt x="13" y="373"/>
                          </a:lnTo>
                          <a:lnTo>
                            <a:pt x="13" y="373"/>
                          </a:lnTo>
                          <a:lnTo>
                            <a:pt x="12" y="373"/>
                          </a:lnTo>
                          <a:lnTo>
                            <a:pt x="11" y="373"/>
                          </a:lnTo>
                          <a:lnTo>
                            <a:pt x="12" y="373"/>
                          </a:lnTo>
                          <a:lnTo>
                            <a:pt x="11" y="370"/>
                          </a:lnTo>
                          <a:lnTo>
                            <a:pt x="9" y="369"/>
                          </a:lnTo>
                          <a:lnTo>
                            <a:pt x="8" y="368"/>
                          </a:lnTo>
                          <a:lnTo>
                            <a:pt x="11" y="368"/>
                          </a:lnTo>
                          <a:lnTo>
                            <a:pt x="11" y="366"/>
                          </a:lnTo>
                          <a:lnTo>
                            <a:pt x="12" y="365"/>
                          </a:lnTo>
                          <a:lnTo>
                            <a:pt x="8" y="362"/>
                          </a:lnTo>
                          <a:lnTo>
                            <a:pt x="8" y="360"/>
                          </a:lnTo>
                          <a:lnTo>
                            <a:pt x="6" y="360"/>
                          </a:lnTo>
                          <a:lnTo>
                            <a:pt x="6" y="358"/>
                          </a:lnTo>
                          <a:lnTo>
                            <a:pt x="4" y="357"/>
                          </a:lnTo>
                          <a:lnTo>
                            <a:pt x="3" y="357"/>
                          </a:lnTo>
                          <a:lnTo>
                            <a:pt x="3" y="356"/>
                          </a:lnTo>
                          <a:lnTo>
                            <a:pt x="3" y="354"/>
                          </a:lnTo>
                          <a:lnTo>
                            <a:pt x="4" y="354"/>
                          </a:lnTo>
                          <a:lnTo>
                            <a:pt x="4" y="353"/>
                          </a:lnTo>
                          <a:lnTo>
                            <a:pt x="3" y="353"/>
                          </a:lnTo>
                          <a:lnTo>
                            <a:pt x="2" y="353"/>
                          </a:lnTo>
                          <a:lnTo>
                            <a:pt x="0" y="353"/>
                          </a:lnTo>
                          <a:lnTo>
                            <a:pt x="0" y="125"/>
                          </a:lnTo>
                          <a:lnTo>
                            <a:pt x="3" y="125"/>
                          </a:lnTo>
                          <a:lnTo>
                            <a:pt x="3" y="124"/>
                          </a:lnTo>
                          <a:lnTo>
                            <a:pt x="6" y="124"/>
                          </a:lnTo>
                          <a:lnTo>
                            <a:pt x="6" y="125"/>
                          </a:lnTo>
                          <a:lnTo>
                            <a:pt x="9" y="125"/>
                          </a:lnTo>
                          <a:lnTo>
                            <a:pt x="9" y="125"/>
                          </a:lnTo>
                          <a:lnTo>
                            <a:pt x="17" y="125"/>
                          </a:lnTo>
                          <a:lnTo>
                            <a:pt x="17" y="127"/>
                          </a:lnTo>
                          <a:lnTo>
                            <a:pt x="19" y="128"/>
                          </a:lnTo>
                          <a:lnTo>
                            <a:pt x="20" y="129"/>
                          </a:lnTo>
                          <a:lnTo>
                            <a:pt x="21" y="129"/>
                          </a:lnTo>
                          <a:lnTo>
                            <a:pt x="21" y="132"/>
                          </a:lnTo>
                          <a:lnTo>
                            <a:pt x="21" y="132"/>
                          </a:lnTo>
                          <a:lnTo>
                            <a:pt x="19" y="132"/>
                          </a:lnTo>
                          <a:lnTo>
                            <a:pt x="15" y="132"/>
                          </a:lnTo>
                          <a:lnTo>
                            <a:pt x="12" y="131"/>
                          </a:lnTo>
                          <a:lnTo>
                            <a:pt x="9" y="131"/>
                          </a:lnTo>
                          <a:lnTo>
                            <a:pt x="9" y="131"/>
                          </a:lnTo>
                          <a:lnTo>
                            <a:pt x="12" y="132"/>
                          </a:lnTo>
                          <a:lnTo>
                            <a:pt x="13" y="135"/>
                          </a:lnTo>
                          <a:lnTo>
                            <a:pt x="15" y="137"/>
                          </a:lnTo>
                          <a:lnTo>
                            <a:pt x="13" y="137"/>
                          </a:lnTo>
                          <a:lnTo>
                            <a:pt x="13" y="137"/>
                          </a:lnTo>
                          <a:lnTo>
                            <a:pt x="13" y="138"/>
                          </a:lnTo>
                          <a:lnTo>
                            <a:pt x="12" y="138"/>
                          </a:lnTo>
                          <a:lnTo>
                            <a:pt x="11" y="140"/>
                          </a:lnTo>
                          <a:lnTo>
                            <a:pt x="8" y="141"/>
                          </a:lnTo>
                          <a:lnTo>
                            <a:pt x="9" y="142"/>
                          </a:lnTo>
                          <a:lnTo>
                            <a:pt x="9" y="144"/>
                          </a:lnTo>
                          <a:lnTo>
                            <a:pt x="9" y="144"/>
                          </a:lnTo>
                          <a:lnTo>
                            <a:pt x="9" y="145"/>
                          </a:lnTo>
                          <a:lnTo>
                            <a:pt x="8" y="145"/>
                          </a:lnTo>
                          <a:lnTo>
                            <a:pt x="7" y="145"/>
                          </a:lnTo>
                          <a:lnTo>
                            <a:pt x="7" y="146"/>
                          </a:lnTo>
                          <a:lnTo>
                            <a:pt x="9" y="148"/>
                          </a:lnTo>
                          <a:lnTo>
                            <a:pt x="11" y="149"/>
                          </a:lnTo>
                          <a:lnTo>
                            <a:pt x="11" y="149"/>
                          </a:lnTo>
                          <a:lnTo>
                            <a:pt x="20" y="152"/>
                          </a:lnTo>
                          <a:lnTo>
                            <a:pt x="20" y="150"/>
                          </a:lnTo>
                          <a:lnTo>
                            <a:pt x="21" y="149"/>
                          </a:lnTo>
                          <a:lnTo>
                            <a:pt x="21" y="149"/>
                          </a:lnTo>
                          <a:lnTo>
                            <a:pt x="21" y="146"/>
                          </a:lnTo>
                          <a:lnTo>
                            <a:pt x="23" y="145"/>
                          </a:lnTo>
                          <a:lnTo>
                            <a:pt x="23" y="144"/>
                          </a:lnTo>
                          <a:lnTo>
                            <a:pt x="24" y="144"/>
                          </a:lnTo>
                          <a:lnTo>
                            <a:pt x="27" y="142"/>
                          </a:lnTo>
                          <a:lnTo>
                            <a:pt x="28" y="141"/>
                          </a:lnTo>
                          <a:lnTo>
                            <a:pt x="28" y="141"/>
                          </a:lnTo>
                          <a:lnTo>
                            <a:pt x="33" y="141"/>
                          </a:lnTo>
                          <a:lnTo>
                            <a:pt x="34" y="141"/>
                          </a:lnTo>
                          <a:lnTo>
                            <a:pt x="36" y="142"/>
                          </a:lnTo>
                          <a:lnTo>
                            <a:pt x="36" y="144"/>
                          </a:lnTo>
                          <a:lnTo>
                            <a:pt x="33" y="144"/>
                          </a:lnTo>
                          <a:lnTo>
                            <a:pt x="32" y="144"/>
                          </a:lnTo>
                          <a:lnTo>
                            <a:pt x="30" y="145"/>
                          </a:lnTo>
                          <a:lnTo>
                            <a:pt x="29" y="146"/>
                          </a:lnTo>
                          <a:lnTo>
                            <a:pt x="28" y="146"/>
                          </a:lnTo>
                          <a:lnTo>
                            <a:pt x="28" y="148"/>
                          </a:lnTo>
                          <a:lnTo>
                            <a:pt x="25" y="149"/>
                          </a:lnTo>
                          <a:lnTo>
                            <a:pt x="25" y="149"/>
                          </a:lnTo>
                          <a:lnTo>
                            <a:pt x="23" y="149"/>
                          </a:lnTo>
                          <a:lnTo>
                            <a:pt x="23" y="153"/>
                          </a:lnTo>
                          <a:lnTo>
                            <a:pt x="24" y="153"/>
                          </a:lnTo>
                          <a:lnTo>
                            <a:pt x="24" y="152"/>
                          </a:lnTo>
                          <a:lnTo>
                            <a:pt x="24" y="152"/>
                          </a:lnTo>
                          <a:lnTo>
                            <a:pt x="25" y="152"/>
                          </a:lnTo>
                          <a:lnTo>
                            <a:pt x="27" y="150"/>
                          </a:lnTo>
                          <a:lnTo>
                            <a:pt x="28" y="149"/>
                          </a:lnTo>
                          <a:lnTo>
                            <a:pt x="29" y="149"/>
                          </a:lnTo>
                          <a:lnTo>
                            <a:pt x="29" y="148"/>
                          </a:lnTo>
                          <a:lnTo>
                            <a:pt x="30" y="148"/>
                          </a:lnTo>
                          <a:lnTo>
                            <a:pt x="33" y="146"/>
                          </a:lnTo>
                          <a:lnTo>
                            <a:pt x="36" y="145"/>
                          </a:lnTo>
                          <a:lnTo>
                            <a:pt x="38" y="145"/>
                          </a:lnTo>
                          <a:lnTo>
                            <a:pt x="41" y="145"/>
                          </a:lnTo>
                          <a:lnTo>
                            <a:pt x="42" y="145"/>
                          </a:lnTo>
                          <a:lnTo>
                            <a:pt x="42" y="145"/>
                          </a:lnTo>
                          <a:lnTo>
                            <a:pt x="45" y="145"/>
                          </a:lnTo>
                          <a:lnTo>
                            <a:pt x="45" y="145"/>
                          </a:lnTo>
                          <a:lnTo>
                            <a:pt x="46" y="146"/>
                          </a:lnTo>
                          <a:lnTo>
                            <a:pt x="46" y="146"/>
                          </a:lnTo>
                          <a:lnTo>
                            <a:pt x="46" y="145"/>
                          </a:lnTo>
                          <a:lnTo>
                            <a:pt x="45" y="144"/>
                          </a:lnTo>
                          <a:lnTo>
                            <a:pt x="44" y="144"/>
                          </a:lnTo>
                          <a:lnTo>
                            <a:pt x="41" y="142"/>
                          </a:lnTo>
                          <a:lnTo>
                            <a:pt x="40" y="142"/>
                          </a:lnTo>
                          <a:lnTo>
                            <a:pt x="38" y="141"/>
                          </a:lnTo>
                          <a:lnTo>
                            <a:pt x="38" y="138"/>
                          </a:lnTo>
                          <a:lnTo>
                            <a:pt x="40" y="138"/>
                          </a:lnTo>
                          <a:lnTo>
                            <a:pt x="40" y="138"/>
                          </a:lnTo>
                          <a:lnTo>
                            <a:pt x="44" y="137"/>
                          </a:lnTo>
                          <a:lnTo>
                            <a:pt x="44" y="138"/>
                          </a:lnTo>
                          <a:lnTo>
                            <a:pt x="45" y="140"/>
                          </a:lnTo>
                          <a:lnTo>
                            <a:pt x="47" y="140"/>
                          </a:lnTo>
                          <a:lnTo>
                            <a:pt x="50" y="140"/>
                          </a:lnTo>
                          <a:lnTo>
                            <a:pt x="51" y="140"/>
                          </a:lnTo>
                          <a:lnTo>
                            <a:pt x="53" y="140"/>
                          </a:lnTo>
                          <a:lnTo>
                            <a:pt x="54" y="138"/>
                          </a:lnTo>
                          <a:lnTo>
                            <a:pt x="55" y="138"/>
                          </a:lnTo>
                          <a:lnTo>
                            <a:pt x="54" y="137"/>
                          </a:lnTo>
                          <a:lnTo>
                            <a:pt x="54" y="136"/>
                          </a:lnTo>
                          <a:lnTo>
                            <a:pt x="53" y="135"/>
                          </a:lnTo>
                          <a:lnTo>
                            <a:pt x="55" y="132"/>
                          </a:lnTo>
                          <a:lnTo>
                            <a:pt x="57" y="131"/>
                          </a:lnTo>
                          <a:lnTo>
                            <a:pt x="57" y="127"/>
                          </a:lnTo>
                          <a:lnTo>
                            <a:pt x="57" y="127"/>
                          </a:lnTo>
                          <a:lnTo>
                            <a:pt x="55" y="127"/>
                          </a:lnTo>
                          <a:lnTo>
                            <a:pt x="54" y="125"/>
                          </a:lnTo>
                          <a:lnTo>
                            <a:pt x="53" y="127"/>
                          </a:lnTo>
                          <a:lnTo>
                            <a:pt x="50" y="127"/>
                          </a:lnTo>
                          <a:lnTo>
                            <a:pt x="47" y="128"/>
                          </a:lnTo>
                          <a:lnTo>
                            <a:pt x="45" y="127"/>
                          </a:lnTo>
                          <a:lnTo>
                            <a:pt x="45" y="127"/>
                          </a:lnTo>
                          <a:lnTo>
                            <a:pt x="44" y="127"/>
                          </a:lnTo>
                          <a:lnTo>
                            <a:pt x="44" y="125"/>
                          </a:lnTo>
                          <a:lnTo>
                            <a:pt x="40" y="125"/>
                          </a:lnTo>
                          <a:lnTo>
                            <a:pt x="40" y="124"/>
                          </a:lnTo>
                          <a:lnTo>
                            <a:pt x="37" y="124"/>
                          </a:lnTo>
                          <a:lnTo>
                            <a:pt x="36" y="124"/>
                          </a:lnTo>
                          <a:lnTo>
                            <a:pt x="34" y="124"/>
                          </a:lnTo>
                          <a:lnTo>
                            <a:pt x="33" y="123"/>
                          </a:lnTo>
                          <a:lnTo>
                            <a:pt x="34" y="123"/>
                          </a:lnTo>
                          <a:lnTo>
                            <a:pt x="37" y="121"/>
                          </a:lnTo>
                          <a:lnTo>
                            <a:pt x="40" y="120"/>
                          </a:lnTo>
                          <a:lnTo>
                            <a:pt x="42" y="120"/>
                          </a:lnTo>
                          <a:lnTo>
                            <a:pt x="46" y="120"/>
                          </a:lnTo>
                          <a:lnTo>
                            <a:pt x="46" y="119"/>
                          </a:lnTo>
                          <a:lnTo>
                            <a:pt x="41" y="119"/>
                          </a:lnTo>
                          <a:lnTo>
                            <a:pt x="41" y="118"/>
                          </a:lnTo>
                          <a:lnTo>
                            <a:pt x="40" y="118"/>
                          </a:lnTo>
                          <a:lnTo>
                            <a:pt x="40" y="118"/>
                          </a:lnTo>
                          <a:lnTo>
                            <a:pt x="37" y="118"/>
                          </a:lnTo>
                          <a:lnTo>
                            <a:pt x="37" y="116"/>
                          </a:lnTo>
                          <a:lnTo>
                            <a:pt x="33" y="116"/>
                          </a:lnTo>
                          <a:lnTo>
                            <a:pt x="33" y="116"/>
                          </a:lnTo>
                          <a:lnTo>
                            <a:pt x="32" y="116"/>
                          </a:lnTo>
                          <a:lnTo>
                            <a:pt x="32" y="116"/>
                          </a:lnTo>
                          <a:lnTo>
                            <a:pt x="32" y="116"/>
                          </a:lnTo>
                          <a:lnTo>
                            <a:pt x="28" y="118"/>
                          </a:lnTo>
                          <a:lnTo>
                            <a:pt x="28" y="118"/>
                          </a:lnTo>
                          <a:lnTo>
                            <a:pt x="24" y="118"/>
                          </a:lnTo>
                          <a:lnTo>
                            <a:pt x="24" y="119"/>
                          </a:lnTo>
                          <a:lnTo>
                            <a:pt x="21" y="119"/>
                          </a:lnTo>
                          <a:lnTo>
                            <a:pt x="21" y="119"/>
                          </a:lnTo>
                          <a:lnTo>
                            <a:pt x="20" y="119"/>
                          </a:lnTo>
                          <a:lnTo>
                            <a:pt x="20" y="120"/>
                          </a:lnTo>
                          <a:lnTo>
                            <a:pt x="15" y="120"/>
                          </a:lnTo>
                          <a:lnTo>
                            <a:pt x="15" y="120"/>
                          </a:lnTo>
                          <a:lnTo>
                            <a:pt x="13" y="120"/>
                          </a:lnTo>
                          <a:lnTo>
                            <a:pt x="13" y="121"/>
                          </a:lnTo>
                          <a:lnTo>
                            <a:pt x="12" y="121"/>
                          </a:lnTo>
                          <a:lnTo>
                            <a:pt x="9" y="121"/>
                          </a:lnTo>
                          <a:lnTo>
                            <a:pt x="8" y="120"/>
                          </a:lnTo>
                          <a:lnTo>
                            <a:pt x="6" y="120"/>
                          </a:lnTo>
                          <a:lnTo>
                            <a:pt x="6" y="121"/>
                          </a:lnTo>
                          <a:lnTo>
                            <a:pt x="3" y="121"/>
                          </a:lnTo>
                          <a:lnTo>
                            <a:pt x="2" y="121"/>
                          </a:lnTo>
                          <a:lnTo>
                            <a:pt x="0" y="121"/>
                          </a:lnTo>
                          <a:lnTo>
                            <a:pt x="0" y="76"/>
                          </a:lnTo>
                          <a:lnTo>
                            <a:pt x="2" y="76"/>
                          </a:lnTo>
                          <a:lnTo>
                            <a:pt x="2" y="78"/>
                          </a:lnTo>
                          <a:lnTo>
                            <a:pt x="2" y="80"/>
                          </a:lnTo>
                          <a:lnTo>
                            <a:pt x="2" y="80"/>
                          </a:lnTo>
                          <a:lnTo>
                            <a:pt x="2" y="80"/>
                          </a:lnTo>
                          <a:lnTo>
                            <a:pt x="3" y="80"/>
                          </a:lnTo>
                          <a:lnTo>
                            <a:pt x="4" y="80"/>
                          </a:lnTo>
                          <a:lnTo>
                            <a:pt x="6" y="78"/>
                          </a:lnTo>
                          <a:lnTo>
                            <a:pt x="7" y="77"/>
                          </a:lnTo>
                          <a:lnTo>
                            <a:pt x="9" y="76"/>
                          </a:lnTo>
                          <a:lnTo>
                            <a:pt x="9" y="73"/>
                          </a:lnTo>
                          <a:lnTo>
                            <a:pt x="15" y="73"/>
                          </a:lnTo>
                          <a:lnTo>
                            <a:pt x="15" y="73"/>
                          </a:lnTo>
                          <a:lnTo>
                            <a:pt x="19" y="73"/>
                          </a:lnTo>
                          <a:lnTo>
                            <a:pt x="19" y="73"/>
                          </a:lnTo>
                          <a:lnTo>
                            <a:pt x="21" y="73"/>
                          </a:lnTo>
                          <a:lnTo>
                            <a:pt x="21" y="74"/>
                          </a:lnTo>
                          <a:lnTo>
                            <a:pt x="23" y="74"/>
                          </a:lnTo>
                          <a:lnTo>
                            <a:pt x="23" y="74"/>
                          </a:lnTo>
                          <a:lnTo>
                            <a:pt x="30" y="77"/>
                          </a:lnTo>
                          <a:lnTo>
                            <a:pt x="30" y="78"/>
                          </a:lnTo>
                          <a:lnTo>
                            <a:pt x="33" y="78"/>
                          </a:lnTo>
                          <a:lnTo>
                            <a:pt x="33" y="80"/>
                          </a:lnTo>
                          <a:lnTo>
                            <a:pt x="36" y="80"/>
                          </a:lnTo>
                          <a:lnTo>
                            <a:pt x="36" y="81"/>
                          </a:lnTo>
                          <a:lnTo>
                            <a:pt x="38" y="81"/>
                          </a:lnTo>
                          <a:lnTo>
                            <a:pt x="38" y="82"/>
                          </a:lnTo>
                          <a:lnTo>
                            <a:pt x="45" y="82"/>
                          </a:lnTo>
                          <a:lnTo>
                            <a:pt x="45" y="84"/>
                          </a:lnTo>
                          <a:lnTo>
                            <a:pt x="47" y="84"/>
                          </a:lnTo>
                          <a:lnTo>
                            <a:pt x="47" y="86"/>
                          </a:lnTo>
                          <a:lnTo>
                            <a:pt x="51" y="86"/>
                          </a:lnTo>
                          <a:lnTo>
                            <a:pt x="51" y="87"/>
                          </a:lnTo>
                          <a:lnTo>
                            <a:pt x="54" y="87"/>
                          </a:lnTo>
                          <a:lnTo>
                            <a:pt x="55" y="86"/>
                          </a:lnTo>
                          <a:lnTo>
                            <a:pt x="55" y="87"/>
                          </a:lnTo>
                          <a:lnTo>
                            <a:pt x="58" y="89"/>
                          </a:lnTo>
                          <a:lnTo>
                            <a:pt x="59" y="90"/>
                          </a:lnTo>
                          <a:lnTo>
                            <a:pt x="62" y="90"/>
                          </a:lnTo>
                          <a:lnTo>
                            <a:pt x="62" y="90"/>
                          </a:lnTo>
                          <a:lnTo>
                            <a:pt x="64" y="90"/>
                          </a:lnTo>
                          <a:lnTo>
                            <a:pt x="64" y="91"/>
                          </a:lnTo>
                          <a:lnTo>
                            <a:pt x="70" y="91"/>
                          </a:lnTo>
                          <a:lnTo>
                            <a:pt x="70" y="93"/>
                          </a:lnTo>
                          <a:lnTo>
                            <a:pt x="71" y="93"/>
                          </a:lnTo>
                          <a:lnTo>
                            <a:pt x="71" y="91"/>
                          </a:lnTo>
                          <a:lnTo>
                            <a:pt x="70" y="90"/>
                          </a:lnTo>
                          <a:lnTo>
                            <a:pt x="68" y="89"/>
                          </a:lnTo>
                          <a:lnTo>
                            <a:pt x="75" y="87"/>
                          </a:lnTo>
                          <a:lnTo>
                            <a:pt x="76" y="90"/>
                          </a:lnTo>
                          <a:lnTo>
                            <a:pt x="80" y="90"/>
                          </a:lnTo>
                          <a:lnTo>
                            <a:pt x="81" y="93"/>
                          </a:lnTo>
                          <a:lnTo>
                            <a:pt x="83" y="93"/>
                          </a:lnTo>
                          <a:lnTo>
                            <a:pt x="84" y="94"/>
                          </a:lnTo>
                          <a:lnTo>
                            <a:pt x="84" y="94"/>
                          </a:lnTo>
                          <a:lnTo>
                            <a:pt x="84" y="95"/>
                          </a:lnTo>
                          <a:lnTo>
                            <a:pt x="84" y="97"/>
                          </a:lnTo>
                          <a:lnTo>
                            <a:pt x="87" y="97"/>
                          </a:lnTo>
                          <a:lnTo>
                            <a:pt x="85" y="99"/>
                          </a:lnTo>
                          <a:lnTo>
                            <a:pt x="84" y="99"/>
                          </a:lnTo>
                          <a:lnTo>
                            <a:pt x="81" y="99"/>
                          </a:lnTo>
                          <a:lnTo>
                            <a:pt x="79" y="98"/>
                          </a:lnTo>
                          <a:lnTo>
                            <a:pt x="79" y="99"/>
                          </a:lnTo>
                          <a:lnTo>
                            <a:pt x="79" y="101"/>
                          </a:lnTo>
                          <a:lnTo>
                            <a:pt x="79" y="102"/>
                          </a:lnTo>
                          <a:lnTo>
                            <a:pt x="76" y="102"/>
                          </a:lnTo>
                          <a:lnTo>
                            <a:pt x="76" y="107"/>
                          </a:lnTo>
                          <a:lnTo>
                            <a:pt x="81" y="108"/>
                          </a:lnTo>
                          <a:lnTo>
                            <a:pt x="81" y="108"/>
                          </a:lnTo>
                          <a:lnTo>
                            <a:pt x="83" y="108"/>
                          </a:lnTo>
                          <a:lnTo>
                            <a:pt x="85" y="108"/>
                          </a:lnTo>
                          <a:lnTo>
                            <a:pt x="87" y="108"/>
                          </a:lnTo>
                          <a:lnTo>
                            <a:pt x="88" y="108"/>
                          </a:lnTo>
                          <a:lnTo>
                            <a:pt x="88" y="108"/>
                          </a:lnTo>
                          <a:lnTo>
                            <a:pt x="88" y="108"/>
                          </a:lnTo>
                          <a:lnTo>
                            <a:pt x="88" y="108"/>
                          </a:lnTo>
                          <a:lnTo>
                            <a:pt x="89" y="108"/>
                          </a:lnTo>
                          <a:lnTo>
                            <a:pt x="89" y="108"/>
                          </a:lnTo>
                          <a:lnTo>
                            <a:pt x="89" y="108"/>
                          </a:lnTo>
                          <a:lnTo>
                            <a:pt x="96" y="108"/>
                          </a:lnTo>
                          <a:lnTo>
                            <a:pt x="96" y="107"/>
                          </a:lnTo>
                          <a:lnTo>
                            <a:pt x="99" y="107"/>
                          </a:lnTo>
                          <a:lnTo>
                            <a:pt x="99" y="107"/>
                          </a:lnTo>
                          <a:lnTo>
                            <a:pt x="100" y="107"/>
                          </a:lnTo>
                          <a:lnTo>
                            <a:pt x="100" y="107"/>
                          </a:lnTo>
                          <a:lnTo>
                            <a:pt x="102" y="107"/>
                          </a:lnTo>
                          <a:lnTo>
                            <a:pt x="102" y="106"/>
                          </a:lnTo>
                          <a:lnTo>
                            <a:pt x="105" y="106"/>
                          </a:lnTo>
                          <a:lnTo>
                            <a:pt x="105" y="106"/>
                          </a:lnTo>
                          <a:lnTo>
                            <a:pt x="110" y="106"/>
                          </a:lnTo>
                          <a:lnTo>
                            <a:pt x="110" y="104"/>
                          </a:lnTo>
                          <a:lnTo>
                            <a:pt x="112" y="104"/>
                          </a:lnTo>
                          <a:lnTo>
                            <a:pt x="112" y="103"/>
                          </a:lnTo>
                          <a:lnTo>
                            <a:pt x="114" y="103"/>
                          </a:lnTo>
                          <a:lnTo>
                            <a:pt x="114" y="102"/>
                          </a:lnTo>
                          <a:lnTo>
                            <a:pt x="116" y="102"/>
                          </a:lnTo>
                          <a:lnTo>
                            <a:pt x="116" y="102"/>
                          </a:lnTo>
                          <a:lnTo>
                            <a:pt x="117" y="103"/>
                          </a:lnTo>
                          <a:lnTo>
                            <a:pt x="118" y="104"/>
                          </a:lnTo>
                          <a:lnTo>
                            <a:pt x="118" y="106"/>
                          </a:lnTo>
                          <a:lnTo>
                            <a:pt x="119" y="106"/>
                          </a:lnTo>
                          <a:lnTo>
                            <a:pt x="122" y="106"/>
                          </a:lnTo>
                          <a:lnTo>
                            <a:pt x="122" y="107"/>
                          </a:lnTo>
                          <a:lnTo>
                            <a:pt x="125" y="107"/>
                          </a:lnTo>
                          <a:lnTo>
                            <a:pt x="125" y="110"/>
                          </a:lnTo>
                          <a:lnTo>
                            <a:pt x="126" y="110"/>
                          </a:lnTo>
                          <a:lnTo>
                            <a:pt x="126" y="112"/>
                          </a:lnTo>
                          <a:lnTo>
                            <a:pt x="125" y="112"/>
                          </a:lnTo>
                          <a:lnTo>
                            <a:pt x="126" y="116"/>
                          </a:lnTo>
                          <a:lnTo>
                            <a:pt x="127" y="115"/>
                          </a:lnTo>
                          <a:lnTo>
                            <a:pt x="127" y="112"/>
                          </a:lnTo>
                          <a:lnTo>
                            <a:pt x="129" y="111"/>
                          </a:lnTo>
                          <a:lnTo>
                            <a:pt x="129" y="108"/>
                          </a:lnTo>
                          <a:lnTo>
                            <a:pt x="130" y="118"/>
                          </a:lnTo>
                          <a:lnTo>
                            <a:pt x="131" y="118"/>
                          </a:lnTo>
                          <a:lnTo>
                            <a:pt x="131" y="120"/>
                          </a:lnTo>
                          <a:lnTo>
                            <a:pt x="133" y="121"/>
                          </a:lnTo>
                          <a:lnTo>
                            <a:pt x="135" y="124"/>
                          </a:lnTo>
                          <a:lnTo>
                            <a:pt x="135" y="124"/>
                          </a:lnTo>
                          <a:lnTo>
                            <a:pt x="135" y="124"/>
                          </a:lnTo>
                          <a:lnTo>
                            <a:pt x="135" y="124"/>
                          </a:lnTo>
                          <a:lnTo>
                            <a:pt x="135" y="124"/>
                          </a:lnTo>
                          <a:lnTo>
                            <a:pt x="135" y="121"/>
                          </a:lnTo>
                          <a:lnTo>
                            <a:pt x="136" y="120"/>
                          </a:lnTo>
                          <a:lnTo>
                            <a:pt x="139" y="120"/>
                          </a:lnTo>
                          <a:lnTo>
                            <a:pt x="138" y="119"/>
                          </a:lnTo>
                          <a:lnTo>
                            <a:pt x="138" y="118"/>
                          </a:lnTo>
                          <a:lnTo>
                            <a:pt x="136" y="118"/>
                          </a:lnTo>
                          <a:lnTo>
                            <a:pt x="136" y="118"/>
                          </a:lnTo>
                          <a:lnTo>
                            <a:pt x="135" y="116"/>
                          </a:lnTo>
                          <a:lnTo>
                            <a:pt x="136" y="115"/>
                          </a:lnTo>
                          <a:lnTo>
                            <a:pt x="136" y="115"/>
                          </a:lnTo>
                          <a:lnTo>
                            <a:pt x="136" y="114"/>
                          </a:lnTo>
                          <a:lnTo>
                            <a:pt x="136" y="112"/>
                          </a:lnTo>
                          <a:lnTo>
                            <a:pt x="135" y="111"/>
                          </a:lnTo>
                          <a:lnTo>
                            <a:pt x="135" y="111"/>
                          </a:lnTo>
                          <a:lnTo>
                            <a:pt x="134" y="107"/>
                          </a:lnTo>
                          <a:lnTo>
                            <a:pt x="135" y="107"/>
                          </a:lnTo>
                          <a:lnTo>
                            <a:pt x="136" y="106"/>
                          </a:lnTo>
                          <a:lnTo>
                            <a:pt x="136" y="104"/>
                          </a:lnTo>
                          <a:lnTo>
                            <a:pt x="139" y="104"/>
                          </a:lnTo>
                          <a:lnTo>
                            <a:pt x="139" y="103"/>
                          </a:lnTo>
                          <a:lnTo>
                            <a:pt x="140" y="103"/>
                          </a:lnTo>
                          <a:lnTo>
                            <a:pt x="142" y="102"/>
                          </a:lnTo>
                          <a:lnTo>
                            <a:pt x="142" y="102"/>
                          </a:lnTo>
                          <a:lnTo>
                            <a:pt x="146" y="101"/>
                          </a:lnTo>
                          <a:lnTo>
                            <a:pt x="146" y="99"/>
                          </a:lnTo>
                          <a:lnTo>
                            <a:pt x="147" y="99"/>
                          </a:lnTo>
                          <a:lnTo>
                            <a:pt x="148" y="98"/>
                          </a:lnTo>
                          <a:lnTo>
                            <a:pt x="150" y="98"/>
                          </a:lnTo>
                          <a:lnTo>
                            <a:pt x="152" y="97"/>
                          </a:lnTo>
                          <a:lnTo>
                            <a:pt x="152" y="97"/>
                          </a:lnTo>
                          <a:lnTo>
                            <a:pt x="152" y="95"/>
                          </a:lnTo>
                          <a:lnTo>
                            <a:pt x="153" y="95"/>
                          </a:lnTo>
                          <a:lnTo>
                            <a:pt x="153" y="95"/>
                          </a:lnTo>
                          <a:lnTo>
                            <a:pt x="155" y="95"/>
                          </a:lnTo>
                          <a:lnTo>
                            <a:pt x="155" y="95"/>
                          </a:lnTo>
                          <a:lnTo>
                            <a:pt x="156" y="94"/>
                          </a:lnTo>
                          <a:lnTo>
                            <a:pt x="157" y="94"/>
                          </a:lnTo>
                          <a:lnTo>
                            <a:pt x="157" y="94"/>
                          </a:lnTo>
                          <a:lnTo>
                            <a:pt x="157" y="93"/>
                          </a:lnTo>
                          <a:lnTo>
                            <a:pt x="155" y="93"/>
                          </a:lnTo>
                          <a:lnTo>
                            <a:pt x="153" y="93"/>
                          </a:lnTo>
                          <a:lnTo>
                            <a:pt x="153" y="91"/>
                          </a:lnTo>
                          <a:lnTo>
                            <a:pt x="152" y="91"/>
                          </a:lnTo>
                          <a:lnTo>
                            <a:pt x="151" y="91"/>
                          </a:lnTo>
                          <a:lnTo>
                            <a:pt x="151" y="91"/>
                          </a:lnTo>
                          <a:lnTo>
                            <a:pt x="152" y="93"/>
                          </a:lnTo>
                          <a:lnTo>
                            <a:pt x="152" y="93"/>
                          </a:lnTo>
                          <a:lnTo>
                            <a:pt x="152" y="94"/>
                          </a:lnTo>
                          <a:lnTo>
                            <a:pt x="152" y="94"/>
                          </a:lnTo>
                          <a:lnTo>
                            <a:pt x="152" y="95"/>
                          </a:lnTo>
                          <a:lnTo>
                            <a:pt x="150" y="95"/>
                          </a:lnTo>
                          <a:lnTo>
                            <a:pt x="150" y="95"/>
                          </a:lnTo>
                          <a:lnTo>
                            <a:pt x="144" y="95"/>
                          </a:lnTo>
                          <a:lnTo>
                            <a:pt x="143" y="97"/>
                          </a:lnTo>
                          <a:lnTo>
                            <a:pt x="143" y="98"/>
                          </a:lnTo>
                          <a:lnTo>
                            <a:pt x="142" y="98"/>
                          </a:lnTo>
                          <a:lnTo>
                            <a:pt x="139" y="98"/>
                          </a:lnTo>
                          <a:lnTo>
                            <a:pt x="139" y="97"/>
                          </a:lnTo>
                          <a:lnTo>
                            <a:pt x="138" y="97"/>
                          </a:lnTo>
                          <a:lnTo>
                            <a:pt x="138" y="97"/>
                          </a:lnTo>
                          <a:lnTo>
                            <a:pt x="136" y="98"/>
                          </a:lnTo>
                          <a:lnTo>
                            <a:pt x="136" y="98"/>
                          </a:lnTo>
                          <a:lnTo>
                            <a:pt x="136" y="99"/>
                          </a:lnTo>
                          <a:lnTo>
                            <a:pt x="138" y="99"/>
                          </a:lnTo>
                          <a:lnTo>
                            <a:pt x="136" y="101"/>
                          </a:lnTo>
                          <a:lnTo>
                            <a:pt x="135" y="101"/>
                          </a:lnTo>
                          <a:lnTo>
                            <a:pt x="135" y="99"/>
                          </a:lnTo>
                          <a:lnTo>
                            <a:pt x="133" y="101"/>
                          </a:lnTo>
                          <a:lnTo>
                            <a:pt x="133" y="101"/>
                          </a:lnTo>
                          <a:lnTo>
                            <a:pt x="130" y="101"/>
                          </a:lnTo>
                          <a:lnTo>
                            <a:pt x="131" y="98"/>
                          </a:lnTo>
                          <a:lnTo>
                            <a:pt x="133" y="98"/>
                          </a:lnTo>
                          <a:lnTo>
                            <a:pt x="133" y="97"/>
                          </a:lnTo>
                          <a:lnTo>
                            <a:pt x="134" y="95"/>
                          </a:lnTo>
                          <a:lnTo>
                            <a:pt x="134" y="95"/>
                          </a:lnTo>
                          <a:lnTo>
                            <a:pt x="135" y="91"/>
                          </a:lnTo>
                          <a:lnTo>
                            <a:pt x="135" y="91"/>
                          </a:lnTo>
                          <a:lnTo>
                            <a:pt x="135" y="90"/>
                          </a:lnTo>
                          <a:lnTo>
                            <a:pt x="135" y="90"/>
                          </a:lnTo>
                          <a:lnTo>
                            <a:pt x="136" y="89"/>
                          </a:lnTo>
                          <a:lnTo>
                            <a:pt x="139" y="89"/>
                          </a:lnTo>
                          <a:lnTo>
                            <a:pt x="142" y="89"/>
                          </a:lnTo>
                          <a:lnTo>
                            <a:pt x="142" y="90"/>
                          </a:lnTo>
                          <a:lnTo>
                            <a:pt x="143" y="90"/>
                          </a:lnTo>
                          <a:lnTo>
                            <a:pt x="143" y="90"/>
                          </a:lnTo>
                          <a:lnTo>
                            <a:pt x="143" y="89"/>
                          </a:lnTo>
                          <a:lnTo>
                            <a:pt x="146" y="89"/>
                          </a:lnTo>
                          <a:lnTo>
                            <a:pt x="146" y="87"/>
                          </a:lnTo>
                          <a:lnTo>
                            <a:pt x="151" y="89"/>
                          </a:lnTo>
                          <a:lnTo>
                            <a:pt x="151" y="87"/>
                          </a:lnTo>
                          <a:lnTo>
                            <a:pt x="155" y="87"/>
                          </a:lnTo>
                          <a:lnTo>
                            <a:pt x="155" y="87"/>
                          </a:lnTo>
                          <a:lnTo>
                            <a:pt x="161" y="90"/>
                          </a:lnTo>
                          <a:lnTo>
                            <a:pt x="161" y="91"/>
                          </a:lnTo>
                          <a:lnTo>
                            <a:pt x="161" y="93"/>
                          </a:lnTo>
                          <a:lnTo>
                            <a:pt x="161" y="93"/>
                          </a:lnTo>
                          <a:lnTo>
                            <a:pt x="163" y="94"/>
                          </a:lnTo>
                          <a:lnTo>
                            <a:pt x="163" y="94"/>
                          </a:lnTo>
                          <a:lnTo>
                            <a:pt x="163" y="95"/>
                          </a:lnTo>
                          <a:lnTo>
                            <a:pt x="163" y="97"/>
                          </a:lnTo>
                          <a:lnTo>
                            <a:pt x="163" y="97"/>
                          </a:lnTo>
                          <a:lnTo>
                            <a:pt x="163" y="99"/>
                          </a:lnTo>
                          <a:lnTo>
                            <a:pt x="164" y="99"/>
                          </a:lnTo>
                          <a:lnTo>
                            <a:pt x="165" y="101"/>
                          </a:lnTo>
                          <a:lnTo>
                            <a:pt x="167" y="101"/>
                          </a:lnTo>
                          <a:lnTo>
                            <a:pt x="168" y="99"/>
                          </a:lnTo>
                          <a:lnTo>
                            <a:pt x="168" y="99"/>
                          </a:lnTo>
                          <a:lnTo>
                            <a:pt x="169" y="98"/>
                          </a:lnTo>
                          <a:lnTo>
                            <a:pt x="169" y="97"/>
                          </a:lnTo>
                          <a:lnTo>
                            <a:pt x="172" y="98"/>
                          </a:lnTo>
                          <a:lnTo>
                            <a:pt x="172" y="101"/>
                          </a:lnTo>
                          <a:lnTo>
                            <a:pt x="171" y="102"/>
                          </a:lnTo>
                          <a:lnTo>
                            <a:pt x="171" y="103"/>
                          </a:lnTo>
                          <a:lnTo>
                            <a:pt x="172" y="103"/>
                          </a:lnTo>
                          <a:lnTo>
                            <a:pt x="172" y="102"/>
                          </a:lnTo>
                          <a:lnTo>
                            <a:pt x="177" y="102"/>
                          </a:lnTo>
                          <a:lnTo>
                            <a:pt x="178" y="101"/>
                          </a:lnTo>
                          <a:lnTo>
                            <a:pt x="180" y="101"/>
                          </a:lnTo>
                          <a:lnTo>
                            <a:pt x="180" y="102"/>
                          </a:lnTo>
                          <a:lnTo>
                            <a:pt x="181" y="101"/>
                          </a:lnTo>
                          <a:lnTo>
                            <a:pt x="181" y="103"/>
                          </a:lnTo>
                          <a:lnTo>
                            <a:pt x="182" y="103"/>
                          </a:lnTo>
                          <a:lnTo>
                            <a:pt x="182" y="103"/>
                          </a:lnTo>
                          <a:lnTo>
                            <a:pt x="184" y="103"/>
                          </a:lnTo>
                          <a:lnTo>
                            <a:pt x="185" y="106"/>
                          </a:lnTo>
                          <a:lnTo>
                            <a:pt x="186" y="106"/>
                          </a:lnTo>
                          <a:lnTo>
                            <a:pt x="190" y="106"/>
                          </a:lnTo>
                          <a:lnTo>
                            <a:pt x="190" y="107"/>
                          </a:lnTo>
                          <a:lnTo>
                            <a:pt x="190" y="107"/>
                          </a:lnTo>
                          <a:lnTo>
                            <a:pt x="193" y="107"/>
                          </a:lnTo>
                          <a:lnTo>
                            <a:pt x="193" y="107"/>
                          </a:lnTo>
                          <a:lnTo>
                            <a:pt x="193" y="106"/>
                          </a:lnTo>
                          <a:lnTo>
                            <a:pt x="193" y="106"/>
                          </a:lnTo>
                          <a:lnTo>
                            <a:pt x="194" y="107"/>
                          </a:lnTo>
                          <a:lnTo>
                            <a:pt x="195" y="108"/>
                          </a:lnTo>
                          <a:lnTo>
                            <a:pt x="197" y="110"/>
                          </a:lnTo>
                          <a:lnTo>
                            <a:pt x="199" y="107"/>
                          </a:lnTo>
                          <a:lnTo>
                            <a:pt x="199" y="107"/>
                          </a:lnTo>
                          <a:lnTo>
                            <a:pt x="203" y="106"/>
                          </a:lnTo>
                          <a:lnTo>
                            <a:pt x="203" y="106"/>
                          </a:lnTo>
                          <a:lnTo>
                            <a:pt x="205" y="106"/>
                          </a:lnTo>
                          <a:lnTo>
                            <a:pt x="205" y="104"/>
                          </a:lnTo>
                          <a:lnTo>
                            <a:pt x="207" y="104"/>
                          </a:lnTo>
                          <a:lnTo>
                            <a:pt x="208" y="104"/>
                          </a:lnTo>
                          <a:lnTo>
                            <a:pt x="210" y="106"/>
                          </a:lnTo>
                          <a:lnTo>
                            <a:pt x="210" y="107"/>
                          </a:lnTo>
                          <a:lnTo>
                            <a:pt x="216" y="107"/>
                          </a:lnTo>
                          <a:lnTo>
                            <a:pt x="216" y="107"/>
                          </a:lnTo>
                          <a:lnTo>
                            <a:pt x="219" y="107"/>
                          </a:lnTo>
                          <a:lnTo>
                            <a:pt x="219" y="108"/>
                          </a:lnTo>
                          <a:lnTo>
                            <a:pt x="220" y="108"/>
                          </a:lnTo>
                          <a:lnTo>
                            <a:pt x="220" y="108"/>
                          </a:lnTo>
                          <a:lnTo>
                            <a:pt x="220" y="107"/>
                          </a:lnTo>
                          <a:lnTo>
                            <a:pt x="222" y="107"/>
                          </a:lnTo>
                          <a:lnTo>
                            <a:pt x="222" y="107"/>
                          </a:lnTo>
                          <a:lnTo>
                            <a:pt x="222" y="106"/>
                          </a:lnTo>
                          <a:lnTo>
                            <a:pt x="223" y="106"/>
                          </a:lnTo>
                          <a:lnTo>
                            <a:pt x="224" y="106"/>
                          </a:lnTo>
                          <a:lnTo>
                            <a:pt x="224" y="106"/>
                          </a:lnTo>
                          <a:lnTo>
                            <a:pt x="225" y="106"/>
                          </a:lnTo>
                          <a:lnTo>
                            <a:pt x="225" y="106"/>
                          </a:lnTo>
                          <a:lnTo>
                            <a:pt x="225" y="106"/>
                          </a:lnTo>
                          <a:lnTo>
                            <a:pt x="224" y="102"/>
                          </a:lnTo>
                          <a:lnTo>
                            <a:pt x="224" y="97"/>
                          </a:lnTo>
                          <a:lnTo>
                            <a:pt x="225" y="97"/>
                          </a:lnTo>
                          <a:lnTo>
                            <a:pt x="225" y="95"/>
                          </a:lnTo>
                          <a:lnTo>
                            <a:pt x="225" y="95"/>
                          </a:lnTo>
                          <a:lnTo>
                            <a:pt x="225" y="95"/>
                          </a:lnTo>
                          <a:lnTo>
                            <a:pt x="225" y="94"/>
                          </a:lnTo>
                          <a:lnTo>
                            <a:pt x="228" y="95"/>
                          </a:lnTo>
                          <a:lnTo>
                            <a:pt x="231" y="97"/>
                          </a:lnTo>
                          <a:lnTo>
                            <a:pt x="233" y="97"/>
                          </a:lnTo>
                          <a:lnTo>
                            <a:pt x="233" y="99"/>
                          </a:lnTo>
                          <a:lnTo>
                            <a:pt x="235" y="99"/>
                          </a:lnTo>
                          <a:lnTo>
                            <a:pt x="235" y="101"/>
                          </a:lnTo>
                          <a:lnTo>
                            <a:pt x="237" y="101"/>
                          </a:lnTo>
                          <a:lnTo>
                            <a:pt x="239" y="99"/>
                          </a:lnTo>
                          <a:lnTo>
                            <a:pt x="239" y="99"/>
                          </a:lnTo>
                          <a:lnTo>
                            <a:pt x="239" y="98"/>
                          </a:lnTo>
                          <a:lnTo>
                            <a:pt x="240" y="98"/>
                          </a:lnTo>
                          <a:lnTo>
                            <a:pt x="240" y="98"/>
                          </a:lnTo>
                          <a:lnTo>
                            <a:pt x="240" y="98"/>
                          </a:lnTo>
                          <a:lnTo>
                            <a:pt x="240" y="101"/>
                          </a:lnTo>
                          <a:lnTo>
                            <a:pt x="240" y="101"/>
                          </a:lnTo>
                          <a:lnTo>
                            <a:pt x="240" y="102"/>
                          </a:lnTo>
                          <a:lnTo>
                            <a:pt x="239" y="102"/>
                          </a:lnTo>
                          <a:lnTo>
                            <a:pt x="239" y="103"/>
                          </a:lnTo>
                          <a:lnTo>
                            <a:pt x="240" y="103"/>
                          </a:lnTo>
                          <a:lnTo>
                            <a:pt x="240" y="103"/>
                          </a:lnTo>
                          <a:lnTo>
                            <a:pt x="240" y="102"/>
                          </a:lnTo>
                          <a:lnTo>
                            <a:pt x="241" y="102"/>
                          </a:lnTo>
                          <a:lnTo>
                            <a:pt x="241" y="102"/>
                          </a:lnTo>
                          <a:lnTo>
                            <a:pt x="241" y="102"/>
                          </a:lnTo>
                          <a:lnTo>
                            <a:pt x="241" y="102"/>
                          </a:lnTo>
                          <a:lnTo>
                            <a:pt x="243" y="101"/>
                          </a:lnTo>
                          <a:lnTo>
                            <a:pt x="243" y="104"/>
                          </a:lnTo>
                          <a:lnTo>
                            <a:pt x="241" y="104"/>
                          </a:lnTo>
                          <a:lnTo>
                            <a:pt x="241" y="108"/>
                          </a:lnTo>
                          <a:lnTo>
                            <a:pt x="240" y="108"/>
                          </a:lnTo>
                          <a:lnTo>
                            <a:pt x="240" y="110"/>
                          </a:lnTo>
                          <a:lnTo>
                            <a:pt x="239" y="110"/>
                          </a:lnTo>
                          <a:lnTo>
                            <a:pt x="239" y="111"/>
                          </a:lnTo>
                          <a:lnTo>
                            <a:pt x="240" y="111"/>
                          </a:lnTo>
                          <a:lnTo>
                            <a:pt x="240" y="111"/>
                          </a:lnTo>
                          <a:lnTo>
                            <a:pt x="241" y="114"/>
                          </a:lnTo>
                          <a:lnTo>
                            <a:pt x="243" y="115"/>
                          </a:lnTo>
                          <a:lnTo>
                            <a:pt x="244" y="115"/>
                          </a:lnTo>
                          <a:lnTo>
                            <a:pt x="246" y="116"/>
                          </a:lnTo>
                          <a:lnTo>
                            <a:pt x="245" y="118"/>
                          </a:lnTo>
                          <a:lnTo>
                            <a:pt x="246" y="118"/>
                          </a:lnTo>
                          <a:lnTo>
                            <a:pt x="246" y="118"/>
                          </a:lnTo>
                          <a:lnTo>
                            <a:pt x="250" y="119"/>
                          </a:lnTo>
                          <a:lnTo>
                            <a:pt x="250" y="120"/>
                          </a:lnTo>
                          <a:lnTo>
                            <a:pt x="252" y="120"/>
                          </a:lnTo>
                          <a:lnTo>
                            <a:pt x="253" y="120"/>
                          </a:lnTo>
                          <a:lnTo>
                            <a:pt x="254" y="119"/>
                          </a:lnTo>
                          <a:lnTo>
                            <a:pt x="254" y="118"/>
                          </a:lnTo>
                          <a:lnTo>
                            <a:pt x="250" y="118"/>
                          </a:lnTo>
                          <a:lnTo>
                            <a:pt x="250" y="116"/>
                          </a:lnTo>
                          <a:lnTo>
                            <a:pt x="250" y="115"/>
                          </a:lnTo>
                          <a:lnTo>
                            <a:pt x="250" y="115"/>
                          </a:lnTo>
                          <a:lnTo>
                            <a:pt x="250" y="114"/>
                          </a:lnTo>
                          <a:lnTo>
                            <a:pt x="250" y="114"/>
                          </a:lnTo>
                          <a:lnTo>
                            <a:pt x="249" y="112"/>
                          </a:lnTo>
                          <a:lnTo>
                            <a:pt x="249" y="112"/>
                          </a:lnTo>
                          <a:lnTo>
                            <a:pt x="248" y="112"/>
                          </a:lnTo>
                          <a:lnTo>
                            <a:pt x="248" y="111"/>
                          </a:lnTo>
                          <a:lnTo>
                            <a:pt x="249" y="110"/>
                          </a:lnTo>
                          <a:lnTo>
                            <a:pt x="250" y="110"/>
                          </a:lnTo>
                          <a:lnTo>
                            <a:pt x="250" y="107"/>
                          </a:lnTo>
                          <a:lnTo>
                            <a:pt x="252" y="107"/>
                          </a:lnTo>
                          <a:lnTo>
                            <a:pt x="252" y="106"/>
                          </a:lnTo>
                          <a:lnTo>
                            <a:pt x="252" y="106"/>
                          </a:lnTo>
                          <a:lnTo>
                            <a:pt x="252" y="103"/>
                          </a:lnTo>
                          <a:lnTo>
                            <a:pt x="254" y="103"/>
                          </a:lnTo>
                          <a:lnTo>
                            <a:pt x="256" y="104"/>
                          </a:lnTo>
                          <a:lnTo>
                            <a:pt x="256" y="103"/>
                          </a:lnTo>
                          <a:lnTo>
                            <a:pt x="257" y="103"/>
                          </a:lnTo>
                          <a:lnTo>
                            <a:pt x="257" y="103"/>
                          </a:lnTo>
                          <a:lnTo>
                            <a:pt x="257" y="102"/>
                          </a:lnTo>
                          <a:lnTo>
                            <a:pt x="257" y="102"/>
                          </a:lnTo>
                          <a:lnTo>
                            <a:pt x="258" y="102"/>
                          </a:lnTo>
                          <a:lnTo>
                            <a:pt x="258" y="101"/>
                          </a:lnTo>
                          <a:lnTo>
                            <a:pt x="261" y="98"/>
                          </a:lnTo>
                          <a:lnTo>
                            <a:pt x="261" y="97"/>
                          </a:lnTo>
                          <a:lnTo>
                            <a:pt x="263" y="97"/>
                          </a:lnTo>
                          <a:lnTo>
                            <a:pt x="263" y="97"/>
                          </a:lnTo>
                          <a:lnTo>
                            <a:pt x="266" y="97"/>
                          </a:lnTo>
                          <a:lnTo>
                            <a:pt x="267" y="95"/>
                          </a:lnTo>
                          <a:lnTo>
                            <a:pt x="269" y="95"/>
                          </a:lnTo>
                          <a:lnTo>
                            <a:pt x="269" y="95"/>
                          </a:lnTo>
                          <a:lnTo>
                            <a:pt x="269" y="95"/>
                          </a:lnTo>
                          <a:lnTo>
                            <a:pt x="270" y="94"/>
                          </a:lnTo>
                          <a:lnTo>
                            <a:pt x="270" y="93"/>
                          </a:lnTo>
                          <a:lnTo>
                            <a:pt x="269" y="93"/>
                          </a:lnTo>
                          <a:lnTo>
                            <a:pt x="269" y="91"/>
                          </a:lnTo>
                          <a:lnTo>
                            <a:pt x="270" y="91"/>
                          </a:lnTo>
                          <a:lnTo>
                            <a:pt x="270" y="91"/>
                          </a:lnTo>
                          <a:lnTo>
                            <a:pt x="270" y="90"/>
                          </a:lnTo>
                          <a:lnTo>
                            <a:pt x="269" y="90"/>
                          </a:lnTo>
                          <a:lnTo>
                            <a:pt x="267" y="91"/>
                          </a:lnTo>
                          <a:lnTo>
                            <a:pt x="265" y="93"/>
                          </a:lnTo>
                          <a:lnTo>
                            <a:pt x="262" y="93"/>
                          </a:lnTo>
                          <a:lnTo>
                            <a:pt x="262" y="93"/>
                          </a:lnTo>
                          <a:lnTo>
                            <a:pt x="262" y="90"/>
                          </a:lnTo>
                          <a:lnTo>
                            <a:pt x="262" y="89"/>
                          </a:lnTo>
                          <a:lnTo>
                            <a:pt x="263" y="89"/>
                          </a:lnTo>
                          <a:lnTo>
                            <a:pt x="263" y="87"/>
                          </a:lnTo>
                          <a:lnTo>
                            <a:pt x="262" y="86"/>
                          </a:lnTo>
                          <a:lnTo>
                            <a:pt x="262" y="84"/>
                          </a:lnTo>
                          <a:lnTo>
                            <a:pt x="263" y="82"/>
                          </a:lnTo>
                          <a:lnTo>
                            <a:pt x="265" y="81"/>
                          </a:lnTo>
                          <a:lnTo>
                            <a:pt x="267" y="82"/>
                          </a:lnTo>
                          <a:lnTo>
                            <a:pt x="267" y="82"/>
                          </a:lnTo>
                          <a:lnTo>
                            <a:pt x="267" y="82"/>
                          </a:lnTo>
                          <a:lnTo>
                            <a:pt x="269" y="82"/>
                          </a:lnTo>
                          <a:lnTo>
                            <a:pt x="270" y="82"/>
                          </a:lnTo>
                          <a:lnTo>
                            <a:pt x="270" y="82"/>
                          </a:lnTo>
                          <a:lnTo>
                            <a:pt x="271" y="82"/>
                          </a:lnTo>
                          <a:lnTo>
                            <a:pt x="273" y="82"/>
                          </a:lnTo>
                          <a:lnTo>
                            <a:pt x="273" y="82"/>
                          </a:lnTo>
                          <a:lnTo>
                            <a:pt x="271" y="82"/>
                          </a:lnTo>
                          <a:lnTo>
                            <a:pt x="271" y="77"/>
                          </a:lnTo>
                          <a:lnTo>
                            <a:pt x="273" y="76"/>
                          </a:lnTo>
                          <a:lnTo>
                            <a:pt x="273" y="76"/>
                          </a:lnTo>
                          <a:lnTo>
                            <a:pt x="274" y="74"/>
                          </a:lnTo>
                          <a:lnTo>
                            <a:pt x="278" y="74"/>
                          </a:lnTo>
                          <a:lnTo>
                            <a:pt x="278" y="74"/>
                          </a:lnTo>
                          <a:lnTo>
                            <a:pt x="278" y="73"/>
                          </a:lnTo>
                          <a:lnTo>
                            <a:pt x="277" y="73"/>
                          </a:lnTo>
                          <a:lnTo>
                            <a:pt x="275" y="73"/>
                          </a:lnTo>
                          <a:lnTo>
                            <a:pt x="275" y="73"/>
                          </a:lnTo>
                          <a:lnTo>
                            <a:pt x="273" y="74"/>
                          </a:lnTo>
                          <a:lnTo>
                            <a:pt x="273" y="74"/>
                          </a:lnTo>
                          <a:lnTo>
                            <a:pt x="271" y="74"/>
                          </a:lnTo>
                          <a:lnTo>
                            <a:pt x="271" y="76"/>
                          </a:lnTo>
                          <a:lnTo>
                            <a:pt x="270" y="76"/>
                          </a:lnTo>
                          <a:lnTo>
                            <a:pt x="269" y="77"/>
                          </a:lnTo>
                          <a:lnTo>
                            <a:pt x="266" y="77"/>
                          </a:lnTo>
                          <a:lnTo>
                            <a:pt x="266" y="78"/>
                          </a:lnTo>
                          <a:lnTo>
                            <a:pt x="263" y="78"/>
                          </a:lnTo>
                          <a:lnTo>
                            <a:pt x="262" y="76"/>
                          </a:lnTo>
                          <a:lnTo>
                            <a:pt x="262" y="76"/>
                          </a:lnTo>
                          <a:lnTo>
                            <a:pt x="262" y="74"/>
                          </a:lnTo>
                          <a:lnTo>
                            <a:pt x="261" y="74"/>
                          </a:lnTo>
                          <a:lnTo>
                            <a:pt x="258" y="70"/>
                          </a:lnTo>
                          <a:lnTo>
                            <a:pt x="257" y="70"/>
                          </a:lnTo>
                          <a:lnTo>
                            <a:pt x="257" y="70"/>
                          </a:lnTo>
                          <a:lnTo>
                            <a:pt x="254" y="70"/>
                          </a:lnTo>
                          <a:lnTo>
                            <a:pt x="253" y="69"/>
                          </a:lnTo>
                          <a:lnTo>
                            <a:pt x="253" y="70"/>
                          </a:lnTo>
                          <a:lnTo>
                            <a:pt x="253" y="70"/>
                          </a:lnTo>
                          <a:lnTo>
                            <a:pt x="253" y="76"/>
                          </a:lnTo>
                          <a:lnTo>
                            <a:pt x="252" y="76"/>
                          </a:lnTo>
                          <a:lnTo>
                            <a:pt x="252" y="73"/>
                          </a:lnTo>
                          <a:lnTo>
                            <a:pt x="250" y="73"/>
                          </a:lnTo>
                          <a:lnTo>
                            <a:pt x="250" y="74"/>
                          </a:lnTo>
                          <a:lnTo>
                            <a:pt x="249" y="76"/>
                          </a:lnTo>
                          <a:lnTo>
                            <a:pt x="248" y="76"/>
                          </a:lnTo>
                          <a:lnTo>
                            <a:pt x="248" y="73"/>
                          </a:lnTo>
                          <a:lnTo>
                            <a:pt x="249" y="72"/>
                          </a:lnTo>
                          <a:lnTo>
                            <a:pt x="250" y="70"/>
                          </a:lnTo>
                          <a:lnTo>
                            <a:pt x="250" y="69"/>
                          </a:lnTo>
                          <a:lnTo>
                            <a:pt x="250" y="69"/>
                          </a:lnTo>
                          <a:lnTo>
                            <a:pt x="250" y="69"/>
                          </a:lnTo>
                          <a:lnTo>
                            <a:pt x="250" y="68"/>
                          </a:lnTo>
                          <a:lnTo>
                            <a:pt x="248" y="68"/>
                          </a:lnTo>
                          <a:lnTo>
                            <a:pt x="248" y="68"/>
                          </a:lnTo>
                          <a:lnTo>
                            <a:pt x="246" y="66"/>
                          </a:lnTo>
                          <a:lnTo>
                            <a:pt x="244" y="66"/>
                          </a:lnTo>
                          <a:lnTo>
                            <a:pt x="245" y="64"/>
                          </a:lnTo>
                          <a:lnTo>
                            <a:pt x="244" y="64"/>
                          </a:lnTo>
                          <a:lnTo>
                            <a:pt x="244" y="61"/>
                          </a:lnTo>
                          <a:lnTo>
                            <a:pt x="249" y="61"/>
                          </a:lnTo>
                          <a:lnTo>
                            <a:pt x="249" y="60"/>
                          </a:lnTo>
                          <a:lnTo>
                            <a:pt x="246" y="59"/>
                          </a:lnTo>
                          <a:lnTo>
                            <a:pt x="246" y="57"/>
                          </a:lnTo>
                          <a:lnTo>
                            <a:pt x="246" y="55"/>
                          </a:lnTo>
                          <a:lnTo>
                            <a:pt x="246" y="53"/>
                          </a:lnTo>
                          <a:lnTo>
                            <a:pt x="246" y="53"/>
                          </a:lnTo>
                          <a:lnTo>
                            <a:pt x="248" y="52"/>
                          </a:lnTo>
                          <a:lnTo>
                            <a:pt x="246" y="52"/>
                          </a:lnTo>
                          <a:lnTo>
                            <a:pt x="246" y="51"/>
                          </a:lnTo>
                          <a:lnTo>
                            <a:pt x="248" y="49"/>
                          </a:lnTo>
                          <a:lnTo>
                            <a:pt x="249" y="49"/>
                          </a:lnTo>
                          <a:lnTo>
                            <a:pt x="249" y="47"/>
                          </a:lnTo>
                          <a:lnTo>
                            <a:pt x="252" y="47"/>
                          </a:lnTo>
                          <a:lnTo>
                            <a:pt x="253" y="48"/>
                          </a:lnTo>
                          <a:lnTo>
                            <a:pt x="256" y="48"/>
                          </a:lnTo>
                          <a:lnTo>
                            <a:pt x="256" y="47"/>
                          </a:lnTo>
                          <a:lnTo>
                            <a:pt x="254" y="46"/>
                          </a:lnTo>
                          <a:lnTo>
                            <a:pt x="253" y="44"/>
                          </a:lnTo>
                          <a:lnTo>
                            <a:pt x="250" y="44"/>
                          </a:lnTo>
                          <a:lnTo>
                            <a:pt x="250" y="43"/>
                          </a:lnTo>
                          <a:lnTo>
                            <a:pt x="252" y="43"/>
                          </a:lnTo>
                          <a:lnTo>
                            <a:pt x="253" y="40"/>
                          </a:lnTo>
                          <a:lnTo>
                            <a:pt x="257" y="40"/>
                          </a:lnTo>
                          <a:lnTo>
                            <a:pt x="257" y="36"/>
                          </a:lnTo>
                          <a:lnTo>
                            <a:pt x="257" y="36"/>
                          </a:lnTo>
                          <a:lnTo>
                            <a:pt x="257" y="36"/>
                          </a:lnTo>
                          <a:lnTo>
                            <a:pt x="257" y="35"/>
                          </a:lnTo>
                          <a:lnTo>
                            <a:pt x="257" y="35"/>
                          </a:lnTo>
                          <a:lnTo>
                            <a:pt x="257" y="34"/>
                          </a:lnTo>
                          <a:lnTo>
                            <a:pt x="257" y="34"/>
                          </a:lnTo>
                          <a:lnTo>
                            <a:pt x="257" y="32"/>
                          </a:lnTo>
                          <a:lnTo>
                            <a:pt x="257" y="32"/>
                          </a:lnTo>
                          <a:lnTo>
                            <a:pt x="257" y="32"/>
                          </a:lnTo>
                          <a:lnTo>
                            <a:pt x="257" y="30"/>
                          </a:lnTo>
                          <a:lnTo>
                            <a:pt x="254" y="29"/>
                          </a:lnTo>
                          <a:lnTo>
                            <a:pt x="253" y="26"/>
                          </a:lnTo>
                          <a:lnTo>
                            <a:pt x="254" y="26"/>
                          </a:lnTo>
                          <a:lnTo>
                            <a:pt x="256" y="26"/>
                          </a:lnTo>
                          <a:lnTo>
                            <a:pt x="256" y="26"/>
                          </a:lnTo>
                          <a:lnTo>
                            <a:pt x="256" y="26"/>
                          </a:lnTo>
                          <a:lnTo>
                            <a:pt x="256" y="26"/>
                          </a:lnTo>
                          <a:lnTo>
                            <a:pt x="256" y="26"/>
                          </a:lnTo>
                          <a:lnTo>
                            <a:pt x="256" y="22"/>
                          </a:lnTo>
                          <a:lnTo>
                            <a:pt x="254" y="22"/>
                          </a:lnTo>
                          <a:lnTo>
                            <a:pt x="254" y="21"/>
                          </a:lnTo>
                          <a:lnTo>
                            <a:pt x="253" y="19"/>
                          </a:lnTo>
                          <a:lnTo>
                            <a:pt x="253" y="19"/>
                          </a:lnTo>
                          <a:lnTo>
                            <a:pt x="253" y="18"/>
                          </a:lnTo>
                          <a:lnTo>
                            <a:pt x="253" y="18"/>
                          </a:lnTo>
                          <a:lnTo>
                            <a:pt x="253" y="17"/>
                          </a:lnTo>
                          <a:lnTo>
                            <a:pt x="253" y="17"/>
                          </a:lnTo>
                          <a:lnTo>
                            <a:pt x="253" y="15"/>
                          </a:lnTo>
                          <a:lnTo>
                            <a:pt x="252" y="15"/>
                          </a:lnTo>
                          <a:lnTo>
                            <a:pt x="252" y="13"/>
                          </a:lnTo>
                          <a:lnTo>
                            <a:pt x="252" y="13"/>
                          </a:lnTo>
                          <a:lnTo>
                            <a:pt x="252" y="13"/>
                          </a:lnTo>
                          <a:lnTo>
                            <a:pt x="252" y="13"/>
                          </a:lnTo>
                          <a:lnTo>
                            <a:pt x="252" y="13"/>
                          </a:lnTo>
                          <a:lnTo>
                            <a:pt x="252" y="12"/>
                          </a:lnTo>
                          <a:lnTo>
                            <a:pt x="250" y="12"/>
                          </a:lnTo>
                          <a:lnTo>
                            <a:pt x="250" y="8"/>
                          </a:lnTo>
                          <a:lnTo>
                            <a:pt x="254" y="9"/>
                          </a:lnTo>
                          <a:lnTo>
                            <a:pt x="254" y="6"/>
                          </a:lnTo>
                          <a:lnTo>
                            <a:pt x="253" y="5"/>
                          </a:lnTo>
                          <a:lnTo>
                            <a:pt x="253" y="4"/>
                          </a:lnTo>
                          <a:lnTo>
                            <a:pt x="262" y="2"/>
                          </a:lnTo>
                          <a:lnTo>
                            <a:pt x="263" y="5"/>
                          </a:lnTo>
                          <a:lnTo>
                            <a:pt x="263" y="4"/>
                          </a:lnTo>
                          <a:lnTo>
                            <a:pt x="265" y="2"/>
                          </a:lnTo>
                          <a:lnTo>
                            <a:pt x="26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" name="Freeform 11">
                      <a:extLst>
                        <a:ext uri="{FF2B5EF4-FFF2-40B4-BE49-F238E27FC236}">
                          <a16:creationId xmlns:a16="http://schemas.microsoft.com/office/drawing/2014/main" id="{DA3EA802-69A7-C4D5-B5BB-549D16E3C22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642008" y="2026021"/>
                      <a:ext cx="1897867" cy="1420813"/>
                    </a:xfrm>
                    <a:custGeom>
                      <a:avLst/>
                      <a:gdLst>
                        <a:gd name="T0" fmla="*/ 421 w 1191"/>
                        <a:gd name="T1" fmla="*/ 655 h 895"/>
                        <a:gd name="T2" fmla="*/ 408 w 1191"/>
                        <a:gd name="T3" fmla="*/ 604 h 895"/>
                        <a:gd name="T4" fmla="*/ 386 w 1191"/>
                        <a:gd name="T5" fmla="*/ 609 h 895"/>
                        <a:gd name="T6" fmla="*/ 378 w 1191"/>
                        <a:gd name="T7" fmla="*/ 570 h 895"/>
                        <a:gd name="T8" fmla="*/ 402 w 1191"/>
                        <a:gd name="T9" fmla="*/ 524 h 895"/>
                        <a:gd name="T10" fmla="*/ 413 w 1191"/>
                        <a:gd name="T11" fmla="*/ 557 h 895"/>
                        <a:gd name="T12" fmla="*/ 416 w 1191"/>
                        <a:gd name="T13" fmla="*/ 525 h 895"/>
                        <a:gd name="T14" fmla="*/ 434 w 1191"/>
                        <a:gd name="T15" fmla="*/ 481 h 895"/>
                        <a:gd name="T16" fmla="*/ 540 w 1191"/>
                        <a:gd name="T17" fmla="*/ 478 h 895"/>
                        <a:gd name="T18" fmla="*/ 492 w 1191"/>
                        <a:gd name="T19" fmla="*/ 528 h 895"/>
                        <a:gd name="T20" fmla="*/ 460 w 1191"/>
                        <a:gd name="T21" fmla="*/ 592 h 895"/>
                        <a:gd name="T22" fmla="*/ 475 w 1191"/>
                        <a:gd name="T23" fmla="*/ 673 h 895"/>
                        <a:gd name="T24" fmla="*/ 432 w 1191"/>
                        <a:gd name="T25" fmla="*/ 722 h 895"/>
                        <a:gd name="T26" fmla="*/ 419 w 1191"/>
                        <a:gd name="T27" fmla="*/ 789 h 895"/>
                        <a:gd name="T28" fmla="*/ 383 w 1191"/>
                        <a:gd name="T29" fmla="*/ 849 h 895"/>
                        <a:gd name="T30" fmla="*/ 326 w 1191"/>
                        <a:gd name="T31" fmla="*/ 887 h 895"/>
                        <a:gd name="T32" fmla="*/ 272 w 1191"/>
                        <a:gd name="T33" fmla="*/ 891 h 895"/>
                        <a:gd name="T34" fmla="*/ 256 w 1191"/>
                        <a:gd name="T35" fmla="*/ 823 h 895"/>
                        <a:gd name="T36" fmla="*/ 242 w 1191"/>
                        <a:gd name="T37" fmla="*/ 765 h 895"/>
                        <a:gd name="T38" fmla="*/ 217 w 1191"/>
                        <a:gd name="T39" fmla="*/ 700 h 895"/>
                        <a:gd name="T40" fmla="*/ 230 w 1191"/>
                        <a:gd name="T41" fmla="*/ 616 h 895"/>
                        <a:gd name="T42" fmla="*/ 208 w 1191"/>
                        <a:gd name="T43" fmla="*/ 559 h 895"/>
                        <a:gd name="T44" fmla="*/ 199 w 1191"/>
                        <a:gd name="T45" fmla="*/ 503 h 895"/>
                        <a:gd name="T46" fmla="*/ 179 w 1191"/>
                        <a:gd name="T47" fmla="*/ 476 h 895"/>
                        <a:gd name="T48" fmla="*/ 140 w 1191"/>
                        <a:gd name="T49" fmla="*/ 453 h 895"/>
                        <a:gd name="T50" fmla="*/ 98 w 1191"/>
                        <a:gd name="T51" fmla="*/ 466 h 895"/>
                        <a:gd name="T52" fmla="*/ 2 w 1191"/>
                        <a:gd name="T53" fmla="*/ 448 h 895"/>
                        <a:gd name="T54" fmla="*/ 646 w 1191"/>
                        <a:gd name="T55" fmla="*/ 285 h 895"/>
                        <a:gd name="T56" fmla="*/ 606 w 1191"/>
                        <a:gd name="T57" fmla="*/ 338 h 895"/>
                        <a:gd name="T58" fmla="*/ 595 w 1191"/>
                        <a:gd name="T59" fmla="*/ 262 h 895"/>
                        <a:gd name="T60" fmla="*/ 1187 w 1191"/>
                        <a:gd name="T61" fmla="*/ 192 h 895"/>
                        <a:gd name="T62" fmla="*/ 807 w 1191"/>
                        <a:gd name="T63" fmla="*/ 52 h 895"/>
                        <a:gd name="T64" fmla="*/ 633 w 1191"/>
                        <a:gd name="T65" fmla="*/ 41 h 895"/>
                        <a:gd name="T66" fmla="*/ 662 w 1191"/>
                        <a:gd name="T67" fmla="*/ 37 h 895"/>
                        <a:gd name="T68" fmla="*/ 797 w 1191"/>
                        <a:gd name="T69" fmla="*/ 0 h 895"/>
                        <a:gd name="T70" fmla="*/ 775 w 1191"/>
                        <a:gd name="T71" fmla="*/ 17 h 895"/>
                        <a:gd name="T72" fmla="*/ 823 w 1191"/>
                        <a:gd name="T73" fmla="*/ 2 h 895"/>
                        <a:gd name="T74" fmla="*/ 1191 w 1191"/>
                        <a:gd name="T75" fmla="*/ 114 h 895"/>
                        <a:gd name="T76" fmla="*/ 1190 w 1191"/>
                        <a:gd name="T77" fmla="*/ 228 h 895"/>
                        <a:gd name="T78" fmla="*/ 1165 w 1191"/>
                        <a:gd name="T79" fmla="*/ 268 h 895"/>
                        <a:gd name="T80" fmla="*/ 1114 w 1191"/>
                        <a:gd name="T81" fmla="*/ 292 h 895"/>
                        <a:gd name="T82" fmla="*/ 1082 w 1191"/>
                        <a:gd name="T83" fmla="*/ 296 h 895"/>
                        <a:gd name="T84" fmla="*/ 1069 w 1191"/>
                        <a:gd name="T85" fmla="*/ 346 h 895"/>
                        <a:gd name="T86" fmla="*/ 1084 w 1191"/>
                        <a:gd name="T87" fmla="*/ 408 h 895"/>
                        <a:gd name="T88" fmla="*/ 1053 w 1191"/>
                        <a:gd name="T89" fmla="*/ 419 h 895"/>
                        <a:gd name="T90" fmla="*/ 1021 w 1191"/>
                        <a:gd name="T91" fmla="*/ 392 h 895"/>
                        <a:gd name="T92" fmla="*/ 1013 w 1191"/>
                        <a:gd name="T93" fmla="*/ 448 h 895"/>
                        <a:gd name="T94" fmla="*/ 988 w 1191"/>
                        <a:gd name="T95" fmla="*/ 374 h 895"/>
                        <a:gd name="T96" fmla="*/ 954 w 1191"/>
                        <a:gd name="T97" fmla="*/ 355 h 895"/>
                        <a:gd name="T98" fmla="*/ 936 w 1191"/>
                        <a:gd name="T99" fmla="*/ 304 h 895"/>
                        <a:gd name="T100" fmla="*/ 899 w 1191"/>
                        <a:gd name="T101" fmla="*/ 296 h 895"/>
                        <a:gd name="T102" fmla="*/ 847 w 1191"/>
                        <a:gd name="T103" fmla="*/ 342 h 895"/>
                        <a:gd name="T104" fmla="*/ 822 w 1191"/>
                        <a:gd name="T105" fmla="*/ 414 h 895"/>
                        <a:gd name="T106" fmla="*/ 792 w 1191"/>
                        <a:gd name="T107" fmla="*/ 421 h 895"/>
                        <a:gd name="T108" fmla="*/ 768 w 1191"/>
                        <a:gd name="T109" fmla="*/ 358 h 895"/>
                        <a:gd name="T110" fmla="*/ 763 w 1191"/>
                        <a:gd name="T111" fmla="*/ 302 h 895"/>
                        <a:gd name="T112" fmla="*/ 744 w 1191"/>
                        <a:gd name="T113" fmla="*/ 279 h 895"/>
                        <a:gd name="T114" fmla="*/ 693 w 1191"/>
                        <a:gd name="T115" fmla="*/ 253 h 895"/>
                        <a:gd name="T116" fmla="*/ 619 w 1191"/>
                        <a:gd name="T117" fmla="*/ 236 h 895"/>
                        <a:gd name="T118" fmla="*/ 582 w 1191"/>
                        <a:gd name="T119" fmla="*/ 125 h 895"/>
                        <a:gd name="T120" fmla="*/ 586 w 1191"/>
                        <a:gd name="T121" fmla="*/ 75 h 895"/>
                        <a:gd name="T122" fmla="*/ 572 w 1191"/>
                        <a:gd name="T123" fmla="*/ 50 h 895"/>
                        <a:gd name="T124" fmla="*/ 586 w 1191"/>
                        <a:gd name="T125" fmla="*/ 36 h 8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1191" h="895">
                          <a:moveTo>
                            <a:pt x="242" y="731"/>
                          </a:moveTo>
                          <a:lnTo>
                            <a:pt x="242" y="732"/>
                          </a:lnTo>
                          <a:lnTo>
                            <a:pt x="242" y="732"/>
                          </a:lnTo>
                          <a:lnTo>
                            <a:pt x="240" y="732"/>
                          </a:lnTo>
                          <a:lnTo>
                            <a:pt x="242" y="734"/>
                          </a:lnTo>
                          <a:lnTo>
                            <a:pt x="243" y="734"/>
                          </a:lnTo>
                          <a:lnTo>
                            <a:pt x="243" y="731"/>
                          </a:lnTo>
                          <a:lnTo>
                            <a:pt x="242" y="731"/>
                          </a:lnTo>
                          <a:close/>
                          <a:moveTo>
                            <a:pt x="416" y="624"/>
                          </a:moveTo>
                          <a:lnTo>
                            <a:pt x="416" y="629"/>
                          </a:lnTo>
                          <a:lnTo>
                            <a:pt x="417" y="629"/>
                          </a:lnTo>
                          <a:lnTo>
                            <a:pt x="417" y="639"/>
                          </a:lnTo>
                          <a:lnTo>
                            <a:pt x="417" y="639"/>
                          </a:lnTo>
                          <a:lnTo>
                            <a:pt x="417" y="643"/>
                          </a:lnTo>
                          <a:lnTo>
                            <a:pt x="416" y="643"/>
                          </a:lnTo>
                          <a:lnTo>
                            <a:pt x="416" y="646"/>
                          </a:lnTo>
                          <a:lnTo>
                            <a:pt x="416" y="646"/>
                          </a:lnTo>
                          <a:lnTo>
                            <a:pt x="415" y="647"/>
                          </a:lnTo>
                          <a:lnTo>
                            <a:pt x="415" y="648"/>
                          </a:lnTo>
                          <a:lnTo>
                            <a:pt x="416" y="650"/>
                          </a:lnTo>
                          <a:lnTo>
                            <a:pt x="417" y="650"/>
                          </a:lnTo>
                          <a:lnTo>
                            <a:pt x="417" y="651"/>
                          </a:lnTo>
                          <a:lnTo>
                            <a:pt x="416" y="654"/>
                          </a:lnTo>
                          <a:lnTo>
                            <a:pt x="417" y="655"/>
                          </a:lnTo>
                          <a:lnTo>
                            <a:pt x="417" y="656"/>
                          </a:lnTo>
                          <a:lnTo>
                            <a:pt x="417" y="656"/>
                          </a:lnTo>
                          <a:lnTo>
                            <a:pt x="419" y="656"/>
                          </a:lnTo>
                          <a:lnTo>
                            <a:pt x="417" y="663"/>
                          </a:lnTo>
                          <a:lnTo>
                            <a:pt x="420" y="664"/>
                          </a:lnTo>
                          <a:lnTo>
                            <a:pt x="420" y="669"/>
                          </a:lnTo>
                          <a:lnTo>
                            <a:pt x="421" y="669"/>
                          </a:lnTo>
                          <a:lnTo>
                            <a:pt x="421" y="669"/>
                          </a:lnTo>
                          <a:lnTo>
                            <a:pt x="424" y="671"/>
                          </a:lnTo>
                          <a:lnTo>
                            <a:pt x="424" y="668"/>
                          </a:lnTo>
                          <a:lnTo>
                            <a:pt x="422" y="667"/>
                          </a:lnTo>
                          <a:lnTo>
                            <a:pt x="422" y="665"/>
                          </a:lnTo>
                          <a:lnTo>
                            <a:pt x="422" y="664"/>
                          </a:lnTo>
                          <a:lnTo>
                            <a:pt x="422" y="662"/>
                          </a:lnTo>
                          <a:lnTo>
                            <a:pt x="422" y="662"/>
                          </a:lnTo>
                          <a:lnTo>
                            <a:pt x="421" y="662"/>
                          </a:lnTo>
                          <a:lnTo>
                            <a:pt x="421" y="660"/>
                          </a:lnTo>
                          <a:lnTo>
                            <a:pt x="422" y="660"/>
                          </a:lnTo>
                          <a:lnTo>
                            <a:pt x="422" y="656"/>
                          </a:lnTo>
                          <a:lnTo>
                            <a:pt x="421" y="656"/>
                          </a:lnTo>
                          <a:lnTo>
                            <a:pt x="421" y="655"/>
                          </a:lnTo>
                          <a:lnTo>
                            <a:pt x="420" y="654"/>
                          </a:lnTo>
                          <a:lnTo>
                            <a:pt x="421" y="646"/>
                          </a:lnTo>
                          <a:lnTo>
                            <a:pt x="421" y="646"/>
                          </a:lnTo>
                          <a:lnTo>
                            <a:pt x="421" y="638"/>
                          </a:lnTo>
                          <a:lnTo>
                            <a:pt x="421" y="638"/>
                          </a:lnTo>
                          <a:lnTo>
                            <a:pt x="421" y="637"/>
                          </a:lnTo>
                          <a:lnTo>
                            <a:pt x="422" y="637"/>
                          </a:lnTo>
                          <a:lnTo>
                            <a:pt x="421" y="634"/>
                          </a:lnTo>
                          <a:lnTo>
                            <a:pt x="421" y="634"/>
                          </a:lnTo>
                          <a:lnTo>
                            <a:pt x="421" y="629"/>
                          </a:lnTo>
                          <a:lnTo>
                            <a:pt x="420" y="628"/>
                          </a:lnTo>
                          <a:lnTo>
                            <a:pt x="420" y="626"/>
                          </a:lnTo>
                          <a:lnTo>
                            <a:pt x="419" y="626"/>
                          </a:lnTo>
                          <a:lnTo>
                            <a:pt x="417" y="625"/>
                          </a:lnTo>
                          <a:lnTo>
                            <a:pt x="417" y="624"/>
                          </a:lnTo>
                          <a:lnTo>
                            <a:pt x="416" y="624"/>
                          </a:lnTo>
                          <a:close/>
                          <a:moveTo>
                            <a:pt x="366" y="616"/>
                          </a:moveTo>
                          <a:lnTo>
                            <a:pt x="365" y="617"/>
                          </a:lnTo>
                          <a:lnTo>
                            <a:pt x="364" y="617"/>
                          </a:lnTo>
                          <a:lnTo>
                            <a:pt x="362" y="617"/>
                          </a:lnTo>
                          <a:lnTo>
                            <a:pt x="362" y="618"/>
                          </a:lnTo>
                          <a:lnTo>
                            <a:pt x="362" y="621"/>
                          </a:lnTo>
                          <a:lnTo>
                            <a:pt x="362" y="621"/>
                          </a:lnTo>
                          <a:lnTo>
                            <a:pt x="362" y="621"/>
                          </a:lnTo>
                          <a:lnTo>
                            <a:pt x="362" y="622"/>
                          </a:lnTo>
                          <a:lnTo>
                            <a:pt x="365" y="622"/>
                          </a:lnTo>
                          <a:lnTo>
                            <a:pt x="365" y="621"/>
                          </a:lnTo>
                          <a:lnTo>
                            <a:pt x="366" y="620"/>
                          </a:lnTo>
                          <a:lnTo>
                            <a:pt x="366" y="620"/>
                          </a:lnTo>
                          <a:lnTo>
                            <a:pt x="367" y="620"/>
                          </a:lnTo>
                          <a:lnTo>
                            <a:pt x="367" y="618"/>
                          </a:lnTo>
                          <a:lnTo>
                            <a:pt x="369" y="618"/>
                          </a:lnTo>
                          <a:lnTo>
                            <a:pt x="369" y="616"/>
                          </a:lnTo>
                          <a:lnTo>
                            <a:pt x="367" y="616"/>
                          </a:lnTo>
                          <a:lnTo>
                            <a:pt x="366" y="616"/>
                          </a:lnTo>
                          <a:close/>
                          <a:moveTo>
                            <a:pt x="407" y="604"/>
                          </a:moveTo>
                          <a:lnTo>
                            <a:pt x="407" y="604"/>
                          </a:lnTo>
                          <a:lnTo>
                            <a:pt x="405" y="604"/>
                          </a:lnTo>
                          <a:lnTo>
                            <a:pt x="405" y="607"/>
                          </a:lnTo>
                          <a:lnTo>
                            <a:pt x="407" y="607"/>
                          </a:lnTo>
                          <a:lnTo>
                            <a:pt x="408" y="608"/>
                          </a:lnTo>
                          <a:lnTo>
                            <a:pt x="411" y="608"/>
                          </a:lnTo>
                          <a:lnTo>
                            <a:pt x="411" y="607"/>
                          </a:lnTo>
                          <a:lnTo>
                            <a:pt x="409" y="605"/>
                          </a:lnTo>
                          <a:lnTo>
                            <a:pt x="408" y="604"/>
                          </a:lnTo>
                          <a:lnTo>
                            <a:pt x="407" y="604"/>
                          </a:lnTo>
                          <a:close/>
                          <a:moveTo>
                            <a:pt x="425" y="565"/>
                          </a:moveTo>
                          <a:lnTo>
                            <a:pt x="422" y="569"/>
                          </a:lnTo>
                          <a:lnTo>
                            <a:pt x="425" y="569"/>
                          </a:lnTo>
                          <a:lnTo>
                            <a:pt x="425" y="567"/>
                          </a:lnTo>
                          <a:lnTo>
                            <a:pt x="426" y="566"/>
                          </a:lnTo>
                          <a:lnTo>
                            <a:pt x="426" y="565"/>
                          </a:lnTo>
                          <a:lnTo>
                            <a:pt x="425" y="565"/>
                          </a:lnTo>
                          <a:close/>
                          <a:moveTo>
                            <a:pt x="373" y="558"/>
                          </a:moveTo>
                          <a:lnTo>
                            <a:pt x="373" y="559"/>
                          </a:lnTo>
                          <a:lnTo>
                            <a:pt x="373" y="561"/>
                          </a:lnTo>
                          <a:lnTo>
                            <a:pt x="373" y="563"/>
                          </a:lnTo>
                          <a:lnTo>
                            <a:pt x="371" y="565"/>
                          </a:lnTo>
                          <a:lnTo>
                            <a:pt x="371" y="565"/>
                          </a:lnTo>
                          <a:lnTo>
                            <a:pt x="370" y="569"/>
                          </a:lnTo>
                          <a:lnTo>
                            <a:pt x="373" y="569"/>
                          </a:lnTo>
                          <a:lnTo>
                            <a:pt x="371" y="574"/>
                          </a:lnTo>
                          <a:lnTo>
                            <a:pt x="373" y="574"/>
                          </a:lnTo>
                          <a:lnTo>
                            <a:pt x="373" y="575"/>
                          </a:lnTo>
                          <a:lnTo>
                            <a:pt x="373" y="575"/>
                          </a:lnTo>
                          <a:lnTo>
                            <a:pt x="373" y="578"/>
                          </a:lnTo>
                          <a:lnTo>
                            <a:pt x="374" y="578"/>
                          </a:lnTo>
                          <a:lnTo>
                            <a:pt x="374" y="579"/>
                          </a:lnTo>
                          <a:lnTo>
                            <a:pt x="374" y="582"/>
                          </a:lnTo>
                          <a:lnTo>
                            <a:pt x="373" y="583"/>
                          </a:lnTo>
                          <a:lnTo>
                            <a:pt x="373" y="584"/>
                          </a:lnTo>
                          <a:lnTo>
                            <a:pt x="373" y="586"/>
                          </a:lnTo>
                          <a:lnTo>
                            <a:pt x="373" y="586"/>
                          </a:lnTo>
                          <a:lnTo>
                            <a:pt x="373" y="587"/>
                          </a:lnTo>
                          <a:lnTo>
                            <a:pt x="375" y="588"/>
                          </a:lnTo>
                          <a:lnTo>
                            <a:pt x="375" y="591"/>
                          </a:lnTo>
                          <a:lnTo>
                            <a:pt x="375" y="591"/>
                          </a:lnTo>
                          <a:lnTo>
                            <a:pt x="375" y="592"/>
                          </a:lnTo>
                          <a:lnTo>
                            <a:pt x="377" y="595"/>
                          </a:lnTo>
                          <a:lnTo>
                            <a:pt x="377" y="596"/>
                          </a:lnTo>
                          <a:lnTo>
                            <a:pt x="378" y="596"/>
                          </a:lnTo>
                          <a:lnTo>
                            <a:pt x="378" y="597"/>
                          </a:lnTo>
                          <a:lnTo>
                            <a:pt x="379" y="597"/>
                          </a:lnTo>
                          <a:lnTo>
                            <a:pt x="381" y="599"/>
                          </a:lnTo>
                          <a:lnTo>
                            <a:pt x="384" y="601"/>
                          </a:lnTo>
                          <a:lnTo>
                            <a:pt x="384" y="604"/>
                          </a:lnTo>
                          <a:lnTo>
                            <a:pt x="384" y="604"/>
                          </a:lnTo>
                          <a:lnTo>
                            <a:pt x="386" y="607"/>
                          </a:lnTo>
                          <a:lnTo>
                            <a:pt x="386" y="607"/>
                          </a:lnTo>
                          <a:lnTo>
                            <a:pt x="386" y="609"/>
                          </a:lnTo>
                          <a:lnTo>
                            <a:pt x="387" y="609"/>
                          </a:lnTo>
                          <a:lnTo>
                            <a:pt x="387" y="610"/>
                          </a:lnTo>
                          <a:lnTo>
                            <a:pt x="388" y="610"/>
                          </a:lnTo>
                          <a:lnTo>
                            <a:pt x="388" y="612"/>
                          </a:lnTo>
                          <a:lnTo>
                            <a:pt x="387" y="614"/>
                          </a:lnTo>
                          <a:lnTo>
                            <a:pt x="387" y="616"/>
                          </a:lnTo>
                          <a:lnTo>
                            <a:pt x="390" y="616"/>
                          </a:lnTo>
                          <a:lnTo>
                            <a:pt x="390" y="614"/>
                          </a:lnTo>
                          <a:lnTo>
                            <a:pt x="391" y="614"/>
                          </a:lnTo>
                          <a:lnTo>
                            <a:pt x="392" y="614"/>
                          </a:lnTo>
                          <a:lnTo>
                            <a:pt x="392" y="616"/>
                          </a:lnTo>
                          <a:lnTo>
                            <a:pt x="396" y="616"/>
                          </a:lnTo>
                          <a:lnTo>
                            <a:pt x="396" y="614"/>
                          </a:lnTo>
                          <a:lnTo>
                            <a:pt x="396" y="614"/>
                          </a:lnTo>
                          <a:lnTo>
                            <a:pt x="396" y="613"/>
                          </a:lnTo>
                          <a:lnTo>
                            <a:pt x="395" y="612"/>
                          </a:lnTo>
                          <a:lnTo>
                            <a:pt x="392" y="610"/>
                          </a:lnTo>
                          <a:lnTo>
                            <a:pt x="392" y="608"/>
                          </a:lnTo>
                          <a:lnTo>
                            <a:pt x="391" y="608"/>
                          </a:lnTo>
                          <a:lnTo>
                            <a:pt x="391" y="607"/>
                          </a:lnTo>
                          <a:lnTo>
                            <a:pt x="390" y="607"/>
                          </a:lnTo>
                          <a:lnTo>
                            <a:pt x="390" y="605"/>
                          </a:lnTo>
                          <a:lnTo>
                            <a:pt x="388" y="604"/>
                          </a:lnTo>
                          <a:lnTo>
                            <a:pt x="388" y="603"/>
                          </a:lnTo>
                          <a:lnTo>
                            <a:pt x="386" y="603"/>
                          </a:lnTo>
                          <a:lnTo>
                            <a:pt x="387" y="597"/>
                          </a:lnTo>
                          <a:lnTo>
                            <a:pt x="388" y="595"/>
                          </a:lnTo>
                          <a:lnTo>
                            <a:pt x="387" y="595"/>
                          </a:lnTo>
                          <a:lnTo>
                            <a:pt x="387" y="593"/>
                          </a:lnTo>
                          <a:lnTo>
                            <a:pt x="384" y="593"/>
                          </a:lnTo>
                          <a:lnTo>
                            <a:pt x="383" y="592"/>
                          </a:lnTo>
                          <a:lnTo>
                            <a:pt x="383" y="592"/>
                          </a:lnTo>
                          <a:lnTo>
                            <a:pt x="383" y="591"/>
                          </a:lnTo>
                          <a:lnTo>
                            <a:pt x="382" y="590"/>
                          </a:lnTo>
                          <a:lnTo>
                            <a:pt x="382" y="590"/>
                          </a:lnTo>
                          <a:lnTo>
                            <a:pt x="378" y="588"/>
                          </a:lnTo>
                          <a:lnTo>
                            <a:pt x="378" y="583"/>
                          </a:lnTo>
                          <a:lnTo>
                            <a:pt x="379" y="582"/>
                          </a:lnTo>
                          <a:lnTo>
                            <a:pt x="379" y="580"/>
                          </a:lnTo>
                          <a:lnTo>
                            <a:pt x="378" y="580"/>
                          </a:lnTo>
                          <a:lnTo>
                            <a:pt x="378" y="579"/>
                          </a:lnTo>
                          <a:lnTo>
                            <a:pt x="378" y="578"/>
                          </a:lnTo>
                          <a:lnTo>
                            <a:pt x="379" y="578"/>
                          </a:lnTo>
                          <a:lnTo>
                            <a:pt x="378" y="574"/>
                          </a:lnTo>
                          <a:lnTo>
                            <a:pt x="378" y="570"/>
                          </a:lnTo>
                          <a:lnTo>
                            <a:pt x="378" y="567"/>
                          </a:lnTo>
                          <a:lnTo>
                            <a:pt x="377" y="563"/>
                          </a:lnTo>
                          <a:lnTo>
                            <a:pt x="377" y="559"/>
                          </a:lnTo>
                          <a:lnTo>
                            <a:pt x="374" y="559"/>
                          </a:lnTo>
                          <a:lnTo>
                            <a:pt x="373" y="558"/>
                          </a:lnTo>
                          <a:close/>
                          <a:moveTo>
                            <a:pt x="369" y="541"/>
                          </a:moveTo>
                          <a:lnTo>
                            <a:pt x="369" y="541"/>
                          </a:lnTo>
                          <a:lnTo>
                            <a:pt x="369" y="544"/>
                          </a:lnTo>
                          <a:lnTo>
                            <a:pt x="369" y="545"/>
                          </a:lnTo>
                          <a:lnTo>
                            <a:pt x="369" y="548"/>
                          </a:lnTo>
                          <a:lnTo>
                            <a:pt x="369" y="549"/>
                          </a:lnTo>
                          <a:lnTo>
                            <a:pt x="373" y="549"/>
                          </a:lnTo>
                          <a:lnTo>
                            <a:pt x="373" y="548"/>
                          </a:lnTo>
                          <a:lnTo>
                            <a:pt x="374" y="546"/>
                          </a:lnTo>
                          <a:lnTo>
                            <a:pt x="374" y="545"/>
                          </a:lnTo>
                          <a:lnTo>
                            <a:pt x="373" y="545"/>
                          </a:lnTo>
                          <a:lnTo>
                            <a:pt x="373" y="542"/>
                          </a:lnTo>
                          <a:lnTo>
                            <a:pt x="373" y="542"/>
                          </a:lnTo>
                          <a:lnTo>
                            <a:pt x="371" y="541"/>
                          </a:lnTo>
                          <a:lnTo>
                            <a:pt x="370" y="541"/>
                          </a:lnTo>
                          <a:lnTo>
                            <a:pt x="369" y="541"/>
                          </a:lnTo>
                          <a:close/>
                          <a:moveTo>
                            <a:pt x="374" y="528"/>
                          </a:moveTo>
                          <a:lnTo>
                            <a:pt x="373" y="529"/>
                          </a:lnTo>
                          <a:lnTo>
                            <a:pt x="373" y="529"/>
                          </a:lnTo>
                          <a:lnTo>
                            <a:pt x="373" y="532"/>
                          </a:lnTo>
                          <a:lnTo>
                            <a:pt x="370" y="532"/>
                          </a:lnTo>
                          <a:lnTo>
                            <a:pt x="370" y="533"/>
                          </a:lnTo>
                          <a:lnTo>
                            <a:pt x="371" y="533"/>
                          </a:lnTo>
                          <a:lnTo>
                            <a:pt x="371" y="535"/>
                          </a:lnTo>
                          <a:lnTo>
                            <a:pt x="373" y="535"/>
                          </a:lnTo>
                          <a:lnTo>
                            <a:pt x="374" y="533"/>
                          </a:lnTo>
                          <a:lnTo>
                            <a:pt x="377" y="531"/>
                          </a:lnTo>
                          <a:lnTo>
                            <a:pt x="378" y="529"/>
                          </a:lnTo>
                          <a:lnTo>
                            <a:pt x="378" y="528"/>
                          </a:lnTo>
                          <a:lnTo>
                            <a:pt x="374" y="528"/>
                          </a:lnTo>
                          <a:close/>
                          <a:moveTo>
                            <a:pt x="411" y="521"/>
                          </a:moveTo>
                          <a:lnTo>
                            <a:pt x="411" y="524"/>
                          </a:lnTo>
                          <a:lnTo>
                            <a:pt x="408" y="524"/>
                          </a:lnTo>
                          <a:lnTo>
                            <a:pt x="407" y="523"/>
                          </a:lnTo>
                          <a:lnTo>
                            <a:pt x="407" y="523"/>
                          </a:lnTo>
                          <a:lnTo>
                            <a:pt x="405" y="523"/>
                          </a:lnTo>
                          <a:lnTo>
                            <a:pt x="405" y="523"/>
                          </a:lnTo>
                          <a:lnTo>
                            <a:pt x="405" y="524"/>
                          </a:lnTo>
                          <a:lnTo>
                            <a:pt x="402" y="523"/>
                          </a:lnTo>
                          <a:lnTo>
                            <a:pt x="402" y="524"/>
                          </a:lnTo>
                          <a:lnTo>
                            <a:pt x="398" y="525"/>
                          </a:lnTo>
                          <a:lnTo>
                            <a:pt x="398" y="528"/>
                          </a:lnTo>
                          <a:lnTo>
                            <a:pt x="396" y="528"/>
                          </a:lnTo>
                          <a:lnTo>
                            <a:pt x="396" y="528"/>
                          </a:lnTo>
                          <a:lnTo>
                            <a:pt x="396" y="531"/>
                          </a:lnTo>
                          <a:lnTo>
                            <a:pt x="398" y="532"/>
                          </a:lnTo>
                          <a:lnTo>
                            <a:pt x="398" y="533"/>
                          </a:lnTo>
                          <a:lnTo>
                            <a:pt x="396" y="535"/>
                          </a:lnTo>
                          <a:lnTo>
                            <a:pt x="395" y="536"/>
                          </a:lnTo>
                          <a:lnTo>
                            <a:pt x="395" y="537"/>
                          </a:lnTo>
                          <a:lnTo>
                            <a:pt x="395" y="537"/>
                          </a:lnTo>
                          <a:lnTo>
                            <a:pt x="395" y="537"/>
                          </a:lnTo>
                          <a:lnTo>
                            <a:pt x="395" y="537"/>
                          </a:lnTo>
                          <a:lnTo>
                            <a:pt x="395" y="537"/>
                          </a:lnTo>
                          <a:lnTo>
                            <a:pt x="396" y="538"/>
                          </a:lnTo>
                          <a:lnTo>
                            <a:pt x="398" y="540"/>
                          </a:lnTo>
                          <a:lnTo>
                            <a:pt x="398" y="540"/>
                          </a:lnTo>
                          <a:lnTo>
                            <a:pt x="399" y="541"/>
                          </a:lnTo>
                          <a:lnTo>
                            <a:pt x="398" y="542"/>
                          </a:lnTo>
                          <a:lnTo>
                            <a:pt x="398" y="544"/>
                          </a:lnTo>
                          <a:lnTo>
                            <a:pt x="398" y="545"/>
                          </a:lnTo>
                          <a:lnTo>
                            <a:pt x="398" y="546"/>
                          </a:lnTo>
                          <a:lnTo>
                            <a:pt x="396" y="546"/>
                          </a:lnTo>
                          <a:lnTo>
                            <a:pt x="396" y="548"/>
                          </a:lnTo>
                          <a:lnTo>
                            <a:pt x="396" y="548"/>
                          </a:lnTo>
                          <a:lnTo>
                            <a:pt x="396" y="549"/>
                          </a:lnTo>
                          <a:lnTo>
                            <a:pt x="396" y="550"/>
                          </a:lnTo>
                          <a:lnTo>
                            <a:pt x="398" y="550"/>
                          </a:lnTo>
                          <a:lnTo>
                            <a:pt x="398" y="550"/>
                          </a:lnTo>
                          <a:lnTo>
                            <a:pt x="396" y="553"/>
                          </a:lnTo>
                          <a:lnTo>
                            <a:pt x="399" y="553"/>
                          </a:lnTo>
                          <a:lnTo>
                            <a:pt x="398" y="554"/>
                          </a:lnTo>
                          <a:lnTo>
                            <a:pt x="400" y="556"/>
                          </a:lnTo>
                          <a:lnTo>
                            <a:pt x="402" y="558"/>
                          </a:lnTo>
                          <a:lnTo>
                            <a:pt x="402" y="558"/>
                          </a:lnTo>
                          <a:lnTo>
                            <a:pt x="402" y="557"/>
                          </a:lnTo>
                          <a:lnTo>
                            <a:pt x="404" y="557"/>
                          </a:lnTo>
                          <a:lnTo>
                            <a:pt x="404" y="557"/>
                          </a:lnTo>
                          <a:lnTo>
                            <a:pt x="403" y="557"/>
                          </a:lnTo>
                          <a:lnTo>
                            <a:pt x="403" y="556"/>
                          </a:lnTo>
                          <a:lnTo>
                            <a:pt x="403" y="554"/>
                          </a:lnTo>
                          <a:lnTo>
                            <a:pt x="407" y="553"/>
                          </a:lnTo>
                          <a:lnTo>
                            <a:pt x="405" y="552"/>
                          </a:lnTo>
                          <a:lnTo>
                            <a:pt x="413" y="554"/>
                          </a:lnTo>
                          <a:lnTo>
                            <a:pt x="413" y="557"/>
                          </a:lnTo>
                          <a:lnTo>
                            <a:pt x="415" y="558"/>
                          </a:lnTo>
                          <a:lnTo>
                            <a:pt x="416" y="558"/>
                          </a:lnTo>
                          <a:lnTo>
                            <a:pt x="416" y="559"/>
                          </a:lnTo>
                          <a:lnTo>
                            <a:pt x="416" y="559"/>
                          </a:lnTo>
                          <a:lnTo>
                            <a:pt x="416" y="558"/>
                          </a:lnTo>
                          <a:lnTo>
                            <a:pt x="417" y="558"/>
                          </a:lnTo>
                          <a:lnTo>
                            <a:pt x="417" y="558"/>
                          </a:lnTo>
                          <a:lnTo>
                            <a:pt x="416" y="558"/>
                          </a:lnTo>
                          <a:lnTo>
                            <a:pt x="416" y="554"/>
                          </a:lnTo>
                          <a:lnTo>
                            <a:pt x="416" y="554"/>
                          </a:lnTo>
                          <a:lnTo>
                            <a:pt x="416" y="554"/>
                          </a:lnTo>
                          <a:lnTo>
                            <a:pt x="416" y="552"/>
                          </a:lnTo>
                          <a:lnTo>
                            <a:pt x="417" y="552"/>
                          </a:lnTo>
                          <a:lnTo>
                            <a:pt x="419" y="552"/>
                          </a:lnTo>
                          <a:lnTo>
                            <a:pt x="420" y="552"/>
                          </a:lnTo>
                          <a:lnTo>
                            <a:pt x="421" y="552"/>
                          </a:lnTo>
                          <a:lnTo>
                            <a:pt x="422" y="549"/>
                          </a:lnTo>
                          <a:lnTo>
                            <a:pt x="419" y="549"/>
                          </a:lnTo>
                          <a:lnTo>
                            <a:pt x="419" y="548"/>
                          </a:lnTo>
                          <a:lnTo>
                            <a:pt x="419" y="548"/>
                          </a:lnTo>
                          <a:lnTo>
                            <a:pt x="420" y="546"/>
                          </a:lnTo>
                          <a:lnTo>
                            <a:pt x="417" y="546"/>
                          </a:lnTo>
                          <a:lnTo>
                            <a:pt x="416" y="546"/>
                          </a:lnTo>
                          <a:lnTo>
                            <a:pt x="416" y="545"/>
                          </a:lnTo>
                          <a:lnTo>
                            <a:pt x="420" y="544"/>
                          </a:lnTo>
                          <a:lnTo>
                            <a:pt x="420" y="536"/>
                          </a:lnTo>
                          <a:lnTo>
                            <a:pt x="422" y="535"/>
                          </a:lnTo>
                          <a:lnTo>
                            <a:pt x="422" y="531"/>
                          </a:lnTo>
                          <a:lnTo>
                            <a:pt x="425" y="531"/>
                          </a:lnTo>
                          <a:lnTo>
                            <a:pt x="425" y="529"/>
                          </a:lnTo>
                          <a:lnTo>
                            <a:pt x="424" y="529"/>
                          </a:lnTo>
                          <a:lnTo>
                            <a:pt x="422" y="529"/>
                          </a:lnTo>
                          <a:lnTo>
                            <a:pt x="421" y="529"/>
                          </a:lnTo>
                          <a:lnTo>
                            <a:pt x="421" y="531"/>
                          </a:lnTo>
                          <a:lnTo>
                            <a:pt x="420" y="531"/>
                          </a:lnTo>
                          <a:lnTo>
                            <a:pt x="420" y="531"/>
                          </a:lnTo>
                          <a:lnTo>
                            <a:pt x="420" y="531"/>
                          </a:lnTo>
                          <a:lnTo>
                            <a:pt x="419" y="529"/>
                          </a:lnTo>
                          <a:lnTo>
                            <a:pt x="419" y="528"/>
                          </a:lnTo>
                          <a:lnTo>
                            <a:pt x="416" y="528"/>
                          </a:lnTo>
                          <a:lnTo>
                            <a:pt x="416" y="527"/>
                          </a:lnTo>
                          <a:lnTo>
                            <a:pt x="416" y="527"/>
                          </a:lnTo>
                          <a:lnTo>
                            <a:pt x="416" y="527"/>
                          </a:lnTo>
                          <a:lnTo>
                            <a:pt x="416" y="525"/>
                          </a:lnTo>
                          <a:lnTo>
                            <a:pt x="416" y="525"/>
                          </a:lnTo>
                          <a:lnTo>
                            <a:pt x="416" y="523"/>
                          </a:lnTo>
                          <a:lnTo>
                            <a:pt x="413" y="523"/>
                          </a:lnTo>
                          <a:lnTo>
                            <a:pt x="413" y="523"/>
                          </a:lnTo>
                          <a:lnTo>
                            <a:pt x="413" y="521"/>
                          </a:lnTo>
                          <a:lnTo>
                            <a:pt x="413" y="521"/>
                          </a:lnTo>
                          <a:lnTo>
                            <a:pt x="413" y="521"/>
                          </a:lnTo>
                          <a:lnTo>
                            <a:pt x="411" y="521"/>
                          </a:lnTo>
                          <a:close/>
                          <a:moveTo>
                            <a:pt x="402" y="507"/>
                          </a:moveTo>
                          <a:lnTo>
                            <a:pt x="400" y="508"/>
                          </a:lnTo>
                          <a:lnTo>
                            <a:pt x="400" y="508"/>
                          </a:lnTo>
                          <a:lnTo>
                            <a:pt x="399" y="510"/>
                          </a:lnTo>
                          <a:lnTo>
                            <a:pt x="402" y="510"/>
                          </a:lnTo>
                          <a:lnTo>
                            <a:pt x="402" y="511"/>
                          </a:lnTo>
                          <a:lnTo>
                            <a:pt x="403" y="511"/>
                          </a:lnTo>
                          <a:lnTo>
                            <a:pt x="404" y="511"/>
                          </a:lnTo>
                          <a:lnTo>
                            <a:pt x="404" y="511"/>
                          </a:lnTo>
                          <a:lnTo>
                            <a:pt x="405" y="511"/>
                          </a:lnTo>
                          <a:lnTo>
                            <a:pt x="404" y="510"/>
                          </a:lnTo>
                          <a:lnTo>
                            <a:pt x="404" y="510"/>
                          </a:lnTo>
                          <a:lnTo>
                            <a:pt x="404" y="510"/>
                          </a:lnTo>
                          <a:lnTo>
                            <a:pt x="404" y="510"/>
                          </a:lnTo>
                          <a:lnTo>
                            <a:pt x="404" y="508"/>
                          </a:lnTo>
                          <a:lnTo>
                            <a:pt x="404" y="508"/>
                          </a:lnTo>
                          <a:lnTo>
                            <a:pt x="404" y="507"/>
                          </a:lnTo>
                          <a:lnTo>
                            <a:pt x="402" y="507"/>
                          </a:lnTo>
                          <a:close/>
                          <a:moveTo>
                            <a:pt x="391" y="504"/>
                          </a:moveTo>
                          <a:lnTo>
                            <a:pt x="391" y="506"/>
                          </a:lnTo>
                          <a:lnTo>
                            <a:pt x="390" y="507"/>
                          </a:lnTo>
                          <a:lnTo>
                            <a:pt x="390" y="507"/>
                          </a:lnTo>
                          <a:lnTo>
                            <a:pt x="388" y="508"/>
                          </a:lnTo>
                          <a:lnTo>
                            <a:pt x="387" y="508"/>
                          </a:lnTo>
                          <a:lnTo>
                            <a:pt x="386" y="510"/>
                          </a:lnTo>
                          <a:lnTo>
                            <a:pt x="384" y="511"/>
                          </a:lnTo>
                          <a:lnTo>
                            <a:pt x="386" y="512"/>
                          </a:lnTo>
                          <a:lnTo>
                            <a:pt x="386" y="512"/>
                          </a:lnTo>
                          <a:lnTo>
                            <a:pt x="386" y="512"/>
                          </a:lnTo>
                          <a:lnTo>
                            <a:pt x="386" y="514"/>
                          </a:lnTo>
                          <a:lnTo>
                            <a:pt x="387" y="514"/>
                          </a:lnTo>
                          <a:lnTo>
                            <a:pt x="390" y="510"/>
                          </a:lnTo>
                          <a:lnTo>
                            <a:pt x="392" y="507"/>
                          </a:lnTo>
                          <a:lnTo>
                            <a:pt x="392" y="504"/>
                          </a:lnTo>
                          <a:lnTo>
                            <a:pt x="391" y="504"/>
                          </a:lnTo>
                          <a:close/>
                          <a:moveTo>
                            <a:pt x="434" y="478"/>
                          </a:moveTo>
                          <a:lnTo>
                            <a:pt x="434" y="481"/>
                          </a:lnTo>
                          <a:lnTo>
                            <a:pt x="434" y="481"/>
                          </a:lnTo>
                          <a:lnTo>
                            <a:pt x="434" y="481"/>
                          </a:lnTo>
                          <a:lnTo>
                            <a:pt x="434" y="481"/>
                          </a:lnTo>
                          <a:lnTo>
                            <a:pt x="434" y="484"/>
                          </a:lnTo>
                          <a:lnTo>
                            <a:pt x="434" y="484"/>
                          </a:lnTo>
                          <a:lnTo>
                            <a:pt x="433" y="489"/>
                          </a:lnTo>
                          <a:lnTo>
                            <a:pt x="434" y="489"/>
                          </a:lnTo>
                          <a:lnTo>
                            <a:pt x="434" y="490"/>
                          </a:lnTo>
                          <a:lnTo>
                            <a:pt x="438" y="494"/>
                          </a:lnTo>
                          <a:lnTo>
                            <a:pt x="439" y="495"/>
                          </a:lnTo>
                          <a:lnTo>
                            <a:pt x="439" y="497"/>
                          </a:lnTo>
                          <a:lnTo>
                            <a:pt x="439" y="497"/>
                          </a:lnTo>
                          <a:lnTo>
                            <a:pt x="441" y="498"/>
                          </a:lnTo>
                          <a:lnTo>
                            <a:pt x="442" y="499"/>
                          </a:lnTo>
                          <a:lnTo>
                            <a:pt x="442" y="494"/>
                          </a:lnTo>
                          <a:lnTo>
                            <a:pt x="439" y="493"/>
                          </a:lnTo>
                          <a:lnTo>
                            <a:pt x="438" y="489"/>
                          </a:lnTo>
                          <a:lnTo>
                            <a:pt x="438" y="489"/>
                          </a:lnTo>
                          <a:lnTo>
                            <a:pt x="438" y="484"/>
                          </a:lnTo>
                          <a:lnTo>
                            <a:pt x="438" y="484"/>
                          </a:lnTo>
                          <a:lnTo>
                            <a:pt x="438" y="482"/>
                          </a:lnTo>
                          <a:lnTo>
                            <a:pt x="437" y="482"/>
                          </a:lnTo>
                          <a:lnTo>
                            <a:pt x="437" y="480"/>
                          </a:lnTo>
                          <a:lnTo>
                            <a:pt x="437" y="478"/>
                          </a:lnTo>
                          <a:lnTo>
                            <a:pt x="434" y="478"/>
                          </a:lnTo>
                          <a:close/>
                          <a:moveTo>
                            <a:pt x="0" y="448"/>
                          </a:moveTo>
                          <a:lnTo>
                            <a:pt x="553" y="448"/>
                          </a:lnTo>
                          <a:lnTo>
                            <a:pt x="553" y="449"/>
                          </a:lnTo>
                          <a:lnTo>
                            <a:pt x="553" y="449"/>
                          </a:lnTo>
                          <a:lnTo>
                            <a:pt x="553" y="452"/>
                          </a:lnTo>
                          <a:lnTo>
                            <a:pt x="552" y="452"/>
                          </a:lnTo>
                          <a:lnTo>
                            <a:pt x="552" y="456"/>
                          </a:lnTo>
                          <a:lnTo>
                            <a:pt x="551" y="456"/>
                          </a:lnTo>
                          <a:lnTo>
                            <a:pt x="551" y="461"/>
                          </a:lnTo>
                          <a:lnTo>
                            <a:pt x="547" y="464"/>
                          </a:lnTo>
                          <a:lnTo>
                            <a:pt x="547" y="465"/>
                          </a:lnTo>
                          <a:lnTo>
                            <a:pt x="547" y="468"/>
                          </a:lnTo>
                          <a:lnTo>
                            <a:pt x="547" y="469"/>
                          </a:lnTo>
                          <a:lnTo>
                            <a:pt x="544" y="470"/>
                          </a:lnTo>
                          <a:lnTo>
                            <a:pt x="544" y="472"/>
                          </a:lnTo>
                          <a:lnTo>
                            <a:pt x="543" y="473"/>
                          </a:lnTo>
                          <a:lnTo>
                            <a:pt x="543" y="474"/>
                          </a:lnTo>
                          <a:lnTo>
                            <a:pt x="543" y="474"/>
                          </a:lnTo>
                          <a:lnTo>
                            <a:pt x="543" y="476"/>
                          </a:lnTo>
                          <a:lnTo>
                            <a:pt x="542" y="477"/>
                          </a:lnTo>
                          <a:lnTo>
                            <a:pt x="540" y="478"/>
                          </a:lnTo>
                          <a:lnTo>
                            <a:pt x="542" y="478"/>
                          </a:lnTo>
                          <a:lnTo>
                            <a:pt x="542" y="480"/>
                          </a:lnTo>
                          <a:lnTo>
                            <a:pt x="540" y="480"/>
                          </a:lnTo>
                          <a:lnTo>
                            <a:pt x="539" y="481"/>
                          </a:lnTo>
                          <a:lnTo>
                            <a:pt x="539" y="481"/>
                          </a:lnTo>
                          <a:lnTo>
                            <a:pt x="535" y="482"/>
                          </a:lnTo>
                          <a:lnTo>
                            <a:pt x="535" y="484"/>
                          </a:lnTo>
                          <a:lnTo>
                            <a:pt x="535" y="484"/>
                          </a:lnTo>
                          <a:lnTo>
                            <a:pt x="534" y="484"/>
                          </a:lnTo>
                          <a:lnTo>
                            <a:pt x="534" y="487"/>
                          </a:lnTo>
                          <a:lnTo>
                            <a:pt x="531" y="490"/>
                          </a:lnTo>
                          <a:lnTo>
                            <a:pt x="531" y="491"/>
                          </a:lnTo>
                          <a:lnTo>
                            <a:pt x="530" y="491"/>
                          </a:lnTo>
                          <a:lnTo>
                            <a:pt x="530" y="491"/>
                          </a:lnTo>
                          <a:lnTo>
                            <a:pt x="528" y="491"/>
                          </a:lnTo>
                          <a:lnTo>
                            <a:pt x="528" y="491"/>
                          </a:lnTo>
                          <a:lnTo>
                            <a:pt x="528" y="494"/>
                          </a:lnTo>
                          <a:lnTo>
                            <a:pt x="518" y="502"/>
                          </a:lnTo>
                          <a:lnTo>
                            <a:pt x="518" y="503"/>
                          </a:lnTo>
                          <a:lnTo>
                            <a:pt x="517" y="504"/>
                          </a:lnTo>
                          <a:lnTo>
                            <a:pt x="517" y="504"/>
                          </a:lnTo>
                          <a:lnTo>
                            <a:pt x="514" y="506"/>
                          </a:lnTo>
                          <a:lnTo>
                            <a:pt x="513" y="507"/>
                          </a:lnTo>
                          <a:lnTo>
                            <a:pt x="511" y="507"/>
                          </a:lnTo>
                          <a:lnTo>
                            <a:pt x="510" y="508"/>
                          </a:lnTo>
                          <a:lnTo>
                            <a:pt x="509" y="508"/>
                          </a:lnTo>
                          <a:lnTo>
                            <a:pt x="508" y="511"/>
                          </a:lnTo>
                          <a:lnTo>
                            <a:pt x="506" y="511"/>
                          </a:lnTo>
                          <a:lnTo>
                            <a:pt x="506" y="512"/>
                          </a:lnTo>
                          <a:lnTo>
                            <a:pt x="505" y="512"/>
                          </a:lnTo>
                          <a:lnTo>
                            <a:pt x="504" y="515"/>
                          </a:lnTo>
                          <a:lnTo>
                            <a:pt x="504" y="515"/>
                          </a:lnTo>
                          <a:lnTo>
                            <a:pt x="502" y="515"/>
                          </a:lnTo>
                          <a:lnTo>
                            <a:pt x="502" y="516"/>
                          </a:lnTo>
                          <a:lnTo>
                            <a:pt x="501" y="516"/>
                          </a:lnTo>
                          <a:lnTo>
                            <a:pt x="500" y="518"/>
                          </a:lnTo>
                          <a:lnTo>
                            <a:pt x="498" y="520"/>
                          </a:lnTo>
                          <a:lnTo>
                            <a:pt x="498" y="521"/>
                          </a:lnTo>
                          <a:lnTo>
                            <a:pt x="497" y="521"/>
                          </a:lnTo>
                          <a:lnTo>
                            <a:pt x="496" y="523"/>
                          </a:lnTo>
                          <a:lnTo>
                            <a:pt x="494" y="523"/>
                          </a:lnTo>
                          <a:lnTo>
                            <a:pt x="494" y="524"/>
                          </a:lnTo>
                          <a:lnTo>
                            <a:pt x="492" y="527"/>
                          </a:lnTo>
                          <a:lnTo>
                            <a:pt x="492" y="527"/>
                          </a:lnTo>
                          <a:lnTo>
                            <a:pt x="492" y="528"/>
                          </a:lnTo>
                          <a:lnTo>
                            <a:pt x="492" y="529"/>
                          </a:lnTo>
                          <a:lnTo>
                            <a:pt x="491" y="531"/>
                          </a:lnTo>
                          <a:lnTo>
                            <a:pt x="491" y="532"/>
                          </a:lnTo>
                          <a:lnTo>
                            <a:pt x="488" y="533"/>
                          </a:lnTo>
                          <a:lnTo>
                            <a:pt x="489" y="535"/>
                          </a:lnTo>
                          <a:lnTo>
                            <a:pt x="485" y="537"/>
                          </a:lnTo>
                          <a:lnTo>
                            <a:pt x="485" y="540"/>
                          </a:lnTo>
                          <a:lnTo>
                            <a:pt x="485" y="540"/>
                          </a:lnTo>
                          <a:lnTo>
                            <a:pt x="484" y="545"/>
                          </a:lnTo>
                          <a:lnTo>
                            <a:pt x="483" y="545"/>
                          </a:lnTo>
                          <a:lnTo>
                            <a:pt x="481" y="546"/>
                          </a:lnTo>
                          <a:lnTo>
                            <a:pt x="480" y="545"/>
                          </a:lnTo>
                          <a:lnTo>
                            <a:pt x="480" y="546"/>
                          </a:lnTo>
                          <a:lnTo>
                            <a:pt x="479" y="546"/>
                          </a:lnTo>
                          <a:lnTo>
                            <a:pt x="479" y="548"/>
                          </a:lnTo>
                          <a:lnTo>
                            <a:pt x="477" y="549"/>
                          </a:lnTo>
                          <a:lnTo>
                            <a:pt x="477" y="550"/>
                          </a:lnTo>
                          <a:lnTo>
                            <a:pt x="476" y="552"/>
                          </a:lnTo>
                          <a:lnTo>
                            <a:pt x="476" y="553"/>
                          </a:lnTo>
                          <a:lnTo>
                            <a:pt x="474" y="553"/>
                          </a:lnTo>
                          <a:lnTo>
                            <a:pt x="471" y="554"/>
                          </a:lnTo>
                          <a:lnTo>
                            <a:pt x="468" y="558"/>
                          </a:lnTo>
                          <a:lnTo>
                            <a:pt x="467" y="561"/>
                          </a:lnTo>
                          <a:lnTo>
                            <a:pt x="466" y="561"/>
                          </a:lnTo>
                          <a:lnTo>
                            <a:pt x="466" y="563"/>
                          </a:lnTo>
                          <a:lnTo>
                            <a:pt x="464" y="565"/>
                          </a:lnTo>
                          <a:lnTo>
                            <a:pt x="466" y="569"/>
                          </a:lnTo>
                          <a:lnTo>
                            <a:pt x="466" y="569"/>
                          </a:lnTo>
                          <a:lnTo>
                            <a:pt x="466" y="570"/>
                          </a:lnTo>
                          <a:lnTo>
                            <a:pt x="464" y="571"/>
                          </a:lnTo>
                          <a:lnTo>
                            <a:pt x="463" y="575"/>
                          </a:lnTo>
                          <a:lnTo>
                            <a:pt x="462" y="576"/>
                          </a:lnTo>
                          <a:lnTo>
                            <a:pt x="462" y="578"/>
                          </a:lnTo>
                          <a:lnTo>
                            <a:pt x="462" y="578"/>
                          </a:lnTo>
                          <a:lnTo>
                            <a:pt x="460" y="582"/>
                          </a:lnTo>
                          <a:lnTo>
                            <a:pt x="460" y="582"/>
                          </a:lnTo>
                          <a:lnTo>
                            <a:pt x="460" y="584"/>
                          </a:lnTo>
                          <a:lnTo>
                            <a:pt x="459" y="584"/>
                          </a:lnTo>
                          <a:lnTo>
                            <a:pt x="459" y="586"/>
                          </a:lnTo>
                          <a:lnTo>
                            <a:pt x="459" y="587"/>
                          </a:lnTo>
                          <a:lnTo>
                            <a:pt x="458" y="587"/>
                          </a:lnTo>
                          <a:lnTo>
                            <a:pt x="458" y="587"/>
                          </a:lnTo>
                          <a:lnTo>
                            <a:pt x="459" y="587"/>
                          </a:lnTo>
                          <a:lnTo>
                            <a:pt x="459" y="592"/>
                          </a:lnTo>
                          <a:lnTo>
                            <a:pt x="460" y="592"/>
                          </a:lnTo>
                          <a:lnTo>
                            <a:pt x="462" y="593"/>
                          </a:lnTo>
                          <a:lnTo>
                            <a:pt x="462" y="596"/>
                          </a:lnTo>
                          <a:lnTo>
                            <a:pt x="463" y="596"/>
                          </a:lnTo>
                          <a:lnTo>
                            <a:pt x="463" y="596"/>
                          </a:lnTo>
                          <a:lnTo>
                            <a:pt x="463" y="597"/>
                          </a:lnTo>
                          <a:lnTo>
                            <a:pt x="464" y="597"/>
                          </a:lnTo>
                          <a:lnTo>
                            <a:pt x="464" y="597"/>
                          </a:lnTo>
                          <a:lnTo>
                            <a:pt x="466" y="599"/>
                          </a:lnTo>
                          <a:lnTo>
                            <a:pt x="466" y="600"/>
                          </a:lnTo>
                          <a:lnTo>
                            <a:pt x="466" y="601"/>
                          </a:lnTo>
                          <a:lnTo>
                            <a:pt x="466" y="603"/>
                          </a:lnTo>
                          <a:lnTo>
                            <a:pt x="464" y="605"/>
                          </a:lnTo>
                          <a:lnTo>
                            <a:pt x="464" y="608"/>
                          </a:lnTo>
                          <a:lnTo>
                            <a:pt x="463" y="610"/>
                          </a:lnTo>
                          <a:lnTo>
                            <a:pt x="463" y="613"/>
                          </a:lnTo>
                          <a:lnTo>
                            <a:pt x="464" y="613"/>
                          </a:lnTo>
                          <a:lnTo>
                            <a:pt x="464" y="618"/>
                          </a:lnTo>
                          <a:lnTo>
                            <a:pt x="464" y="618"/>
                          </a:lnTo>
                          <a:lnTo>
                            <a:pt x="464" y="625"/>
                          </a:lnTo>
                          <a:lnTo>
                            <a:pt x="466" y="625"/>
                          </a:lnTo>
                          <a:lnTo>
                            <a:pt x="466" y="628"/>
                          </a:lnTo>
                          <a:lnTo>
                            <a:pt x="468" y="629"/>
                          </a:lnTo>
                          <a:lnTo>
                            <a:pt x="471" y="631"/>
                          </a:lnTo>
                          <a:lnTo>
                            <a:pt x="472" y="634"/>
                          </a:lnTo>
                          <a:lnTo>
                            <a:pt x="474" y="634"/>
                          </a:lnTo>
                          <a:lnTo>
                            <a:pt x="474" y="638"/>
                          </a:lnTo>
                          <a:lnTo>
                            <a:pt x="472" y="638"/>
                          </a:lnTo>
                          <a:lnTo>
                            <a:pt x="472" y="642"/>
                          </a:lnTo>
                          <a:lnTo>
                            <a:pt x="472" y="642"/>
                          </a:lnTo>
                          <a:lnTo>
                            <a:pt x="474" y="646"/>
                          </a:lnTo>
                          <a:lnTo>
                            <a:pt x="474" y="646"/>
                          </a:lnTo>
                          <a:lnTo>
                            <a:pt x="474" y="648"/>
                          </a:lnTo>
                          <a:lnTo>
                            <a:pt x="474" y="648"/>
                          </a:lnTo>
                          <a:lnTo>
                            <a:pt x="474" y="655"/>
                          </a:lnTo>
                          <a:lnTo>
                            <a:pt x="475" y="655"/>
                          </a:lnTo>
                          <a:lnTo>
                            <a:pt x="475" y="658"/>
                          </a:lnTo>
                          <a:lnTo>
                            <a:pt x="474" y="658"/>
                          </a:lnTo>
                          <a:lnTo>
                            <a:pt x="475" y="664"/>
                          </a:lnTo>
                          <a:lnTo>
                            <a:pt x="475" y="664"/>
                          </a:lnTo>
                          <a:lnTo>
                            <a:pt x="475" y="665"/>
                          </a:lnTo>
                          <a:lnTo>
                            <a:pt x="476" y="665"/>
                          </a:lnTo>
                          <a:lnTo>
                            <a:pt x="476" y="667"/>
                          </a:lnTo>
                          <a:lnTo>
                            <a:pt x="475" y="667"/>
                          </a:lnTo>
                          <a:lnTo>
                            <a:pt x="475" y="667"/>
                          </a:lnTo>
                          <a:lnTo>
                            <a:pt x="475" y="673"/>
                          </a:lnTo>
                          <a:lnTo>
                            <a:pt x="474" y="673"/>
                          </a:lnTo>
                          <a:lnTo>
                            <a:pt x="474" y="675"/>
                          </a:lnTo>
                          <a:lnTo>
                            <a:pt x="474" y="675"/>
                          </a:lnTo>
                          <a:lnTo>
                            <a:pt x="472" y="677"/>
                          </a:lnTo>
                          <a:lnTo>
                            <a:pt x="472" y="680"/>
                          </a:lnTo>
                          <a:lnTo>
                            <a:pt x="474" y="682"/>
                          </a:lnTo>
                          <a:lnTo>
                            <a:pt x="475" y="684"/>
                          </a:lnTo>
                          <a:lnTo>
                            <a:pt x="475" y="685"/>
                          </a:lnTo>
                          <a:lnTo>
                            <a:pt x="475" y="685"/>
                          </a:lnTo>
                          <a:lnTo>
                            <a:pt x="474" y="686"/>
                          </a:lnTo>
                          <a:lnTo>
                            <a:pt x="474" y="686"/>
                          </a:lnTo>
                          <a:lnTo>
                            <a:pt x="472" y="686"/>
                          </a:lnTo>
                          <a:lnTo>
                            <a:pt x="474" y="690"/>
                          </a:lnTo>
                          <a:lnTo>
                            <a:pt x="471" y="694"/>
                          </a:lnTo>
                          <a:lnTo>
                            <a:pt x="468" y="694"/>
                          </a:lnTo>
                          <a:lnTo>
                            <a:pt x="467" y="698"/>
                          </a:lnTo>
                          <a:lnTo>
                            <a:pt x="467" y="698"/>
                          </a:lnTo>
                          <a:lnTo>
                            <a:pt x="466" y="701"/>
                          </a:lnTo>
                          <a:lnTo>
                            <a:pt x="463" y="701"/>
                          </a:lnTo>
                          <a:lnTo>
                            <a:pt x="463" y="702"/>
                          </a:lnTo>
                          <a:lnTo>
                            <a:pt x="459" y="705"/>
                          </a:lnTo>
                          <a:lnTo>
                            <a:pt x="459" y="706"/>
                          </a:lnTo>
                          <a:lnTo>
                            <a:pt x="458" y="706"/>
                          </a:lnTo>
                          <a:lnTo>
                            <a:pt x="458" y="706"/>
                          </a:lnTo>
                          <a:lnTo>
                            <a:pt x="456" y="706"/>
                          </a:lnTo>
                          <a:lnTo>
                            <a:pt x="456" y="707"/>
                          </a:lnTo>
                          <a:lnTo>
                            <a:pt x="451" y="707"/>
                          </a:lnTo>
                          <a:lnTo>
                            <a:pt x="450" y="709"/>
                          </a:lnTo>
                          <a:lnTo>
                            <a:pt x="447" y="710"/>
                          </a:lnTo>
                          <a:lnTo>
                            <a:pt x="445" y="711"/>
                          </a:lnTo>
                          <a:lnTo>
                            <a:pt x="445" y="713"/>
                          </a:lnTo>
                          <a:lnTo>
                            <a:pt x="441" y="713"/>
                          </a:lnTo>
                          <a:lnTo>
                            <a:pt x="439" y="714"/>
                          </a:lnTo>
                          <a:lnTo>
                            <a:pt x="439" y="714"/>
                          </a:lnTo>
                          <a:lnTo>
                            <a:pt x="439" y="714"/>
                          </a:lnTo>
                          <a:lnTo>
                            <a:pt x="438" y="714"/>
                          </a:lnTo>
                          <a:lnTo>
                            <a:pt x="438" y="714"/>
                          </a:lnTo>
                          <a:lnTo>
                            <a:pt x="438" y="714"/>
                          </a:lnTo>
                          <a:lnTo>
                            <a:pt x="433" y="714"/>
                          </a:lnTo>
                          <a:lnTo>
                            <a:pt x="433" y="715"/>
                          </a:lnTo>
                          <a:lnTo>
                            <a:pt x="433" y="715"/>
                          </a:lnTo>
                          <a:lnTo>
                            <a:pt x="433" y="715"/>
                          </a:lnTo>
                          <a:lnTo>
                            <a:pt x="433" y="715"/>
                          </a:lnTo>
                          <a:lnTo>
                            <a:pt x="433" y="720"/>
                          </a:lnTo>
                          <a:lnTo>
                            <a:pt x="432" y="722"/>
                          </a:lnTo>
                          <a:lnTo>
                            <a:pt x="430" y="723"/>
                          </a:lnTo>
                          <a:lnTo>
                            <a:pt x="429" y="723"/>
                          </a:lnTo>
                          <a:lnTo>
                            <a:pt x="428" y="724"/>
                          </a:lnTo>
                          <a:lnTo>
                            <a:pt x="426" y="724"/>
                          </a:lnTo>
                          <a:lnTo>
                            <a:pt x="426" y="727"/>
                          </a:lnTo>
                          <a:lnTo>
                            <a:pt x="425" y="728"/>
                          </a:lnTo>
                          <a:lnTo>
                            <a:pt x="425" y="730"/>
                          </a:lnTo>
                          <a:lnTo>
                            <a:pt x="420" y="732"/>
                          </a:lnTo>
                          <a:lnTo>
                            <a:pt x="420" y="735"/>
                          </a:lnTo>
                          <a:lnTo>
                            <a:pt x="419" y="737"/>
                          </a:lnTo>
                          <a:lnTo>
                            <a:pt x="420" y="740"/>
                          </a:lnTo>
                          <a:lnTo>
                            <a:pt x="420" y="743"/>
                          </a:lnTo>
                          <a:lnTo>
                            <a:pt x="422" y="744"/>
                          </a:lnTo>
                          <a:lnTo>
                            <a:pt x="422" y="745"/>
                          </a:lnTo>
                          <a:lnTo>
                            <a:pt x="422" y="745"/>
                          </a:lnTo>
                          <a:lnTo>
                            <a:pt x="422" y="745"/>
                          </a:lnTo>
                          <a:lnTo>
                            <a:pt x="422" y="753"/>
                          </a:lnTo>
                          <a:lnTo>
                            <a:pt x="424" y="753"/>
                          </a:lnTo>
                          <a:lnTo>
                            <a:pt x="424" y="754"/>
                          </a:lnTo>
                          <a:lnTo>
                            <a:pt x="424" y="754"/>
                          </a:lnTo>
                          <a:lnTo>
                            <a:pt x="424" y="757"/>
                          </a:lnTo>
                          <a:lnTo>
                            <a:pt x="425" y="757"/>
                          </a:lnTo>
                          <a:lnTo>
                            <a:pt x="425" y="758"/>
                          </a:lnTo>
                          <a:lnTo>
                            <a:pt x="425" y="758"/>
                          </a:lnTo>
                          <a:lnTo>
                            <a:pt x="425" y="761"/>
                          </a:lnTo>
                          <a:lnTo>
                            <a:pt x="426" y="761"/>
                          </a:lnTo>
                          <a:lnTo>
                            <a:pt x="426" y="762"/>
                          </a:lnTo>
                          <a:lnTo>
                            <a:pt x="425" y="764"/>
                          </a:lnTo>
                          <a:lnTo>
                            <a:pt x="425" y="765"/>
                          </a:lnTo>
                          <a:lnTo>
                            <a:pt x="426" y="765"/>
                          </a:lnTo>
                          <a:lnTo>
                            <a:pt x="426" y="768"/>
                          </a:lnTo>
                          <a:lnTo>
                            <a:pt x="426" y="768"/>
                          </a:lnTo>
                          <a:lnTo>
                            <a:pt x="426" y="775"/>
                          </a:lnTo>
                          <a:lnTo>
                            <a:pt x="426" y="775"/>
                          </a:lnTo>
                          <a:lnTo>
                            <a:pt x="426" y="777"/>
                          </a:lnTo>
                          <a:lnTo>
                            <a:pt x="426" y="777"/>
                          </a:lnTo>
                          <a:lnTo>
                            <a:pt x="426" y="779"/>
                          </a:lnTo>
                          <a:lnTo>
                            <a:pt x="428" y="779"/>
                          </a:lnTo>
                          <a:lnTo>
                            <a:pt x="426" y="783"/>
                          </a:lnTo>
                          <a:lnTo>
                            <a:pt x="424" y="785"/>
                          </a:lnTo>
                          <a:lnTo>
                            <a:pt x="424" y="786"/>
                          </a:lnTo>
                          <a:lnTo>
                            <a:pt x="422" y="786"/>
                          </a:lnTo>
                          <a:lnTo>
                            <a:pt x="421" y="787"/>
                          </a:lnTo>
                          <a:lnTo>
                            <a:pt x="419" y="787"/>
                          </a:lnTo>
                          <a:lnTo>
                            <a:pt x="419" y="789"/>
                          </a:lnTo>
                          <a:lnTo>
                            <a:pt x="416" y="789"/>
                          </a:lnTo>
                          <a:lnTo>
                            <a:pt x="416" y="790"/>
                          </a:lnTo>
                          <a:lnTo>
                            <a:pt x="412" y="790"/>
                          </a:lnTo>
                          <a:lnTo>
                            <a:pt x="412" y="791"/>
                          </a:lnTo>
                          <a:lnTo>
                            <a:pt x="408" y="792"/>
                          </a:lnTo>
                          <a:lnTo>
                            <a:pt x="408" y="792"/>
                          </a:lnTo>
                          <a:lnTo>
                            <a:pt x="404" y="794"/>
                          </a:lnTo>
                          <a:lnTo>
                            <a:pt x="403" y="795"/>
                          </a:lnTo>
                          <a:lnTo>
                            <a:pt x="400" y="798"/>
                          </a:lnTo>
                          <a:lnTo>
                            <a:pt x="400" y="799"/>
                          </a:lnTo>
                          <a:lnTo>
                            <a:pt x="402" y="800"/>
                          </a:lnTo>
                          <a:lnTo>
                            <a:pt x="403" y="800"/>
                          </a:lnTo>
                          <a:lnTo>
                            <a:pt x="404" y="802"/>
                          </a:lnTo>
                          <a:lnTo>
                            <a:pt x="403" y="804"/>
                          </a:lnTo>
                          <a:lnTo>
                            <a:pt x="403" y="804"/>
                          </a:lnTo>
                          <a:lnTo>
                            <a:pt x="403" y="809"/>
                          </a:lnTo>
                          <a:lnTo>
                            <a:pt x="403" y="809"/>
                          </a:lnTo>
                          <a:lnTo>
                            <a:pt x="403" y="812"/>
                          </a:lnTo>
                          <a:lnTo>
                            <a:pt x="403" y="815"/>
                          </a:lnTo>
                          <a:lnTo>
                            <a:pt x="403" y="817"/>
                          </a:lnTo>
                          <a:lnTo>
                            <a:pt x="402" y="820"/>
                          </a:lnTo>
                          <a:lnTo>
                            <a:pt x="402" y="821"/>
                          </a:lnTo>
                          <a:lnTo>
                            <a:pt x="402" y="821"/>
                          </a:lnTo>
                          <a:lnTo>
                            <a:pt x="398" y="821"/>
                          </a:lnTo>
                          <a:lnTo>
                            <a:pt x="399" y="824"/>
                          </a:lnTo>
                          <a:lnTo>
                            <a:pt x="399" y="825"/>
                          </a:lnTo>
                          <a:lnTo>
                            <a:pt x="399" y="825"/>
                          </a:lnTo>
                          <a:lnTo>
                            <a:pt x="400" y="830"/>
                          </a:lnTo>
                          <a:lnTo>
                            <a:pt x="399" y="832"/>
                          </a:lnTo>
                          <a:lnTo>
                            <a:pt x="398" y="832"/>
                          </a:lnTo>
                          <a:lnTo>
                            <a:pt x="395" y="833"/>
                          </a:lnTo>
                          <a:lnTo>
                            <a:pt x="395" y="834"/>
                          </a:lnTo>
                          <a:lnTo>
                            <a:pt x="394" y="834"/>
                          </a:lnTo>
                          <a:lnTo>
                            <a:pt x="391" y="836"/>
                          </a:lnTo>
                          <a:lnTo>
                            <a:pt x="391" y="837"/>
                          </a:lnTo>
                          <a:lnTo>
                            <a:pt x="390" y="838"/>
                          </a:lnTo>
                          <a:lnTo>
                            <a:pt x="390" y="838"/>
                          </a:lnTo>
                          <a:lnTo>
                            <a:pt x="388" y="841"/>
                          </a:lnTo>
                          <a:lnTo>
                            <a:pt x="388" y="841"/>
                          </a:lnTo>
                          <a:lnTo>
                            <a:pt x="388" y="845"/>
                          </a:lnTo>
                          <a:lnTo>
                            <a:pt x="386" y="845"/>
                          </a:lnTo>
                          <a:lnTo>
                            <a:pt x="386" y="846"/>
                          </a:lnTo>
                          <a:lnTo>
                            <a:pt x="386" y="847"/>
                          </a:lnTo>
                          <a:lnTo>
                            <a:pt x="384" y="849"/>
                          </a:lnTo>
                          <a:lnTo>
                            <a:pt x="383" y="849"/>
                          </a:lnTo>
                          <a:lnTo>
                            <a:pt x="382" y="853"/>
                          </a:lnTo>
                          <a:lnTo>
                            <a:pt x="381" y="855"/>
                          </a:lnTo>
                          <a:lnTo>
                            <a:pt x="378" y="857"/>
                          </a:lnTo>
                          <a:lnTo>
                            <a:pt x="378" y="858"/>
                          </a:lnTo>
                          <a:lnTo>
                            <a:pt x="377" y="858"/>
                          </a:lnTo>
                          <a:lnTo>
                            <a:pt x="375" y="861"/>
                          </a:lnTo>
                          <a:lnTo>
                            <a:pt x="374" y="862"/>
                          </a:lnTo>
                          <a:lnTo>
                            <a:pt x="371" y="863"/>
                          </a:lnTo>
                          <a:lnTo>
                            <a:pt x="371" y="864"/>
                          </a:lnTo>
                          <a:lnTo>
                            <a:pt x="370" y="866"/>
                          </a:lnTo>
                          <a:lnTo>
                            <a:pt x="369" y="866"/>
                          </a:lnTo>
                          <a:lnTo>
                            <a:pt x="369" y="867"/>
                          </a:lnTo>
                          <a:lnTo>
                            <a:pt x="367" y="868"/>
                          </a:lnTo>
                          <a:lnTo>
                            <a:pt x="367" y="868"/>
                          </a:lnTo>
                          <a:lnTo>
                            <a:pt x="366" y="868"/>
                          </a:lnTo>
                          <a:lnTo>
                            <a:pt x="365" y="870"/>
                          </a:lnTo>
                          <a:lnTo>
                            <a:pt x="365" y="871"/>
                          </a:lnTo>
                          <a:lnTo>
                            <a:pt x="364" y="872"/>
                          </a:lnTo>
                          <a:lnTo>
                            <a:pt x="362" y="872"/>
                          </a:lnTo>
                          <a:lnTo>
                            <a:pt x="361" y="874"/>
                          </a:lnTo>
                          <a:lnTo>
                            <a:pt x="360" y="875"/>
                          </a:lnTo>
                          <a:lnTo>
                            <a:pt x="358" y="878"/>
                          </a:lnTo>
                          <a:lnTo>
                            <a:pt x="357" y="879"/>
                          </a:lnTo>
                          <a:lnTo>
                            <a:pt x="356" y="879"/>
                          </a:lnTo>
                          <a:lnTo>
                            <a:pt x="354" y="881"/>
                          </a:lnTo>
                          <a:lnTo>
                            <a:pt x="350" y="881"/>
                          </a:lnTo>
                          <a:lnTo>
                            <a:pt x="350" y="883"/>
                          </a:lnTo>
                          <a:lnTo>
                            <a:pt x="349" y="883"/>
                          </a:lnTo>
                          <a:lnTo>
                            <a:pt x="349" y="884"/>
                          </a:lnTo>
                          <a:lnTo>
                            <a:pt x="348" y="884"/>
                          </a:lnTo>
                          <a:lnTo>
                            <a:pt x="345" y="884"/>
                          </a:lnTo>
                          <a:lnTo>
                            <a:pt x="344" y="883"/>
                          </a:lnTo>
                          <a:lnTo>
                            <a:pt x="344" y="883"/>
                          </a:lnTo>
                          <a:lnTo>
                            <a:pt x="343" y="884"/>
                          </a:lnTo>
                          <a:lnTo>
                            <a:pt x="341" y="884"/>
                          </a:lnTo>
                          <a:lnTo>
                            <a:pt x="341" y="887"/>
                          </a:lnTo>
                          <a:lnTo>
                            <a:pt x="339" y="887"/>
                          </a:lnTo>
                          <a:lnTo>
                            <a:pt x="336" y="887"/>
                          </a:lnTo>
                          <a:lnTo>
                            <a:pt x="335" y="887"/>
                          </a:lnTo>
                          <a:lnTo>
                            <a:pt x="335" y="887"/>
                          </a:lnTo>
                          <a:lnTo>
                            <a:pt x="332" y="888"/>
                          </a:lnTo>
                          <a:lnTo>
                            <a:pt x="331" y="889"/>
                          </a:lnTo>
                          <a:lnTo>
                            <a:pt x="328" y="888"/>
                          </a:lnTo>
                          <a:lnTo>
                            <a:pt x="327" y="888"/>
                          </a:lnTo>
                          <a:lnTo>
                            <a:pt x="326" y="887"/>
                          </a:lnTo>
                          <a:lnTo>
                            <a:pt x="323" y="887"/>
                          </a:lnTo>
                          <a:lnTo>
                            <a:pt x="322" y="885"/>
                          </a:lnTo>
                          <a:lnTo>
                            <a:pt x="320" y="885"/>
                          </a:lnTo>
                          <a:lnTo>
                            <a:pt x="320" y="887"/>
                          </a:lnTo>
                          <a:lnTo>
                            <a:pt x="318" y="887"/>
                          </a:lnTo>
                          <a:lnTo>
                            <a:pt x="318" y="888"/>
                          </a:lnTo>
                          <a:lnTo>
                            <a:pt x="314" y="887"/>
                          </a:lnTo>
                          <a:lnTo>
                            <a:pt x="314" y="887"/>
                          </a:lnTo>
                          <a:lnTo>
                            <a:pt x="312" y="887"/>
                          </a:lnTo>
                          <a:lnTo>
                            <a:pt x="311" y="888"/>
                          </a:lnTo>
                          <a:lnTo>
                            <a:pt x="311" y="888"/>
                          </a:lnTo>
                          <a:lnTo>
                            <a:pt x="311" y="888"/>
                          </a:lnTo>
                          <a:lnTo>
                            <a:pt x="310" y="888"/>
                          </a:lnTo>
                          <a:lnTo>
                            <a:pt x="310" y="888"/>
                          </a:lnTo>
                          <a:lnTo>
                            <a:pt x="309" y="888"/>
                          </a:lnTo>
                          <a:lnTo>
                            <a:pt x="309" y="891"/>
                          </a:lnTo>
                          <a:lnTo>
                            <a:pt x="305" y="891"/>
                          </a:lnTo>
                          <a:lnTo>
                            <a:pt x="303" y="889"/>
                          </a:lnTo>
                          <a:lnTo>
                            <a:pt x="297" y="889"/>
                          </a:lnTo>
                          <a:lnTo>
                            <a:pt x="297" y="891"/>
                          </a:lnTo>
                          <a:lnTo>
                            <a:pt x="293" y="892"/>
                          </a:lnTo>
                          <a:lnTo>
                            <a:pt x="290" y="893"/>
                          </a:lnTo>
                          <a:lnTo>
                            <a:pt x="288" y="895"/>
                          </a:lnTo>
                          <a:lnTo>
                            <a:pt x="284" y="895"/>
                          </a:lnTo>
                          <a:lnTo>
                            <a:pt x="284" y="895"/>
                          </a:lnTo>
                          <a:lnTo>
                            <a:pt x="284" y="893"/>
                          </a:lnTo>
                          <a:lnTo>
                            <a:pt x="284" y="893"/>
                          </a:lnTo>
                          <a:lnTo>
                            <a:pt x="282" y="893"/>
                          </a:lnTo>
                          <a:lnTo>
                            <a:pt x="282" y="893"/>
                          </a:lnTo>
                          <a:lnTo>
                            <a:pt x="282" y="893"/>
                          </a:lnTo>
                          <a:lnTo>
                            <a:pt x="281" y="893"/>
                          </a:lnTo>
                          <a:lnTo>
                            <a:pt x="281" y="892"/>
                          </a:lnTo>
                          <a:lnTo>
                            <a:pt x="280" y="892"/>
                          </a:lnTo>
                          <a:lnTo>
                            <a:pt x="280" y="891"/>
                          </a:lnTo>
                          <a:lnTo>
                            <a:pt x="277" y="892"/>
                          </a:lnTo>
                          <a:lnTo>
                            <a:pt x="277" y="891"/>
                          </a:lnTo>
                          <a:lnTo>
                            <a:pt x="277" y="891"/>
                          </a:lnTo>
                          <a:lnTo>
                            <a:pt x="277" y="891"/>
                          </a:lnTo>
                          <a:lnTo>
                            <a:pt x="277" y="889"/>
                          </a:lnTo>
                          <a:lnTo>
                            <a:pt x="275" y="889"/>
                          </a:lnTo>
                          <a:lnTo>
                            <a:pt x="275" y="892"/>
                          </a:lnTo>
                          <a:lnTo>
                            <a:pt x="273" y="892"/>
                          </a:lnTo>
                          <a:lnTo>
                            <a:pt x="273" y="891"/>
                          </a:lnTo>
                          <a:lnTo>
                            <a:pt x="272" y="891"/>
                          </a:lnTo>
                          <a:lnTo>
                            <a:pt x="272" y="891"/>
                          </a:lnTo>
                          <a:lnTo>
                            <a:pt x="272" y="889"/>
                          </a:lnTo>
                          <a:lnTo>
                            <a:pt x="271" y="888"/>
                          </a:lnTo>
                          <a:lnTo>
                            <a:pt x="272" y="887"/>
                          </a:lnTo>
                          <a:lnTo>
                            <a:pt x="272" y="887"/>
                          </a:lnTo>
                          <a:lnTo>
                            <a:pt x="272" y="885"/>
                          </a:lnTo>
                          <a:lnTo>
                            <a:pt x="272" y="883"/>
                          </a:lnTo>
                          <a:lnTo>
                            <a:pt x="271" y="881"/>
                          </a:lnTo>
                          <a:lnTo>
                            <a:pt x="269" y="879"/>
                          </a:lnTo>
                          <a:lnTo>
                            <a:pt x="271" y="879"/>
                          </a:lnTo>
                          <a:lnTo>
                            <a:pt x="271" y="878"/>
                          </a:lnTo>
                          <a:lnTo>
                            <a:pt x="269" y="876"/>
                          </a:lnTo>
                          <a:lnTo>
                            <a:pt x="269" y="876"/>
                          </a:lnTo>
                          <a:lnTo>
                            <a:pt x="268" y="875"/>
                          </a:lnTo>
                          <a:lnTo>
                            <a:pt x="268" y="872"/>
                          </a:lnTo>
                          <a:lnTo>
                            <a:pt x="269" y="871"/>
                          </a:lnTo>
                          <a:lnTo>
                            <a:pt x="272" y="872"/>
                          </a:lnTo>
                          <a:lnTo>
                            <a:pt x="272" y="871"/>
                          </a:lnTo>
                          <a:lnTo>
                            <a:pt x="272" y="871"/>
                          </a:lnTo>
                          <a:lnTo>
                            <a:pt x="272" y="871"/>
                          </a:lnTo>
                          <a:lnTo>
                            <a:pt x="272" y="870"/>
                          </a:lnTo>
                          <a:lnTo>
                            <a:pt x="272" y="867"/>
                          </a:lnTo>
                          <a:lnTo>
                            <a:pt x="273" y="867"/>
                          </a:lnTo>
                          <a:lnTo>
                            <a:pt x="272" y="857"/>
                          </a:lnTo>
                          <a:lnTo>
                            <a:pt x="271" y="857"/>
                          </a:lnTo>
                          <a:lnTo>
                            <a:pt x="271" y="855"/>
                          </a:lnTo>
                          <a:lnTo>
                            <a:pt x="269" y="855"/>
                          </a:lnTo>
                          <a:lnTo>
                            <a:pt x="269" y="853"/>
                          </a:lnTo>
                          <a:lnTo>
                            <a:pt x="269" y="851"/>
                          </a:lnTo>
                          <a:lnTo>
                            <a:pt x="269" y="851"/>
                          </a:lnTo>
                          <a:lnTo>
                            <a:pt x="268" y="850"/>
                          </a:lnTo>
                          <a:lnTo>
                            <a:pt x="267" y="850"/>
                          </a:lnTo>
                          <a:lnTo>
                            <a:pt x="267" y="850"/>
                          </a:lnTo>
                          <a:lnTo>
                            <a:pt x="267" y="850"/>
                          </a:lnTo>
                          <a:lnTo>
                            <a:pt x="265" y="846"/>
                          </a:lnTo>
                          <a:lnTo>
                            <a:pt x="264" y="846"/>
                          </a:lnTo>
                          <a:lnTo>
                            <a:pt x="264" y="838"/>
                          </a:lnTo>
                          <a:lnTo>
                            <a:pt x="263" y="838"/>
                          </a:lnTo>
                          <a:lnTo>
                            <a:pt x="263" y="837"/>
                          </a:lnTo>
                          <a:lnTo>
                            <a:pt x="263" y="837"/>
                          </a:lnTo>
                          <a:lnTo>
                            <a:pt x="263" y="837"/>
                          </a:lnTo>
                          <a:lnTo>
                            <a:pt x="263" y="834"/>
                          </a:lnTo>
                          <a:lnTo>
                            <a:pt x="261" y="834"/>
                          </a:lnTo>
                          <a:lnTo>
                            <a:pt x="260" y="832"/>
                          </a:lnTo>
                          <a:lnTo>
                            <a:pt x="259" y="830"/>
                          </a:lnTo>
                          <a:lnTo>
                            <a:pt x="256" y="823"/>
                          </a:lnTo>
                          <a:lnTo>
                            <a:pt x="254" y="823"/>
                          </a:lnTo>
                          <a:lnTo>
                            <a:pt x="251" y="821"/>
                          </a:lnTo>
                          <a:lnTo>
                            <a:pt x="251" y="821"/>
                          </a:lnTo>
                          <a:lnTo>
                            <a:pt x="250" y="819"/>
                          </a:lnTo>
                          <a:lnTo>
                            <a:pt x="248" y="817"/>
                          </a:lnTo>
                          <a:lnTo>
                            <a:pt x="248" y="816"/>
                          </a:lnTo>
                          <a:lnTo>
                            <a:pt x="248" y="816"/>
                          </a:lnTo>
                          <a:lnTo>
                            <a:pt x="247" y="811"/>
                          </a:lnTo>
                          <a:lnTo>
                            <a:pt x="247" y="811"/>
                          </a:lnTo>
                          <a:lnTo>
                            <a:pt x="247" y="808"/>
                          </a:lnTo>
                          <a:lnTo>
                            <a:pt x="246" y="808"/>
                          </a:lnTo>
                          <a:lnTo>
                            <a:pt x="246" y="803"/>
                          </a:lnTo>
                          <a:lnTo>
                            <a:pt x="244" y="803"/>
                          </a:lnTo>
                          <a:lnTo>
                            <a:pt x="244" y="802"/>
                          </a:lnTo>
                          <a:lnTo>
                            <a:pt x="244" y="802"/>
                          </a:lnTo>
                          <a:lnTo>
                            <a:pt x="246" y="800"/>
                          </a:lnTo>
                          <a:lnTo>
                            <a:pt x="246" y="799"/>
                          </a:lnTo>
                          <a:lnTo>
                            <a:pt x="244" y="799"/>
                          </a:lnTo>
                          <a:lnTo>
                            <a:pt x="244" y="798"/>
                          </a:lnTo>
                          <a:lnTo>
                            <a:pt x="243" y="796"/>
                          </a:lnTo>
                          <a:lnTo>
                            <a:pt x="243" y="796"/>
                          </a:lnTo>
                          <a:lnTo>
                            <a:pt x="244" y="795"/>
                          </a:lnTo>
                          <a:lnTo>
                            <a:pt x="244" y="795"/>
                          </a:lnTo>
                          <a:lnTo>
                            <a:pt x="244" y="795"/>
                          </a:lnTo>
                          <a:lnTo>
                            <a:pt x="244" y="789"/>
                          </a:lnTo>
                          <a:lnTo>
                            <a:pt x="244" y="789"/>
                          </a:lnTo>
                          <a:lnTo>
                            <a:pt x="244" y="787"/>
                          </a:lnTo>
                          <a:lnTo>
                            <a:pt x="244" y="787"/>
                          </a:lnTo>
                          <a:lnTo>
                            <a:pt x="244" y="785"/>
                          </a:lnTo>
                          <a:lnTo>
                            <a:pt x="243" y="785"/>
                          </a:lnTo>
                          <a:lnTo>
                            <a:pt x="242" y="781"/>
                          </a:lnTo>
                          <a:lnTo>
                            <a:pt x="242" y="781"/>
                          </a:lnTo>
                          <a:lnTo>
                            <a:pt x="242" y="779"/>
                          </a:lnTo>
                          <a:lnTo>
                            <a:pt x="242" y="778"/>
                          </a:lnTo>
                          <a:lnTo>
                            <a:pt x="242" y="777"/>
                          </a:lnTo>
                          <a:lnTo>
                            <a:pt x="242" y="777"/>
                          </a:lnTo>
                          <a:lnTo>
                            <a:pt x="240" y="772"/>
                          </a:lnTo>
                          <a:lnTo>
                            <a:pt x="242" y="772"/>
                          </a:lnTo>
                          <a:lnTo>
                            <a:pt x="242" y="770"/>
                          </a:lnTo>
                          <a:lnTo>
                            <a:pt x="240" y="770"/>
                          </a:lnTo>
                          <a:lnTo>
                            <a:pt x="240" y="770"/>
                          </a:lnTo>
                          <a:lnTo>
                            <a:pt x="240" y="769"/>
                          </a:lnTo>
                          <a:lnTo>
                            <a:pt x="240" y="768"/>
                          </a:lnTo>
                          <a:lnTo>
                            <a:pt x="240" y="766"/>
                          </a:lnTo>
                          <a:lnTo>
                            <a:pt x="242" y="765"/>
                          </a:lnTo>
                          <a:lnTo>
                            <a:pt x="242" y="765"/>
                          </a:lnTo>
                          <a:lnTo>
                            <a:pt x="242" y="765"/>
                          </a:lnTo>
                          <a:lnTo>
                            <a:pt x="240" y="765"/>
                          </a:lnTo>
                          <a:lnTo>
                            <a:pt x="240" y="762"/>
                          </a:lnTo>
                          <a:lnTo>
                            <a:pt x="242" y="762"/>
                          </a:lnTo>
                          <a:lnTo>
                            <a:pt x="242" y="761"/>
                          </a:lnTo>
                          <a:lnTo>
                            <a:pt x="242" y="761"/>
                          </a:lnTo>
                          <a:lnTo>
                            <a:pt x="240" y="757"/>
                          </a:lnTo>
                          <a:lnTo>
                            <a:pt x="239" y="757"/>
                          </a:lnTo>
                          <a:lnTo>
                            <a:pt x="238" y="756"/>
                          </a:lnTo>
                          <a:lnTo>
                            <a:pt x="237" y="753"/>
                          </a:lnTo>
                          <a:lnTo>
                            <a:pt x="235" y="753"/>
                          </a:lnTo>
                          <a:lnTo>
                            <a:pt x="237" y="752"/>
                          </a:lnTo>
                          <a:lnTo>
                            <a:pt x="237" y="749"/>
                          </a:lnTo>
                          <a:lnTo>
                            <a:pt x="237" y="748"/>
                          </a:lnTo>
                          <a:lnTo>
                            <a:pt x="235" y="748"/>
                          </a:lnTo>
                          <a:lnTo>
                            <a:pt x="235" y="747"/>
                          </a:lnTo>
                          <a:lnTo>
                            <a:pt x="235" y="745"/>
                          </a:lnTo>
                          <a:lnTo>
                            <a:pt x="233" y="745"/>
                          </a:lnTo>
                          <a:lnTo>
                            <a:pt x="231" y="741"/>
                          </a:lnTo>
                          <a:lnTo>
                            <a:pt x="230" y="741"/>
                          </a:lnTo>
                          <a:lnTo>
                            <a:pt x="230" y="740"/>
                          </a:lnTo>
                          <a:lnTo>
                            <a:pt x="229" y="739"/>
                          </a:lnTo>
                          <a:lnTo>
                            <a:pt x="229" y="734"/>
                          </a:lnTo>
                          <a:lnTo>
                            <a:pt x="227" y="734"/>
                          </a:lnTo>
                          <a:lnTo>
                            <a:pt x="227" y="731"/>
                          </a:lnTo>
                          <a:lnTo>
                            <a:pt x="227" y="731"/>
                          </a:lnTo>
                          <a:lnTo>
                            <a:pt x="227" y="730"/>
                          </a:lnTo>
                          <a:lnTo>
                            <a:pt x="227" y="728"/>
                          </a:lnTo>
                          <a:lnTo>
                            <a:pt x="227" y="727"/>
                          </a:lnTo>
                          <a:lnTo>
                            <a:pt x="227" y="726"/>
                          </a:lnTo>
                          <a:lnTo>
                            <a:pt x="226" y="724"/>
                          </a:lnTo>
                          <a:lnTo>
                            <a:pt x="225" y="723"/>
                          </a:lnTo>
                          <a:lnTo>
                            <a:pt x="223" y="722"/>
                          </a:lnTo>
                          <a:lnTo>
                            <a:pt x="222" y="720"/>
                          </a:lnTo>
                          <a:lnTo>
                            <a:pt x="221" y="718"/>
                          </a:lnTo>
                          <a:lnTo>
                            <a:pt x="220" y="717"/>
                          </a:lnTo>
                          <a:lnTo>
                            <a:pt x="218" y="717"/>
                          </a:lnTo>
                          <a:lnTo>
                            <a:pt x="217" y="717"/>
                          </a:lnTo>
                          <a:lnTo>
                            <a:pt x="217" y="707"/>
                          </a:lnTo>
                          <a:lnTo>
                            <a:pt x="217" y="707"/>
                          </a:lnTo>
                          <a:lnTo>
                            <a:pt x="218" y="705"/>
                          </a:lnTo>
                          <a:lnTo>
                            <a:pt x="217" y="705"/>
                          </a:lnTo>
                          <a:lnTo>
                            <a:pt x="217" y="701"/>
                          </a:lnTo>
                          <a:lnTo>
                            <a:pt x="217" y="700"/>
                          </a:lnTo>
                          <a:lnTo>
                            <a:pt x="218" y="700"/>
                          </a:lnTo>
                          <a:lnTo>
                            <a:pt x="218" y="697"/>
                          </a:lnTo>
                          <a:lnTo>
                            <a:pt x="217" y="694"/>
                          </a:lnTo>
                          <a:lnTo>
                            <a:pt x="217" y="692"/>
                          </a:lnTo>
                          <a:lnTo>
                            <a:pt x="217" y="689"/>
                          </a:lnTo>
                          <a:lnTo>
                            <a:pt x="217" y="689"/>
                          </a:lnTo>
                          <a:lnTo>
                            <a:pt x="218" y="685"/>
                          </a:lnTo>
                          <a:lnTo>
                            <a:pt x="220" y="685"/>
                          </a:lnTo>
                          <a:lnTo>
                            <a:pt x="220" y="684"/>
                          </a:lnTo>
                          <a:lnTo>
                            <a:pt x="221" y="682"/>
                          </a:lnTo>
                          <a:lnTo>
                            <a:pt x="221" y="682"/>
                          </a:lnTo>
                          <a:lnTo>
                            <a:pt x="222" y="681"/>
                          </a:lnTo>
                          <a:lnTo>
                            <a:pt x="222" y="679"/>
                          </a:lnTo>
                          <a:lnTo>
                            <a:pt x="222" y="677"/>
                          </a:lnTo>
                          <a:lnTo>
                            <a:pt x="223" y="676"/>
                          </a:lnTo>
                          <a:lnTo>
                            <a:pt x="223" y="669"/>
                          </a:lnTo>
                          <a:lnTo>
                            <a:pt x="225" y="669"/>
                          </a:lnTo>
                          <a:lnTo>
                            <a:pt x="226" y="663"/>
                          </a:lnTo>
                          <a:lnTo>
                            <a:pt x="227" y="663"/>
                          </a:lnTo>
                          <a:lnTo>
                            <a:pt x="229" y="660"/>
                          </a:lnTo>
                          <a:lnTo>
                            <a:pt x="230" y="660"/>
                          </a:lnTo>
                          <a:lnTo>
                            <a:pt x="230" y="656"/>
                          </a:lnTo>
                          <a:lnTo>
                            <a:pt x="231" y="656"/>
                          </a:lnTo>
                          <a:lnTo>
                            <a:pt x="231" y="655"/>
                          </a:lnTo>
                          <a:lnTo>
                            <a:pt x="233" y="655"/>
                          </a:lnTo>
                          <a:lnTo>
                            <a:pt x="233" y="654"/>
                          </a:lnTo>
                          <a:lnTo>
                            <a:pt x="234" y="652"/>
                          </a:lnTo>
                          <a:lnTo>
                            <a:pt x="234" y="652"/>
                          </a:lnTo>
                          <a:lnTo>
                            <a:pt x="234" y="648"/>
                          </a:lnTo>
                          <a:lnTo>
                            <a:pt x="235" y="648"/>
                          </a:lnTo>
                          <a:lnTo>
                            <a:pt x="235" y="641"/>
                          </a:lnTo>
                          <a:lnTo>
                            <a:pt x="235" y="641"/>
                          </a:lnTo>
                          <a:lnTo>
                            <a:pt x="235" y="637"/>
                          </a:lnTo>
                          <a:lnTo>
                            <a:pt x="234" y="637"/>
                          </a:lnTo>
                          <a:lnTo>
                            <a:pt x="234" y="634"/>
                          </a:lnTo>
                          <a:lnTo>
                            <a:pt x="233" y="633"/>
                          </a:lnTo>
                          <a:lnTo>
                            <a:pt x="233" y="631"/>
                          </a:lnTo>
                          <a:lnTo>
                            <a:pt x="231" y="630"/>
                          </a:lnTo>
                          <a:lnTo>
                            <a:pt x="231" y="626"/>
                          </a:lnTo>
                          <a:lnTo>
                            <a:pt x="231" y="626"/>
                          </a:lnTo>
                          <a:lnTo>
                            <a:pt x="231" y="624"/>
                          </a:lnTo>
                          <a:lnTo>
                            <a:pt x="230" y="624"/>
                          </a:lnTo>
                          <a:lnTo>
                            <a:pt x="230" y="621"/>
                          </a:lnTo>
                          <a:lnTo>
                            <a:pt x="231" y="621"/>
                          </a:lnTo>
                          <a:lnTo>
                            <a:pt x="230" y="616"/>
                          </a:lnTo>
                          <a:lnTo>
                            <a:pt x="233" y="614"/>
                          </a:lnTo>
                          <a:lnTo>
                            <a:pt x="231" y="613"/>
                          </a:lnTo>
                          <a:lnTo>
                            <a:pt x="233" y="612"/>
                          </a:lnTo>
                          <a:lnTo>
                            <a:pt x="233" y="612"/>
                          </a:lnTo>
                          <a:lnTo>
                            <a:pt x="233" y="612"/>
                          </a:lnTo>
                          <a:lnTo>
                            <a:pt x="233" y="610"/>
                          </a:lnTo>
                          <a:lnTo>
                            <a:pt x="233" y="610"/>
                          </a:lnTo>
                          <a:lnTo>
                            <a:pt x="231" y="609"/>
                          </a:lnTo>
                          <a:lnTo>
                            <a:pt x="231" y="609"/>
                          </a:lnTo>
                          <a:lnTo>
                            <a:pt x="231" y="605"/>
                          </a:lnTo>
                          <a:lnTo>
                            <a:pt x="231" y="605"/>
                          </a:lnTo>
                          <a:lnTo>
                            <a:pt x="231" y="604"/>
                          </a:lnTo>
                          <a:lnTo>
                            <a:pt x="230" y="603"/>
                          </a:lnTo>
                          <a:lnTo>
                            <a:pt x="229" y="597"/>
                          </a:lnTo>
                          <a:lnTo>
                            <a:pt x="229" y="597"/>
                          </a:lnTo>
                          <a:lnTo>
                            <a:pt x="229" y="596"/>
                          </a:lnTo>
                          <a:lnTo>
                            <a:pt x="227" y="595"/>
                          </a:lnTo>
                          <a:lnTo>
                            <a:pt x="226" y="592"/>
                          </a:lnTo>
                          <a:lnTo>
                            <a:pt x="226" y="592"/>
                          </a:lnTo>
                          <a:lnTo>
                            <a:pt x="226" y="590"/>
                          </a:lnTo>
                          <a:lnTo>
                            <a:pt x="225" y="590"/>
                          </a:lnTo>
                          <a:lnTo>
                            <a:pt x="225" y="588"/>
                          </a:lnTo>
                          <a:lnTo>
                            <a:pt x="223" y="588"/>
                          </a:lnTo>
                          <a:lnTo>
                            <a:pt x="223" y="584"/>
                          </a:lnTo>
                          <a:lnTo>
                            <a:pt x="222" y="584"/>
                          </a:lnTo>
                          <a:lnTo>
                            <a:pt x="223" y="582"/>
                          </a:lnTo>
                          <a:lnTo>
                            <a:pt x="221" y="580"/>
                          </a:lnTo>
                          <a:lnTo>
                            <a:pt x="221" y="579"/>
                          </a:lnTo>
                          <a:lnTo>
                            <a:pt x="220" y="579"/>
                          </a:lnTo>
                          <a:lnTo>
                            <a:pt x="220" y="578"/>
                          </a:lnTo>
                          <a:lnTo>
                            <a:pt x="221" y="576"/>
                          </a:lnTo>
                          <a:lnTo>
                            <a:pt x="221" y="576"/>
                          </a:lnTo>
                          <a:lnTo>
                            <a:pt x="221" y="576"/>
                          </a:lnTo>
                          <a:lnTo>
                            <a:pt x="221" y="574"/>
                          </a:lnTo>
                          <a:lnTo>
                            <a:pt x="220" y="574"/>
                          </a:lnTo>
                          <a:lnTo>
                            <a:pt x="220" y="573"/>
                          </a:lnTo>
                          <a:lnTo>
                            <a:pt x="218" y="573"/>
                          </a:lnTo>
                          <a:lnTo>
                            <a:pt x="218" y="571"/>
                          </a:lnTo>
                          <a:lnTo>
                            <a:pt x="218" y="570"/>
                          </a:lnTo>
                          <a:lnTo>
                            <a:pt x="217" y="567"/>
                          </a:lnTo>
                          <a:lnTo>
                            <a:pt x="216" y="567"/>
                          </a:lnTo>
                          <a:lnTo>
                            <a:pt x="216" y="566"/>
                          </a:lnTo>
                          <a:lnTo>
                            <a:pt x="214" y="566"/>
                          </a:lnTo>
                          <a:lnTo>
                            <a:pt x="214" y="563"/>
                          </a:lnTo>
                          <a:lnTo>
                            <a:pt x="208" y="559"/>
                          </a:lnTo>
                          <a:lnTo>
                            <a:pt x="208" y="558"/>
                          </a:lnTo>
                          <a:lnTo>
                            <a:pt x="208" y="558"/>
                          </a:lnTo>
                          <a:lnTo>
                            <a:pt x="208" y="556"/>
                          </a:lnTo>
                          <a:lnTo>
                            <a:pt x="206" y="554"/>
                          </a:lnTo>
                          <a:lnTo>
                            <a:pt x="205" y="553"/>
                          </a:lnTo>
                          <a:lnTo>
                            <a:pt x="204" y="553"/>
                          </a:lnTo>
                          <a:lnTo>
                            <a:pt x="203" y="550"/>
                          </a:lnTo>
                          <a:lnTo>
                            <a:pt x="201" y="550"/>
                          </a:lnTo>
                          <a:lnTo>
                            <a:pt x="200" y="549"/>
                          </a:lnTo>
                          <a:lnTo>
                            <a:pt x="199" y="546"/>
                          </a:lnTo>
                          <a:lnTo>
                            <a:pt x="197" y="546"/>
                          </a:lnTo>
                          <a:lnTo>
                            <a:pt x="197" y="545"/>
                          </a:lnTo>
                          <a:lnTo>
                            <a:pt x="196" y="545"/>
                          </a:lnTo>
                          <a:lnTo>
                            <a:pt x="196" y="545"/>
                          </a:lnTo>
                          <a:lnTo>
                            <a:pt x="195" y="545"/>
                          </a:lnTo>
                          <a:lnTo>
                            <a:pt x="195" y="544"/>
                          </a:lnTo>
                          <a:lnTo>
                            <a:pt x="193" y="541"/>
                          </a:lnTo>
                          <a:lnTo>
                            <a:pt x="197" y="541"/>
                          </a:lnTo>
                          <a:lnTo>
                            <a:pt x="197" y="540"/>
                          </a:lnTo>
                          <a:lnTo>
                            <a:pt x="195" y="540"/>
                          </a:lnTo>
                          <a:lnTo>
                            <a:pt x="196" y="538"/>
                          </a:lnTo>
                          <a:lnTo>
                            <a:pt x="193" y="538"/>
                          </a:lnTo>
                          <a:lnTo>
                            <a:pt x="192" y="537"/>
                          </a:lnTo>
                          <a:lnTo>
                            <a:pt x="192" y="537"/>
                          </a:lnTo>
                          <a:lnTo>
                            <a:pt x="192" y="535"/>
                          </a:lnTo>
                          <a:lnTo>
                            <a:pt x="191" y="535"/>
                          </a:lnTo>
                          <a:lnTo>
                            <a:pt x="191" y="535"/>
                          </a:lnTo>
                          <a:lnTo>
                            <a:pt x="189" y="535"/>
                          </a:lnTo>
                          <a:lnTo>
                            <a:pt x="189" y="532"/>
                          </a:lnTo>
                          <a:lnTo>
                            <a:pt x="192" y="532"/>
                          </a:lnTo>
                          <a:lnTo>
                            <a:pt x="193" y="529"/>
                          </a:lnTo>
                          <a:lnTo>
                            <a:pt x="195" y="527"/>
                          </a:lnTo>
                          <a:lnTo>
                            <a:pt x="195" y="524"/>
                          </a:lnTo>
                          <a:lnTo>
                            <a:pt x="193" y="521"/>
                          </a:lnTo>
                          <a:lnTo>
                            <a:pt x="196" y="521"/>
                          </a:lnTo>
                          <a:lnTo>
                            <a:pt x="196" y="520"/>
                          </a:lnTo>
                          <a:lnTo>
                            <a:pt x="196" y="520"/>
                          </a:lnTo>
                          <a:lnTo>
                            <a:pt x="195" y="519"/>
                          </a:lnTo>
                          <a:lnTo>
                            <a:pt x="193" y="519"/>
                          </a:lnTo>
                          <a:lnTo>
                            <a:pt x="193" y="518"/>
                          </a:lnTo>
                          <a:lnTo>
                            <a:pt x="199" y="518"/>
                          </a:lnTo>
                          <a:lnTo>
                            <a:pt x="196" y="512"/>
                          </a:lnTo>
                          <a:lnTo>
                            <a:pt x="195" y="511"/>
                          </a:lnTo>
                          <a:lnTo>
                            <a:pt x="199" y="503"/>
                          </a:lnTo>
                          <a:lnTo>
                            <a:pt x="199" y="503"/>
                          </a:lnTo>
                          <a:lnTo>
                            <a:pt x="199" y="502"/>
                          </a:lnTo>
                          <a:lnTo>
                            <a:pt x="199" y="499"/>
                          </a:lnTo>
                          <a:lnTo>
                            <a:pt x="199" y="498"/>
                          </a:lnTo>
                          <a:lnTo>
                            <a:pt x="200" y="498"/>
                          </a:lnTo>
                          <a:lnTo>
                            <a:pt x="200" y="493"/>
                          </a:lnTo>
                          <a:lnTo>
                            <a:pt x="200" y="493"/>
                          </a:lnTo>
                          <a:lnTo>
                            <a:pt x="200" y="490"/>
                          </a:lnTo>
                          <a:lnTo>
                            <a:pt x="201" y="490"/>
                          </a:lnTo>
                          <a:lnTo>
                            <a:pt x="201" y="489"/>
                          </a:lnTo>
                          <a:lnTo>
                            <a:pt x="200" y="487"/>
                          </a:lnTo>
                          <a:lnTo>
                            <a:pt x="200" y="487"/>
                          </a:lnTo>
                          <a:lnTo>
                            <a:pt x="200" y="486"/>
                          </a:lnTo>
                          <a:lnTo>
                            <a:pt x="199" y="485"/>
                          </a:lnTo>
                          <a:lnTo>
                            <a:pt x="199" y="482"/>
                          </a:lnTo>
                          <a:lnTo>
                            <a:pt x="197" y="482"/>
                          </a:lnTo>
                          <a:lnTo>
                            <a:pt x="197" y="481"/>
                          </a:lnTo>
                          <a:lnTo>
                            <a:pt x="197" y="481"/>
                          </a:lnTo>
                          <a:lnTo>
                            <a:pt x="197" y="481"/>
                          </a:lnTo>
                          <a:lnTo>
                            <a:pt x="197" y="480"/>
                          </a:lnTo>
                          <a:lnTo>
                            <a:pt x="199" y="480"/>
                          </a:lnTo>
                          <a:lnTo>
                            <a:pt x="199" y="478"/>
                          </a:lnTo>
                          <a:lnTo>
                            <a:pt x="196" y="478"/>
                          </a:lnTo>
                          <a:lnTo>
                            <a:pt x="196" y="480"/>
                          </a:lnTo>
                          <a:lnTo>
                            <a:pt x="195" y="480"/>
                          </a:lnTo>
                          <a:lnTo>
                            <a:pt x="193" y="478"/>
                          </a:lnTo>
                          <a:lnTo>
                            <a:pt x="191" y="478"/>
                          </a:lnTo>
                          <a:lnTo>
                            <a:pt x="191" y="476"/>
                          </a:lnTo>
                          <a:lnTo>
                            <a:pt x="192" y="473"/>
                          </a:lnTo>
                          <a:lnTo>
                            <a:pt x="191" y="473"/>
                          </a:lnTo>
                          <a:lnTo>
                            <a:pt x="189" y="474"/>
                          </a:lnTo>
                          <a:lnTo>
                            <a:pt x="188" y="476"/>
                          </a:lnTo>
                          <a:lnTo>
                            <a:pt x="187" y="474"/>
                          </a:lnTo>
                          <a:lnTo>
                            <a:pt x="187" y="474"/>
                          </a:lnTo>
                          <a:lnTo>
                            <a:pt x="187" y="473"/>
                          </a:lnTo>
                          <a:lnTo>
                            <a:pt x="187" y="473"/>
                          </a:lnTo>
                          <a:lnTo>
                            <a:pt x="186" y="473"/>
                          </a:lnTo>
                          <a:lnTo>
                            <a:pt x="186" y="476"/>
                          </a:lnTo>
                          <a:lnTo>
                            <a:pt x="184" y="476"/>
                          </a:lnTo>
                          <a:lnTo>
                            <a:pt x="184" y="473"/>
                          </a:lnTo>
                          <a:lnTo>
                            <a:pt x="183" y="473"/>
                          </a:lnTo>
                          <a:lnTo>
                            <a:pt x="183" y="473"/>
                          </a:lnTo>
                          <a:lnTo>
                            <a:pt x="180" y="473"/>
                          </a:lnTo>
                          <a:lnTo>
                            <a:pt x="180" y="473"/>
                          </a:lnTo>
                          <a:lnTo>
                            <a:pt x="179" y="474"/>
                          </a:lnTo>
                          <a:lnTo>
                            <a:pt x="179" y="476"/>
                          </a:lnTo>
                          <a:lnTo>
                            <a:pt x="179" y="476"/>
                          </a:lnTo>
                          <a:lnTo>
                            <a:pt x="178" y="476"/>
                          </a:lnTo>
                          <a:lnTo>
                            <a:pt x="176" y="476"/>
                          </a:lnTo>
                          <a:lnTo>
                            <a:pt x="176" y="476"/>
                          </a:lnTo>
                          <a:lnTo>
                            <a:pt x="175" y="477"/>
                          </a:lnTo>
                          <a:lnTo>
                            <a:pt x="174" y="477"/>
                          </a:lnTo>
                          <a:lnTo>
                            <a:pt x="174" y="476"/>
                          </a:lnTo>
                          <a:lnTo>
                            <a:pt x="174" y="476"/>
                          </a:lnTo>
                          <a:lnTo>
                            <a:pt x="172" y="476"/>
                          </a:lnTo>
                          <a:lnTo>
                            <a:pt x="172" y="477"/>
                          </a:lnTo>
                          <a:lnTo>
                            <a:pt x="166" y="478"/>
                          </a:lnTo>
                          <a:lnTo>
                            <a:pt x="166" y="477"/>
                          </a:lnTo>
                          <a:lnTo>
                            <a:pt x="165" y="476"/>
                          </a:lnTo>
                          <a:lnTo>
                            <a:pt x="165" y="476"/>
                          </a:lnTo>
                          <a:lnTo>
                            <a:pt x="165" y="476"/>
                          </a:lnTo>
                          <a:lnTo>
                            <a:pt x="163" y="474"/>
                          </a:lnTo>
                          <a:lnTo>
                            <a:pt x="162" y="474"/>
                          </a:lnTo>
                          <a:lnTo>
                            <a:pt x="162" y="473"/>
                          </a:lnTo>
                          <a:lnTo>
                            <a:pt x="162" y="473"/>
                          </a:lnTo>
                          <a:lnTo>
                            <a:pt x="162" y="470"/>
                          </a:lnTo>
                          <a:lnTo>
                            <a:pt x="161" y="470"/>
                          </a:lnTo>
                          <a:lnTo>
                            <a:pt x="161" y="469"/>
                          </a:lnTo>
                          <a:lnTo>
                            <a:pt x="162" y="468"/>
                          </a:lnTo>
                          <a:lnTo>
                            <a:pt x="163" y="466"/>
                          </a:lnTo>
                          <a:lnTo>
                            <a:pt x="162" y="465"/>
                          </a:lnTo>
                          <a:lnTo>
                            <a:pt x="161" y="463"/>
                          </a:lnTo>
                          <a:lnTo>
                            <a:pt x="159" y="463"/>
                          </a:lnTo>
                          <a:lnTo>
                            <a:pt x="159" y="460"/>
                          </a:lnTo>
                          <a:lnTo>
                            <a:pt x="158" y="460"/>
                          </a:lnTo>
                          <a:lnTo>
                            <a:pt x="157" y="460"/>
                          </a:lnTo>
                          <a:lnTo>
                            <a:pt x="155" y="460"/>
                          </a:lnTo>
                          <a:lnTo>
                            <a:pt x="154" y="459"/>
                          </a:lnTo>
                          <a:lnTo>
                            <a:pt x="154" y="457"/>
                          </a:lnTo>
                          <a:lnTo>
                            <a:pt x="154" y="457"/>
                          </a:lnTo>
                          <a:lnTo>
                            <a:pt x="154" y="457"/>
                          </a:lnTo>
                          <a:lnTo>
                            <a:pt x="154" y="457"/>
                          </a:lnTo>
                          <a:lnTo>
                            <a:pt x="153" y="457"/>
                          </a:lnTo>
                          <a:lnTo>
                            <a:pt x="153" y="457"/>
                          </a:lnTo>
                          <a:lnTo>
                            <a:pt x="151" y="455"/>
                          </a:lnTo>
                          <a:lnTo>
                            <a:pt x="141" y="455"/>
                          </a:lnTo>
                          <a:lnTo>
                            <a:pt x="141" y="453"/>
                          </a:lnTo>
                          <a:lnTo>
                            <a:pt x="142" y="453"/>
                          </a:lnTo>
                          <a:lnTo>
                            <a:pt x="142" y="453"/>
                          </a:lnTo>
                          <a:lnTo>
                            <a:pt x="140" y="453"/>
                          </a:lnTo>
                          <a:lnTo>
                            <a:pt x="140" y="453"/>
                          </a:lnTo>
                          <a:lnTo>
                            <a:pt x="137" y="453"/>
                          </a:lnTo>
                          <a:lnTo>
                            <a:pt x="137" y="455"/>
                          </a:lnTo>
                          <a:lnTo>
                            <a:pt x="131" y="456"/>
                          </a:lnTo>
                          <a:lnTo>
                            <a:pt x="129" y="457"/>
                          </a:lnTo>
                          <a:lnTo>
                            <a:pt x="129" y="459"/>
                          </a:lnTo>
                          <a:lnTo>
                            <a:pt x="128" y="460"/>
                          </a:lnTo>
                          <a:lnTo>
                            <a:pt x="127" y="460"/>
                          </a:lnTo>
                          <a:lnTo>
                            <a:pt x="127" y="460"/>
                          </a:lnTo>
                          <a:lnTo>
                            <a:pt x="125" y="460"/>
                          </a:lnTo>
                          <a:lnTo>
                            <a:pt x="125" y="461"/>
                          </a:lnTo>
                          <a:lnTo>
                            <a:pt x="124" y="461"/>
                          </a:lnTo>
                          <a:lnTo>
                            <a:pt x="124" y="461"/>
                          </a:lnTo>
                          <a:lnTo>
                            <a:pt x="124" y="463"/>
                          </a:lnTo>
                          <a:lnTo>
                            <a:pt x="123" y="463"/>
                          </a:lnTo>
                          <a:lnTo>
                            <a:pt x="121" y="463"/>
                          </a:lnTo>
                          <a:lnTo>
                            <a:pt x="121" y="461"/>
                          </a:lnTo>
                          <a:lnTo>
                            <a:pt x="124" y="460"/>
                          </a:lnTo>
                          <a:lnTo>
                            <a:pt x="124" y="460"/>
                          </a:lnTo>
                          <a:lnTo>
                            <a:pt x="124" y="460"/>
                          </a:lnTo>
                          <a:lnTo>
                            <a:pt x="123" y="460"/>
                          </a:lnTo>
                          <a:lnTo>
                            <a:pt x="123" y="460"/>
                          </a:lnTo>
                          <a:lnTo>
                            <a:pt x="123" y="457"/>
                          </a:lnTo>
                          <a:lnTo>
                            <a:pt x="123" y="457"/>
                          </a:lnTo>
                          <a:lnTo>
                            <a:pt x="123" y="459"/>
                          </a:lnTo>
                          <a:lnTo>
                            <a:pt x="121" y="460"/>
                          </a:lnTo>
                          <a:lnTo>
                            <a:pt x="121" y="461"/>
                          </a:lnTo>
                          <a:lnTo>
                            <a:pt x="119" y="461"/>
                          </a:lnTo>
                          <a:lnTo>
                            <a:pt x="119" y="460"/>
                          </a:lnTo>
                          <a:lnTo>
                            <a:pt x="117" y="460"/>
                          </a:lnTo>
                          <a:lnTo>
                            <a:pt x="117" y="457"/>
                          </a:lnTo>
                          <a:lnTo>
                            <a:pt x="116" y="457"/>
                          </a:lnTo>
                          <a:lnTo>
                            <a:pt x="114" y="457"/>
                          </a:lnTo>
                          <a:lnTo>
                            <a:pt x="114" y="457"/>
                          </a:lnTo>
                          <a:lnTo>
                            <a:pt x="116" y="459"/>
                          </a:lnTo>
                          <a:lnTo>
                            <a:pt x="116" y="460"/>
                          </a:lnTo>
                          <a:lnTo>
                            <a:pt x="117" y="463"/>
                          </a:lnTo>
                          <a:lnTo>
                            <a:pt x="112" y="463"/>
                          </a:lnTo>
                          <a:lnTo>
                            <a:pt x="112" y="464"/>
                          </a:lnTo>
                          <a:lnTo>
                            <a:pt x="110" y="464"/>
                          </a:lnTo>
                          <a:lnTo>
                            <a:pt x="110" y="465"/>
                          </a:lnTo>
                          <a:lnTo>
                            <a:pt x="102" y="465"/>
                          </a:lnTo>
                          <a:lnTo>
                            <a:pt x="102" y="465"/>
                          </a:lnTo>
                          <a:lnTo>
                            <a:pt x="100" y="465"/>
                          </a:lnTo>
                          <a:lnTo>
                            <a:pt x="100" y="466"/>
                          </a:lnTo>
                          <a:lnTo>
                            <a:pt x="98" y="466"/>
                          </a:lnTo>
                          <a:lnTo>
                            <a:pt x="96" y="468"/>
                          </a:lnTo>
                          <a:lnTo>
                            <a:pt x="93" y="468"/>
                          </a:lnTo>
                          <a:lnTo>
                            <a:pt x="93" y="469"/>
                          </a:lnTo>
                          <a:lnTo>
                            <a:pt x="91" y="469"/>
                          </a:lnTo>
                          <a:lnTo>
                            <a:pt x="91" y="469"/>
                          </a:lnTo>
                          <a:lnTo>
                            <a:pt x="90" y="469"/>
                          </a:lnTo>
                          <a:lnTo>
                            <a:pt x="90" y="470"/>
                          </a:lnTo>
                          <a:lnTo>
                            <a:pt x="85" y="472"/>
                          </a:lnTo>
                          <a:lnTo>
                            <a:pt x="85" y="472"/>
                          </a:lnTo>
                          <a:lnTo>
                            <a:pt x="77" y="472"/>
                          </a:lnTo>
                          <a:lnTo>
                            <a:pt x="77" y="470"/>
                          </a:lnTo>
                          <a:lnTo>
                            <a:pt x="74" y="470"/>
                          </a:lnTo>
                          <a:lnTo>
                            <a:pt x="74" y="470"/>
                          </a:lnTo>
                          <a:lnTo>
                            <a:pt x="72" y="469"/>
                          </a:lnTo>
                          <a:lnTo>
                            <a:pt x="72" y="469"/>
                          </a:lnTo>
                          <a:lnTo>
                            <a:pt x="57" y="469"/>
                          </a:lnTo>
                          <a:lnTo>
                            <a:pt x="56" y="472"/>
                          </a:lnTo>
                          <a:lnTo>
                            <a:pt x="52" y="474"/>
                          </a:lnTo>
                          <a:lnTo>
                            <a:pt x="48" y="476"/>
                          </a:lnTo>
                          <a:lnTo>
                            <a:pt x="44" y="477"/>
                          </a:lnTo>
                          <a:lnTo>
                            <a:pt x="40" y="478"/>
                          </a:lnTo>
                          <a:lnTo>
                            <a:pt x="38" y="477"/>
                          </a:lnTo>
                          <a:lnTo>
                            <a:pt x="36" y="476"/>
                          </a:lnTo>
                          <a:lnTo>
                            <a:pt x="36" y="474"/>
                          </a:lnTo>
                          <a:lnTo>
                            <a:pt x="32" y="474"/>
                          </a:lnTo>
                          <a:lnTo>
                            <a:pt x="31" y="473"/>
                          </a:lnTo>
                          <a:lnTo>
                            <a:pt x="28" y="472"/>
                          </a:lnTo>
                          <a:lnTo>
                            <a:pt x="27" y="470"/>
                          </a:lnTo>
                          <a:lnTo>
                            <a:pt x="24" y="468"/>
                          </a:lnTo>
                          <a:lnTo>
                            <a:pt x="24" y="465"/>
                          </a:lnTo>
                          <a:lnTo>
                            <a:pt x="22" y="464"/>
                          </a:lnTo>
                          <a:lnTo>
                            <a:pt x="22" y="464"/>
                          </a:lnTo>
                          <a:lnTo>
                            <a:pt x="21" y="463"/>
                          </a:lnTo>
                          <a:lnTo>
                            <a:pt x="19" y="461"/>
                          </a:lnTo>
                          <a:lnTo>
                            <a:pt x="17" y="461"/>
                          </a:lnTo>
                          <a:lnTo>
                            <a:pt x="15" y="459"/>
                          </a:lnTo>
                          <a:lnTo>
                            <a:pt x="14" y="459"/>
                          </a:lnTo>
                          <a:lnTo>
                            <a:pt x="13" y="457"/>
                          </a:lnTo>
                          <a:lnTo>
                            <a:pt x="13" y="457"/>
                          </a:lnTo>
                          <a:lnTo>
                            <a:pt x="13" y="456"/>
                          </a:lnTo>
                          <a:lnTo>
                            <a:pt x="10" y="455"/>
                          </a:lnTo>
                          <a:lnTo>
                            <a:pt x="10" y="453"/>
                          </a:lnTo>
                          <a:lnTo>
                            <a:pt x="6" y="449"/>
                          </a:lnTo>
                          <a:lnTo>
                            <a:pt x="2" y="449"/>
                          </a:lnTo>
                          <a:lnTo>
                            <a:pt x="2" y="448"/>
                          </a:lnTo>
                          <a:lnTo>
                            <a:pt x="1" y="448"/>
                          </a:lnTo>
                          <a:lnTo>
                            <a:pt x="0" y="448"/>
                          </a:lnTo>
                          <a:close/>
                          <a:moveTo>
                            <a:pt x="1050" y="413"/>
                          </a:moveTo>
                          <a:lnTo>
                            <a:pt x="1050" y="414"/>
                          </a:lnTo>
                          <a:lnTo>
                            <a:pt x="1051" y="415"/>
                          </a:lnTo>
                          <a:lnTo>
                            <a:pt x="1052" y="417"/>
                          </a:lnTo>
                          <a:lnTo>
                            <a:pt x="1053" y="417"/>
                          </a:lnTo>
                          <a:lnTo>
                            <a:pt x="1053" y="415"/>
                          </a:lnTo>
                          <a:lnTo>
                            <a:pt x="1052" y="414"/>
                          </a:lnTo>
                          <a:lnTo>
                            <a:pt x="1052" y="413"/>
                          </a:lnTo>
                          <a:lnTo>
                            <a:pt x="1051" y="414"/>
                          </a:lnTo>
                          <a:lnTo>
                            <a:pt x="1050" y="413"/>
                          </a:lnTo>
                          <a:close/>
                          <a:moveTo>
                            <a:pt x="1002" y="326"/>
                          </a:moveTo>
                          <a:lnTo>
                            <a:pt x="1001" y="326"/>
                          </a:lnTo>
                          <a:lnTo>
                            <a:pt x="1000" y="326"/>
                          </a:lnTo>
                          <a:lnTo>
                            <a:pt x="1001" y="329"/>
                          </a:lnTo>
                          <a:lnTo>
                            <a:pt x="1002" y="328"/>
                          </a:lnTo>
                          <a:lnTo>
                            <a:pt x="1002" y="326"/>
                          </a:lnTo>
                          <a:close/>
                          <a:moveTo>
                            <a:pt x="614" y="244"/>
                          </a:moveTo>
                          <a:lnTo>
                            <a:pt x="614" y="256"/>
                          </a:lnTo>
                          <a:lnTo>
                            <a:pt x="615" y="256"/>
                          </a:lnTo>
                          <a:lnTo>
                            <a:pt x="615" y="258"/>
                          </a:lnTo>
                          <a:lnTo>
                            <a:pt x="616" y="260"/>
                          </a:lnTo>
                          <a:lnTo>
                            <a:pt x="618" y="261"/>
                          </a:lnTo>
                          <a:lnTo>
                            <a:pt x="619" y="261"/>
                          </a:lnTo>
                          <a:lnTo>
                            <a:pt x="619" y="262"/>
                          </a:lnTo>
                          <a:lnTo>
                            <a:pt x="621" y="264"/>
                          </a:lnTo>
                          <a:lnTo>
                            <a:pt x="621" y="265"/>
                          </a:lnTo>
                          <a:lnTo>
                            <a:pt x="625" y="268"/>
                          </a:lnTo>
                          <a:lnTo>
                            <a:pt x="625" y="269"/>
                          </a:lnTo>
                          <a:lnTo>
                            <a:pt x="628" y="269"/>
                          </a:lnTo>
                          <a:lnTo>
                            <a:pt x="628" y="269"/>
                          </a:lnTo>
                          <a:lnTo>
                            <a:pt x="632" y="270"/>
                          </a:lnTo>
                          <a:lnTo>
                            <a:pt x="632" y="271"/>
                          </a:lnTo>
                          <a:lnTo>
                            <a:pt x="635" y="271"/>
                          </a:lnTo>
                          <a:lnTo>
                            <a:pt x="637" y="275"/>
                          </a:lnTo>
                          <a:lnTo>
                            <a:pt x="640" y="275"/>
                          </a:lnTo>
                          <a:lnTo>
                            <a:pt x="640" y="275"/>
                          </a:lnTo>
                          <a:lnTo>
                            <a:pt x="640" y="277"/>
                          </a:lnTo>
                          <a:lnTo>
                            <a:pt x="640" y="278"/>
                          </a:lnTo>
                          <a:lnTo>
                            <a:pt x="642" y="279"/>
                          </a:lnTo>
                          <a:lnTo>
                            <a:pt x="642" y="282"/>
                          </a:lnTo>
                          <a:lnTo>
                            <a:pt x="644" y="283"/>
                          </a:lnTo>
                          <a:lnTo>
                            <a:pt x="645" y="285"/>
                          </a:lnTo>
                          <a:lnTo>
                            <a:pt x="646" y="285"/>
                          </a:lnTo>
                          <a:lnTo>
                            <a:pt x="646" y="286"/>
                          </a:lnTo>
                          <a:lnTo>
                            <a:pt x="645" y="288"/>
                          </a:lnTo>
                          <a:lnTo>
                            <a:pt x="644" y="290"/>
                          </a:lnTo>
                          <a:lnTo>
                            <a:pt x="644" y="291"/>
                          </a:lnTo>
                          <a:lnTo>
                            <a:pt x="644" y="291"/>
                          </a:lnTo>
                          <a:lnTo>
                            <a:pt x="644" y="294"/>
                          </a:lnTo>
                          <a:lnTo>
                            <a:pt x="642" y="294"/>
                          </a:lnTo>
                          <a:lnTo>
                            <a:pt x="642" y="295"/>
                          </a:lnTo>
                          <a:lnTo>
                            <a:pt x="641" y="295"/>
                          </a:lnTo>
                          <a:lnTo>
                            <a:pt x="641" y="298"/>
                          </a:lnTo>
                          <a:lnTo>
                            <a:pt x="638" y="299"/>
                          </a:lnTo>
                          <a:lnTo>
                            <a:pt x="638" y="300"/>
                          </a:lnTo>
                          <a:lnTo>
                            <a:pt x="638" y="303"/>
                          </a:lnTo>
                          <a:lnTo>
                            <a:pt x="637" y="304"/>
                          </a:lnTo>
                          <a:lnTo>
                            <a:pt x="636" y="305"/>
                          </a:lnTo>
                          <a:lnTo>
                            <a:pt x="635" y="307"/>
                          </a:lnTo>
                          <a:lnTo>
                            <a:pt x="635" y="308"/>
                          </a:lnTo>
                          <a:lnTo>
                            <a:pt x="635" y="311"/>
                          </a:lnTo>
                          <a:lnTo>
                            <a:pt x="632" y="309"/>
                          </a:lnTo>
                          <a:lnTo>
                            <a:pt x="632" y="311"/>
                          </a:lnTo>
                          <a:lnTo>
                            <a:pt x="631" y="311"/>
                          </a:lnTo>
                          <a:lnTo>
                            <a:pt x="631" y="313"/>
                          </a:lnTo>
                          <a:lnTo>
                            <a:pt x="629" y="313"/>
                          </a:lnTo>
                          <a:lnTo>
                            <a:pt x="629" y="315"/>
                          </a:lnTo>
                          <a:lnTo>
                            <a:pt x="629" y="315"/>
                          </a:lnTo>
                          <a:lnTo>
                            <a:pt x="629" y="321"/>
                          </a:lnTo>
                          <a:lnTo>
                            <a:pt x="629" y="321"/>
                          </a:lnTo>
                          <a:lnTo>
                            <a:pt x="629" y="322"/>
                          </a:lnTo>
                          <a:lnTo>
                            <a:pt x="629" y="324"/>
                          </a:lnTo>
                          <a:lnTo>
                            <a:pt x="629" y="324"/>
                          </a:lnTo>
                          <a:lnTo>
                            <a:pt x="621" y="325"/>
                          </a:lnTo>
                          <a:lnTo>
                            <a:pt x="620" y="328"/>
                          </a:lnTo>
                          <a:lnTo>
                            <a:pt x="619" y="328"/>
                          </a:lnTo>
                          <a:lnTo>
                            <a:pt x="619" y="329"/>
                          </a:lnTo>
                          <a:lnTo>
                            <a:pt x="618" y="330"/>
                          </a:lnTo>
                          <a:lnTo>
                            <a:pt x="618" y="332"/>
                          </a:lnTo>
                          <a:lnTo>
                            <a:pt x="618" y="332"/>
                          </a:lnTo>
                          <a:lnTo>
                            <a:pt x="618" y="333"/>
                          </a:lnTo>
                          <a:lnTo>
                            <a:pt x="616" y="333"/>
                          </a:lnTo>
                          <a:lnTo>
                            <a:pt x="615" y="334"/>
                          </a:lnTo>
                          <a:lnTo>
                            <a:pt x="612" y="334"/>
                          </a:lnTo>
                          <a:lnTo>
                            <a:pt x="610" y="334"/>
                          </a:lnTo>
                          <a:lnTo>
                            <a:pt x="607" y="334"/>
                          </a:lnTo>
                          <a:lnTo>
                            <a:pt x="607" y="337"/>
                          </a:lnTo>
                          <a:lnTo>
                            <a:pt x="606" y="338"/>
                          </a:lnTo>
                          <a:lnTo>
                            <a:pt x="606" y="341"/>
                          </a:lnTo>
                          <a:lnTo>
                            <a:pt x="603" y="341"/>
                          </a:lnTo>
                          <a:lnTo>
                            <a:pt x="603" y="342"/>
                          </a:lnTo>
                          <a:lnTo>
                            <a:pt x="602" y="342"/>
                          </a:lnTo>
                          <a:lnTo>
                            <a:pt x="602" y="343"/>
                          </a:lnTo>
                          <a:lnTo>
                            <a:pt x="598" y="343"/>
                          </a:lnTo>
                          <a:lnTo>
                            <a:pt x="598" y="343"/>
                          </a:lnTo>
                          <a:lnTo>
                            <a:pt x="594" y="345"/>
                          </a:lnTo>
                          <a:lnTo>
                            <a:pt x="594" y="346"/>
                          </a:lnTo>
                          <a:lnTo>
                            <a:pt x="587" y="346"/>
                          </a:lnTo>
                          <a:lnTo>
                            <a:pt x="586" y="349"/>
                          </a:lnTo>
                          <a:lnTo>
                            <a:pt x="583" y="349"/>
                          </a:lnTo>
                          <a:lnTo>
                            <a:pt x="583" y="349"/>
                          </a:lnTo>
                          <a:lnTo>
                            <a:pt x="582" y="349"/>
                          </a:lnTo>
                          <a:lnTo>
                            <a:pt x="582" y="350"/>
                          </a:lnTo>
                          <a:lnTo>
                            <a:pt x="580" y="351"/>
                          </a:lnTo>
                          <a:lnTo>
                            <a:pt x="580" y="354"/>
                          </a:lnTo>
                          <a:lnTo>
                            <a:pt x="580" y="354"/>
                          </a:lnTo>
                          <a:lnTo>
                            <a:pt x="580" y="354"/>
                          </a:lnTo>
                          <a:lnTo>
                            <a:pt x="580" y="354"/>
                          </a:lnTo>
                          <a:lnTo>
                            <a:pt x="581" y="357"/>
                          </a:lnTo>
                          <a:lnTo>
                            <a:pt x="580" y="357"/>
                          </a:lnTo>
                          <a:lnTo>
                            <a:pt x="580" y="357"/>
                          </a:lnTo>
                          <a:lnTo>
                            <a:pt x="578" y="357"/>
                          </a:lnTo>
                          <a:lnTo>
                            <a:pt x="577" y="359"/>
                          </a:lnTo>
                          <a:lnTo>
                            <a:pt x="574" y="362"/>
                          </a:lnTo>
                          <a:lnTo>
                            <a:pt x="572" y="363"/>
                          </a:lnTo>
                          <a:lnTo>
                            <a:pt x="572" y="262"/>
                          </a:lnTo>
                          <a:lnTo>
                            <a:pt x="573" y="264"/>
                          </a:lnTo>
                          <a:lnTo>
                            <a:pt x="573" y="265"/>
                          </a:lnTo>
                          <a:lnTo>
                            <a:pt x="580" y="265"/>
                          </a:lnTo>
                          <a:lnTo>
                            <a:pt x="580" y="264"/>
                          </a:lnTo>
                          <a:lnTo>
                            <a:pt x="581" y="264"/>
                          </a:lnTo>
                          <a:lnTo>
                            <a:pt x="582" y="262"/>
                          </a:lnTo>
                          <a:lnTo>
                            <a:pt x="583" y="264"/>
                          </a:lnTo>
                          <a:lnTo>
                            <a:pt x="585" y="264"/>
                          </a:lnTo>
                          <a:lnTo>
                            <a:pt x="585" y="264"/>
                          </a:lnTo>
                          <a:lnTo>
                            <a:pt x="585" y="264"/>
                          </a:lnTo>
                          <a:lnTo>
                            <a:pt x="586" y="264"/>
                          </a:lnTo>
                          <a:lnTo>
                            <a:pt x="586" y="264"/>
                          </a:lnTo>
                          <a:lnTo>
                            <a:pt x="587" y="265"/>
                          </a:lnTo>
                          <a:lnTo>
                            <a:pt x="593" y="266"/>
                          </a:lnTo>
                          <a:lnTo>
                            <a:pt x="593" y="264"/>
                          </a:lnTo>
                          <a:lnTo>
                            <a:pt x="594" y="264"/>
                          </a:lnTo>
                          <a:lnTo>
                            <a:pt x="595" y="262"/>
                          </a:lnTo>
                          <a:lnTo>
                            <a:pt x="597" y="262"/>
                          </a:lnTo>
                          <a:lnTo>
                            <a:pt x="598" y="261"/>
                          </a:lnTo>
                          <a:lnTo>
                            <a:pt x="599" y="260"/>
                          </a:lnTo>
                          <a:lnTo>
                            <a:pt x="600" y="260"/>
                          </a:lnTo>
                          <a:lnTo>
                            <a:pt x="602" y="258"/>
                          </a:lnTo>
                          <a:lnTo>
                            <a:pt x="602" y="257"/>
                          </a:lnTo>
                          <a:lnTo>
                            <a:pt x="604" y="256"/>
                          </a:lnTo>
                          <a:lnTo>
                            <a:pt x="604" y="254"/>
                          </a:lnTo>
                          <a:lnTo>
                            <a:pt x="611" y="249"/>
                          </a:lnTo>
                          <a:lnTo>
                            <a:pt x="611" y="248"/>
                          </a:lnTo>
                          <a:lnTo>
                            <a:pt x="611" y="247"/>
                          </a:lnTo>
                          <a:lnTo>
                            <a:pt x="612" y="245"/>
                          </a:lnTo>
                          <a:lnTo>
                            <a:pt x="614" y="244"/>
                          </a:lnTo>
                          <a:close/>
                          <a:moveTo>
                            <a:pt x="1119" y="214"/>
                          </a:moveTo>
                          <a:lnTo>
                            <a:pt x="1116" y="215"/>
                          </a:lnTo>
                          <a:lnTo>
                            <a:pt x="1116" y="216"/>
                          </a:lnTo>
                          <a:lnTo>
                            <a:pt x="1114" y="216"/>
                          </a:lnTo>
                          <a:lnTo>
                            <a:pt x="1114" y="215"/>
                          </a:lnTo>
                          <a:lnTo>
                            <a:pt x="1112" y="215"/>
                          </a:lnTo>
                          <a:lnTo>
                            <a:pt x="1112" y="218"/>
                          </a:lnTo>
                          <a:lnTo>
                            <a:pt x="1115" y="219"/>
                          </a:lnTo>
                          <a:lnTo>
                            <a:pt x="1116" y="219"/>
                          </a:lnTo>
                          <a:lnTo>
                            <a:pt x="1118" y="219"/>
                          </a:lnTo>
                          <a:lnTo>
                            <a:pt x="1119" y="219"/>
                          </a:lnTo>
                          <a:lnTo>
                            <a:pt x="1120" y="215"/>
                          </a:lnTo>
                          <a:lnTo>
                            <a:pt x="1119" y="215"/>
                          </a:lnTo>
                          <a:lnTo>
                            <a:pt x="1119" y="214"/>
                          </a:lnTo>
                          <a:close/>
                          <a:moveTo>
                            <a:pt x="1158" y="210"/>
                          </a:moveTo>
                          <a:lnTo>
                            <a:pt x="1152" y="211"/>
                          </a:lnTo>
                          <a:lnTo>
                            <a:pt x="1152" y="211"/>
                          </a:lnTo>
                          <a:lnTo>
                            <a:pt x="1153" y="213"/>
                          </a:lnTo>
                          <a:lnTo>
                            <a:pt x="1154" y="214"/>
                          </a:lnTo>
                          <a:lnTo>
                            <a:pt x="1156" y="214"/>
                          </a:lnTo>
                          <a:lnTo>
                            <a:pt x="1157" y="213"/>
                          </a:lnTo>
                          <a:lnTo>
                            <a:pt x="1157" y="211"/>
                          </a:lnTo>
                          <a:lnTo>
                            <a:pt x="1158" y="210"/>
                          </a:lnTo>
                          <a:close/>
                          <a:moveTo>
                            <a:pt x="1184" y="186"/>
                          </a:moveTo>
                          <a:lnTo>
                            <a:pt x="1184" y="186"/>
                          </a:lnTo>
                          <a:lnTo>
                            <a:pt x="1183" y="186"/>
                          </a:lnTo>
                          <a:lnTo>
                            <a:pt x="1183" y="188"/>
                          </a:lnTo>
                          <a:lnTo>
                            <a:pt x="1182" y="189"/>
                          </a:lnTo>
                          <a:lnTo>
                            <a:pt x="1182" y="190"/>
                          </a:lnTo>
                          <a:lnTo>
                            <a:pt x="1183" y="190"/>
                          </a:lnTo>
                          <a:lnTo>
                            <a:pt x="1184" y="192"/>
                          </a:lnTo>
                          <a:lnTo>
                            <a:pt x="1187" y="192"/>
                          </a:lnTo>
                          <a:lnTo>
                            <a:pt x="1187" y="189"/>
                          </a:lnTo>
                          <a:lnTo>
                            <a:pt x="1186" y="189"/>
                          </a:lnTo>
                          <a:lnTo>
                            <a:pt x="1186" y="189"/>
                          </a:lnTo>
                          <a:lnTo>
                            <a:pt x="1187" y="189"/>
                          </a:lnTo>
                          <a:lnTo>
                            <a:pt x="1187" y="188"/>
                          </a:lnTo>
                          <a:lnTo>
                            <a:pt x="1186" y="186"/>
                          </a:lnTo>
                          <a:lnTo>
                            <a:pt x="1184" y="186"/>
                          </a:lnTo>
                          <a:close/>
                          <a:moveTo>
                            <a:pt x="1158" y="148"/>
                          </a:moveTo>
                          <a:lnTo>
                            <a:pt x="1159" y="150"/>
                          </a:lnTo>
                          <a:lnTo>
                            <a:pt x="1161" y="150"/>
                          </a:lnTo>
                          <a:lnTo>
                            <a:pt x="1161" y="148"/>
                          </a:lnTo>
                          <a:lnTo>
                            <a:pt x="1158" y="148"/>
                          </a:lnTo>
                          <a:close/>
                          <a:moveTo>
                            <a:pt x="1008" y="124"/>
                          </a:moveTo>
                          <a:lnTo>
                            <a:pt x="1008" y="126"/>
                          </a:lnTo>
                          <a:lnTo>
                            <a:pt x="1012" y="127"/>
                          </a:lnTo>
                          <a:lnTo>
                            <a:pt x="1012" y="125"/>
                          </a:lnTo>
                          <a:lnTo>
                            <a:pt x="1010" y="125"/>
                          </a:lnTo>
                          <a:lnTo>
                            <a:pt x="1009" y="124"/>
                          </a:lnTo>
                          <a:lnTo>
                            <a:pt x="1008" y="124"/>
                          </a:lnTo>
                          <a:close/>
                          <a:moveTo>
                            <a:pt x="807" y="52"/>
                          </a:moveTo>
                          <a:lnTo>
                            <a:pt x="806" y="52"/>
                          </a:lnTo>
                          <a:lnTo>
                            <a:pt x="803" y="53"/>
                          </a:lnTo>
                          <a:lnTo>
                            <a:pt x="801" y="53"/>
                          </a:lnTo>
                          <a:lnTo>
                            <a:pt x="798" y="53"/>
                          </a:lnTo>
                          <a:lnTo>
                            <a:pt x="797" y="54"/>
                          </a:lnTo>
                          <a:lnTo>
                            <a:pt x="796" y="55"/>
                          </a:lnTo>
                          <a:lnTo>
                            <a:pt x="796" y="55"/>
                          </a:lnTo>
                          <a:lnTo>
                            <a:pt x="796" y="55"/>
                          </a:lnTo>
                          <a:lnTo>
                            <a:pt x="798" y="57"/>
                          </a:lnTo>
                          <a:lnTo>
                            <a:pt x="799" y="58"/>
                          </a:lnTo>
                          <a:lnTo>
                            <a:pt x="802" y="58"/>
                          </a:lnTo>
                          <a:lnTo>
                            <a:pt x="802" y="58"/>
                          </a:lnTo>
                          <a:lnTo>
                            <a:pt x="805" y="57"/>
                          </a:lnTo>
                          <a:lnTo>
                            <a:pt x="805" y="57"/>
                          </a:lnTo>
                          <a:lnTo>
                            <a:pt x="806" y="58"/>
                          </a:lnTo>
                          <a:lnTo>
                            <a:pt x="807" y="57"/>
                          </a:lnTo>
                          <a:lnTo>
                            <a:pt x="809" y="54"/>
                          </a:lnTo>
                          <a:lnTo>
                            <a:pt x="811" y="54"/>
                          </a:lnTo>
                          <a:lnTo>
                            <a:pt x="811" y="54"/>
                          </a:lnTo>
                          <a:lnTo>
                            <a:pt x="813" y="53"/>
                          </a:lnTo>
                          <a:lnTo>
                            <a:pt x="813" y="53"/>
                          </a:lnTo>
                          <a:lnTo>
                            <a:pt x="813" y="53"/>
                          </a:lnTo>
                          <a:lnTo>
                            <a:pt x="813" y="52"/>
                          </a:lnTo>
                          <a:lnTo>
                            <a:pt x="810" y="52"/>
                          </a:lnTo>
                          <a:lnTo>
                            <a:pt x="807" y="52"/>
                          </a:lnTo>
                          <a:close/>
                          <a:moveTo>
                            <a:pt x="657" y="7"/>
                          </a:moveTo>
                          <a:lnTo>
                            <a:pt x="657" y="7"/>
                          </a:lnTo>
                          <a:lnTo>
                            <a:pt x="658" y="8"/>
                          </a:lnTo>
                          <a:lnTo>
                            <a:pt x="658" y="8"/>
                          </a:lnTo>
                          <a:lnTo>
                            <a:pt x="658" y="8"/>
                          </a:lnTo>
                          <a:lnTo>
                            <a:pt x="655" y="8"/>
                          </a:lnTo>
                          <a:lnTo>
                            <a:pt x="653" y="8"/>
                          </a:lnTo>
                          <a:lnTo>
                            <a:pt x="650" y="8"/>
                          </a:lnTo>
                          <a:lnTo>
                            <a:pt x="652" y="10"/>
                          </a:lnTo>
                          <a:lnTo>
                            <a:pt x="652" y="11"/>
                          </a:lnTo>
                          <a:lnTo>
                            <a:pt x="652" y="12"/>
                          </a:lnTo>
                          <a:lnTo>
                            <a:pt x="652" y="14"/>
                          </a:lnTo>
                          <a:lnTo>
                            <a:pt x="650" y="14"/>
                          </a:lnTo>
                          <a:lnTo>
                            <a:pt x="649" y="14"/>
                          </a:lnTo>
                          <a:lnTo>
                            <a:pt x="649" y="14"/>
                          </a:lnTo>
                          <a:lnTo>
                            <a:pt x="648" y="12"/>
                          </a:lnTo>
                          <a:lnTo>
                            <a:pt x="648" y="12"/>
                          </a:lnTo>
                          <a:lnTo>
                            <a:pt x="648" y="14"/>
                          </a:lnTo>
                          <a:lnTo>
                            <a:pt x="646" y="14"/>
                          </a:lnTo>
                          <a:lnTo>
                            <a:pt x="646" y="14"/>
                          </a:lnTo>
                          <a:lnTo>
                            <a:pt x="646" y="15"/>
                          </a:lnTo>
                          <a:lnTo>
                            <a:pt x="644" y="15"/>
                          </a:lnTo>
                          <a:lnTo>
                            <a:pt x="642" y="20"/>
                          </a:lnTo>
                          <a:lnTo>
                            <a:pt x="641" y="20"/>
                          </a:lnTo>
                          <a:lnTo>
                            <a:pt x="641" y="21"/>
                          </a:lnTo>
                          <a:lnTo>
                            <a:pt x="640" y="21"/>
                          </a:lnTo>
                          <a:lnTo>
                            <a:pt x="641" y="17"/>
                          </a:lnTo>
                          <a:lnTo>
                            <a:pt x="638" y="17"/>
                          </a:lnTo>
                          <a:lnTo>
                            <a:pt x="637" y="19"/>
                          </a:lnTo>
                          <a:lnTo>
                            <a:pt x="636" y="19"/>
                          </a:lnTo>
                          <a:lnTo>
                            <a:pt x="635" y="23"/>
                          </a:lnTo>
                          <a:lnTo>
                            <a:pt x="632" y="25"/>
                          </a:lnTo>
                          <a:lnTo>
                            <a:pt x="632" y="27"/>
                          </a:lnTo>
                          <a:lnTo>
                            <a:pt x="632" y="29"/>
                          </a:lnTo>
                          <a:lnTo>
                            <a:pt x="632" y="31"/>
                          </a:lnTo>
                          <a:lnTo>
                            <a:pt x="633" y="32"/>
                          </a:lnTo>
                          <a:lnTo>
                            <a:pt x="631" y="32"/>
                          </a:lnTo>
                          <a:lnTo>
                            <a:pt x="631" y="34"/>
                          </a:lnTo>
                          <a:lnTo>
                            <a:pt x="631" y="37"/>
                          </a:lnTo>
                          <a:lnTo>
                            <a:pt x="632" y="37"/>
                          </a:lnTo>
                          <a:lnTo>
                            <a:pt x="631" y="40"/>
                          </a:lnTo>
                          <a:lnTo>
                            <a:pt x="632" y="40"/>
                          </a:lnTo>
                          <a:lnTo>
                            <a:pt x="632" y="41"/>
                          </a:lnTo>
                          <a:lnTo>
                            <a:pt x="633" y="41"/>
                          </a:lnTo>
                          <a:lnTo>
                            <a:pt x="633" y="41"/>
                          </a:lnTo>
                          <a:lnTo>
                            <a:pt x="632" y="41"/>
                          </a:lnTo>
                          <a:lnTo>
                            <a:pt x="632" y="41"/>
                          </a:lnTo>
                          <a:lnTo>
                            <a:pt x="632" y="41"/>
                          </a:lnTo>
                          <a:lnTo>
                            <a:pt x="632" y="45"/>
                          </a:lnTo>
                          <a:lnTo>
                            <a:pt x="635" y="44"/>
                          </a:lnTo>
                          <a:lnTo>
                            <a:pt x="637" y="42"/>
                          </a:lnTo>
                          <a:lnTo>
                            <a:pt x="640" y="41"/>
                          </a:lnTo>
                          <a:lnTo>
                            <a:pt x="640" y="42"/>
                          </a:lnTo>
                          <a:lnTo>
                            <a:pt x="642" y="44"/>
                          </a:lnTo>
                          <a:lnTo>
                            <a:pt x="641" y="45"/>
                          </a:lnTo>
                          <a:lnTo>
                            <a:pt x="641" y="46"/>
                          </a:lnTo>
                          <a:lnTo>
                            <a:pt x="641" y="46"/>
                          </a:lnTo>
                          <a:lnTo>
                            <a:pt x="641" y="49"/>
                          </a:lnTo>
                          <a:lnTo>
                            <a:pt x="640" y="49"/>
                          </a:lnTo>
                          <a:lnTo>
                            <a:pt x="640" y="49"/>
                          </a:lnTo>
                          <a:lnTo>
                            <a:pt x="640" y="50"/>
                          </a:lnTo>
                          <a:lnTo>
                            <a:pt x="641" y="52"/>
                          </a:lnTo>
                          <a:lnTo>
                            <a:pt x="641" y="52"/>
                          </a:lnTo>
                          <a:lnTo>
                            <a:pt x="641" y="50"/>
                          </a:lnTo>
                          <a:lnTo>
                            <a:pt x="644" y="49"/>
                          </a:lnTo>
                          <a:lnTo>
                            <a:pt x="644" y="45"/>
                          </a:lnTo>
                          <a:lnTo>
                            <a:pt x="645" y="42"/>
                          </a:lnTo>
                          <a:lnTo>
                            <a:pt x="646" y="42"/>
                          </a:lnTo>
                          <a:lnTo>
                            <a:pt x="646" y="44"/>
                          </a:lnTo>
                          <a:lnTo>
                            <a:pt x="646" y="44"/>
                          </a:lnTo>
                          <a:lnTo>
                            <a:pt x="646" y="45"/>
                          </a:lnTo>
                          <a:lnTo>
                            <a:pt x="648" y="45"/>
                          </a:lnTo>
                          <a:lnTo>
                            <a:pt x="648" y="46"/>
                          </a:lnTo>
                          <a:lnTo>
                            <a:pt x="648" y="46"/>
                          </a:lnTo>
                          <a:lnTo>
                            <a:pt x="646" y="48"/>
                          </a:lnTo>
                          <a:lnTo>
                            <a:pt x="646" y="48"/>
                          </a:lnTo>
                          <a:lnTo>
                            <a:pt x="648" y="48"/>
                          </a:lnTo>
                          <a:lnTo>
                            <a:pt x="650" y="48"/>
                          </a:lnTo>
                          <a:lnTo>
                            <a:pt x="652" y="48"/>
                          </a:lnTo>
                          <a:lnTo>
                            <a:pt x="654" y="46"/>
                          </a:lnTo>
                          <a:lnTo>
                            <a:pt x="654" y="46"/>
                          </a:lnTo>
                          <a:lnTo>
                            <a:pt x="654" y="45"/>
                          </a:lnTo>
                          <a:lnTo>
                            <a:pt x="655" y="45"/>
                          </a:lnTo>
                          <a:lnTo>
                            <a:pt x="657" y="44"/>
                          </a:lnTo>
                          <a:lnTo>
                            <a:pt x="657" y="42"/>
                          </a:lnTo>
                          <a:lnTo>
                            <a:pt x="658" y="41"/>
                          </a:lnTo>
                          <a:lnTo>
                            <a:pt x="659" y="40"/>
                          </a:lnTo>
                          <a:lnTo>
                            <a:pt x="661" y="40"/>
                          </a:lnTo>
                          <a:lnTo>
                            <a:pt x="661" y="38"/>
                          </a:lnTo>
                          <a:lnTo>
                            <a:pt x="662" y="37"/>
                          </a:lnTo>
                          <a:lnTo>
                            <a:pt x="662" y="37"/>
                          </a:lnTo>
                          <a:lnTo>
                            <a:pt x="663" y="37"/>
                          </a:lnTo>
                          <a:lnTo>
                            <a:pt x="663" y="34"/>
                          </a:lnTo>
                          <a:lnTo>
                            <a:pt x="662" y="33"/>
                          </a:lnTo>
                          <a:lnTo>
                            <a:pt x="663" y="33"/>
                          </a:lnTo>
                          <a:lnTo>
                            <a:pt x="665" y="33"/>
                          </a:lnTo>
                          <a:lnTo>
                            <a:pt x="666" y="32"/>
                          </a:lnTo>
                          <a:lnTo>
                            <a:pt x="666" y="31"/>
                          </a:lnTo>
                          <a:lnTo>
                            <a:pt x="663" y="31"/>
                          </a:lnTo>
                          <a:lnTo>
                            <a:pt x="662" y="31"/>
                          </a:lnTo>
                          <a:lnTo>
                            <a:pt x="661" y="29"/>
                          </a:lnTo>
                          <a:lnTo>
                            <a:pt x="659" y="28"/>
                          </a:lnTo>
                          <a:lnTo>
                            <a:pt x="658" y="27"/>
                          </a:lnTo>
                          <a:lnTo>
                            <a:pt x="658" y="25"/>
                          </a:lnTo>
                          <a:lnTo>
                            <a:pt x="658" y="23"/>
                          </a:lnTo>
                          <a:lnTo>
                            <a:pt x="657" y="20"/>
                          </a:lnTo>
                          <a:lnTo>
                            <a:pt x="658" y="20"/>
                          </a:lnTo>
                          <a:lnTo>
                            <a:pt x="657" y="16"/>
                          </a:lnTo>
                          <a:lnTo>
                            <a:pt x="658" y="16"/>
                          </a:lnTo>
                          <a:lnTo>
                            <a:pt x="659" y="14"/>
                          </a:lnTo>
                          <a:lnTo>
                            <a:pt x="661" y="12"/>
                          </a:lnTo>
                          <a:lnTo>
                            <a:pt x="662" y="10"/>
                          </a:lnTo>
                          <a:lnTo>
                            <a:pt x="663" y="7"/>
                          </a:lnTo>
                          <a:lnTo>
                            <a:pt x="661" y="8"/>
                          </a:lnTo>
                          <a:lnTo>
                            <a:pt x="661" y="8"/>
                          </a:lnTo>
                          <a:lnTo>
                            <a:pt x="661" y="7"/>
                          </a:lnTo>
                          <a:lnTo>
                            <a:pt x="657" y="7"/>
                          </a:lnTo>
                          <a:close/>
                          <a:moveTo>
                            <a:pt x="572" y="0"/>
                          </a:moveTo>
                          <a:lnTo>
                            <a:pt x="818" y="0"/>
                          </a:lnTo>
                          <a:lnTo>
                            <a:pt x="816" y="2"/>
                          </a:lnTo>
                          <a:lnTo>
                            <a:pt x="816" y="3"/>
                          </a:lnTo>
                          <a:lnTo>
                            <a:pt x="814" y="3"/>
                          </a:lnTo>
                          <a:lnTo>
                            <a:pt x="811" y="2"/>
                          </a:lnTo>
                          <a:lnTo>
                            <a:pt x="811" y="2"/>
                          </a:lnTo>
                          <a:lnTo>
                            <a:pt x="811" y="2"/>
                          </a:lnTo>
                          <a:lnTo>
                            <a:pt x="811" y="2"/>
                          </a:lnTo>
                          <a:lnTo>
                            <a:pt x="809" y="3"/>
                          </a:lnTo>
                          <a:lnTo>
                            <a:pt x="806" y="3"/>
                          </a:lnTo>
                          <a:lnTo>
                            <a:pt x="805" y="3"/>
                          </a:lnTo>
                          <a:lnTo>
                            <a:pt x="805" y="2"/>
                          </a:lnTo>
                          <a:lnTo>
                            <a:pt x="803" y="2"/>
                          </a:lnTo>
                          <a:lnTo>
                            <a:pt x="803" y="0"/>
                          </a:lnTo>
                          <a:lnTo>
                            <a:pt x="799" y="2"/>
                          </a:lnTo>
                          <a:lnTo>
                            <a:pt x="798" y="0"/>
                          </a:lnTo>
                          <a:lnTo>
                            <a:pt x="797" y="0"/>
                          </a:lnTo>
                          <a:lnTo>
                            <a:pt x="792" y="0"/>
                          </a:lnTo>
                          <a:lnTo>
                            <a:pt x="792" y="0"/>
                          </a:lnTo>
                          <a:lnTo>
                            <a:pt x="790" y="0"/>
                          </a:lnTo>
                          <a:lnTo>
                            <a:pt x="790" y="2"/>
                          </a:lnTo>
                          <a:lnTo>
                            <a:pt x="788" y="2"/>
                          </a:lnTo>
                          <a:lnTo>
                            <a:pt x="788" y="0"/>
                          </a:lnTo>
                          <a:lnTo>
                            <a:pt x="780" y="2"/>
                          </a:lnTo>
                          <a:lnTo>
                            <a:pt x="780" y="3"/>
                          </a:lnTo>
                          <a:lnTo>
                            <a:pt x="780" y="3"/>
                          </a:lnTo>
                          <a:lnTo>
                            <a:pt x="779" y="4"/>
                          </a:lnTo>
                          <a:lnTo>
                            <a:pt x="776" y="4"/>
                          </a:lnTo>
                          <a:lnTo>
                            <a:pt x="775" y="7"/>
                          </a:lnTo>
                          <a:lnTo>
                            <a:pt x="773" y="8"/>
                          </a:lnTo>
                          <a:lnTo>
                            <a:pt x="772" y="8"/>
                          </a:lnTo>
                          <a:lnTo>
                            <a:pt x="771" y="8"/>
                          </a:lnTo>
                          <a:lnTo>
                            <a:pt x="771" y="8"/>
                          </a:lnTo>
                          <a:lnTo>
                            <a:pt x="769" y="10"/>
                          </a:lnTo>
                          <a:lnTo>
                            <a:pt x="768" y="12"/>
                          </a:lnTo>
                          <a:lnTo>
                            <a:pt x="768" y="14"/>
                          </a:lnTo>
                          <a:lnTo>
                            <a:pt x="764" y="15"/>
                          </a:lnTo>
                          <a:lnTo>
                            <a:pt x="764" y="16"/>
                          </a:lnTo>
                          <a:lnTo>
                            <a:pt x="763" y="17"/>
                          </a:lnTo>
                          <a:lnTo>
                            <a:pt x="763" y="19"/>
                          </a:lnTo>
                          <a:lnTo>
                            <a:pt x="764" y="20"/>
                          </a:lnTo>
                          <a:lnTo>
                            <a:pt x="765" y="20"/>
                          </a:lnTo>
                          <a:lnTo>
                            <a:pt x="767" y="21"/>
                          </a:lnTo>
                          <a:lnTo>
                            <a:pt x="767" y="23"/>
                          </a:lnTo>
                          <a:lnTo>
                            <a:pt x="767" y="25"/>
                          </a:lnTo>
                          <a:lnTo>
                            <a:pt x="767" y="25"/>
                          </a:lnTo>
                          <a:lnTo>
                            <a:pt x="767" y="25"/>
                          </a:lnTo>
                          <a:lnTo>
                            <a:pt x="767" y="25"/>
                          </a:lnTo>
                          <a:lnTo>
                            <a:pt x="765" y="25"/>
                          </a:lnTo>
                          <a:lnTo>
                            <a:pt x="767" y="27"/>
                          </a:lnTo>
                          <a:lnTo>
                            <a:pt x="769" y="28"/>
                          </a:lnTo>
                          <a:lnTo>
                            <a:pt x="772" y="28"/>
                          </a:lnTo>
                          <a:lnTo>
                            <a:pt x="772" y="27"/>
                          </a:lnTo>
                          <a:lnTo>
                            <a:pt x="769" y="27"/>
                          </a:lnTo>
                          <a:lnTo>
                            <a:pt x="769" y="25"/>
                          </a:lnTo>
                          <a:lnTo>
                            <a:pt x="769" y="25"/>
                          </a:lnTo>
                          <a:lnTo>
                            <a:pt x="769" y="23"/>
                          </a:lnTo>
                          <a:lnTo>
                            <a:pt x="771" y="21"/>
                          </a:lnTo>
                          <a:lnTo>
                            <a:pt x="771" y="19"/>
                          </a:lnTo>
                          <a:lnTo>
                            <a:pt x="772" y="19"/>
                          </a:lnTo>
                          <a:lnTo>
                            <a:pt x="773" y="17"/>
                          </a:lnTo>
                          <a:lnTo>
                            <a:pt x="775" y="17"/>
                          </a:lnTo>
                          <a:lnTo>
                            <a:pt x="775" y="16"/>
                          </a:lnTo>
                          <a:lnTo>
                            <a:pt x="775" y="15"/>
                          </a:lnTo>
                          <a:lnTo>
                            <a:pt x="776" y="15"/>
                          </a:lnTo>
                          <a:lnTo>
                            <a:pt x="776" y="14"/>
                          </a:lnTo>
                          <a:lnTo>
                            <a:pt x="779" y="14"/>
                          </a:lnTo>
                          <a:lnTo>
                            <a:pt x="779" y="14"/>
                          </a:lnTo>
                          <a:lnTo>
                            <a:pt x="780" y="14"/>
                          </a:lnTo>
                          <a:lnTo>
                            <a:pt x="780" y="12"/>
                          </a:lnTo>
                          <a:lnTo>
                            <a:pt x="781" y="12"/>
                          </a:lnTo>
                          <a:lnTo>
                            <a:pt x="781" y="12"/>
                          </a:lnTo>
                          <a:lnTo>
                            <a:pt x="782" y="11"/>
                          </a:lnTo>
                          <a:lnTo>
                            <a:pt x="784" y="11"/>
                          </a:lnTo>
                          <a:lnTo>
                            <a:pt x="784" y="10"/>
                          </a:lnTo>
                          <a:lnTo>
                            <a:pt x="785" y="8"/>
                          </a:lnTo>
                          <a:lnTo>
                            <a:pt x="786" y="8"/>
                          </a:lnTo>
                          <a:lnTo>
                            <a:pt x="788" y="8"/>
                          </a:lnTo>
                          <a:lnTo>
                            <a:pt x="788" y="8"/>
                          </a:lnTo>
                          <a:lnTo>
                            <a:pt x="789" y="8"/>
                          </a:lnTo>
                          <a:lnTo>
                            <a:pt x="789" y="7"/>
                          </a:lnTo>
                          <a:lnTo>
                            <a:pt x="792" y="6"/>
                          </a:lnTo>
                          <a:lnTo>
                            <a:pt x="792" y="3"/>
                          </a:lnTo>
                          <a:lnTo>
                            <a:pt x="796" y="3"/>
                          </a:lnTo>
                          <a:lnTo>
                            <a:pt x="796" y="4"/>
                          </a:lnTo>
                          <a:lnTo>
                            <a:pt x="796" y="4"/>
                          </a:lnTo>
                          <a:lnTo>
                            <a:pt x="797" y="3"/>
                          </a:lnTo>
                          <a:lnTo>
                            <a:pt x="798" y="3"/>
                          </a:lnTo>
                          <a:lnTo>
                            <a:pt x="798" y="4"/>
                          </a:lnTo>
                          <a:lnTo>
                            <a:pt x="802" y="4"/>
                          </a:lnTo>
                          <a:lnTo>
                            <a:pt x="802" y="6"/>
                          </a:lnTo>
                          <a:lnTo>
                            <a:pt x="803" y="6"/>
                          </a:lnTo>
                          <a:lnTo>
                            <a:pt x="803" y="4"/>
                          </a:lnTo>
                          <a:lnTo>
                            <a:pt x="813" y="4"/>
                          </a:lnTo>
                          <a:lnTo>
                            <a:pt x="814" y="6"/>
                          </a:lnTo>
                          <a:lnTo>
                            <a:pt x="814" y="6"/>
                          </a:lnTo>
                          <a:lnTo>
                            <a:pt x="814" y="6"/>
                          </a:lnTo>
                          <a:lnTo>
                            <a:pt x="814" y="4"/>
                          </a:lnTo>
                          <a:lnTo>
                            <a:pt x="816" y="6"/>
                          </a:lnTo>
                          <a:lnTo>
                            <a:pt x="816" y="3"/>
                          </a:lnTo>
                          <a:lnTo>
                            <a:pt x="818" y="3"/>
                          </a:lnTo>
                          <a:lnTo>
                            <a:pt x="818" y="3"/>
                          </a:lnTo>
                          <a:lnTo>
                            <a:pt x="822" y="3"/>
                          </a:lnTo>
                          <a:lnTo>
                            <a:pt x="822" y="3"/>
                          </a:lnTo>
                          <a:lnTo>
                            <a:pt x="823" y="3"/>
                          </a:lnTo>
                          <a:lnTo>
                            <a:pt x="823" y="2"/>
                          </a:lnTo>
                          <a:lnTo>
                            <a:pt x="823" y="2"/>
                          </a:lnTo>
                          <a:lnTo>
                            <a:pt x="823" y="0"/>
                          </a:lnTo>
                          <a:lnTo>
                            <a:pt x="1191" y="0"/>
                          </a:lnTo>
                          <a:lnTo>
                            <a:pt x="1191" y="80"/>
                          </a:lnTo>
                          <a:lnTo>
                            <a:pt x="1190" y="80"/>
                          </a:lnTo>
                          <a:lnTo>
                            <a:pt x="1187" y="87"/>
                          </a:lnTo>
                          <a:lnTo>
                            <a:pt x="1186" y="87"/>
                          </a:lnTo>
                          <a:lnTo>
                            <a:pt x="1183" y="89"/>
                          </a:lnTo>
                          <a:lnTo>
                            <a:pt x="1179" y="91"/>
                          </a:lnTo>
                          <a:lnTo>
                            <a:pt x="1178" y="92"/>
                          </a:lnTo>
                          <a:lnTo>
                            <a:pt x="1176" y="92"/>
                          </a:lnTo>
                          <a:lnTo>
                            <a:pt x="1171" y="100"/>
                          </a:lnTo>
                          <a:lnTo>
                            <a:pt x="1163" y="100"/>
                          </a:lnTo>
                          <a:lnTo>
                            <a:pt x="1162" y="100"/>
                          </a:lnTo>
                          <a:lnTo>
                            <a:pt x="1162" y="101"/>
                          </a:lnTo>
                          <a:lnTo>
                            <a:pt x="1162" y="104"/>
                          </a:lnTo>
                          <a:lnTo>
                            <a:pt x="1161" y="104"/>
                          </a:lnTo>
                          <a:lnTo>
                            <a:pt x="1161" y="104"/>
                          </a:lnTo>
                          <a:lnTo>
                            <a:pt x="1161" y="104"/>
                          </a:lnTo>
                          <a:lnTo>
                            <a:pt x="1162" y="104"/>
                          </a:lnTo>
                          <a:lnTo>
                            <a:pt x="1162" y="106"/>
                          </a:lnTo>
                          <a:lnTo>
                            <a:pt x="1163" y="106"/>
                          </a:lnTo>
                          <a:lnTo>
                            <a:pt x="1163" y="109"/>
                          </a:lnTo>
                          <a:lnTo>
                            <a:pt x="1163" y="109"/>
                          </a:lnTo>
                          <a:lnTo>
                            <a:pt x="1163" y="110"/>
                          </a:lnTo>
                          <a:lnTo>
                            <a:pt x="1165" y="110"/>
                          </a:lnTo>
                          <a:lnTo>
                            <a:pt x="1165" y="113"/>
                          </a:lnTo>
                          <a:lnTo>
                            <a:pt x="1167" y="114"/>
                          </a:lnTo>
                          <a:lnTo>
                            <a:pt x="1169" y="116"/>
                          </a:lnTo>
                          <a:lnTo>
                            <a:pt x="1169" y="117"/>
                          </a:lnTo>
                          <a:lnTo>
                            <a:pt x="1170" y="120"/>
                          </a:lnTo>
                          <a:lnTo>
                            <a:pt x="1171" y="121"/>
                          </a:lnTo>
                          <a:lnTo>
                            <a:pt x="1173" y="122"/>
                          </a:lnTo>
                          <a:lnTo>
                            <a:pt x="1173" y="122"/>
                          </a:lnTo>
                          <a:lnTo>
                            <a:pt x="1173" y="122"/>
                          </a:lnTo>
                          <a:lnTo>
                            <a:pt x="1173" y="122"/>
                          </a:lnTo>
                          <a:lnTo>
                            <a:pt x="1173" y="122"/>
                          </a:lnTo>
                          <a:lnTo>
                            <a:pt x="1175" y="122"/>
                          </a:lnTo>
                          <a:lnTo>
                            <a:pt x="1175" y="121"/>
                          </a:lnTo>
                          <a:lnTo>
                            <a:pt x="1178" y="121"/>
                          </a:lnTo>
                          <a:lnTo>
                            <a:pt x="1178" y="121"/>
                          </a:lnTo>
                          <a:lnTo>
                            <a:pt x="1179" y="120"/>
                          </a:lnTo>
                          <a:lnTo>
                            <a:pt x="1179" y="118"/>
                          </a:lnTo>
                          <a:lnTo>
                            <a:pt x="1183" y="117"/>
                          </a:lnTo>
                          <a:lnTo>
                            <a:pt x="1184" y="114"/>
                          </a:lnTo>
                          <a:lnTo>
                            <a:pt x="1191" y="114"/>
                          </a:lnTo>
                          <a:lnTo>
                            <a:pt x="1191" y="130"/>
                          </a:lnTo>
                          <a:lnTo>
                            <a:pt x="1190" y="130"/>
                          </a:lnTo>
                          <a:lnTo>
                            <a:pt x="1188" y="131"/>
                          </a:lnTo>
                          <a:lnTo>
                            <a:pt x="1186" y="133"/>
                          </a:lnTo>
                          <a:lnTo>
                            <a:pt x="1186" y="134"/>
                          </a:lnTo>
                          <a:lnTo>
                            <a:pt x="1184" y="135"/>
                          </a:lnTo>
                          <a:lnTo>
                            <a:pt x="1183" y="137"/>
                          </a:lnTo>
                          <a:lnTo>
                            <a:pt x="1182" y="137"/>
                          </a:lnTo>
                          <a:lnTo>
                            <a:pt x="1183" y="139"/>
                          </a:lnTo>
                          <a:lnTo>
                            <a:pt x="1178" y="143"/>
                          </a:lnTo>
                          <a:lnTo>
                            <a:pt x="1176" y="146"/>
                          </a:lnTo>
                          <a:lnTo>
                            <a:pt x="1176" y="150"/>
                          </a:lnTo>
                          <a:lnTo>
                            <a:pt x="1176" y="152"/>
                          </a:lnTo>
                          <a:lnTo>
                            <a:pt x="1178" y="156"/>
                          </a:lnTo>
                          <a:lnTo>
                            <a:pt x="1180" y="159"/>
                          </a:lnTo>
                          <a:lnTo>
                            <a:pt x="1182" y="160"/>
                          </a:lnTo>
                          <a:lnTo>
                            <a:pt x="1180" y="161"/>
                          </a:lnTo>
                          <a:lnTo>
                            <a:pt x="1180" y="163"/>
                          </a:lnTo>
                          <a:lnTo>
                            <a:pt x="1179" y="164"/>
                          </a:lnTo>
                          <a:lnTo>
                            <a:pt x="1182" y="164"/>
                          </a:lnTo>
                          <a:lnTo>
                            <a:pt x="1182" y="163"/>
                          </a:lnTo>
                          <a:lnTo>
                            <a:pt x="1183" y="163"/>
                          </a:lnTo>
                          <a:lnTo>
                            <a:pt x="1184" y="167"/>
                          </a:lnTo>
                          <a:lnTo>
                            <a:pt x="1186" y="169"/>
                          </a:lnTo>
                          <a:lnTo>
                            <a:pt x="1188" y="173"/>
                          </a:lnTo>
                          <a:lnTo>
                            <a:pt x="1190" y="175"/>
                          </a:lnTo>
                          <a:lnTo>
                            <a:pt x="1191" y="175"/>
                          </a:lnTo>
                          <a:lnTo>
                            <a:pt x="1191" y="182"/>
                          </a:lnTo>
                          <a:lnTo>
                            <a:pt x="1190" y="182"/>
                          </a:lnTo>
                          <a:lnTo>
                            <a:pt x="1187" y="182"/>
                          </a:lnTo>
                          <a:lnTo>
                            <a:pt x="1186" y="182"/>
                          </a:lnTo>
                          <a:lnTo>
                            <a:pt x="1184" y="184"/>
                          </a:lnTo>
                          <a:lnTo>
                            <a:pt x="1186" y="184"/>
                          </a:lnTo>
                          <a:lnTo>
                            <a:pt x="1186" y="186"/>
                          </a:lnTo>
                          <a:lnTo>
                            <a:pt x="1188" y="185"/>
                          </a:lnTo>
                          <a:lnTo>
                            <a:pt x="1188" y="185"/>
                          </a:lnTo>
                          <a:lnTo>
                            <a:pt x="1190" y="185"/>
                          </a:lnTo>
                          <a:lnTo>
                            <a:pt x="1190" y="184"/>
                          </a:lnTo>
                          <a:lnTo>
                            <a:pt x="1191" y="184"/>
                          </a:lnTo>
                          <a:lnTo>
                            <a:pt x="1191" y="226"/>
                          </a:lnTo>
                          <a:lnTo>
                            <a:pt x="1190" y="226"/>
                          </a:lnTo>
                          <a:lnTo>
                            <a:pt x="1190" y="226"/>
                          </a:lnTo>
                          <a:lnTo>
                            <a:pt x="1191" y="227"/>
                          </a:lnTo>
                          <a:lnTo>
                            <a:pt x="1191" y="228"/>
                          </a:lnTo>
                          <a:lnTo>
                            <a:pt x="1190" y="228"/>
                          </a:lnTo>
                          <a:lnTo>
                            <a:pt x="1190" y="232"/>
                          </a:lnTo>
                          <a:lnTo>
                            <a:pt x="1188" y="232"/>
                          </a:lnTo>
                          <a:lnTo>
                            <a:pt x="1188" y="233"/>
                          </a:lnTo>
                          <a:lnTo>
                            <a:pt x="1187" y="233"/>
                          </a:lnTo>
                          <a:lnTo>
                            <a:pt x="1187" y="235"/>
                          </a:lnTo>
                          <a:lnTo>
                            <a:pt x="1186" y="235"/>
                          </a:lnTo>
                          <a:lnTo>
                            <a:pt x="1186" y="236"/>
                          </a:lnTo>
                          <a:lnTo>
                            <a:pt x="1184" y="237"/>
                          </a:lnTo>
                          <a:lnTo>
                            <a:pt x="1184" y="237"/>
                          </a:lnTo>
                          <a:lnTo>
                            <a:pt x="1183" y="237"/>
                          </a:lnTo>
                          <a:lnTo>
                            <a:pt x="1180" y="237"/>
                          </a:lnTo>
                          <a:lnTo>
                            <a:pt x="1179" y="239"/>
                          </a:lnTo>
                          <a:lnTo>
                            <a:pt x="1179" y="241"/>
                          </a:lnTo>
                          <a:lnTo>
                            <a:pt x="1179" y="244"/>
                          </a:lnTo>
                          <a:lnTo>
                            <a:pt x="1178" y="244"/>
                          </a:lnTo>
                          <a:lnTo>
                            <a:pt x="1178" y="244"/>
                          </a:lnTo>
                          <a:lnTo>
                            <a:pt x="1176" y="245"/>
                          </a:lnTo>
                          <a:lnTo>
                            <a:pt x="1176" y="245"/>
                          </a:lnTo>
                          <a:lnTo>
                            <a:pt x="1176" y="245"/>
                          </a:lnTo>
                          <a:lnTo>
                            <a:pt x="1180" y="247"/>
                          </a:lnTo>
                          <a:lnTo>
                            <a:pt x="1180" y="248"/>
                          </a:lnTo>
                          <a:lnTo>
                            <a:pt x="1180" y="249"/>
                          </a:lnTo>
                          <a:lnTo>
                            <a:pt x="1180" y="252"/>
                          </a:lnTo>
                          <a:lnTo>
                            <a:pt x="1180" y="252"/>
                          </a:lnTo>
                          <a:lnTo>
                            <a:pt x="1180" y="252"/>
                          </a:lnTo>
                          <a:lnTo>
                            <a:pt x="1180" y="253"/>
                          </a:lnTo>
                          <a:lnTo>
                            <a:pt x="1179" y="253"/>
                          </a:lnTo>
                          <a:lnTo>
                            <a:pt x="1176" y="253"/>
                          </a:lnTo>
                          <a:lnTo>
                            <a:pt x="1175" y="254"/>
                          </a:lnTo>
                          <a:lnTo>
                            <a:pt x="1175" y="256"/>
                          </a:lnTo>
                          <a:lnTo>
                            <a:pt x="1175" y="256"/>
                          </a:lnTo>
                          <a:lnTo>
                            <a:pt x="1176" y="257"/>
                          </a:lnTo>
                          <a:lnTo>
                            <a:pt x="1174" y="257"/>
                          </a:lnTo>
                          <a:lnTo>
                            <a:pt x="1175" y="261"/>
                          </a:lnTo>
                          <a:lnTo>
                            <a:pt x="1171" y="261"/>
                          </a:lnTo>
                          <a:lnTo>
                            <a:pt x="1171" y="262"/>
                          </a:lnTo>
                          <a:lnTo>
                            <a:pt x="1171" y="262"/>
                          </a:lnTo>
                          <a:lnTo>
                            <a:pt x="1169" y="262"/>
                          </a:lnTo>
                          <a:lnTo>
                            <a:pt x="1166" y="264"/>
                          </a:lnTo>
                          <a:lnTo>
                            <a:pt x="1165" y="264"/>
                          </a:lnTo>
                          <a:lnTo>
                            <a:pt x="1165" y="265"/>
                          </a:lnTo>
                          <a:lnTo>
                            <a:pt x="1166" y="265"/>
                          </a:lnTo>
                          <a:lnTo>
                            <a:pt x="1166" y="266"/>
                          </a:lnTo>
                          <a:lnTo>
                            <a:pt x="1165" y="266"/>
                          </a:lnTo>
                          <a:lnTo>
                            <a:pt x="1165" y="268"/>
                          </a:lnTo>
                          <a:lnTo>
                            <a:pt x="1165" y="268"/>
                          </a:lnTo>
                          <a:lnTo>
                            <a:pt x="1163" y="269"/>
                          </a:lnTo>
                          <a:lnTo>
                            <a:pt x="1163" y="269"/>
                          </a:lnTo>
                          <a:lnTo>
                            <a:pt x="1161" y="269"/>
                          </a:lnTo>
                          <a:lnTo>
                            <a:pt x="1161" y="271"/>
                          </a:lnTo>
                          <a:lnTo>
                            <a:pt x="1159" y="271"/>
                          </a:lnTo>
                          <a:lnTo>
                            <a:pt x="1158" y="273"/>
                          </a:lnTo>
                          <a:lnTo>
                            <a:pt x="1158" y="273"/>
                          </a:lnTo>
                          <a:lnTo>
                            <a:pt x="1156" y="273"/>
                          </a:lnTo>
                          <a:lnTo>
                            <a:pt x="1156" y="274"/>
                          </a:lnTo>
                          <a:lnTo>
                            <a:pt x="1152" y="277"/>
                          </a:lnTo>
                          <a:lnTo>
                            <a:pt x="1152" y="278"/>
                          </a:lnTo>
                          <a:lnTo>
                            <a:pt x="1152" y="279"/>
                          </a:lnTo>
                          <a:lnTo>
                            <a:pt x="1152" y="282"/>
                          </a:lnTo>
                          <a:lnTo>
                            <a:pt x="1150" y="282"/>
                          </a:lnTo>
                          <a:lnTo>
                            <a:pt x="1149" y="282"/>
                          </a:lnTo>
                          <a:lnTo>
                            <a:pt x="1149" y="283"/>
                          </a:lnTo>
                          <a:lnTo>
                            <a:pt x="1149" y="285"/>
                          </a:lnTo>
                          <a:lnTo>
                            <a:pt x="1144" y="283"/>
                          </a:lnTo>
                          <a:lnTo>
                            <a:pt x="1141" y="285"/>
                          </a:lnTo>
                          <a:lnTo>
                            <a:pt x="1139" y="285"/>
                          </a:lnTo>
                          <a:lnTo>
                            <a:pt x="1139" y="286"/>
                          </a:lnTo>
                          <a:lnTo>
                            <a:pt x="1135" y="286"/>
                          </a:lnTo>
                          <a:lnTo>
                            <a:pt x="1135" y="287"/>
                          </a:lnTo>
                          <a:lnTo>
                            <a:pt x="1132" y="287"/>
                          </a:lnTo>
                          <a:lnTo>
                            <a:pt x="1132" y="286"/>
                          </a:lnTo>
                          <a:lnTo>
                            <a:pt x="1132" y="285"/>
                          </a:lnTo>
                          <a:lnTo>
                            <a:pt x="1131" y="285"/>
                          </a:lnTo>
                          <a:lnTo>
                            <a:pt x="1129" y="283"/>
                          </a:lnTo>
                          <a:lnTo>
                            <a:pt x="1129" y="282"/>
                          </a:lnTo>
                          <a:lnTo>
                            <a:pt x="1128" y="282"/>
                          </a:lnTo>
                          <a:lnTo>
                            <a:pt x="1128" y="283"/>
                          </a:lnTo>
                          <a:lnTo>
                            <a:pt x="1129" y="283"/>
                          </a:lnTo>
                          <a:lnTo>
                            <a:pt x="1129" y="285"/>
                          </a:lnTo>
                          <a:lnTo>
                            <a:pt x="1128" y="285"/>
                          </a:lnTo>
                          <a:lnTo>
                            <a:pt x="1127" y="287"/>
                          </a:lnTo>
                          <a:lnTo>
                            <a:pt x="1127" y="288"/>
                          </a:lnTo>
                          <a:lnTo>
                            <a:pt x="1124" y="288"/>
                          </a:lnTo>
                          <a:lnTo>
                            <a:pt x="1124" y="291"/>
                          </a:lnTo>
                          <a:lnTo>
                            <a:pt x="1123" y="292"/>
                          </a:lnTo>
                          <a:lnTo>
                            <a:pt x="1120" y="292"/>
                          </a:lnTo>
                          <a:lnTo>
                            <a:pt x="1120" y="292"/>
                          </a:lnTo>
                          <a:lnTo>
                            <a:pt x="1119" y="292"/>
                          </a:lnTo>
                          <a:lnTo>
                            <a:pt x="1119" y="292"/>
                          </a:lnTo>
                          <a:lnTo>
                            <a:pt x="1114" y="292"/>
                          </a:lnTo>
                          <a:lnTo>
                            <a:pt x="1114" y="294"/>
                          </a:lnTo>
                          <a:lnTo>
                            <a:pt x="1112" y="294"/>
                          </a:lnTo>
                          <a:lnTo>
                            <a:pt x="1112" y="294"/>
                          </a:lnTo>
                          <a:lnTo>
                            <a:pt x="1111" y="294"/>
                          </a:lnTo>
                          <a:lnTo>
                            <a:pt x="1111" y="294"/>
                          </a:lnTo>
                          <a:lnTo>
                            <a:pt x="1110" y="295"/>
                          </a:lnTo>
                          <a:lnTo>
                            <a:pt x="1110" y="296"/>
                          </a:lnTo>
                          <a:lnTo>
                            <a:pt x="1107" y="295"/>
                          </a:lnTo>
                          <a:lnTo>
                            <a:pt x="1107" y="296"/>
                          </a:lnTo>
                          <a:lnTo>
                            <a:pt x="1104" y="296"/>
                          </a:lnTo>
                          <a:lnTo>
                            <a:pt x="1104" y="299"/>
                          </a:lnTo>
                          <a:lnTo>
                            <a:pt x="1102" y="300"/>
                          </a:lnTo>
                          <a:lnTo>
                            <a:pt x="1099" y="302"/>
                          </a:lnTo>
                          <a:lnTo>
                            <a:pt x="1097" y="303"/>
                          </a:lnTo>
                          <a:lnTo>
                            <a:pt x="1097" y="304"/>
                          </a:lnTo>
                          <a:lnTo>
                            <a:pt x="1097" y="304"/>
                          </a:lnTo>
                          <a:lnTo>
                            <a:pt x="1097" y="305"/>
                          </a:lnTo>
                          <a:lnTo>
                            <a:pt x="1094" y="305"/>
                          </a:lnTo>
                          <a:lnTo>
                            <a:pt x="1094" y="305"/>
                          </a:lnTo>
                          <a:lnTo>
                            <a:pt x="1095" y="305"/>
                          </a:lnTo>
                          <a:lnTo>
                            <a:pt x="1095" y="307"/>
                          </a:lnTo>
                          <a:lnTo>
                            <a:pt x="1097" y="307"/>
                          </a:lnTo>
                          <a:lnTo>
                            <a:pt x="1097" y="308"/>
                          </a:lnTo>
                          <a:lnTo>
                            <a:pt x="1098" y="309"/>
                          </a:lnTo>
                          <a:lnTo>
                            <a:pt x="1097" y="309"/>
                          </a:lnTo>
                          <a:lnTo>
                            <a:pt x="1097" y="309"/>
                          </a:lnTo>
                          <a:lnTo>
                            <a:pt x="1097" y="311"/>
                          </a:lnTo>
                          <a:lnTo>
                            <a:pt x="1093" y="312"/>
                          </a:lnTo>
                          <a:lnTo>
                            <a:pt x="1091" y="309"/>
                          </a:lnTo>
                          <a:lnTo>
                            <a:pt x="1091" y="308"/>
                          </a:lnTo>
                          <a:lnTo>
                            <a:pt x="1090" y="307"/>
                          </a:lnTo>
                          <a:lnTo>
                            <a:pt x="1090" y="305"/>
                          </a:lnTo>
                          <a:lnTo>
                            <a:pt x="1089" y="305"/>
                          </a:lnTo>
                          <a:lnTo>
                            <a:pt x="1089" y="305"/>
                          </a:lnTo>
                          <a:lnTo>
                            <a:pt x="1089" y="303"/>
                          </a:lnTo>
                          <a:lnTo>
                            <a:pt x="1089" y="300"/>
                          </a:lnTo>
                          <a:lnTo>
                            <a:pt x="1090" y="299"/>
                          </a:lnTo>
                          <a:lnTo>
                            <a:pt x="1090" y="298"/>
                          </a:lnTo>
                          <a:lnTo>
                            <a:pt x="1089" y="298"/>
                          </a:lnTo>
                          <a:lnTo>
                            <a:pt x="1089" y="296"/>
                          </a:lnTo>
                          <a:lnTo>
                            <a:pt x="1086" y="298"/>
                          </a:lnTo>
                          <a:lnTo>
                            <a:pt x="1086" y="296"/>
                          </a:lnTo>
                          <a:lnTo>
                            <a:pt x="1085" y="295"/>
                          </a:lnTo>
                          <a:lnTo>
                            <a:pt x="1082" y="295"/>
                          </a:lnTo>
                          <a:lnTo>
                            <a:pt x="1082" y="296"/>
                          </a:lnTo>
                          <a:lnTo>
                            <a:pt x="1078" y="296"/>
                          </a:lnTo>
                          <a:lnTo>
                            <a:pt x="1077" y="298"/>
                          </a:lnTo>
                          <a:lnTo>
                            <a:pt x="1076" y="299"/>
                          </a:lnTo>
                          <a:lnTo>
                            <a:pt x="1074" y="299"/>
                          </a:lnTo>
                          <a:lnTo>
                            <a:pt x="1073" y="300"/>
                          </a:lnTo>
                          <a:lnTo>
                            <a:pt x="1070" y="304"/>
                          </a:lnTo>
                          <a:lnTo>
                            <a:pt x="1067" y="304"/>
                          </a:lnTo>
                          <a:lnTo>
                            <a:pt x="1067" y="305"/>
                          </a:lnTo>
                          <a:lnTo>
                            <a:pt x="1067" y="305"/>
                          </a:lnTo>
                          <a:lnTo>
                            <a:pt x="1067" y="307"/>
                          </a:lnTo>
                          <a:lnTo>
                            <a:pt x="1064" y="308"/>
                          </a:lnTo>
                          <a:lnTo>
                            <a:pt x="1064" y="309"/>
                          </a:lnTo>
                          <a:lnTo>
                            <a:pt x="1063" y="311"/>
                          </a:lnTo>
                          <a:lnTo>
                            <a:pt x="1061" y="312"/>
                          </a:lnTo>
                          <a:lnTo>
                            <a:pt x="1061" y="312"/>
                          </a:lnTo>
                          <a:lnTo>
                            <a:pt x="1060" y="313"/>
                          </a:lnTo>
                          <a:lnTo>
                            <a:pt x="1060" y="315"/>
                          </a:lnTo>
                          <a:lnTo>
                            <a:pt x="1059" y="315"/>
                          </a:lnTo>
                          <a:lnTo>
                            <a:pt x="1059" y="316"/>
                          </a:lnTo>
                          <a:lnTo>
                            <a:pt x="1057" y="316"/>
                          </a:lnTo>
                          <a:lnTo>
                            <a:pt x="1056" y="317"/>
                          </a:lnTo>
                          <a:lnTo>
                            <a:pt x="1055" y="317"/>
                          </a:lnTo>
                          <a:lnTo>
                            <a:pt x="1055" y="322"/>
                          </a:lnTo>
                          <a:lnTo>
                            <a:pt x="1055" y="324"/>
                          </a:lnTo>
                          <a:lnTo>
                            <a:pt x="1053" y="326"/>
                          </a:lnTo>
                          <a:lnTo>
                            <a:pt x="1053" y="328"/>
                          </a:lnTo>
                          <a:lnTo>
                            <a:pt x="1055" y="328"/>
                          </a:lnTo>
                          <a:lnTo>
                            <a:pt x="1055" y="329"/>
                          </a:lnTo>
                          <a:lnTo>
                            <a:pt x="1055" y="329"/>
                          </a:lnTo>
                          <a:lnTo>
                            <a:pt x="1055" y="332"/>
                          </a:lnTo>
                          <a:lnTo>
                            <a:pt x="1056" y="332"/>
                          </a:lnTo>
                          <a:lnTo>
                            <a:pt x="1056" y="333"/>
                          </a:lnTo>
                          <a:lnTo>
                            <a:pt x="1057" y="333"/>
                          </a:lnTo>
                          <a:lnTo>
                            <a:pt x="1057" y="334"/>
                          </a:lnTo>
                          <a:lnTo>
                            <a:pt x="1060" y="337"/>
                          </a:lnTo>
                          <a:lnTo>
                            <a:pt x="1060" y="338"/>
                          </a:lnTo>
                          <a:lnTo>
                            <a:pt x="1060" y="338"/>
                          </a:lnTo>
                          <a:lnTo>
                            <a:pt x="1060" y="340"/>
                          </a:lnTo>
                          <a:lnTo>
                            <a:pt x="1063" y="341"/>
                          </a:lnTo>
                          <a:lnTo>
                            <a:pt x="1063" y="342"/>
                          </a:lnTo>
                          <a:lnTo>
                            <a:pt x="1064" y="342"/>
                          </a:lnTo>
                          <a:lnTo>
                            <a:pt x="1067" y="345"/>
                          </a:lnTo>
                          <a:lnTo>
                            <a:pt x="1068" y="345"/>
                          </a:lnTo>
                          <a:lnTo>
                            <a:pt x="1068" y="346"/>
                          </a:lnTo>
                          <a:lnTo>
                            <a:pt x="1069" y="346"/>
                          </a:lnTo>
                          <a:lnTo>
                            <a:pt x="1069" y="347"/>
                          </a:lnTo>
                          <a:lnTo>
                            <a:pt x="1069" y="347"/>
                          </a:lnTo>
                          <a:lnTo>
                            <a:pt x="1069" y="349"/>
                          </a:lnTo>
                          <a:lnTo>
                            <a:pt x="1070" y="350"/>
                          </a:lnTo>
                          <a:lnTo>
                            <a:pt x="1070" y="351"/>
                          </a:lnTo>
                          <a:lnTo>
                            <a:pt x="1072" y="351"/>
                          </a:lnTo>
                          <a:lnTo>
                            <a:pt x="1072" y="353"/>
                          </a:lnTo>
                          <a:lnTo>
                            <a:pt x="1072" y="353"/>
                          </a:lnTo>
                          <a:lnTo>
                            <a:pt x="1073" y="354"/>
                          </a:lnTo>
                          <a:lnTo>
                            <a:pt x="1074" y="354"/>
                          </a:lnTo>
                          <a:lnTo>
                            <a:pt x="1076" y="355"/>
                          </a:lnTo>
                          <a:lnTo>
                            <a:pt x="1076" y="357"/>
                          </a:lnTo>
                          <a:lnTo>
                            <a:pt x="1077" y="357"/>
                          </a:lnTo>
                          <a:lnTo>
                            <a:pt x="1077" y="359"/>
                          </a:lnTo>
                          <a:lnTo>
                            <a:pt x="1077" y="362"/>
                          </a:lnTo>
                          <a:lnTo>
                            <a:pt x="1078" y="363"/>
                          </a:lnTo>
                          <a:lnTo>
                            <a:pt x="1080" y="363"/>
                          </a:lnTo>
                          <a:lnTo>
                            <a:pt x="1080" y="364"/>
                          </a:lnTo>
                          <a:lnTo>
                            <a:pt x="1082" y="366"/>
                          </a:lnTo>
                          <a:lnTo>
                            <a:pt x="1082" y="367"/>
                          </a:lnTo>
                          <a:lnTo>
                            <a:pt x="1084" y="367"/>
                          </a:lnTo>
                          <a:lnTo>
                            <a:pt x="1084" y="372"/>
                          </a:lnTo>
                          <a:lnTo>
                            <a:pt x="1085" y="372"/>
                          </a:lnTo>
                          <a:lnTo>
                            <a:pt x="1085" y="374"/>
                          </a:lnTo>
                          <a:lnTo>
                            <a:pt x="1085" y="376"/>
                          </a:lnTo>
                          <a:lnTo>
                            <a:pt x="1085" y="377"/>
                          </a:lnTo>
                          <a:lnTo>
                            <a:pt x="1086" y="377"/>
                          </a:lnTo>
                          <a:lnTo>
                            <a:pt x="1086" y="384"/>
                          </a:lnTo>
                          <a:lnTo>
                            <a:pt x="1087" y="384"/>
                          </a:lnTo>
                          <a:lnTo>
                            <a:pt x="1087" y="387"/>
                          </a:lnTo>
                          <a:lnTo>
                            <a:pt x="1087" y="387"/>
                          </a:lnTo>
                          <a:lnTo>
                            <a:pt x="1089" y="389"/>
                          </a:lnTo>
                          <a:lnTo>
                            <a:pt x="1089" y="389"/>
                          </a:lnTo>
                          <a:lnTo>
                            <a:pt x="1090" y="391"/>
                          </a:lnTo>
                          <a:lnTo>
                            <a:pt x="1090" y="393"/>
                          </a:lnTo>
                          <a:lnTo>
                            <a:pt x="1089" y="393"/>
                          </a:lnTo>
                          <a:lnTo>
                            <a:pt x="1087" y="394"/>
                          </a:lnTo>
                          <a:lnTo>
                            <a:pt x="1087" y="396"/>
                          </a:lnTo>
                          <a:lnTo>
                            <a:pt x="1089" y="398"/>
                          </a:lnTo>
                          <a:lnTo>
                            <a:pt x="1089" y="401"/>
                          </a:lnTo>
                          <a:lnTo>
                            <a:pt x="1087" y="401"/>
                          </a:lnTo>
                          <a:lnTo>
                            <a:pt x="1086" y="406"/>
                          </a:lnTo>
                          <a:lnTo>
                            <a:pt x="1085" y="406"/>
                          </a:lnTo>
                          <a:lnTo>
                            <a:pt x="1084" y="408"/>
                          </a:lnTo>
                          <a:lnTo>
                            <a:pt x="1084" y="408"/>
                          </a:lnTo>
                          <a:lnTo>
                            <a:pt x="1082" y="410"/>
                          </a:lnTo>
                          <a:lnTo>
                            <a:pt x="1081" y="410"/>
                          </a:lnTo>
                          <a:lnTo>
                            <a:pt x="1081" y="412"/>
                          </a:lnTo>
                          <a:lnTo>
                            <a:pt x="1078" y="412"/>
                          </a:lnTo>
                          <a:lnTo>
                            <a:pt x="1077" y="413"/>
                          </a:lnTo>
                          <a:lnTo>
                            <a:pt x="1076" y="413"/>
                          </a:lnTo>
                          <a:lnTo>
                            <a:pt x="1076" y="414"/>
                          </a:lnTo>
                          <a:lnTo>
                            <a:pt x="1074" y="414"/>
                          </a:lnTo>
                          <a:lnTo>
                            <a:pt x="1074" y="414"/>
                          </a:lnTo>
                          <a:lnTo>
                            <a:pt x="1073" y="414"/>
                          </a:lnTo>
                          <a:lnTo>
                            <a:pt x="1073" y="415"/>
                          </a:lnTo>
                          <a:lnTo>
                            <a:pt x="1073" y="417"/>
                          </a:lnTo>
                          <a:lnTo>
                            <a:pt x="1070" y="417"/>
                          </a:lnTo>
                          <a:lnTo>
                            <a:pt x="1070" y="418"/>
                          </a:lnTo>
                          <a:lnTo>
                            <a:pt x="1069" y="417"/>
                          </a:lnTo>
                          <a:lnTo>
                            <a:pt x="1068" y="417"/>
                          </a:lnTo>
                          <a:lnTo>
                            <a:pt x="1068" y="418"/>
                          </a:lnTo>
                          <a:lnTo>
                            <a:pt x="1067" y="418"/>
                          </a:lnTo>
                          <a:lnTo>
                            <a:pt x="1065" y="418"/>
                          </a:lnTo>
                          <a:lnTo>
                            <a:pt x="1065" y="418"/>
                          </a:lnTo>
                          <a:lnTo>
                            <a:pt x="1065" y="418"/>
                          </a:lnTo>
                          <a:lnTo>
                            <a:pt x="1065" y="418"/>
                          </a:lnTo>
                          <a:lnTo>
                            <a:pt x="1065" y="418"/>
                          </a:lnTo>
                          <a:lnTo>
                            <a:pt x="1063" y="419"/>
                          </a:lnTo>
                          <a:lnTo>
                            <a:pt x="1063" y="418"/>
                          </a:lnTo>
                          <a:lnTo>
                            <a:pt x="1063" y="418"/>
                          </a:lnTo>
                          <a:lnTo>
                            <a:pt x="1061" y="418"/>
                          </a:lnTo>
                          <a:lnTo>
                            <a:pt x="1061" y="419"/>
                          </a:lnTo>
                          <a:lnTo>
                            <a:pt x="1059" y="419"/>
                          </a:lnTo>
                          <a:lnTo>
                            <a:pt x="1059" y="418"/>
                          </a:lnTo>
                          <a:lnTo>
                            <a:pt x="1056" y="417"/>
                          </a:lnTo>
                          <a:lnTo>
                            <a:pt x="1055" y="417"/>
                          </a:lnTo>
                          <a:lnTo>
                            <a:pt x="1055" y="417"/>
                          </a:lnTo>
                          <a:lnTo>
                            <a:pt x="1056" y="418"/>
                          </a:lnTo>
                          <a:lnTo>
                            <a:pt x="1057" y="421"/>
                          </a:lnTo>
                          <a:lnTo>
                            <a:pt x="1060" y="422"/>
                          </a:lnTo>
                          <a:lnTo>
                            <a:pt x="1061" y="423"/>
                          </a:lnTo>
                          <a:lnTo>
                            <a:pt x="1061" y="426"/>
                          </a:lnTo>
                          <a:lnTo>
                            <a:pt x="1059" y="426"/>
                          </a:lnTo>
                          <a:lnTo>
                            <a:pt x="1057" y="423"/>
                          </a:lnTo>
                          <a:lnTo>
                            <a:pt x="1056" y="423"/>
                          </a:lnTo>
                          <a:lnTo>
                            <a:pt x="1056" y="422"/>
                          </a:lnTo>
                          <a:lnTo>
                            <a:pt x="1055" y="421"/>
                          </a:lnTo>
                          <a:lnTo>
                            <a:pt x="1055" y="421"/>
                          </a:lnTo>
                          <a:lnTo>
                            <a:pt x="1053" y="419"/>
                          </a:lnTo>
                          <a:lnTo>
                            <a:pt x="1053" y="421"/>
                          </a:lnTo>
                          <a:lnTo>
                            <a:pt x="1055" y="421"/>
                          </a:lnTo>
                          <a:lnTo>
                            <a:pt x="1055" y="422"/>
                          </a:lnTo>
                          <a:lnTo>
                            <a:pt x="1055" y="422"/>
                          </a:lnTo>
                          <a:lnTo>
                            <a:pt x="1056" y="429"/>
                          </a:lnTo>
                          <a:lnTo>
                            <a:pt x="1057" y="429"/>
                          </a:lnTo>
                          <a:lnTo>
                            <a:pt x="1057" y="430"/>
                          </a:lnTo>
                          <a:lnTo>
                            <a:pt x="1056" y="430"/>
                          </a:lnTo>
                          <a:lnTo>
                            <a:pt x="1056" y="431"/>
                          </a:lnTo>
                          <a:lnTo>
                            <a:pt x="1053" y="431"/>
                          </a:lnTo>
                          <a:lnTo>
                            <a:pt x="1052" y="434"/>
                          </a:lnTo>
                          <a:lnTo>
                            <a:pt x="1051" y="435"/>
                          </a:lnTo>
                          <a:lnTo>
                            <a:pt x="1047" y="436"/>
                          </a:lnTo>
                          <a:lnTo>
                            <a:pt x="1048" y="435"/>
                          </a:lnTo>
                          <a:lnTo>
                            <a:pt x="1048" y="434"/>
                          </a:lnTo>
                          <a:lnTo>
                            <a:pt x="1048" y="432"/>
                          </a:lnTo>
                          <a:lnTo>
                            <a:pt x="1047" y="432"/>
                          </a:lnTo>
                          <a:lnTo>
                            <a:pt x="1046" y="426"/>
                          </a:lnTo>
                          <a:lnTo>
                            <a:pt x="1047" y="426"/>
                          </a:lnTo>
                          <a:lnTo>
                            <a:pt x="1047" y="425"/>
                          </a:lnTo>
                          <a:lnTo>
                            <a:pt x="1047" y="425"/>
                          </a:lnTo>
                          <a:lnTo>
                            <a:pt x="1047" y="422"/>
                          </a:lnTo>
                          <a:lnTo>
                            <a:pt x="1047" y="419"/>
                          </a:lnTo>
                          <a:lnTo>
                            <a:pt x="1044" y="417"/>
                          </a:lnTo>
                          <a:lnTo>
                            <a:pt x="1043" y="417"/>
                          </a:lnTo>
                          <a:lnTo>
                            <a:pt x="1043" y="415"/>
                          </a:lnTo>
                          <a:lnTo>
                            <a:pt x="1043" y="415"/>
                          </a:lnTo>
                          <a:lnTo>
                            <a:pt x="1042" y="415"/>
                          </a:lnTo>
                          <a:lnTo>
                            <a:pt x="1042" y="417"/>
                          </a:lnTo>
                          <a:lnTo>
                            <a:pt x="1039" y="415"/>
                          </a:lnTo>
                          <a:lnTo>
                            <a:pt x="1039" y="413"/>
                          </a:lnTo>
                          <a:lnTo>
                            <a:pt x="1038" y="413"/>
                          </a:lnTo>
                          <a:lnTo>
                            <a:pt x="1036" y="413"/>
                          </a:lnTo>
                          <a:lnTo>
                            <a:pt x="1035" y="414"/>
                          </a:lnTo>
                          <a:lnTo>
                            <a:pt x="1034" y="409"/>
                          </a:lnTo>
                          <a:lnTo>
                            <a:pt x="1032" y="409"/>
                          </a:lnTo>
                          <a:lnTo>
                            <a:pt x="1031" y="406"/>
                          </a:lnTo>
                          <a:lnTo>
                            <a:pt x="1030" y="405"/>
                          </a:lnTo>
                          <a:lnTo>
                            <a:pt x="1029" y="402"/>
                          </a:lnTo>
                          <a:lnTo>
                            <a:pt x="1029" y="400"/>
                          </a:lnTo>
                          <a:lnTo>
                            <a:pt x="1026" y="400"/>
                          </a:lnTo>
                          <a:lnTo>
                            <a:pt x="1026" y="400"/>
                          </a:lnTo>
                          <a:lnTo>
                            <a:pt x="1025" y="397"/>
                          </a:lnTo>
                          <a:lnTo>
                            <a:pt x="1022" y="394"/>
                          </a:lnTo>
                          <a:lnTo>
                            <a:pt x="1021" y="392"/>
                          </a:lnTo>
                          <a:lnTo>
                            <a:pt x="1021" y="392"/>
                          </a:lnTo>
                          <a:lnTo>
                            <a:pt x="1017" y="392"/>
                          </a:lnTo>
                          <a:lnTo>
                            <a:pt x="1015" y="391"/>
                          </a:lnTo>
                          <a:lnTo>
                            <a:pt x="1015" y="388"/>
                          </a:lnTo>
                          <a:lnTo>
                            <a:pt x="1014" y="385"/>
                          </a:lnTo>
                          <a:lnTo>
                            <a:pt x="1014" y="385"/>
                          </a:lnTo>
                          <a:lnTo>
                            <a:pt x="1010" y="385"/>
                          </a:lnTo>
                          <a:lnTo>
                            <a:pt x="1010" y="384"/>
                          </a:lnTo>
                          <a:lnTo>
                            <a:pt x="1008" y="384"/>
                          </a:lnTo>
                          <a:lnTo>
                            <a:pt x="1008" y="385"/>
                          </a:lnTo>
                          <a:lnTo>
                            <a:pt x="1006" y="385"/>
                          </a:lnTo>
                          <a:lnTo>
                            <a:pt x="1006" y="389"/>
                          </a:lnTo>
                          <a:lnTo>
                            <a:pt x="1008" y="389"/>
                          </a:lnTo>
                          <a:lnTo>
                            <a:pt x="1008" y="389"/>
                          </a:lnTo>
                          <a:lnTo>
                            <a:pt x="1006" y="392"/>
                          </a:lnTo>
                          <a:lnTo>
                            <a:pt x="1006" y="393"/>
                          </a:lnTo>
                          <a:lnTo>
                            <a:pt x="1006" y="394"/>
                          </a:lnTo>
                          <a:lnTo>
                            <a:pt x="1006" y="400"/>
                          </a:lnTo>
                          <a:lnTo>
                            <a:pt x="1006" y="400"/>
                          </a:lnTo>
                          <a:lnTo>
                            <a:pt x="1005" y="402"/>
                          </a:lnTo>
                          <a:lnTo>
                            <a:pt x="1005" y="402"/>
                          </a:lnTo>
                          <a:lnTo>
                            <a:pt x="1005" y="406"/>
                          </a:lnTo>
                          <a:lnTo>
                            <a:pt x="1004" y="406"/>
                          </a:lnTo>
                          <a:lnTo>
                            <a:pt x="1004" y="413"/>
                          </a:lnTo>
                          <a:lnTo>
                            <a:pt x="1004" y="413"/>
                          </a:lnTo>
                          <a:lnTo>
                            <a:pt x="1004" y="414"/>
                          </a:lnTo>
                          <a:lnTo>
                            <a:pt x="1002" y="414"/>
                          </a:lnTo>
                          <a:lnTo>
                            <a:pt x="1002" y="419"/>
                          </a:lnTo>
                          <a:lnTo>
                            <a:pt x="1001" y="419"/>
                          </a:lnTo>
                          <a:lnTo>
                            <a:pt x="1001" y="422"/>
                          </a:lnTo>
                          <a:lnTo>
                            <a:pt x="1001" y="422"/>
                          </a:lnTo>
                          <a:lnTo>
                            <a:pt x="1000" y="425"/>
                          </a:lnTo>
                          <a:lnTo>
                            <a:pt x="1001" y="427"/>
                          </a:lnTo>
                          <a:lnTo>
                            <a:pt x="1001" y="430"/>
                          </a:lnTo>
                          <a:lnTo>
                            <a:pt x="1004" y="430"/>
                          </a:lnTo>
                          <a:lnTo>
                            <a:pt x="1004" y="430"/>
                          </a:lnTo>
                          <a:lnTo>
                            <a:pt x="1005" y="432"/>
                          </a:lnTo>
                          <a:lnTo>
                            <a:pt x="1005" y="435"/>
                          </a:lnTo>
                          <a:lnTo>
                            <a:pt x="1005" y="436"/>
                          </a:lnTo>
                          <a:lnTo>
                            <a:pt x="1006" y="436"/>
                          </a:lnTo>
                          <a:lnTo>
                            <a:pt x="1008" y="436"/>
                          </a:lnTo>
                          <a:lnTo>
                            <a:pt x="1009" y="440"/>
                          </a:lnTo>
                          <a:lnTo>
                            <a:pt x="1009" y="443"/>
                          </a:lnTo>
                          <a:lnTo>
                            <a:pt x="1012" y="447"/>
                          </a:lnTo>
                          <a:lnTo>
                            <a:pt x="1013" y="448"/>
                          </a:lnTo>
                          <a:lnTo>
                            <a:pt x="1004" y="448"/>
                          </a:lnTo>
                          <a:lnTo>
                            <a:pt x="1004" y="447"/>
                          </a:lnTo>
                          <a:lnTo>
                            <a:pt x="1001" y="446"/>
                          </a:lnTo>
                          <a:lnTo>
                            <a:pt x="1001" y="444"/>
                          </a:lnTo>
                          <a:lnTo>
                            <a:pt x="995" y="438"/>
                          </a:lnTo>
                          <a:lnTo>
                            <a:pt x="995" y="435"/>
                          </a:lnTo>
                          <a:lnTo>
                            <a:pt x="993" y="435"/>
                          </a:lnTo>
                          <a:lnTo>
                            <a:pt x="993" y="431"/>
                          </a:lnTo>
                          <a:lnTo>
                            <a:pt x="992" y="431"/>
                          </a:lnTo>
                          <a:lnTo>
                            <a:pt x="992" y="430"/>
                          </a:lnTo>
                          <a:lnTo>
                            <a:pt x="993" y="429"/>
                          </a:lnTo>
                          <a:lnTo>
                            <a:pt x="993" y="426"/>
                          </a:lnTo>
                          <a:lnTo>
                            <a:pt x="995" y="425"/>
                          </a:lnTo>
                          <a:lnTo>
                            <a:pt x="995" y="423"/>
                          </a:lnTo>
                          <a:lnTo>
                            <a:pt x="996" y="422"/>
                          </a:lnTo>
                          <a:lnTo>
                            <a:pt x="996" y="419"/>
                          </a:lnTo>
                          <a:lnTo>
                            <a:pt x="995" y="419"/>
                          </a:lnTo>
                          <a:lnTo>
                            <a:pt x="995" y="415"/>
                          </a:lnTo>
                          <a:lnTo>
                            <a:pt x="996" y="414"/>
                          </a:lnTo>
                          <a:lnTo>
                            <a:pt x="996" y="413"/>
                          </a:lnTo>
                          <a:lnTo>
                            <a:pt x="997" y="410"/>
                          </a:lnTo>
                          <a:lnTo>
                            <a:pt x="997" y="408"/>
                          </a:lnTo>
                          <a:lnTo>
                            <a:pt x="997" y="406"/>
                          </a:lnTo>
                          <a:lnTo>
                            <a:pt x="996" y="406"/>
                          </a:lnTo>
                          <a:lnTo>
                            <a:pt x="996" y="405"/>
                          </a:lnTo>
                          <a:lnTo>
                            <a:pt x="996" y="405"/>
                          </a:lnTo>
                          <a:lnTo>
                            <a:pt x="996" y="402"/>
                          </a:lnTo>
                          <a:lnTo>
                            <a:pt x="995" y="401"/>
                          </a:lnTo>
                          <a:lnTo>
                            <a:pt x="995" y="400"/>
                          </a:lnTo>
                          <a:lnTo>
                            <a:pt x="993" y="400"/>
                          </a:lnTo>
                          <a:lnTo>
                            <a:pt x="992" y="398"/>
                          </a:lnTo>
                          <a:lnTo>
                            <a:pt x="993" y="397"/>
                          </a:lnTo>
                          <a:lnTo>
                            <a:pt x="995" y="394"/>
                          </a:lnTo>
                          <a:lnTo>
                            <a:pt x="995" y="392"/>
                          </a:lnTo>
                          <a:lnTo>
                            <a:pt x="993" y="392"/>
                          </a:lnTo>
                          <a:lnTo>
                            <a:pt x="993" y="391"/>
                          </a:lnTo>
                          <a:lnTo>
                            <a:pt x="993" y="391"/>
                          </a:lnTo>
                          <a:lnTo>
                            <a:pt x="993" y="387"/>
                          </a:lnTo>
                          <a:lnTo>
                            <a:pt x="992" y="387"/>
                          </a:lnTo>
                          <a:lnTo>
                            <a:pt x="992" y="380"/>
                          </a:lnTo>
                          <a:lnTo>
                            <a:pt x="989" y="379"/>
                          </a:lnTo>
                          <a:lnTo>
                            <a:pt x="989" y="376"/>
                          </a:lnTo>
                          <a:lnTo>
                            <a:pt x="988" y="376"/>
                          </a:lnTo>
                          <a:lnTo>
                            <a:pt x="988" y="374"/>
                          </a:lnTo>
                          <a:lnTo>
                            <a:pt x="988" y="374"/>
                          </a:lnTo>
                          <a:lnTo>
                            <a:pt x="988" y="370"/>
                          </a:lnTo>
                          <a:lnTo>
                            <a:pt x="987" y="370"/>
                          </a:lnTo>
                          <a:lnTo>
                            <a:pt x="987" y="364"/>
                          </a:lnTo>
                          <a:lnTo>
                            <a:pt x="987" y="364"/>
                          </a:lnTo>
                          <a:lnTo>
                            <a:pt x="987" y="363"/>
                          </a:lnTo>
                          <a:lnTo>
                            <a:pt x="985" y="363"/>
                          </a:lnTo>
                          <a:lnTo>
                            <a:pt x="985" y="360"/>
                          </a:lnTo>
                          <a:lnTo>
                            <a:pt x="985" y="360"/>
                          </a:lnTo>
                          <a:lnTo>
                            <a:pt x="984" y="360"/>
                          </a:lnTo>
                          <a:lnTo>
                            <a:pt x="983" y="359"/>
                          </a:lnTo>
                          <a:lnTo>
                            <a:pt x="983" y="358"/>
                          </a:lnTo>
                          <a:lnTo>
                            <a:pt x="981" y="357"/>
                          </a:lnTo>
                          <a:lnTo>
                            <a:pt x="983" y="355"/>
                          </a:lnTo>
                          <a:lnTo>
                            <a:pt x="983" y="355"/>
                          </a:lnTo>
                          <a:lnTo>
                            <a:pt x="983" y="355"/>
                          </a:lnTo>
                          <a:lnTo>
                            <a:pt x="983" y="354"/>
                          </a:lnTo>
                          <a:lnTo>
                            <a:pt x="983" y="353"/>
                          </a:lnTo>
                          <a:lnTo>
                            <a:pt x="983" y="353"/>
                          </a:lnTo>
                          <a:lnTo>
                            <a:pt x="983" y="351"/>
                          </a:lnTo>
                          <a:lnTo>
                            <a:pt x="983" y="351"/>
                          </a:lnTo>
                          <a:lnTo>
                            <a:pt x="983" y="351"/>
                          </a:lnTo>
                          <a:lnTo>
                            <a:pt x="980" y="351"/>
                          </a:lnTo>
                          <a:lnTo>
                            <a:pt x="980" y="350"/>
                          </a:lnTo>
                          <a:lnTo>
                            <a:pt x="980" y="350"/>
                          </a:lnTo>
                          <a:lnTo>
                            <a:pt x="979" y="349"/>
                          </a:lnTo>
                          <a:lnTo>
                            <a:pt x="978" y="347"/>
                          </a:lnTo>
                          <a:lnTo>
                            <a:pt x="978" y="346"/>
                          </a:lnTo>
                          <a:lnTo>
                            <a:pt x="976" y="346"/>
                          </a:lnTo>
                          <a:lnTo>
                            <a:pt x="975" y="345"/>
                          </a:lnTo>
                          <a:lnTo>
                            <a:pt x="974" y="345"/>
                          </a:lnTo>
                          <a:lnTo>
                            <a:pt x="971" y="351"/>
                          </a:lnTo>
                          <a:lnTo>
                            <a:pt x="970" y="353"/>
                          </a:lnTo>
                          <a:lnTo>
                            <a:pt x="968" y="353"/>
                          </a:lnTo>
                          <a:lnTo>
                            <a:pt x="968" y="354"/>
                          </a:lnTo>
                          <a:lnTo>
                            <a:pt x="966" y="354"/>
                          </a:lnTo>
                          <a:lnTo>
                            <a:pt x="966" y="355"/>
                          </a:lnTo>
                          <a:lnTo>
                            <a:pt x="964" y="357"/>
                          </a:lnTo>
                          <a:lnTo>
                            <a:pt x="959" y="357"/>
                          </a:lnTo>
                          <a:lnTo>
                            <a:pt x="959" y="357"/>
                          </a:lnTo>
                          <a:lnTo>
                            <a:pt x="958" y="357"/>
                          </a:lnTo>
                          <a:lnTo>
                            <a:pt x="958" y="357"/>
                          </a:lnTo>
                          <a:lnTo>
                            <a:pt x="958" y="355"/>
                          </a:lnTo>
                          <a:lnTo>
                            <a:pt x="957" y="357"/>
                          </a:lnTo>
                          <a:lnTo>
                            <a:pt x="954" y="357"/>
                          </a:lnTo>
                          <a:lnTo>
                            <a:pt x="954" y="355"/>
                          </a:lnTo>
                          <a:lnTo>
                            <a:pt x="953" y="354"/>
                          </a:lnTo>
                          <a:lnTo>
                            <a:pt x="953" y="353"/>
                          </a:lnTo>
                          <a:lnTo>
                            <a:pt x="953" y="353"/>
                          </a:lnTo>
                          <a:lnTo>
                            <a:pt x="953" y="347"/>
                          </a:lnTo>
                          <a:lnTo>
                            <a:pt x="954" y="347"/>
                          </a:lnTo>
                          <a:lnTo>
                            <a:pt x="954" y="346"/>
                          </a:lnTo>
                          <a:lnTo>
                            <a:pt x="954" y="346"/>
                          </a:lnTo>
                          <a:lnTo>
                            <a:pt x="955" y="343"/>
                          </a:lnTo>
                          <a:lnTo>
                            <a:pt x="955" y="343"/>
                          </a:lnTo>
                          <a:lnTo>
                            <a:pt x="957" y="337"/>
                          </a:lnTo>
                          <a:lnTo>
                            <a:pt x="955" y="337"/>
                          </a:lnTo>
                          <a:lnTo>
                            <a:pt x="955" y="334"/>
                          </a:lnTo>
                          <a:lnTo>
                            <a:pt x="955" y="334"/>
                          </a:lnTo>
                          <a:lnTo>
                            <a:pt x="955" y="334"/>
                          </a:lnTo>
                          <a:lnTo>
                            <a:pt x="955" y="334"/>
                          </a:lnTo>
                          <a:lnTo>
                            <a:pt x="955" y="333"/>
                          </a:lnTo>
                          <a:lnTo>
                            <a:pt x="955" y="332"/>
                          </a:lnTo>
                          <a:lnTo>
                            <a:pt x="953" y="330"/>
                          </a:lnTo>
                          <a:lnTo>
                            <a:pt x="951" y="324"/>
                          </a:lnTo>
                          <a:lnTo>
                            <a:pt x="953" y="322"/>
                          </a:lnTo>
                          <a:lnTo>
                            <a:pt x="951" y="322"/>
                          </a:lnTo>
                          <a:lnTo>
                            <a:pt x="950" y="320"/>
                          </a:lnTo>
                          <a:lnTo>
                            <a:pt x="950" y="319"/>
                          </a:lnTo>
                          <a:lnTo>
                            <a:pt x="949" y="317"/>
                          </a:lnTo>
                          <a:lnTo>
                            <a:pt x="949" y="316"/>
                          </a:lnTo>
                          <a:lnTo>
                            <a:pt x="949" y="315"/>
                          </a:lnTo>
                          <a:lnTo>
                            <a:pt x="949" y="312"/>
                          </a:lnTo>
                          <a:lnTo>
                            <a:pt x="946" y="312"/>
                          </a:lnTo>
                          <a:lnTo>
                            <a:pt x="946" y="313"/>
                          </a:lnTo>
                          <a:lnTo>
                            <a:pt x="943" y="313"/>
                          </a:lnTo>
                          <a:lnTo>
                            <a:pt x="943" y="315"/>
                          </a:lnTo>
                          <a:lnTo>
                            <a:pt x="943" y="315"/>
                          </a:lnTo>
                          <a:lnTo>
                            <a:pt x="943" y="315"/>
                          </a:lnTo>
                          <a:lnTo>
                            <a:pt x="942" y="316"/>
                          </a:lnTo>
                          <a:lnTo>
                            <a:pt x="941" y="316"/>
                          </a:lnTo>
                          <a:lnTo>
                            <a:pt x="941" y="313"/>
                          </a:lnTo>
                          <a:lnTo>
                            <a:pt x="940" y="313"/>
                          </a:lnTo>
                          <a:lnTo>
                            <a:pt x="940" y="312"/>
                          </a:lnTo>
                          <a:lnTo>
                            <a:pt x="938" y="311"/>
                          </a:lnTo>
                          <a:lnTo>
                            <a:pt x="938" y="309"/>
                          </a:lnTo>
                          <a:lnTo>
                            <a:pt x="938" y="309"/>
                          </a:lnTo>
                          <a:lnTo>
                            <a:pt x="937" y="307"/>
                          </a:lnTo>
                          <a:lnTo>
                            <a:pt x="936" y="305"/>
                          </a:lnTo>
                          <a:lnTo>
                            <a:pt x="936" y="304"/>
                          </a:lnTo>
                          <a:lnTo>
                            <a:pt x="936" y="304"/>
                          </a:lnTo>
                          <a:lnTo>
                            <a:pt x="934" y="302"/>
                          </a:lnTo>
                          <a:lnTo>
                            <a:pt x="934" y="299"/>
                          </a:lnTo>
                          <a:lnTo>
                            <a:pt x="934" y="296"/>
                          </a:lnTo>
                          <a:lnTo>
                            <a:pt x="934" y="294"/>
                          </a:lnTo>
                          <a:lnTo>
                            <a:pt x="933" y="294"/>
                          </a:lnTo>
                          <a:lnTo>
                            <a:pt x="933" y="291"/>
                          </a:lnTo>
                          <a:lnTo>
                            <a:pt x="932" y="290"/>
                          </a:lnTo>
                          <a:lnTo>
                            <a:pt x="930" y="287"/>
                          </a:lnTo>
                          <a:lnTo>
                            <a:pt x="929" y="287"/>
                          </a:lnTo>
                          <a:lnTo>
                            <a:pt x="928" y="285"/>
                          </a:lnTo>
                          <a:lnTo>
                            <a:pt x="925" y="285"/>
                          </a:lnTo>
                          <a:lnTo>
                            <a:pt x="924" y="283"/>
                          </a:lnTo>
                          <a:lnTo>
                            <a:pt x="920" y="279"/>
                          </a:lnTo>
                          <a:lnTo>
                            <a:pt x="920" y="281"/>
                          </a:lnTo>
                          <a:lnTo>
                            <a:pt x="920" y="281"/>
                          </a:lnTo>
                          <a:lnTo>
                            <a:pt x="920" y="282"/>
                          </a:lnTo>
                          <a:lnTo>
                            <a:pt x="921" y="282"/>
                          </a:lnTo>
                          <a:lnTo>
                            <a:pt x="921" y="283"/>
                          </a:lnTo>
                          <a:lnTo>
                            <a:pt x="923" y="285"/>
                          </a:lnTo>
                          <a:lnTo>
                            <a:pt x="923" y="286"/>
                          </a:lnTo>
                          <a:lnTo>
                            <a:pt x="919" y="287"/>
                          </a:lnTo>
                          <a:lnTo>
                            <a:pt x="920" y="288"/>
                          </a:lnTo>
                          <a:lnTo>
                            <a:pt x="920" y="291"/>
                          </a:lnTo>
                          <a:lnTo>
                            <a:pt x="921" y="294"/>
                          </a:lnTo>
                          <a:lnTo>
                            <a:pt x="920" y="294"/>
                          </a:lnTo>
                          <a:lnTo>
                            <a:pt x="919" y="295"/>
                          </a:lnTo>
                          <a:lnTo>
                            <a:pt x="919" y="295"/>
                          </a:lnTo>
                          <a:lnTo>
                            <a:pt x="917" y="296"/>
                          </a:lnTo>
                          <a:lnTo>
                            <a:pt x="916" y="295"/>
                          </a:lnTo>
                          <a:lnTo>
                            <a:pt x="916" y="294"/>
                          </a:lnTo>
                          <a:lnTo>
                            <a:pt x="915" y="294"/>
                          </a:lnTo>
                          <a:lnTo>
                            <a:pt x="915" y="295"/>
                          </a:lnTo>
                          <a:lnTo>
                            <a:pt x="912" y="296"/>
                          </a:lnTo>
                          <a:lnTo>
                            <a:pt x="912" y="295"/>
                          </a:lnTo>
                          <a:lnTo>
                            <a:pt x="912" y="295"/>
                          </a:lnTo>
                          <a:lnTo>
                            <a:pt x="912" y="295"/>
                          </a:lnTo>
                          <a:lnTo>
                            <a:pt x="912" y="296"/>
                          </a:lnTo>
                          <a:lnTo>
                            <a:pt x="909" y="296"/>
                          </a:lnTo>
                          <a:lnTo>
                            <a:pt x="908" y="298"/>
                          </a:lnTo>
                          <a:lnTo>
                            <a:pt x="907" y="299"/>
                          </a:lnTo>
                          <a:lnTo>
                            <a:pt x="904" y="299"/>
                          </a:lnTo>
                          <a:lnTo>
                            <a:pt x="904" y="299"/>
                          </a:lnTo>
                          <a:lnTo>
                            <a:pt x="904" y="296"/>
                          </a:lnTo>
                          <a:lnTo>
                            <a:pt x="899" y="298"/>
                          </a:lnTo>
                          <a:lnTo>
                            <a:pt x="899" y="296"/>
                          </a:lnTo>
                          <a:lnTo>
                            <a:pt x="898" y="296"/>
                          </a:lnTo>
                          <a:lnTo>
                            <a:pt x="898" y="296"/>
                          </a:lnTo>
                          <a:lnTo>
                            <a:pt x="898" y="296"/>
                          </a:lnTo>
                          <a:lnTo>
                            <a:pt x="898" y="298"/>
                          </a:lnTo>
                          <a:lnTo>
                            <a:pt x="898" y="298"/>
                          </a:lnTo>
                          <a:lnTo>
                            <a:pt x="895" y="298"/>
                          </a:lnTo>
                          <a:lnTo>
                            <a:pt x="894" y="299"/>
                          </a:lnTo>
                          <a:lnTo>
                            <a:pt x="892" y="299"/>
                          </a:lnTo>
                          <a:lnTo>
                            <a:pt x="891" y="300"/>
                          </a:lnTo>
                          <a:lnTo>
                            <a:pt x="891" y="302"/>
                          </a:lnTo>
                          <a:lnTo>
                            <a:pt x="891" y="302"/>
                          </a:lnTo>
                          <a:lnTo>
                            <a:pt x="891" y="303"/>
                          </a:lnTo>
                          <a:lnTo>
                            <a:pt x="890" y="303"/>
                          </a:lnTo>
                          <a:lnTo>
                            <a:pt x="890" y="304"/>
                          </a:lnTo>
                          <a:lnTo>
                            <a:pt x="890" y="304"/>
                          </a:lnTo>
                          <a:lnTo>
                            <a:pt x="890" y="309"/>
                          </a:lnTo>
                          <a:lnTo>
                            <a:pt x="890" y="309"/>
                          </a:lnTo>
                          <a:lnTo>
                            <a:pt x="890" y="311"/>
                          </a:lnTo>
                          <a:lnTo>
                            <a:pt x="887" y="312"/>
                          </a:lnTo>
                          <a:lnTo>
                            <a:pt x="886" y="315"/>
                          </a:lnTo>
                          <a:lnTo>
                            <a:pt x="885" y="316"/>
                          </a:lnTo>
                          <a:lnTo>
                            <a:pt x="883" y="316"/>
                          </a:lnTo>
                          <a:lnTo>
                            <a:pt x="882" y="317"/>
                          </a:lnTo>
                          <a:lnTo>
                            <a:pt x="879" y="317"/>
                          </a:lnTo>
                          <a:lnTo>
                            <a:pt x="879" y="319"/>
                          </a:lnTo>
                          <a:lnTo>
                            <a:pt x="874" y="319"/>
                          </a:lnTo>
                          <a:lnTo>
                            <a:pt x="873" y="320"/>
                          </a:lnTo>
                          <a:lnTo>
                            <a:pt x="873" y="320"/>
                          </a:lnTo>
                          <a:lnTo>
                            <a:pt x="873" y="320"/>
                          </a:lnTo>
                          <a:lnTo>
                            <a:pt x="873" y="322"/>
                          </a:lnTo>
                          <a:lnTo>
                            <a:pt x="871" y="322"/>
                          </a:lnTo>
                          <a:lnTo>
                            <a:pt x="870" y="324"/>
                          </a:lnTo>
                          <a:lnTo>
                            <a:pt x="870" y="324"/>
                          </a:lnTo>
                          <a:lnTo>
                            <a:pt x="869" y="325"/>
                          </a:lnTo>
                          <a:lnTo>
                            <a:pt x="868" y="325"/>
                          </a:lnTo>
                          <a:lnTo>
                            <a:pt x="866" y="329"/>
                          </a:lnTo>
                          <a:lnTo>
                            <a:pt x="865" y="330"/>
                          </a:lnTo>
                          <a:lnTo>
                            <a:pt x="862" y="333"/>
                          </a:lnTo>
                          <a:lnTo>
                            <a:pt x="862" y="336"/>
                          </a:lnTo>
                          <a:lnTo>
                            <a:pt x="858" y="337"/>
                          </a:lnTo>
                          <a:lnTo>
                            <a:pt x="854" y="338"/>
                          </a:lnTo>
                          <a:lnTo>
                            <a:pt x="853" y="341"/>
                          </a:lnTo>
                          <a:lnTo>
                            <a:pt x="848" y="341"/>
                          </a:lnTo>
                          <a:lnTo>
                            <a:pt x="848" y="342"/>
                          </a:lnTo>
                          <a:lnTo>
                            <a:pt x="847" y="342"/>
                          </a:lnTo>
                          <a:lnTo>
                            <a:pt x="847" y="342"/>
                          </a:lnTo>
                          <a:lnTo>
                            <a:pt x="847" y="343"/>
                          </a:lnTo>
                          <a:lnTo>
                            <a:pt x="847" y="343"/>
                          </a:lnTo>
                          <a:lnTo>
                            <a:pt x="847" y="343"/>
                          </a:lnTo>
                          <a:lnTo>
                            <a:pt x="845" y="343"/>
                          </a:lnTo>
                          <a:lnTo>
                            <a:pt x="845" y="343"/>
                          </a:lnTo>
                          <a:lnTo>
                            <a:pt x="845" y="345"/>
                          </a:lnTo>
                          <a:lnTo>
                            <a:pt x="844" y="345"/>
                          </a:lnTo>
                          <a:lnTo>
                            <a:pt x="844" y="346"/>
                          </a:lnTo>
                          <a:lnTo>
                            <a:pt x="844" y="346"/>
                          </a:lnTo>
                          <a:lnTo>
                            <a:pt x="844" y="349"/>
                          </a:lnTo>
                          <a:lnTo>
                            <a:pt x="844" y="350"/>
                          </a:lnTo>
                          <a:lnTo>
                            <a:pt x="843" y="350"/>
                          </a:lnTo>
                          <a:lnTo>
                            <a:pt x="843" y="351"/>
                          </a:lnTo>
                          <a:lnTo>
                            <a:pt x="836" y="353"/>
                          </a:lnTo>
                          <a:lnTo>
                            <a:pt x="834" y="357"/>
                          </a:lnTo>
                          <a:lnTo>
                            <a:pt x="832" y="357"/>
                          </a:lnTo>
                          <a:lnTo>
                            <a:pt x="831" y="357"/>
                          </a:lnTo>
                          <a:lnTo>
                            <a:pt x="830" y="357"/>
                          </a:lnTo>
                          <a:lnTo>
                            <a:pt x="828" y="357"/>
                          </a:lnTo>
                          <a:lnTo>
                            <a:pt x="828" y="358"/>
                          </a:lnTo>
                          <a:lnTo>
                            <a:pt x="827" y="359"/>
                          </a:lnTo>
                          <a:lnTo>
                            <a:pt x="826" y="360"/>
                          </a:lnTo>
                          <a:lnTo>
                            <a:pt x="826" y="366"/>
                          </a:lnTo>
                          <a:lnTo>
                            <a:pt x="826" y="366"/>
                          </a:lnTo>
                          <a:lnTo>
                            <a:pt x="826" y="366"/>
                          </a:lnTo>
                          <a:lnTo>
                            <a:pt x="827" y="367"/>
                          </a:lnTo>
                          <a:lnTo>
                            <a:pt x="827" y="368"/>
                          </a:lnTo>
                          <a:lnTo>
                            <a:pt x="826" y="368"/>
                          </a:lnTo>
                          <a:lnTo>
                            <a:pt x="826" y="370"/>
                          </a:lnTo>
                          <a:lnTo>
                            <a:pt x="826" y="370"/>
                          </a:lnTo>
                          <a:lnTo>
                            <a:pt x="824" y="381"/>
                          </a:lnTo>
                          <a:lnTo>
                            <a:pt x="827" y="393"/>
                          </a:lnTo>
                          <a:lnTo>
                            <a:pt x="826" y="394"/>
                          </a:lnTo>
                          <a:lnTo>
                            <a:pt x="824" y="400"/>
                          </a:lnTo>
                          <a:lnTo>
                            <a:pt x="823" y="401"/>
                          </a:lnTo>
                          <a:lnTo>
                            <a:pt x="822" y="402"/>
                          </a:lnTo>
                          <a:lnTo>
                            <a:pt x="822" y="404"/>
                          </a:lnTo>
                          <a:lnTo>
                            <a:pt x="822" y="406"/>
                          </a:lnTo>
                          <a:lnTo>
                            <a:pt x="820" y="406"/>
                          </a:lnTo>
                          <a:lnTo>
                            <a:pt x="820" y="406"/>
                          </a:lnTo>
                          <a:lnTo>
                            <a:pt x="822" y="406"/>
                          </a:lnTo>
                          <a:lnTo>
                            <a:pt x="822" y="413"/>
                          </a:lnTo>
                          <a:lnTo>
                            <a:pt x="822" y="413"/>
                          </a:lnTo>
                          <a:lnTo>
                            <a:pt x="822" y="414"/>
                          </a:lnTo>
                          <a:lnTo>
                            <a:pt x="823" y="414"/>
                          </a:lnTo>
                          <a:lnTo>
                            <a:pt x="823" y="418"/>
                          </a:lnTo>
                          <a:lnTo>
                            <a:pt x="822" y="418"/>
                          </a:lnTo>
                          <a:lnTo>
                            <a:pt x="822" y="418"/>
                          </a:lnTo>
                          <a:lnTo>
                            <a:pt x="822" y="419"/>
                          </a:lnTo>
                          <a:lnTo>
                            <a:pt x="818" y="419"/>
                          </a:lnTo>
                          <a:lnTo>
                            <a:pt x="818" y="419"/>
                          </a:lnTo>
                          <a:lnTo>
                            <a:pt x="818" y="421"/>
                          </a:lnTo>
                          <a:lnTo>
                            <a:pt x="818" y="421"/>
                          </a:lnTo>
                          <a:lnTo>
                            <a:pt x="816" y="422"/>
                          </a:lnTo>
                          <a:lnTo>
                            <a:pt x="815" y="423"/>
                          </a:lnTo>
                          <a:lnTo>
                            <a:pt x="815" y="425"/>
                          </a:lnTo>
                          <a:lnTo>
                            <a:pt x="814" y="426"/>
                          </a:lnTo>
                          <a:lnTo>
                            <a:pt x="814" y="427"/>
                          </a:lnTo>
                          <a:lnTo>
                            <a:pt x="813" y="427"/>
                          </a:lnTo>
                          <a:lnTo>
                            <a:pt x="813" y="429"/>
                          </a:lnTo>
                          <a:lnTo>
                            <a:pt x="809" y="431"/>
                          </a:lnTo>
                          <a:lnTo>
                            <a:pt x="809" y="434"/>
                          </a:lnTo>
                          <a:lnTo>
                            <a:pt x="807" y="435"/>
                          </a:lnTo>
                          <a:lnTo>
                            <a:pt x="806" y="436"/>
                          </a:lnTo>
                          <a:lnTo>
                            <a:pt x="803" y="438"/>
                          </a:lnTo>
                          <a:lnTo>
                            <a:pt x="803" y="438"/>
                          </a:lnTo>
                          <a:lnTo>
                            <a:pt x="801" y="438"/>
                          </a:lnTo>
                          <a:lnTo>
                            <a:pt x="801" y="438"/>
                          </a:lnTo>
                          <a:lnTo>
                            <a:pt x="799" y="436"/>
                          </a:lnTo>
                          <a:lnTo>
                            <a:pt x="799" y="435"/>
                          </a:lnTo>
                          <a:lnTo>
                            <a:pt x="799" y="435"/>
                          </a:lnTo>
                          <a:lnTo>
                            <a:pt x="799" y="434"/>
                          </a:lnTo>
                          <a:lnTo>
                            <a:pt x="798" y="434"/>
                          </a:lnTo>
                          <a:lnTo>
                            <a:pt x="798" y="432"/>
                          </a:lnTo>
                          <a:lnTo>
                            <a:pt x="797" y="432"/>
                          </a:lnTo>
                          <a:lnTo>
                            <a:pt x="797" y="431"/>
                          </a:lnTo>
                          <a:lnTo>
                            <a:pt x="797" y="431"/>
                          </a:lnTo>
                          <a:lnTo>
                            <a:pt x="797" y="430"/>
                          </a:lnTo>
                          <a:lnTo>
                            <a:pt x="796" y="429"/>
                          </a:lnTo>
                          <a:lnTo>
                            <a:pt x="796" y="427"/>
                          </a:lnTo>
                          <a:lnTo>
                            <a:pt x="794" y="427"/>
                          </a:lnTo>
                          <a:lnTo>
                            <a:pt x="793" y="426"/>
                          </a:lnTo>
                          <a:lnTo>
                            <a:pt x="792" y="425"/>
                          </a:lnTo>
                          <a:lnTo>
                            <a:pt x="792" y="423"/>
                          </a:lnTo>
                          <a:lnTo>
                            <a:pt x="792" y="423"/>
                          </a:lnTo>
                          <a:lnTo>
                            <a:pt x="790" y="422"/>
                          </a:lnTo>
                          <a:lnTo>
                            <a:pt x="790" y="422"/>
                          </a:lnTo>
                          <a:lnTo>
                            <a:pt x="792" y="422"/>
                          </a:lnTo>
                          <a:lnTo>
                            <a:pt x="792" y="421"/>
                          </a:lnTo>
                          <a:lnTo>
                            <a:pt x="792" y="421"/>
                          </a:lnTo>
                          <a:lnTo>
                            <a:pt x="793" y="421"/>
                          </a:lnTo>
                          <a:lnTo>
                            <a:pt x="792" y="418"/>
                          </a:lnTo>
                          <a:lnTo>
                            <a:pt x="792" y="418"/>
                          </a:lnTo>
                          <a:lnTo>
                            <a:pt x="792" y="417"/>
                          </a:lnTo>
                          <a:lnTo>
                            <a:pt x="790" y="415"/>
                          </a:lnTo>
                          <a:lnTo>
                            <a:pt x="789" y="413"/>
                          </a:lnTo>
                          <a:lnTo>
                            <a:pt x="788" y="413"/>
                          </a:lnTo>
                          <a:lnTo>
                            <a:pt x="786" y="406"/>
                          </a:lnTo>
                          <a:lnTo>
                            <a:pt x="786" y="406"/>
                          </a:lnTo>
                          <a:lnTo>
                            <a:pt x="785" y="404"/>
                          </a:lnTo>
                          <a:lnTo>
                            <a:pt x="784" y="404"/>
                          </a:lnTo>
                          <a:lnTo>
                            <a:pt x="784" y="402"/>
                          </a:lnTo>
                          <a:lnTo>
                            <a:pt x="784" y="402"/>
                          </a:lnTo>
                          <a:lnTo>
                            <a:pt x="782" y="398"/>
                          </a:lnTo>
                          <a:lnTo>
                            <a:pt x="780" y="397"/>
                          </a:lnTo>
                          <a:lnTo>
                            <a:pt x="780" y="396"/>
                          </a:lnTo>
                          <a:lnTo>
                            <a:pt x="779" y="396"/>
                          </a:lnTo>
                          <a:lnTo>
                            <a:pt x="779" y="391"/>
                          </a:lnTo>
                          <a:lnTo>
                            <a:pt x="777" y="391"/>
                          </a:lnTo>
                          <a:lnTo>
                            <a:pt x="777" y="389"/>
                          </a:lnTo>
                          <a:lnTo>
                            <a:pt x="777" y="389"/>
                          </a:lnTo>
                          <a:lnTo>
                            <a:pt x="777" y="388"/>
                          </a:lnTo>
                          <a:lnTo>
                            <a:pt x="776" y="388"/>
                          </a:lnTo>
                          <a:lnTo>
                            <a:pt x="776" y="381"/>
                          </a:lnTo>
                          <a:lnTo>
                            <a:pt x="776" y="381"/>
                          </a:lnTo>
                          <a:lnTo>
                            <a:pt x="775" y="376"/>
                          </a:lnTo>
                          <a:lnTo>
                            <a:pt x="775" y="376"/>
                          </a:lnTo>
                          <a:lnTo>
                            <a:pt x="775" y="372"/>
                          </a:lnTo>
                          <a:lnTo>
                            <a:pt x="773" y="372"/>
                          </a:lnTo>
                          <a:lnTo>
                            <a:pt x="773" y="371"/>
                          </a:lnTo>
                          <a:lnTo>
                            <a:pt x="773" y="371"/>
                          </a:lnTo>
                          <a:lnTo>
                            <a:pt x="773" y="368"/>
                          </a:lnTo>
                          <a:lnTo>
                            <a:pt x="772" y="368"/>
                          </a:lnTo>
                          <a:lnTo>
                            <a:pt x="772" y="367"/>
                          </a:lnTo>
                          <a:lnTo>
                            <a:pt x="772" y="367"/>
                          </a:lnTo>
                          <a:lnTo>
                            <a:pt x="772" y="366"/>
                          </a:lnTo>
                          <a:lnTo>
                            <a:pt x="771" y="366"/>
                          </a:lnTo>
                          <a:lnTo>
                            <a:pt x="771" y="364"/>
                          </a:lnTo>
                          <a:lnTo>
                            <a:pt x="771" y="364"/>
                          </a:lnTo>
                          <a:lnTo>
                            <a:pt x="771" y="363"/>
                          </a:lnTo>
                          <a:lnTo>
                            <a:pt x="769" y="363"/>
                          </a:lnTo>
                          <a:lnTo>
                            <a:pt x="769" y="359"/>
                          </a:lnTo>
                          <a:lnTo>
                            <a:pt x="768" y="359"/>
                          </a:lnTo>
                          <a:lnTo>
                            <a:pt x="768" y="358"/>
                          </a:lnTo>
                          <a:lnTo>
                            <a:pt x="768" y="358"/>
                          </a:lnTo>
                          <a:lnTo>
                            <a:pt x="768" y="355"/>
                          </a:lnTo>
                          <a:lnTo>
                            <a:pt x="767" y="355"/>
                          </a:lnTo>
                          <a:lnTo>
                            <a:pt x="767" y="353"/>
                          </a:lnTo>
                          <a:lnTo>
                            <a:pt x="765" y="353"/>
                          </a:lnTo>
                          <a:lnTo>
                            <a:pt x="765" y="347"/>
                          </a:lnTo>
                          <a:lnTo>
                            <a:pt x="765" y="347"/>
                          </a:lnTo>
                          <a:lnTo>
                            <a:pt x="765" y="343"/>
                          </a:lnTo>
                          <a:lnTo>
                            <a:pt x="764" y="343"/>
                          </a:lnTo>
                          <a:lnTo>
                            <a:pt x="764" y="342"/>
                          </a:lnTo>
                          <a:lnTo>
                            <a:pt x="764" y="342"/>
                          </a:lnTo>
                          <a:lnTo>
                            <a:pt x="764" y="341"/>
                          </a:lnTo>
                          <a:lnTo>
                            <a:pt x="763" y="341"/>
                          </a:lnTo>
                          <a:lnTo>
                            <a:pt x="763" y="340"/>
                          </a:lnTo>
                          <a:lnTo>
                            <a:pt x="764" y="340"/>
                          </a:lnTo>
                          <a:lnTo>
                            <a:pt x="764" y="340"/>
                          </a:lnTo>
                          <a:lnTo>
                            <a:pt x="764" y="338"/>
                          </a:lnTo>
                          <a:lnTo>
                            <a:pt x="763" y="338"/>
                          </a:lnTo>
                          <a:lnTo>
                            <a:pt x="763" y="337"/>
                          </a:lnTo>
                          <a:lnTo>
                            <a:pt x="763" y="337"/>
                          </a:lnTo>
                          <a:lnTo>
                            <a:pt x="763" y="334"/>
                          </a:lnTo>
                          <a:lnTo>
                            <a:pt x="762" y="334"/>
                          </a:lnTo>
                          <a:lnTo>
                            <a:pt x="763" y="329"/>
                          </a:lnTo>
                          <a:lnTo>
                            <a:pt x="762" y="329"/>
                          </a:lnTo>
                          <a:lnTo>
                            <a:pt x="762" y="326"/>
                          </a:lnTo>
                          <a:lnTo>
                            <a:pt x="763" y="326"/>
                          </a:lnTo>
                          <a:lnTo>
                            <a:pt x="762" y="322"/>
                          </a:lnTo>
                          <a:lnTo>
                            <a:pt x="762" y="322"/>
                          </a:lnTo>
                          <a:lnTo>
                            <a:pt x="762" y="321"/>
                          </a:lnTo>
                          <a:lnTo>
                            <a:pt x="760" y="320"/>
                          </a:lnTo>
                          <a:lnTo>
                            <a:pt x="760" y="317"/>
                          </a:lnTo>
                          <a:lnTo>
                            <a:pt x="759" y="317"/>
                          </a:lnTo>
                          <a:lnTo>
                            <a:pt x="759" y="316"/>
                          </a:lnTo>
                          <a:lnTo>
                            <a:pt x="759" y="315"/>
                          </a:lnTo>
                          <a:lnTo>
                            <a:pt x="760" y="313"/>
                          </a:lnTo>
                          <a:lnTo>
                            <a:pt x="760" y="312"/>
                          </a:lnTo>
                          <a:lnTo>
                            <a:pt x="760" y="311"/>
                          </a:lnTo>
                          <a:lnTo>
                            <a:pt x="760" y="309"/>
                          </a:lnTo>
                          <a:lnTo>
                            <a:pt x="762" y="308"/>
                          </a:lnTo>
                          <a:lnTo>
                            <a:pt x="762" y="305"/>
                          </a:lnTo>
                          <a:lnTo>
                            <a:pt x="763" y="305"/>
                          </a:lnTo>
                          <a:lnTo>
                            <a:pt x="763" y="304"/>
                          </a:lnTo>
                          <a:lnTo>
                            <a:pt x="763" y="303"/>
                          </a:lnTo>
                          <a:lnTo>
                            <a:pt x="763" y="303"/>
                          </a:lnTo>
                          <a:lnTo>
                            <a:pt x="763" y="302"/>
                          </a:lnTo>
                          <a:lnTo>
                            <a:pt x="760" y="300"/>
                          </a:lnTo>
                          <a:lnTo>
                            <a:pt x="760" y="296"/>
                          </a:lnTo>
                          <a:lnTo>
                            <a:pt x="760" y="296"/>
                          </a:lnTo>
                          <a:lnTo>
                            <a:pt x="762" y="295"/>
                          </a:lnTo>
                          <a:lnTo>
                            <a:pt x="762" y="295"/>
                          </a:lnTo>
                          <a:lnTo>
                            <a:pt x="760" y="294"/>
                          </a:lnTo>
                          <a:lnTo>
                            <a:pt x="759" y="294"/>
                          </a:lnTo>
                          <a:lnTo>
                            <a:pt x="759" y="292"/>
                          </a:lnTo>
                          <a:lnTo>
                            <a:pt x="760" y="291"/>
                          </a:lnTo>
                          <a:lnTo>
                            <a:pt x="760" y="291"/>
                          </a:lnTo>
                          <a:lnTo>
                            <a:pt x="759" y="290"/>
                          </a:lnTo>
                          <a:lnTo>
                            <a:pt x="760" y="288"/>
                          </a:lnTo>
                          <a:lnTo>
                            <a:pt x="758" y="287"/>
                          </a:lnTo>
                          <a:lnTo>
                            <a:pt x="756" y="291"/>
                          </a:lnTo>
                          <a:lnTo>
                            <a:pt x="756" y="291"/>
                          </a:lnTo>
                          <a:lnTo>
                            <a:pt x="756" y="298"/>
                          </a:lnTo>
                          <a:lnTo>
                            <a:pt x="755" y="299"/>
                          </a:lnTo>
                          <a:lnTo>
                            <a:pt x="755" y="302"/>
                          </a:lnTo>
                          <a:lnTo>
                            <a:pt x="754" y="303"/>
                          </a:lnTo>
                          <a:lnTo>
                            <a:pt x="752" y="303"/>
                          </a:lnTo>
                          <a:lnTo>
                            <a:pt x="751" y="303"/>
                          </a:lnTo>
                          <a:lnTo>
                            <a:pt x="750" y="304"/>
                          </a:lnTo>
                          <a:lnTo>
                            <a:pt x="747" y="305"/>
                          </a:lnTo>
                          <a:lnTo>
                            <a:pt x="747" y="307"/>
                          </a:lnTo>
                          <a:lnTo>
                            <a:pt x="744" y="307"/>
                          </a:lnTo>
                          <a:lnTo>
                            <a:pt x="742" y="307"/>
                          </a:lnTo>
                          <a:lnTo>
                            <a:pt x="739" y="303"/>
                          </a:lnTo>
                          <a:lnTo>
                            <a:pt x="737" y="300"/>
                          </a:lnTo>
                          <a:lnTo>
                            <a:pt x="733" y="298"/>
                          </a:lnTo>
                          <a:lnTo>
                            <a:pt x="730" y="294"/>
                          </a:lnTo>
                          <a:lnTo>
                            <a:pt x="729" y="290"/>
                          </a:lnTo>
                          <a:lnTo>
                            <a:pt x="730" y="290"/>
                          </a:lnTo>
                          <a:lnTo>
                            <a:pt x="730" y="288"/>
                          </a:lnTo>
                          <a:lnTo>
                            <a:pt x="733" y="290"/>
                          </a:lnTo>
                          <a:lnTo>
                            <a:pt x="734" y="288"/>
                          </a:lnTo>
                          <a:lnTo>
                            <a:pt x="735" y="288"/>
                          </a:lnTo>
                          <a:lnTo>
                            <a:pt x="735" y="287"/>
                          </a:lnTo>
                          <a:lnTo>
                            <a:pt x="738" y="287"/>
                          </a:lnTo>
                          <a:lnTo>
                            <a:pt x="738" y="287"/>
                          </a:lnTo>
                          <a:lnTo>
                            <a:pt x="739" y="286"/>
                          </a:lnTo>
                          <a:lnTo>
                            <a:pt x="741" y="285"/>
                          </a:lnTo>
                          <a:lnTo>
                            <a:pt x="741" y="283"/>
                          </a:lnTo>
                          <a:lnTo>
                            <a:pt x="743" y="283"/>
                          </a:lnTo>
                          <a:lnTo>
                            <a:pt x="743" y="281"/>
                          </a:lnTo>
                          <a:lnTo>
                            <a:pt x="744" y="279"/>
                          </a:lnTo>
                          <a:lnTo>
                            <a:pt x="746" y="278"/>
                          </a:lnTo>
                          <a:lnTo>
                            <a:pt x="743" y="278"/>
                          </a:lnTo>
                          <a:lnTo>
                            <a:pt x="742" y="279"/>
                          </a:lnTo>
                          <a:lnTo>
                            <a:pt x="742" y="279"/>
                          </a:lnTo>
                          <a:lnTo>
                            <a:pt x="742" y="281"/>
                          </a:lnTo>
                          <a:lnTo>
                            <a:pt x="741" y="282"/>
                          </a:lnTo>
                          <a:lnTo>
                            <a:pt x="741" y="282"/>
                          </a:lnTo>
                          <a:lnTo>
                            <a:pt x="730" y="282"/>
                          </a:lnTo>
                          <a:lnTo>
                            <a:pt x="729" y="281"/>
                          </a:lnTo>
                          <a:lnTo>
                            <a:pt x="726" y="281"/>
                          </a:lnTo>
                          <a:lnTo>
                            <a:pt x="724" y="279"/>
                          </a:lnTo>
                          <a:lnTo>
                            <a:pt x="725" y="278"/>
                          </a:lnTo>
                          <a:lnTo>
                            <a:pt x="725" y="277"/>
                          </a:lnTo>
                          <a:lnTo>
                            <a:pt x="724" y="274"/>
                          </a:lnTo>
                          <a:lnTo>
                            <a:pt x="724" y="273"/>
                          </a:lnTo>
                          <a:lnTo>
                            <a:pt x="725" y="271"/>
                          </a:lnTo>
                          <a:lnTo>
                            <a:pt x="725" y="270"/>
                          </a:lnTo>
                          <a:lnTo>
                            <a:pt x="725" y="270"/>
                          </a:lnTo>
                          <a:lnTo>
                            <a:pt x="724" y="271"/>
                          </a:lnTo>
                          <a:lnTo>
                            <a:pt x="720" y="271"/>
                          </a:lnTo>
                          <a:lnTo>
                            <a:pt x="720" y="271"/>
                          </a:lnTo>
                          <a:lnTo>
                            <a:pt x="720" y="271"/>
                          </a:lnTo>
                          <a:lnTo>
                            <a:pt x="720" y="269"/>
                          </a:lnTo>
                          <a:lnTo>
                            <a:pt x="717" y="270"/>
                          </a:lnTo>
                          <a:lnTo>
                            <a:pt x="717" y="270"/>
                          </a:lnTo>
                          <a:lnTo>
                            <a:pt x="717" y="270"/>
                          </a:lnTo>
                          <a:lnTo>
                            <a:pt x="717" y="269"/>
                          </a:lnTo>
                          <a:lnTo>
                            <a:pt x="716" y="269"/>
                          </a:lnTo>
                          <a:lnTo>
                            <a:pt x="713" y="264"/>
                          </a:lnTo>
                          <a:lnTo>
                            <a:pt x="710" y="262"/>
                          </a:lnTo>
                          <a:lnTo>
                            <a:pt x="710" y="262"/>
                          </a:lnTo>
                          <a:lnTo>
                            <a:pt x="709" y="262"/>
                          </a:lnTo>
                          <a:lnTo>
                            <a:pt x="709" y="261"/>
                          </a:lnTo>
                          <a:lnTo>
                            <a:pt x="707" y="261"/>
                          </a:lnTo>
                          <a:lnTo>
                            <a:pt x="705" y="260"/>
                          </a:lnTo>
                          <a:lnTo>
                            <a:pt x="707" y="260"/>
                          </a:lnTo>
                          <a:lnTo>
                            <a:pt x="707" y="258"/>
                          </a:lnTo>
                          <a:lnTo>
                            <a:pt x="707" y="256"/>
                          </a:lnTo>
                          <a:lnTo>
                            <a:pt x="705" y="254"/>
                          </a:lnTo>
                          <a:lnTo>
                            <a:pt x="704" y="254"/>
                          </a:lnTo>
                          <a:lnTo>
                            <a:pt x="704" y="252"/>
                          </a:lnTo>
                          <a:lnTo>
                            <a:pt x="701" y="252"/>
                          </a:lnTo>
                          <a:lnTo>
                            <a:pt x="697" y="253"/>
                          </a:lnTo>
                          <a:lnTo>
                            <a:pt x="693" y="252"/>
                          </a:lnTo>
                          <a:lnTo>
                            <a:pt x="693" y="253"/>
                          </a:lnTo>
                          <a:lnTo>
                            <a:pt x="692" y="253"/>
                          </a:lnTo>
                          <a:lnTo>
                            <a:pt x="692" y="253"/>
                          </a:lnTo>
                          <a:lnTo>
                            <a:pt x="690" y="254"/>
                          </a:lnTo>
                          <a:lnTo>
                            <a:pt x="690" y="254"/>
                          </a:lnTo>
                          <a:lnTo>
                            <a:pt x="684" y="254"/>
                          </a:lnTo>
                          <a:lnTo>
                            <a:pt x="684" y="256"/>
                          </a:lnTo>
                          <a:lnTo>
                            <a:pt x="683" y="256"/>
                          </a:lnTo>
                          <a:lnTo>
                            <a:pt x="680" y="256"/>
                          </a:lnTo>
                          <a:lnTo>
                            <a:pt x="679" y="256"/>
                          </a:lnTo>
                          <a:lnTo>
                            <a:pt x="678" y="256"/>
                          </a:lnTo>
                          <a:lnTo>
                            <a:pt x="676" y="256"/>
                          </a:lnTo>
                          <a:lnTo>
                            <a:pt x="676" y="256"/>
                          </a:lnTo>
                          <a:lnTo>
                            <a:pt x="676" y="257"/>
                          </a:lnTo>
                          <a:lnTo>
                            <a:pt x="670" y="256"/>
                          </a:lnTo>
                          <a:lnTo>
                            <a:pt x="670" y="256"/>
                          </a:lnTo>
                          <a:lnTo>
                            <a:pt x="669" y="254"/>
                          </a:lnTo>
                          <a:lnTo>
                            <a:pt x="667" y="257"/>
                          </a:lnTo>
                          <a:lnTo>
                            <a:pt x="663" y="256"/>
                          </a:lnTo>
                          <a:lnTo>
                            <a:pt x="663" y="257"/>
                          </a:lnTo>
                          <a:lnTo>
                            <a:pt x="661" y="257"/>
                          </a:lnTo>
                          <a:lnTo>
                            <a:pt x="661" y="257"/>
                          </a:lnTo>
                          <a:lnTo>
                            <a:pt x="655" y="257"/>
                          </a:lnTo>
                          <a:lnTo>
                            <a:pt x="655" y="256"/>
                          </a:lnTo>
                          <a:lnTo>
                            <a:pt x="652" y="254"/>
                          </a:lnTo>
                          <a:lnTo>
                            <a:pt x="652" y="254"/>
                          </a:lnTo>
                          <a:lnTo>
                            <a:pt x="652" y="254"/>
                          </a:lnTo>
                          <a:lnTo>
                            <a:pt x="650" y="254"/>
                          </a:lnTo>
                          <a:lnTo>
                            <a:pt x="650" y="254"/>
                          </a:lnTo>
                          <a:lnTo>
                            <a:pt x="642" y="254"/>
                          </a:lnTo>
                          <a:lnTo>
                            <a:pt x="641" y="254"/>
                          </a:lnTo>
                          <a:lnTo>
                            <a:pt x="641" y="254"/>
                          </a:lnTo>
                          <a:lnTo>
                            <a:pt x="640" y="253"/>
                          </a:lnTo>
                          <a:lnTo>
                            <a:pt x="633" y="253"/>
                          </a:lnTo>
                          <a:lnTo>
                            <a:pt x="631" y="253"/>
                          </a:lnTo>
                          <a:lnTo>
                            <a:pt x="628" y="252"/>
                          </a:lnTo>
                          <a:lnTo>
                            <a:pt x="627" y="250"/>
                          </a:lnTo>
                          <a:lnTo>
                            <a:pt x="625" y="248"/>
                          </a:lnTo>
                          <a:lnTo>
                            <a:pt x="624" y="248"/>
                          </a:lnTo>
                          <a:lnTo>
                            <a:pt x="624" y="244"/>
                          </a:lnTo>
                          <a:lnTo>
                            <a:pt x="623" y="244"/>
                          </a:lnTo>
                          <a:lnTo>
                            <a:pt x="623" y="241"/>
                          </a:lnTo>
                          <a:lnTo>
                            <a:pt x="623" y="241"/>
                          </a:lnTo>
                          <a:lnTo>
                            <a:pt x="621" y="239"/>
                          </a:lnTo>
                          <a:lnTo>
                            <a:pt x="621" y="239"/>
                          </a:lnTo>
                          <a:lnTo>
                            <a:pt x="619" y="236"/>
                          </a:lnTo>
                          <a:lnTo>
                            <a:pt x="616" y="235"/>
                          </a:lnTo>
                          <a:lnTo>
                            <a:pt x="616" y="235"/>
                          </a:lnTo>
                          <a:lnTo>
                            <a:pt x="615" y="235"/>
                          </a:lnTo>
                          <a:lnTo>
                            <a:pt x="615" y="236"/>
                          </a:lnTo>
                          <a:lnTo>
                            <a:pt x="614" y="236"/>
                          </a:lnTo>
                          <a:lnTo>
                            <a:pt x="614" y="236"/>
                          </a:lnTo>
                          <a:lnTo>
                            <a:pt x="612" y="236"/>
                          </a:lnTo>
                          <a:lnTo>
                            <a:pt x="611" y="236"/>
                          </a:lnTo>
                          <a:lnTo>
                            <a:pt x="611" y="237"/>
                          </a:lnTo>
                          <a:lnTo>
                            <a:pt x="610" y="237"/>
                          </a:lnTo>
                          <a:lnTo>
                            <a:pt x="608" y="239"/>
                          </a:lnTo>
                          <a:lnTo>
                            <a:pt x="606" y="240"/>
                          </a:lnTo>
                          <a:lnTo>
                            <a:pt x="606" y="240"/>
                          </a:lnTo>
                          <a:lnTo>
                            <a:pt x="603" y="241"/>
                          </a:lnTo>
                          <a:lnTo>
                            <a:pt x="603" y="241"/>
                          </a:lnTo>
                          <a:lnTo>
                            <a:pt x="602" y="243"/>
                          </a:lnTo>
                          <a:lnTo>
                            <a:pt x="599" y="243"/>
                          </a:lnTo>
                          <a:lnTo>
                            <a:pt x="597" y="243"/>
                          </a:lnTo>
                          <a:lnTo>
                            <a:pt x="597" y="243"/>
                          </a:lnTo>
                          <a:lnTo>
                            <a:pt x="594" y="241"/>
                          </a:lnTo>
                          <a:lnTo>
                            <a:pt x="594" y="241"/>
                          </a:lnTo>
                          <a:lnTo>
                            <a:pt x="591" y="241"/>
                          </a:lnTo>
                          <a:lnTo>
                            <a:pt x="590" y="240"/>
                          </a:lnTo>
                          <a:lnTo>
                            <a:pt x="586" y="239"/>
                          </a:lnTo>
                          <a:lnTo>
                            <a:pt x="583" y="236"/>
                          </a:lnTo>
                          <a:lnTo>
                            <a:pt x="582" y="236"/>
                          </a:lnTo>
                          <a:lnTo>
                            <a:pt x="581" y="235"/>
                          </a:lnTo>
                          <a:lnTo>
                            <a:pt x="580" y="233"/>
                          </a:lnTo>
                          <a:lnTo>
                            <a:pt x="580" y="231"/>
                          </a:lnTo>
                          <a:lnTo>
                            <a:pt x="578" y="231"/>
                          </a:lnTo>
                          <a:lnTo>
                            <a:pt x="577" y="230"/>
                          </a:lnTo>
                          <a:lnTo>
                            <a:pt x="576" y="228"/>
                          </a:lnTo>
                          <a:lnTo>
                            <a:pt x="574" y="227"/>
                          </a:lnTo>
                          <a:lnTo>
                            <a:pt x="574" y="224"/>
                          </a:lnTo>
                          <a:lnTo>
                            <a:pt x="573" y="224"/>
                          </a:lnTo>
                          <a:lnTo>
                            <a:pt x="573" y="223"/>
                          </a:lnTo>
                          <a:lnTo>
                            <a:pt x="572" y="223"/>
                          </a:lnTo>
                          <a:lnTo>
                            <a:pt x="572" y="125"/>
                          </a:lnTo>
                          <a:lnTo>
                            <a:pt x="573" y="125"/>
                          </a:lnTo>
                          <a:lnTo>
                            <a:pt x="573" y="126"/>
                          </a:lnTo>
                          <a:lnTo>
                            <a:pt x="574" y="126"/>
                          </a:lnTo>
                          <a:lnTo>
                            <a:pt x="574" y="127"/>
                          </a:lnTo>
                          <a:lnTo>
                            <a:pt x="576" y="127"/>
                          </a:lnTo>
                          <a:lnTo>
                            <a:pt x="578" y="126"/>
                          </a:lnTo>
                          <a:lnTo>
                            <a:pt x="582" y="125"/>
                          </a:lnTo>
                          <a:lnTo>
                            <a:pt x="586" y="124"/>
                          </a:lnTo>
                          <a:lnTo>
                            <a:pt x="589" y="122"/>
                          </a:lnTo>
                          <a:lnTo>
                            <a:pt x="589" y="125"/>
                          </a:lnTo>
                          <a:lnTo>
                            <a:pt x="593" y="125"/>
                          </a:lnTo>
                          <a:lnTo>
                            <a:pt x="593" y="122"/>
                          </a:lnTo>
                          <a:lnTo>
                            <a:pt x="594" y="120"/>
                          </a:lnTo>
                          <a:lnTo>
                            <a:pt x="594" y="116"/>
                          </a:lnTo>
                          <a:lnTo>
                            <a:pt x="593" y="113"/>
                          </a:lnTo>
                          <a:lnTo>
                            <a:pt x="591" y="110"/>
                          </a:lnTo>
                          <a:lnTo>
                            <a:pt x="591" y="108"/>
                          </a:lnTo>
                          <a:lnTo>
                            <a:pt x="593" y="104"/>
                          </a:lnTo>
                          <a:lnTo>
                            <a:pt x="594" y="104"/>
                          </a:lnTo>
                          <a:lnTo>
                            <a:pt x="594" y="104"/>
                          </a:lnTo>
                          <a:lnTo>
                            <a:pt x="595" y="104"/>
                          </a:lnTo>
                          <a:lnTo>
                            <a:pt x="595" y="99"/>
                          </a:lnTo>
                          <a:lnTo>
                            <a:pt x="594" y="99"/>
                          </a:lnTo>
                          <a:lnTo>
                            <a:pt x="594" y="99"/>
                          </a:lnTo>
                          <a:lnTo>
                            <a:pt x="594" y="97"/>
                          </a:lnTo>
                          <a:lnTo>
                            <a:pt x="594" y="97"/>
                          </a:lnTo>
                          <a:lnTo>
                            <a:pt x="594" y="97"/>
                          </a:lnTo>
                          <a:lnTo>
                            <a:pt x="591" y="97"/>
                          </a:lnTo>
                          <a:lnTo>
                            <a:pt x="591" y="95"/>
                          </a:lnTo>
                          <a:lnTo>
                            <a:pt x="590" y="95"/>
                          </a:lnTo>
                          <a:lnTo>
                            <a:pt x="591" y="93"/>
                          </a:lnTo>
                          <a:lnTo>
                            <a:pt x="590" y="91"/>
                          </a:lnTo>
                          <a:lnTo>
                            <a:pt x="587" y="89"/>
                          </a:lnTo>
                          <a:lnTo>
                            <a:pt x="589" y="88"/>
                          </a:lnTo>
                          <a:lnTo>
                            <a:pt x="594" y="87"/>
                          </a:lnTo>
                          <a:lnTo>
                            <a:pt x="594" y="87"/>
                          </a:lnTo>
                          <a:lnTo>
                            <a:pt x="587" y="87"/>
                          </a:lnTo>
                          <a:lnTo>
                            <a:pt x="587" y="87"/>
                          </a:lnTo>
                          <a:lnTo>
                            <a:pt x="585" y="87"/>
                          </a:lnTo>
                          <a:lnTo>
                            <a:pt x="583" y="89"/>
                          </a:lnTo>
                          <a:lnTo>
                            <a:pt x="583" y="89"/>
                          </a:lnTo>
                          <a:lnTo>
                            <a:pt x="583" y="88"/>
                          </a:lnTo>
                          <a:lnTo>
                            <a:pt x="582" y="88"/>
                          </a:lnTo>
                          <a:lnTo>
                            <a:pt x="582" y="88"/>
                          </a:lnTo>
                          <a:lnTo>
                            <a:pt x="581" y="87"/>
                          </a:lnTo>
                          <a:lnTo>
                            <a:pt x="582" y="87"/>
                          </a:lnTo>
                          <a:lnTo>
                            <a:pt x="582" y="83"/>
                          </a:lnTo>
                          <a:lnTo>
                            <a:pt x="583" y="82"/>
                          </a:lnTo>
                          <a:lnTo>
                            <a:pt x="583" y="79"/>
                          </a:lnTo>
                          <a:lnTo>
                            <a:pt x="585" y="76"/>
                          </a:lnTo>
                          <a:lnTo>
                            <a:pt x="583" y="75"/>
                          </a:lnTo>
                          <a:lnTo>
                            <a:pt x="586" y="75"/>
                          </a:lnTo>
                          <a:lnTo>
                            <a:pt x="586" y="78"/>
                          </a:lnTo>
                          <a:lnTo>
                            <a:pt x="587" y="78"/>
                          </a:lnTo>
                          <a:lnTo>
                            <a:pt x="586" y="79"/>
                          </a:lnTo>
                          <a:lnTo>
                            <a:pt x="593" y="79"/>
                          </a:lnTo>
                          <a:lnTo>
                            <a:pt x="593" y="79"/>
                          </a:lnTo>
                          <a:lnTo>
                            <a:pt x="595" y="80"/>
                          </a:lnTo>
                          <a:lnTo>
                            <a:pt x="597" y="80"/>
                          </a:lnTo>
                          <a:lnTo>
                            <a:pt x="597" y="78"/>
                          </a:lnTo>
                          <a:lnTo>
                            <a:pt x="597" y="78"/>
                          </a:lnTo>
                          <a:lnTo>
                            <a:pt x="597" y="78"/>
                          </a:lnTo>
                          <a:lnTo>
                            <a:pt x="598" y="76"/>
                          </a:lnTo>
                          <a:lnTo>
                            <a:pt x="599" y="76"/>
                          </a:lnTo>
                          <a:lnTo>
                            <a:pt x="600" y="76"/>
                          </a:lnTo>
                          <a:lnTo>
                            <a:pt x="600" y="75"/>
                          </a:lnTo>
                          <a:lnTo>
                            <a:pt x="600" y="72"/>
                          </a:lnTo>
                          <a:lnTo>
                            <a:pt x="594" y="67"/>
                          </a:lnTo>
                          <a:lnTo>
                            <a:pt x="594" y="63"/>
                          </a:lnTo>
                          <a:lnTo>
                            <a:pt x="594" y="63"/>
                          </a:lnTo>
                          <a:lnTo>
                            <a:pt x="587" y="62"/>
                          </a:lnTo>
                          <a:lnTo>
                            <a:pt x="585" y="65"/>
                          </a:lnTo>
                          <a:lnTo>
                            <a:pt x="583" y="66"/>
                          </a:lnTo>
                          <a:lnTo>
                            <a:pt x="583" y="66"/>
                          </a:lnTo>
                          <a:lnTo>
                            <a:pt x="583" y="67"/>
                          </a:lnTo>
                          <a:lnTo>
                            <a:pt x="583" y="67"/>
                          </a:lnTo>
                          <a:lnTo>
                            <a:pt x="583" y="69"/>
                          </a:lnTo>
                          <a:lnTo>
                            <a:pt x="582" y="69"/>
                          </a:lnTo>
                          <a:lnTo>
                            <a:pt x="582" y="69"/>
                          </a:lnTo>
                          <a:lnTo>
                            <a:pt x="581" y="67"/>
                          </a:lnTo>
                          <a:lnTo>
                            <a:pt x="580" y="66"/>
                          </a:lnTo>
                          <a:lnTo>
                            <a:pt x="580" y="63"/>
                          </a:lnTo>
                          <a:lnTo>
                            <a:pt x="581" y="62"/>
                          </a:lnTo>
                          <a:lnTo>
                            <a:pt x="581" y="61"/>
                          </a:lnTo>
                          <a:lnTo>
                            <a:pt x="581" y="59"/>
                          </a:lnTo>
                          <a:lnTo>
                            <a:pt x="581" y="58"/>
                          </a:lnTo>
                          <a:lnTo>
                            <a:pt x="582" y="58"/>
                          </a:lnTo>
                          <a:lnTo>
                            <a:pt x="583" y="54"/>
                          </a:lnTo>
                          <a:lnTo>
                            <a:pt x="582" y="54"/>
                          </a:lnTo>
                          <a:lnTo>
                            <a:pt x="582" y="54"/>
                          </a:lnTo>
                          <a:lnTo>
                            <a:pt x="580" y="54"/>
                          </a:lnTo>
                          <a:lnTo>
                            <a:pt x="578" y="53"/>
                          </a:lnTo>
                          <a:lnTo>
                            <a:pt x="576" y="53"/>
                          </a:lnTo>
                          <a:lnTo>
                            <a:pt x="576" y="52"/>
                          </a:lnTo>
                          <a:lnTo>
                            <a:pt x="574" y="50"/>
                          </a:lnTo>
                          <a:lnTo>
                            <a:pt x="573" y="49"/>
                          </a:lnTo>
                          <a:lnTo>
                            <a:pt x="572" y="50"/>
                          </a:lnTo>
                          <a:lnTo>
                            <a:pt x="572" y="36"/>
                          </a:lnTo>
                          <a:lnTo>
                            <a:pt x="573" y="36"/>
                          </a:lnTo>
                          <a:lnTo>
                            <a:pt x="573" y="34"/>
                          </a:lnTo>
                          <a:lnTo>
                            <a:pt x="572" y="34"/>
                          </a:lnTo>
                          <a:lnTo>
                            <a:pt x="572" y="29"/>
                          </a:lnTo>
                          <a:lnTo>
                            <a:pt x="573" y="29"/>
                          </a:lnTo>
                          <a:lnTo>
                            <a:pt x="573" y="29"/>
                          </a:lnTo>
                          <a:lnTo>
                            <a:pt x="574" y="29"/>
                          </a:lnTo>
                          <a:lnTo>
                            <a:pt x="574" y="28"/>
                          </a:lnTo>
                          <a:lnTo>
                            <a:pt x="574" y="29"/>
                          </a:lnTo>
                          <a:lnTo>
                            <a:pt x="576" y="29"/>
                          </a:lnTo>
                          <a:lnTo>
                            <a:pt x="577" y="29"/>
                          </a:lnTo>
                          <a:lnTo>
                            <a:pt x="576" y="24"/>
                          </a:lnTo>
                          <a:lnTo>
                            <a:pt x="578" y="24"/>
                          </a:lnTo>
                          <a:lnTo>
                            <a:pt x="581" y="24"/>
                          </a:lnTo>
                          <a:lnTo>
                            <a:pt x="582" y="25"/>
                          </a:lnTo>
                          <a:lnTo>
                            <a:pt x="585" y="27"/>
                          </a:lnTo>
                          <a:lnTo>
                            <a:pt x="587" y="27"/>
                          </a:lnTo>
                          <a:lnTo>
                            <a:pt x="591" y="28"/>
                          </a:lnTo>
                          <a:lnTo>
                            <a:pt x="591" y="29"/>
                          </a:lnTo>
                          <a:lnTo>
                            <a:pt x="589" y="31"/>
                          </a:lnTo>
                          <a:lnTo>
                            <a:pt x="589" y="31"/>
                          </a:lnTo>
                          <a:lnTo>
                            <a:pt x="587" y="31"/>
                          </a:lnTo>
                          <a:lnTo>
                            <a:pt x="586" y="32"/>
                          </a:lnTo>
                          <a:lnTo>
                            <a:pt x="585" y="33"/>
                          </a:lnTo>
                          <a:lnTo>
                            <a:pt x="585" y="34"/>
                          </a:lnTo>
                          <a:lnTo>
                            <a:pt x="583" y="34"/>
                          </a:lnTo>
                          <a:lnTo>
                            <a:pt x="583" y="36"/>
                          </a:lnTo>
                          <a:lnTo>
                            <a:pt x="582" y="36"/>
                          </a:lnTo>
                          <a:lnTo>
                            <a:pt x="581" y="36"/>
                          </a:lnTo>
                          <a:lnTo>
                            <a:pt x="581" y="34"/>
                          </a:lnTo>
                          <a:lnTo>
                            <a:pt x="581" y="34"/>
                          </a:lnTo>
                          <a:lnTo>
                            <a:pt x="580" y="34"/>
                          </a:lnTo>
                          <a:lnTo>
                            <a:pt x="578" y="36"/>
                          </a:lnTo>
                          <a:lnTo>
                            <a:pt x="578" y="36"/>
                          </a:lnTo>
                          <a:lnTo>
                            <a:pt x="580" y="36"/>
                          </a:lnTo>
                          <a:lnTo>
                            <a:pt x="580" y="37"/>
                          </a:lnTo>
                          <a:lnTo>
                            <a:pt x="581" y="37"/>
                          </a:lnTo>
                          <a:lnTo>
                            <a:pt x="581" y="37"/>
                          </a:lnTo>
                          <a:lnTo>
                            <a:pt x="582" y="38"/>
                          </a:lnTo>
                          <a:lnTo>
                            <a:pt x="583" y="38"/>
                          </a:lnTo>
                          <a:lnTo>
                            <a:pt x="585" y="37"/>
                          </a:lnTo>
                          <a:lnTo>
                            <a:pt x="585" y="37"/>
                          </a:lnTo>
                          <a:lnTo>
                            <a:pt x="585" y="36"/>
                          </a:lnTo>
                          <a:lnTo>
                            <a:pt x="586" y="36"/>
                          </a:lnTo>
                          <a:lnTo>
                            <a:pt x="586" y="33"/>
                          </a:lnTo>
                          <a:lnTo>
                            <a:pt x="586" y="33"/>
                          </a:lnTo>
                          <a:lnTo>
                            <a:pt x="589" y="32"/>
                          </a:lnTo>
                          <a:lnTo>
                            <a:pt x="590" y="31"/>
                          </a:lnTo>
                          <a:lnTo>
                            <a:pt x="593" y="29"/>
                          </a:lnTo>
                          <a:lnTo>
                            <a:pt x="595" y="29"/>
                          </a:lnTo>
                          <a:lnTo>
                            <a:pt x="597" y="28"/>
                          </a:lnTo>
                          <a:lnTo>
                            <a:pt x="597" y="28"/>
                          </a:lnTo>
                          <a:lnTo>
                            <a:pt x="597" y="25"/>
                          </a:lnTo>
                          <a:lnTo>
                            <a:pt x="598" y="25"/>
                          </a:lnTo>
                          <a:lnTo>
                            <a:pt x="598" y="24"/>
                          </a:lnTo>
                          <a:lnTo>
                            <a:pt x="598" y="21"/>
                          </a:lnTo>
                          <a:lnTo>
                            <a:pt x="597" y="21"/>
                          </a:lnTo>
                          <a:lnTo>
                            <a:pt x="595" y="20"/>
                          </a:lnTo>
                          <a:lnTo>
                            <a:pt x="595" y="20"/>
                          </a:lnTo>
                          <a:lnTo>
                            <a:pt x="594" y="19"/>
                          </a:lnTo>
                          <a:lnTo>
                            <a:pt x="594" y="19"/>
                          </a:lnTo>
                          <a:lnTo>
                            <a:pt x="594" y="16"/>
                          </a:lnTo>
                          <a:lnTo>
                            <a:pt x="593" y="15"/>
                          </a:lnTo>
                          <a:lnTo>
                            <a:pt x="593" y="11"/>
                          </a:lnTo>
                          <a:lnTo>
                            <a:pt x="591" y="11"/>
                          </a:lnTo>
                          <a:lnTo>
                            <a:pt x="591" y="11"/>
                          </a:lnTo>
                          <a:lnTo>
                            <a:pt x="587" y="11"/>
                          </a:lnTo>
                          <a:lnTo>
                            <a:pt x="587" y="10"/>
                          </a:lnTo>
                          <a:lnTo>
                            <a:pt x="587" y="10"/>
                          </a:lnTo>
                          <a:lnTo>
                            <a:pt x="586" y="7"/>
                          </a:lnTo>
                          <a:lnTo>
                            <a:pt x="585" y="7"/>
                          </a:lnTo>
                          <a:lnTo>
                            <a:pt x="585" y="6"/>
                          </a:lnTo>
                          <a:lnTo>
                            <a:pt x="583" y="6"/>
                          </a:lnTo>
                          <a:lnTo>
                            <a:pt x="582" y="4"/>
                          </a:lnTo>
                          <a:lnTo>
                            <a:pt x="582" y="3"/>
                          </a:lnTo>
                          <a:lnTo>
                            <a:pt x="581" y="4"/>
                          </a:lnTo>
                          <a:lnTo>
                            <a:pt x="580" y="4"/>
                          </a:lnTo>
                          <a:lnTo>
                            <a:pt x="580" y="4"/>
                          </a:lnTo>
                          <a:lnTo>
                            <a:pt x="578" y="3"/>
                          </a:lnTo>
                          <a:lnTo>
                            <a:pt x="577" y="3"/>
                          </a:lnTo>
                          <a:lnTo>
                            <a:pt x="577" y="2"/>
                          </a:lnTo>
                          <a:lnTo>
                            <a:pt x="577" y="2"/>
                          </a:lnTo>
                          <a:lnTo>
                            <a:pt x="576" y="3"/>
                          </a:lnTo>
                          <a:lnTo>
                            <a:pt x="574" y="3"/>
                          </a:lnTo>
                          <a:lnTo>
                            <a:pt x="572" y="3"/>
                          </a:lnTo>
                          <a:lnTo>
                            <a:pt x="572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" name="Freeform 12">
                      <a:extLst>
                        <a:ext uri="{FF2B5EF4-FFF2-40B4-BE49-F238E27FC236}">
                          <a16:creationId xmlns:a16="http://schemas.microsoft.com/office/drawing/2014/main" id="{3E20611F-56CD-C475-4DB0-F0030898C50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753100" y="1492704"/>
                      <a:ext cx="1546225" cy="1354138"/>
                    </a:xfrm>
                    <a:custGeom>
                      <a:avLst/>
                      <a:gdLst>
                        <a:gd name="T0" fmla="*/ 971 w 974"/>
                        <a:gd name="T1" fmla="*/ 841 h 853"/>
                        <a:gd name="T2" fmla="*/ 941 w 974"/>
                        <a:gd name="T3" fmla="*/ 816 h 853"/>
                        <a:gd name="T4" fmla="*/ 175 w 974"/>
                        <a:gd name="T5" fmla="*/ 194 h 853"/>
                        <a:gd name="T6" fmla="*/ 382 w 974"/>
                        <a:gd name="T7" fmla="*/ 184 h 853"/>
                        <a:gd name="T8" fmla="*/ 164 w 974"/>
                        <a:gd name="T9" fmla="*/ 179 h 853"/>
                        <a:gd name="T10" fmla="*/ 207 w 974"/>
                        <a:gd name="T11" fmla="*/ 181 h 853"/>
                        <a:gd name="T12" fmla="*/ 313 w 974"/>
                        <a:gd name="T13" fmla="*/ 150 h 853"/>
                        <a:gd name="T14" fmla="*/ 327 w 974"/>
                        <a:gd name="T15" fmla="*/ 148 h 853"/>
                        <a:gd name="T16" fmla="*/ 357 w 974"/>
                        <a:gd name="T17" fmla="*/ 148 h 853"/>
                        <a:gd name="T18" fmla="*/ 360 w 974"/>
                        <a:gd name="T19" fmla="*/ 125 h 853"/>
                        <a:gd name="T20" fmla="*/ 304 w 974"/>
                        <a:gd name="T21" fmla="*/ 10 h 853"/>
                        <a:gd name="T22" fmla="*/ 312 w 974"/>
                        <a:gd name="T23" fmla="*/ 21 h 853"/>
                        <a:gd name="T24" fmla="*/ 336 w 974"/>
                        <a:gd name="T25" fmla="*/ 28 h 853"/>
                        <a:gd name="T26" fmla="*/ 389 w 974"/>
                        <a:gd name="T27" fmla="*/ 49 h 853"/>
                        <a:gd name="T28" fmla="*/ 394 w 974"/>
                        <a:gd name="T29" fmla="*/ 84 h 853"/>
                        <a:gd name="T30" fmla="*/ 333 w 974"/>
                        <a:gd name="T31" fmla="*/ 66 h 853"/>
                        <a:gd name="T32" fmla="*/ 356 w 974"/>
                        <a:gd name="T33" fmla="*/ 87 h 853"/>
                        <a:gd name="T34" fmla="*/ 387 w 974"/>
                        <a:gd name="T35" fmla="*/ 118 h 853"/>
                        <a:gd name="T36" fmla="*/ 401 w 974"/>
                        <a:gd name="T37" fmla="*/ 104 h 853"/>
                        <a:gd name="T38" fmla="*/ 428 w 974"/>
                        <a:gd name="T39" fmla="*/ 87 h 853"/>
                        <a:gd name="T40" fmla="*/ 440 w 974"/>
                        <a:gd name="T41" fmla="*/ 49 h 853"/>
                        <a:gd name="T42" fmla="*/ 452 w 974"/>
                        <a:gd name="T43" fmla="*/ 79 h 853"/>
                        <a:gd name="T44" fmla="*/ 496 w 974"/>
                        <a:gd name="T45" fmla="*/ 53 h 853"/>
                        <a:gd name="T46" fmla="*/ 12 w 974"/>
                        <a:gd name="T47" fmla="*/ 338 h 853"/>
                        <a:gd name="T48" fmla="*/ 25 w 974"/>
                        <a:gd name="T49" fmla="*/ 324 h 853"/>
                        <a:gd name="T50" fmla="*/ 56 w 974"/>
                        <a:gd name="T51" fmla="*/ 304 h 853"/>
                        <a:gd name="T52" fmla="*/ 84 w 974"/>
                        <a:gd name="T53" fmla="*/ 282 h 853"/>
                        <a:gd name="T54" fmla="*/ 119 w 974"/>
                        <a:gd name="T55" fmla="*/ 268 h 853"/>
                        <a:gd name="T56" fmla="*/ 123 w 974"/>
                        <a:gd name="T57" fmla="*/ 223 h 853"/>
                        <a:gd name="T58" fmla="*/ 139 w 974"/>
                        <a:gd name="T59" fmla="*/ 203 h 853"/>
                        <a:gd name="T60" fmla="*/ 132 w 974"/>
                        <a:gd name="T61" fmla="*/ 241 h 853"/>
                        <a:gd name="T62" fmla="*/ 152 w 974"/>
                        <a:gd name="T63" fmla="*/ 256 h 853"/>
                        <a:gd name="T64" fmla="*/ 208 w 974"/>
                        <a:gd name="T65" fmla="*/ 248 h 853"/>
                        <a:gd name="T66" fmla="*/ 229 w 974"/>
                        <a:gd name="T67" fmla="*/ 241 h 853"/>
                        <a:gd name="T68" fmla="*/ 247 w 974"/>
                        <a:gd name="T69" fmla="*/ 211 h 853"/>
                        <a:gd name="T70" fmla="*/ 275 w 974"/>
                        <a:gd name="T71" fmla="*/ 179 h 853"/>
                        <a:gd name="T72" fmla="*/ 308 w 974"/>
                        <a:gd name="T73" fmla="*/ 167 h 853"/>
                        <a:gd name="T74" fmla="*/ 254 w 974"/>
                        <a:gd name="T75" fmla="*/ 167 h 853"/>
                        <a:gd name="T76" fmla="*/ 242 w 974"/>
                        <a:gd name="T77" fmla="*/ 144 h 853"/>
                        <a:gd name="T78" fmla="*/ 268 w 974"/>
                        <a:gd name="T79" fmla="*/ 101 h 853"/>
                        <a:gd name="T80" fmla="*/ 245 w 974"/>
                        <a:gd name="T81" fmla="*/ 88 h 853"/>
                        <a:gd name="T82" fmla="*/ 223 w 974"/>
                        <a:gd name="T83" fmla="*/ 118 h 853"/>
                        <a:gd name="T84" fmla="*/ 202 w 974"/>
                        <a:gd name="T85" fmla="*/ 142 h 853"/>
                        <a:gd name="T86" fmla="*/ 212 w 974"/>
                        <a:gd name="T87" fmla="*/ 171 h 853"/>
                        <a:gd name="T88" fmla="*/ 195 w 974"/>
                        <a:gd name="T89" fmla="*/ 193 h 853"/>
                        <a:gd name="T90" fmla="*/ 171 w 974"/>
                        <a:gd name="T91" fmla="*/ 231 h 853"/>
                        <a:gd name="T92" fmla="*/ 148 w 974"/>
                        <a:gd name="T93" fmla="*/ 205 h 853"/>
                        <a:gd name="T94" fmla="*/ 119 w 974"/>
                        <a:gd name="T95" fmla="*/ 201 h 853"/>
                        <a:gd name="T96" fmla="*/ 96 w 974"/>
                        <a:gd name="T97" fmla="*/ 184 h 853"/>
                        <a:gd name="T98" fmla="*/ 92 w 974"/>
                        <a:gd name="T99" fmla="*/ 165 h 853"/>
                        <a:gd name="T100" fmla="*/ 103 w 974"/>
                        <a:gd name="T101" fmla="*/ 156 h 853"/>
                        <a:gd name="T102" fmla="*/ 94 w 974"/>
                        <a:gd name="T103" fmla="*/ 146 h 853"/>
                        <a:gd name="T104" fmla="*/ 113 w 974"/>
                        <a:gd name="T105" fmla="*/ 135 h 853"/>
                        <a:gd name="T106" fmla="*/ 132 w 974"/>
                        <a:gd name="T107" fmla="*/ 120 h 853"/>
                        <a:gd name="T108" fmla="*/ 139 w 974"/>
                        <a:gd name="T109" fmla="*/ 116 h 853"/>
                        <a:gd name="T110" fmla="*/ 173 w 974"/>
                        <a:gd name="T111" fmla="*/ 89 h 853"/>
                        <a:gd name="T112" fmla="*/ 194 w 974"/>
                        <a:gd name="T113" fmla="*/ 65 h 853"/>
                        <a:gd name="T114" fmla="*/ 200 w 974"/>
                        <a:gd name="T115" fmla="*/ 49 h 853"/>
                        <a:gd name="T116" fmla="*/ 215 w 974"/>
                        <a:gd name="T117" fmla="*/ 29 h 853"/>
                        <a:gd name="T118" fmla="*/ 236 w 974"/>
                        <a:gd name="T119" fmla="*/ 20 h 853"/>
                        <a:gd name="T120" fmla="*/ 258 w 974"/>
                        <a:gd name="T121" fmla="*/ 15 h 853"/>
                        <a:gd name="T122" fmla="*/ 274 w 974"/>
                        <a:gd name="T123" fmla="*/ 23 h 853"/>
                        <a:gd name="T124" fmla="*/ 293 w 974"/>
                        <a:gd name="T125" fmla="*/ 7 h 8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974" h="853">
                          <a:moveTo>
                            <a:pt x="935" y="791"/>
                          </a:moveTo>
                          <a:lnTo>
                            <a:pt x="944" y="791"/>
                          </a:lnTo>
                          <a:lnTo>
                            <a:pt x="945" y="791"/>
                          </a:lnTo>
                          <a:lnTo>
                            <a:pt x="945" y="792"/>
                          </a:lnTo>
                          <a:lnTo>
                            <a:pt x="949" y="792"/>
                          </a:lnTo>
                          <a:lnTo>
                            <a:pt x="949" y="795"/>
                          </a:lnTo>
                          <a:lnTo>
                            <a:pt x="950" y="796"/>
                          </a:lnTo>
                          <a:lnTo>
                            <a:pt x="952" y="798"/>
                          </a:lnTo>
                          <a:lnTo>
                            <a:pt x="953" y="799"/>
                          </a:lnTo>
                          <a:lnTo>
                            <a:pt x="953" y="800"/>
                          </a:lnTo>
                          <a:lnTo>
                            <a:pt x="954" y="800"/>
                          </a:lnTo>
                          <a:lnTo>
                            <a:pt x="954" y="803"/>
                          </a:lnTo>
                          <a:lnTo>
                            <a:pt x="958" y="804"/>
                          </a:lnTo>
                          <a:lnTo>
                            <a:pt x="958" y="806"/>
                          </a:lnTo>
                          <a:lnTo>
                            <a:pt x="960" y="806"/>
                          </a:lnTo>
                          <a:lnTo>
                            <a:pt x="960" y="807"/>
                          </a:lnTo>
                          <a:lnTo>
                            <a:pt x="962" y="808"/>
                          </a:lnTo>
                          <a:lnTo>
                            <a:pt x="963" y="813"/>
                          </a:lnTo>
                          <a:lnTo>
                            <a:pt x="966" y="815"/>
                          </a:lnTo>
                          <a:lnTo>
                            <a:pt x="966" y="817"/>
                          </a:lnTo>
                          <a:lnTo>
                            <a:pt x="966" y="817"/>
                          </a:lnTo>
                          <a:lnTo>
                            <a:pt x="966" y="819"/>
                          </a:lnTo>
                          <a:lnTo>
                            <a:pt x="967" y="819"/>
                          </a:lnTo>
                          <a:lnTo>
                            <a:pt x="967" y="821"/>
                          </a:lnTo>
                          <a:lnTo>
                            <a:pt x="966" y="821"/>
                          </a:lnTo>
                          <a:lnTo>
                            <a:pt x="966" y="821"/>
                          </a:lnTo>
                          <a:lnTo>
                            <a:pt x="967" y="823"/>
                          </a:lnTo>
                          <a:lnTo>
                            <a:pt x="967" y="823"/>
                          </a:lnTo>
                          <a:lnTo>
                            <a:pt x="967" y="823"/>
                          </a:lnTo>
                          <a:lnTo>
                            <a:pt x="966" y="836"/>
                          </a:lnTo>
                          <a:lnTo>
                            <a:pt x="967" y="836"/>
                          </a:lnTo>
                          <a:lnTo>
                            <a:pt x="967" y="837"/>
                          </a:lnTo>
                          <a:lnTo>
                            <a:pt x="967" y="837"/>
                          </a:lnTo>
                          <a:lnTo>
                            <a:pt x="967" y="838"/>
                          </a:lnTo>
                          <a:lnTo>
                            <a:pt x="970" y="838"/>
                          </a:lnTo>
                          <a:lnTo>
                            <a:pt x="970" y="841"/>
                          </a:lnTo>
                          <a:lnTo>
                            <a:pt x="971" y="841"/>
                          </a:lnTo>
                          <a:lnTo>
                            <a:pt x="971" y="844"/>
                          </a:lnTo>
                          <a:lnTo>
                            <a:pt x="973" y="844"/>
                          </a:lnTo>
                          <a:lnTo>
                            <a:pt x="973" y="845"/>
                          </a:lnTo>
                          <a:lnTo>
                            <a:pt x="974" y="846"/>
                          </a:lnTo>
                          <a:lnTo>
                            <a:pt x="974" y="849"/>
                          </a:lnTo>
                          <a:lnTo>
                            <a:pt x="969" y="849"/>
                          </a:lnTo>
                          <a:lnTo>
                            <a:pt x="967" y="850"/>
                          </a:lnTo>
                          <a:lnTo>
                            <a:pt x="967" y="851"/>
                          </a:lnTo>
                          <a:lnTo>
                            <a:pt x="966" y="853"/>
                          </a:lnTo>
                          <a:lnTo>
                            <a:pt x="965" y="851"/>
                          </a:lnTo>
                          <a:lnTo>
                            <a:pt x="963" y="850"/>
                          </a:lnTo>
                          <a:lnTo>
                            <a:pt x="963" y="850"/>
                          </a:lnTo>
                          <a:lnTo>
                            <a:pt x="962" y="850"/>
                          </a:lnTo>
                          <a:lnTo>
                            <a:pt x="962" y="849"/>
                          </a:lnTo>
                          <a:lnTo>
                            <a:pt x="961" y="849"/>
                          </a:lnTo>
                          <a:lnTo>
                            <a:pt x="960" y="847"/>
                          </a:lnTo>
                          <a:lnTo>
                            <a:pt x="958" y="847"/>
                          </a:lnTo>
                          <a:lnTo>
                            <a:pt x="958" y="846"/>
                          </a:lnTo>
                          <a:lnTo>
                            <a:pt x="957" y="846"/>
                          </a:lnTo>
                          <a:lnTo>
                            <a:pt x="957" y="845"/>
                          </a:lnTo>
                          <a:lnTo>
                            <a:pt x="957" y="845"/>
                          </a:lnTo>
                          <a:lnTo>
                            <a:pt x="954" y="844"/>
                          </a:lnTo>
                          <a:lnTo>
                            <a:pt x="953" y="842"/>
                          </a:lnTo>
                          <a:lnTo>
                            <a:pt x="950" y="841"/>
                          </a:lnTo>
                          <a:lnTo>
                            <a:pt x="949" y="840"/>
                          </a:lnTo>
                          <a:lnTo>
                            <a:pt x="949" y="838"/>
                          </a:lnTo>
                          <a:lnTo>
                            <a:pt x="949" y="836"/>
                          </a:lnTo>
                          <a:lnTo>
                            <a:pt x="948" y="833"/>
                          </a:lnTo>
                          <a:lnTo>
                            <a:pt x="948" y="833"/>
                          </a:lnTo>
                          <a:lnTo>
                            <a:pt x="946" y="832"/>
                          </a:lnTo>
                          <a:lnTo>
                            <a:pt x="946" y="830"/>
                          </a:lnTo>
                          <a:lnTo>
                            <a:pt x="944" y="829"/>
                          </a:lnTo>
                          <a:lnTo>
                            <a:pt x="943" y="820"/>
                          </a:lnTo>
                          <a:lnTo>
                            <a:pt x="941" y="820"/>
                          </a:lnTo>
                          <a:lnTo>
                            <a:pt x="941" y="817"/>
                          </a:lnTo>
                          <a:lnTo>
                            <a:pt x="941" y="817"/>
                          </a:lnTo>
                          <a:lnTo>
                            <a:pt x="941" y="816"/>
                          </a:lnTo>
                          <a:lnTo>
                            <a:pt x="940" y="816"/>
                          </a:lnTo>
                          <a:lnTo>
                            <a:pt x="940" y="815"/>
                          </a:lnTo>
                          <a:lnTo>
                            <a:pt x="941" y="813"/>
                          </a:lnTo>
                          <a:lnTo>
                            <a:pt x="941" y="812"/>
                          </a:lnTo>
                          <a:lnTo>
                            <a:pt x="941" y="812"/>
                          </a:lnTo>
                          <a:lnTo>
                            <a:pt x="940" y="812"/>
                          </a:lnTo>
                          <a:lnTo>
                            <a:pt x="940" y="809"/>
                          </a:lnTo>
                          <a:lnTo>
                            <a:pt x="940" y="809"/>
                          </a:lnTo>
                          <a:lnTo>
                            <a:pt x="940" y="807"/>
                          </a:lnTo>
                          <a:lnTo>
                            <a:pt x="939" y="807"/>
                          </a:lnTo>
                          <a:lnTo>
                            <a:pt x="939" y="806"/>
                          </a:lnTo>
                          <a:lnTo>
                            <a:pt x="939" y="806"/>
                          </a:lnTo>
                          <a:lnTo>
                            <a:pt x="937" y="795"/>
                          </a:lnTo>
                          <a:lnTo>
                            <a:pt x="936" y="794"/>
                          </a:lnTo>
                          <a:lnTo>
                            <a:pt x="935" y="791"/>
                          </a:lnTo>
                          <a:close/>
                          <a:moveTo>
                            <a:pt x="127" y="261"/>
                          </a:moveTo>
                          <a:lnTo>
                            <a:pt x="128" y="262"/>
                          </a:lnTo>
                          <a:lnTo>
                            <a:pt x="128" y="262"/>
                          </a:lnTo>
                          <a:lnTo>
                            <a:pt x="130" y="262"/>
                          </a:lnTo>
                          <a:lnTo>
                            <a:pt x="128" y="262"/>
                          </a:lnTo>
                          <a:lnTo>
                            <a:pt x="128" y="262"/>
                          </a:lnTo>
                          <a:lnTo>
                            <a:pt x="127" y="261"/>
                          </a:lnTo>
                          <a:close/>
                          <a:moveTo>
                            <a:pt x="296" y="201"/>
                          </a:moveTo>
                          <a:lnTo>
                            <a:pt x="296" y="202"/>
                          </a:lnTo>
                          <a:lnTo>
                            <a:pt x="296" y="202"/>
                          </a:lnTo>
                          <a:lnTo>
                            <a:pt x="296" y="202"/>
                          </a:lnTo>
                          <a:lnTo>
                            <a:pt x="297" y="202"/>
                          </a:lnTo>
                          <a:lnTo>
                            <a:pt x="297" y="201"/>
                          </a:lnTo>
                          <a:lnTo>
                            <a:pt x="296" y="201"/>
                          </a:lnTo>
                          <a:close/>
                          <a:moveTo>
                            <a:pt x="178" y="189"/>
                          </a:moveTo>
                          <a:lnTo>
                            <a:pt x="177" y="189"/>
                          </a:lnTo>
                          <a:lnTo>
                            <a:pt x="174" y="194"/>
                          </a:lnTo>
                          <a:lnTo>
                            <a:pt x="174" y="199"/>
                          </a:lnTo>
                          <a:lnTo>
                            <a:pt x="174" y="199"/>
                          </a:lnTo>
                          <a:lnTo>
                            <a:pt x="174" y="198"/>
                          </a:lnTo>
                          <a:lnTo>
                            <a:pt x="175" y="198"/>
                          </a:lnTo>
                          <a:lnTo>
                            <a:pt x="175" y="194"/>
                          </a:lnTo>
                          <a:lnTo>
                            <a:pt x="177" y="194"/>
                          </a:lnTo>
                          <a:lnTo>
                            <a:pt x="178" y="189"/>
                          </a:lnTo>
                          <a:lnTo>
                            <a:pt x="178" y="189"/>
                          </a:lnTo>
                          <a:lnTo>
                            <a:pt x="178" y="189"/>
                          </a:lnTo>
                          <a:close/>
                          <a:moveTo>
                            <a:pt x="289" y="186"/>
                          </a:moveTo>
                          <a:lnTo>
                            <a:pt x="289" y="188"/>
                          </a:lnTo>
                          <a:lnTo>
                            <a:pt x="289" y="189"/>
                          </a:lnTo>
                          <a:lnTo>
                            <a:pt x="288" y="190"/>
                          </a:lnTo>
                          <a:lnTo>
                            <a:pt x="289" y="192"/>
                          </a:lnTo>
                          <a:lnTo>
                            <a:pt x="289" y="193"/>
                          </a:lnTo>
                          <a:lnTo>
                            <a:pt x="289" y="194"/>
                          </a:lnTo>
                          <a:lnTo>
                            <a:pt x="289" y="196"/>
                          </a:lnTo>
                          <a:lnTo>
                            <a:pt x="291" y="196"/>
                          </a:lnTo>
                          <a:lnTo>
                            <a:pt x="292" y="196"/>
                          </a:lnTo>
                          <a:lnTo>
                            <a:pt x="292" y="197"/>
                          </a:lnTo>
                          <a:lnTo>
                            <a:pt x="292" y="198"/>
                          </a:lnTo>
                          <a:lnTo>
                            <a:pt x="295" y="198"/>
                          </a:lnTo>
                          <a:lnTo>
                            <a:pt x="295" y="197"/>
                          </a:lnTo>
                          <a:lnTo>
                            <a:pt x="295" y="196"/>
                          </a:lnTo>
                          <a:lnTo>
                            <a:pt x="296" y="194"/>
                          </a:lnTo>
                          <a:lnTo>
                            <a:pt x="296" y="193"/>
                          </a:lnTo>
                          <a:lnTo>
                            <a:pt x="295" y="193"/>
                          </a:lnTo>
                          <a:lnTo>
                            <a:pt x="295" y="192"/>
                          </a:lnTo>
                          <a:lnTo>
                            <a:pt x="295" y="192"/>
                          </a:lnTo>
                          <a:lnTo>
                            <a:pt x="293" y="186"/>
                          </a:lnTo>
                          <a:lnTo>
                            <a:pt x="289" y="186"/>
                          </a:lnTo>
                          <a:close/>
                          <a:moveTo>
                            <a:pt x="382" y="180"/>
                          </a:moveTo>
                          <a:lnTo>
                            <a:pt x="381" y="180"/>
                          </a:lnTo>
                          <a:lnTo>
                            <a:pt x="381" y="181"/>
                          </a:lnTo>
                          <a:lnTo>
                            <a:pt x="381" y="181"/>
                          </a:lnTo>
                          <a:lnTo>
                            <a:pt x="381" y="181"/>
                          </a:lnTo>
                          <a:lnTo>
                            <a:pt x="381" y="182"/>
                          </a:lnTo>
                          <a:lnTo>
                            <a:pt x="378" y="182"/>
                          </a:lnTo>
                          <a:lnTo>
                            <a:pt x="378" y="184"/>
                          </a:lnTo>
                          <a:lnTo>
                            <a:pt x="381" y="182"/>
                          </a:lnTo>
                          <a:lnTo>
                            <a:pt x="381" y="184"/>
                          </a:lnTo>
                          <a:lnTo>
                            <a:pt x="382" y="184"/>
                          </a:lnTo>
                          <a:lnTo>
                            <a:pt x="384" y="184"/>
                          </a:lnTo>
                          <a:lnTo>
                            <a:pt x="384" y="185"/>
                          </a:lnTo>
                          <a:lnTo>
                            <a:pt x="384" y="189"/>
                          </a:lnTo>
                          <a:lnTo>
                            <a:pt x="381" y="189"/>
                          </a:lnTo>
                          <a:lnTo>
                            <a:pt x="381" y="189"/>
                          </a:lnTo>
                          <a:lnTo>
                            <a:pt x="381" y="190"/>
                          </a:lnTo>
                          <a:lnTo>
                            <a:pt x="381" y="190"/>
                          </a:lnTo>
                          <a:lnTo>
                            <a:pt x="381" y="190"/>
                          </a:lnTo>
                          <a:lnTo>
                            <a:pt x="381" y="189"/>
                          </a:lnTo>
                          <a:lnTo>
                            <a:pt x="378" y="189"/>
                          </a:lnTo>
                          <a:lnTo>
                            <a:pt x="378" y="189"/>
                          </a:lnTo>
                          <a:lnTo>
                            <a:pt x="377" y="188"/>
                          </a:lnTo>
                          <a:lnTo>
                            <a:pt x="376" y="188"/>
                          </a:lnTo>
                          <a:lnTo>
                            <a:pt x="376" y="189"/>
                          </a:lnTo>
                          <a:lnTo>
                            <a:pt x="380" y="193"/>
                          </a:lnTo>
                          <a:lnTo>
                            <a:pt x="380" y="194"/>
                          </a:lnTo>
                          <a:lnTo>
                            <a:pt x="381" y="194"/>
                          </a:lnTo>
                          <a:lnTo>
                            <a:pt x="382" y="196"/>
                          </a:lnTo>
                          <a:lnTo>
                            <a:pt x="384" y="196"/>
                          </a:lnTo>
                          <a:lnTo>
                            <a:pt x="384" y="197"/>
                          </a:lnTo>
                          <a:lnTo>
                            <a:pt x="385" y="197"/>
                          </a:lnTo>
                          <a:lnTo>
                            <a:pt x="386" y="198"/>
                          </a:lnTo>
                          <a:lnTo>
                            <a:pt x="387" y="197"/>
                          </a:lnTo>
                          <a:lnTo>
                            <a:pt x="390" y="197"/>
                          </a:lnTo>
                          <a:lnTo>
                            <a:pt x="390" y="194"/>
                          </a:lnTo>
                          <a:lnTo>
                            <a:pt x="393" y="196"/>
                          </a:lnTo>
                          <a:lnTo>
                            <a:pt x="391" y="192"/>
                          </a:lnTo>
                          <a:lnTo>
                            <a:pt x="394" y="190"/>
                          </a:lnTo>
                          <a:lnTo>
                            <a:pt x="394" y="189"/>
                          </a:lnTo>
                          <a:lnTo>
                            <a:pt x="387" y="188"/>
                          </a:lnTo>
                          <a:lnTo>
                            <a:pt x="385" y="185"/>
                          </a:lnTo>
                          <a:lnTo>
                            <a:pt x="384" y="185"/>
                          </a:lnTo>
                          <a:lnTo>
                            <a:pt x="384" y="184"/>
                          </a:lnTo>
                          <a:lnTo>
                            <a:pt x="384" y="182"/>
                          </a:lnTo>
                          <a:lnTo>
                            <a:pt x="382" y="181"/>
                          </a:lnTo>
                          <a:lnTo>
                            <a:pt x="382" y="180"/>
                          </a:lnTo>
                          <a:close/>
                          <a:moveTo>
                            <a:pt x="164" y="179"/>
                          </a:moveTo>
                          <a:lnTo>
                            <a:pt x="164" y="181"/>
                          </a:lnTo>
                          <a:lnTo>
                            <a:pt x="164" y="181"/>
                          </a:lnTo>
                          <a:lnTo>
                            <a:pt x="164" y="184"/>
                          </a:lnTo>
                          <a:lnTo>
                            <a:pt x="164" y="184"/>
                          </a:lnTo>
                          <a:lnTo>
                            <a:pt x="162" y="186"/>
                          </a:lnTo>
                          <a:lnTo>
                            <a:pt x="162" y="186"/>
                          </a:lnTo>
                          <a:lnTo>
                            <a:pt x="161" y="186"/>
                          </a:lnTo>
                          <a:lnTo>
                            <a:pt x="160" y="186"/>
                          </a:lnTo>
                          <a:lnTo>
                            <a:pt x="158" y="186"/>
                          </a:lnTo>
                          <a:lnTo>
                            <a:pt x="157" y="188"/>
                          </a:lnTo>
                          <a:lnTo>
                            <a:pt x="157" y="190"/>
                          </a:lnTo>
                          <a:lnTo>
                            <a:pt x="157" y="192"/>
                          </a:lnTo>
                          <a:lnTo>
                            <a:pt x="157" y="192"/>
                          </a:lnTo>
                          <a:lnTo>
                            <a:pt x="157" y="194"/>
                          </a:lnTo>
                          <a:lnTo>
                            <a:pt x="157" y="194"/>
                          </a:lnTo>
                          <a:lnTo>
                            <a:pt x="160" y="194"/>
                          </a:lnTo>
                          <a:lnTo>
                            <a:pt x="161" y="193"/>
                          </a:lnTo>
                          <a:lnTo>
                            <a:pt x="162" y="193"/>
                          </a:lnTo>
                          <a:lnTo>
                            <a:pt x="162" y="192"/>
                          </a:lnTo>
                          <a:lnTo>
                            <a:pt x="165" y="193"/>
                          </a:lnTo>
                          <a:lnTo>
                            <a:pt x="165" y="192"/>
                          </a:lnTo>
                          <a:lnTo>
                            <a:pt x="166" y="190"/>
                          </a:lnTo>
                          <a:lnTo>
                            <a:pt x="166" y="190"/>
                          </a:lnTo>
                          <a:lnTo>
                            <a:pt x="168" y="189"/>
                          </a:lnTo>
                          <a:lnTo>
                            <a:pt x="169" y="189"/>
                          </a:lnTo>
                          <a:lnTo>
                            <a:pt x="170" y="188"/>
                          </a:lnTo>
                          <a:lnTo>
                            <a:pt x="170" y="186"/>
                          </a:lnTo>
                          <a:lnTo>
                            <a:pt x="170" y="185"/>
                          </a:lnTo>
                          <a:lnTo>
                            <a:pt x="170" y="184"/>
                          </a:lnTo>
                          <a:lnTo>
                            <a:pt x="170" y="181"/>
                          </a:lnTo>
                          <a:lnTo>
                            <a:pt x="166" y="181"/>
                          </a:lnTo>
                          <a:lnTo>
                            <a:pt x="166" y="179"/>
                          </a:lnTo>
                          <a:lnTo>
                            <a:pt x="164" y="179"/>
                          </a:lnTo>
                          <a:close/>
                          <a:moveTo>
                            <a:pt x="199" y="179"/>
                          </a:moveTo>
                          <a:lnTo>
                            <a:pt x="200" y="181"/>
                          </a:lnTo>
                          <a:lnTo>
                            <a:pt x="207" y="181"/>
                          </a:lnTo>
                          <a:lnTo>
                            <a:pt x="207" y="181"/>
                          </a:lnTo>
                          <a:lnTo>
                            <a:pt x="206" y="180"/>
                          </a:lnTo>
                          <a:lnTo>
                            <a:pt x="206" y="180"/>
                          </a:lnTo>
                          <a:lnTo>
                            <a:pt x="204" y="179"/>
                          </a:lnTo>
                          <a:lnTo>
                            <a:pt x="204" y="179"/>
                          </a:lnTo>
                          <a:lnTo>
                            <a:pt x="203" y="179"/>
                          </a:lnTo>
                          <a:lnTo>
                            <a:pt x="202" y="180"/>
                          </a:lnTo>
                          <a:lnTo>
                            <a:pt x="202" y="180"/>
                          </a:lnTo>
                          <a:lnTo>
                            <a:pt x="202" y="179"/>
                          </a:lnTo>
                          <a:lnTo>
                            <a:pt x="199" y="179"/>
                          </a:lnTo>
                          <a:close/>
                          <a:moveTo>
                            <a:pt x="195" y="179"/>
                          </a:moveTo>
                          <a:lnTo>
                            <a:pt x="195" y="180"/>
                          </a:lnTo>
                          <a:lnTo>
                            <a:pt x="198" y="179"/>
                          </a:lnTo>
                          <a:lnTo>
                            <a:pt x="198" y="179"/>
                          </a:lnTo>
                          <a:lnTo>
                            <a:pt x="195" y="179"/>
                          </a:lnTo>
                          <a:close/>
                          <a:moveTo>
                            <a:pt x="378" y="164"/>
                          </a:moveTo>
                          <a:lnTo>
                            <a:pt x="378" y="164"/>
                          </a:lnTo>
                          <a:lnTo>
                            <a:pt x="376" y="164"/>
                          </a:lnTo>
                          <a:lnTo>
                            <a:pt x="376" y="165"/>
                          </a:lnTo>
                          <a:lnTo>
                            <a:pt x="376" y="167"/>
                          </a:lnTo>
                          <a:lnTo>
                            <a:pt x="377" y="167"/>
                          </a:lnTo>
                          <a:lnTo>
                            <a:pt x="378" y="167"/>
                          </a:lnTo>
                          <a:lnTo>
                            <a:pt x="378" y="168"/>
                          </a:lnTo>
                          <a:lnTo>
                            <a:pt x="382" y="168"/>
                          </a:lnTo>
                          <a:lnTo>
                            <a:pt x="382" y="165"/>
                          </a:lnTo>
                          <a:lnTo>
                            <a:pt x="381" y="165"/>
                          </a:lnTo>
                          <a:lnTo>
                            <a:pt x="380" y="164"/>
                          </a:lnTo>
                          <a:lnTo>
                            <a:pt x="378" y="164"/>
                          </a:lnTo>
                          <a:close/>
                          <a:moveTo>
                            <a:pt x="321" y="146"/>
                          </a:moveTo>
                          <a:lnTo>
                            <a:pt x="321" y="146"/>
                          </a:lnTo>
                          <a:lnTo>
                            <a:pt x="319" y="146"/>
                          </a:lnTo>
                          <a:lnTo>
                            <a:pt x="319" y="148"/>
                          </a:lnTo>
                          <a:lnTo>
                            <a:pt x="318" y="148"/>
                          </a:lnTo>
                          <a:lnTo>
                            <a:pt x="315" y="147"/>
                          </a:lnTo>
                          <a:lnTo>
                            <a:pt x="315" y="148"/>
                          </a:lnTo>
                          <a:lnTo>
                            <a:pt x="315" y="150"/>
                          </a:lnTo>
                          <a:lnTo>
                            <a:pt x="314" y="150"/>
                          </a:lnTo>
                          <a:lnTo>
                            <a:pt x="313" y="150"/>
                          </a:lnTo>
                          <a:lnTo>
                            <a:pt x="314" y="151"/>
                          </a:lnTo>
                          <a:lnTo>
                            <a:pt x="314" y="152"/>
                          </a:lnTo>
                          <a:lnTo>
                            <a:pt x="314" y="154"/>
                          </a:lnTo>
                          <a:lnTo>
                            <a:pt x="315" y="154"/>
                          </a:lnTo>
                          <a:lnTo>
                            <a:pt x="317" y="155"/>
                          </a:lnTo>
                          <a:lnTo>
                            <a:pt x="317" y="155"/>
                          </a:lnTo>
                          <a:lnTo>
                            <a:pt x="318" y="158"/>
                          </a:lnTo>
                          <a:lnTo>
                            <a:pt x="318" y="159"/>
                          </a:lnTo>
                          <a:lnTo>
                            <a:pt x="319" y="160"/>
                          </a:lnTo>
                          <a:lnTo>
                            <a:pt x="321" y="161"/>
                          </a:lnTo>
                          <a:lnTo>
                            <a:pt x="321" y="163"/>
                          </a:lnTo>
                          <a:lnTo>
                            <a:pt x="322" y="164"/>
                          </a:lnTo>
                          <a:lnTo>
                            <a:pt x="323" y="165"/>
                          </a:lnTo>
                          <a:lnTo>
                            <a:pt x="323" y="169"/>
                          </a:lnTo>
                          <a:lnTo>
                            <a:pt x="327" y="169"/>
                          </a:lnTo>
                          <a:lnTo>
                            <a:pt x="329" y="168"/>
                          </a:lnTo>
                          <a:lnTo>
                            <a:pt x="330" y="167"/>
                          </a:lnTo>
                          <a:lnTo>
                            <a:pt x="333" y="167"/>
                          </a:lnTo>
                          <a:lnTo>
                            <a:pt x="333" y="167"/>
                          </a:lnTo>
                          <a:lnTo>
                            <a:pt x="334" y="167"/>
                          </a:lnTo>
                          <a:lnTo>
                            <a:pt x="335" y="167"/>
                          </a:lnTo>
                          <a:lnTo>
                            <a:pt x="336" y="167"/>
                          </a:lnTo>
                          <a:lnTo>
                            <a:pt x="336" y="165"/>
                          </a:lnTo>
                          <a:lnTo>
                            <a:pt x="336" y="163"/>
                          </a:lnTo>
                          <a:lnTo>
                            <a:pt x="338" y="164"/>
                          </a:lnTo>
                          <a:lnTo>
                            <a:pt x="338" y="164"/>
                          </a:lnTo>
                          <a:lnTo>
                            <a:pt x="339" y="164"/>
                          </a:lnTo>
                          <a:lnTo>
                            <a:pt x="339" y="161"/>
                          </a:lnTo>
                          <a:lnTo>
                            <a:pt x="336" y="158"/>
                          </a:lnTo>
                          <a:lnTo>
                            <a:pt x="335" y="155"/>
                          </a:lnTo>
                          <a:lnTo>
                            <a:pt x="335" y="154"/>
                          </a:lnTo>
                          <a:lnTo>
                            <a:pt x="334" y="152"/>
                          </a:lnTo>
                          <a:lnTo>
                            <a:pt x="331" y="152"/>
                          </a:lnTo>
                          <a:lnTo>
                            <a:pt x="330" y="150"/>
                          </a:lnTo>
                          <a:lnTo>
                            <a:pt x="327" y="150"/>
                          </a:lnTo>
                          <a:lnTo>
                            <a:pt x="327" y="150"/>
                          </a:lnTo>
                          <a:lnTo>
                            <a:pt x="327" y="148"/>
                          </a:lnTo>
                          <a:lnTo>
                            <a:pt x="327" y="147"/>
                          </a:lnTo>
                          <a:lnTo>
                            <a:pt x="326" y="147"/>
                          </a:lnTo>
                          <a:lnTo>
                            <a:pt x="325" y="147"/>
                          </a:lnTo>
                          <a:lnTo>
                            <a:pt x="322" y="147"/>
                          </a:lnTo>
                          <a:lnTo>
                            <a:pt x="322" y="146"/>
                          </a:lnTo>
                          <a:lnTo>
                            <a:pt x="321" y="146"/>
                          </a:lnTo>
                          <a:close/>
                          <a:moveTo>
                            <a:pt x="118" y="134"/>
                          </a:moveTo>
                          <a:lnTo>
                            <a:pt x="118" y="135"/>
                          </a:lnTo>
                          <a:lnTo>
                            <a:pt x="118" y="135"/>
                          </a:lnTo>
                          <a:lnTo>
                            <a:pt x="119" y="135"/>
                          </a:lnTo>
                          <a:lnTo>
                            <a:pt x="118" y="135"/>
                          </a:lnTo>
                          <a:lnTo>
                            <a:pt x="118" y="135"/>
                          </a:lnTo>
                          <a:lnTo>
                            <a:pt x="118" y="134"/>
                          </a:lnTo>
                          <a:close/>
                          <a:moveTo>
                            <a:pt x="356" y="134"/>
                          </a:moveTo>
                          <a:lnTo>
                            <a:pt x="356" y="134"/>
                          </a:lnTo>
                          <a:lnTo>
                            <a:pt x="356" y="134"/>
                          </a:lnTo>
                          <a:lnTo>
                            <a:pt x="356" y="137"/>
                          </a:lnTo>
                          <a:lnTo>
                            <a:pt x="357" y="138"/>
                          </a:lnTo>
                          <a:lnTo>
                            <a:pt x="357" y="138"/>
                          </a:lnTo>
                          <a:lnTo>
                            <a:pt x="363" y="137"/>
                          </a:lnTo>
                          <a:lnTo>
                            <a:pt x="363" y="138"/>
                          </a:lnTo>
                          <a:lnTo>
                            <a:pt x="363" y="138"/>
                          </a:lnTo>
                          <a:lnTo>
                            <a:pt x="363" y="142"/>
                          </a:lnTo>
                          <a:lnTo>
                            <a:pt x="361" y="143"/>
                          </a:lnTo>
                          <a:lnTo>
                            <a:pt x="361" y="144"/>
                          </a:lnTo>
                          <a:lnTo>
                            <a:pt x="359" y="143"/>
                          </a:lnTo>
                          <a:lnTo>
                            <a:pt x="359" y="143"/>
                          </a:lnTo>
                          <a:lnTo>
                            <a:pt x="357" y="143"/>
                          </a:lnTo>
                          <a:lnTo>
                            <a:pt x="357" y="143"/>
                          </a:lnTo>
                          <a:lnTo>
                            <a:pt x="357" y="144"/>
                          </a:lnTo>
                          <a:lnTo>
                            <a:pt x="356" y="144"/>
                          </a:lnTo>
                          <a:lnTo>
                            <a:pt x="355" y="144"/>
                          </a:lnTo>
                          <a:lnTo>
                            <a:pt x="355" y="147"/>
                          </a:lnTo>
                          <a:lnTo>
                            <a:pt x="355" y="147"/>
                          </a:lnTo>
                          <a:lnTo>
                            <a:pt x="355" y="147"/>
                          </a:lnTo>
                          <a:lnTo>
                            <a:pt x="357" y="147"/>
                          </a:lnTo>
                          <a:lnTo>
                            <a:pt x="357" y="148"/>
                          </a:lnTo>
                          <a:lnTo>
                            <a:pt x="359" y="148"/>
                          </a:lnTo>
                          <a:lnTo>
                            <a:pt x="359" y="150"/>
                          </a:lnTo>
                          <a:lnTo>
                            <a:pt x="359" y="151"/>
                          </a:lnTo>
                          <a:lnTo>
                            <a:pt x="360" y="151"/>
                          </a:lnTo>
                          <a:lnTo>
                            <a:pt x="361" y="151"/>
                          </a:lnTo>
                          <a:lnTo>
                            <a:pt x="365" y="156"/>
                          </a:lnTo>
                          <a:lnTo>
                            <a:pt x="367" y="156"/>
                          </a:lnTo>
                          <a:lnTo>
                            <a:pt x="367" y="159"/>
                          </a:lnTo>
                          <a:lnTo>
                            <a:pt x="367" y="159"/>
                          </a:lnTo>
                          <a:lnTo>
                            <a:pt x="367" y="159"/>
                          </a:lnTo>
                          <a:lnTo>
                            <a:pt x="368" y="159"/>
                          </a:lnTo>
                          <a:lnTo>
                            <a:pt x="368" y="159"/>
                          </a:lnTo>
                          <a:lnTo>
                            <a:pt x="369" y="158"/>
                          </a:lnTo>
                          <a:lnTo>
                            <a:pt x="369" y="158"/>
                          </a:lnTo>
                          <a:lnTo>
                            <a:pt x="370" y="156"/>
                          </a:lnTo>
                          <a:lnTo>
                            <a:pt x="370" y="154"/>
                          </a:lnTo>
                          <a:lnTo>
                            <a:pt x="370" y="154"/>
                          </a:lnTo>
                          <a:lnTo>
                            <a:pt x="372" y="151"/>
                          </a:lnTo>
                          <a:lnTo>
                            <a:pt x="370" y="151"/>
                          </a:lnTo>
                          <a:lnTo>
                            <a:pt x="370" y="150"/>
                          </a:lnTo>
                          <a:lnTo>
                            <a:pt x="369" y="148"/>
                          </a:lnTo>
                          <a:lnTo>
                            <a:pt x="368" y="146"/>
                          </a:lnTo>
                          <a:lnTo>
                            <a:pt x="367" y="146"/>
                          </a:lnTo>
                          <a:lnTo>
                            <a:pt x="367" y="143"/>
                          </a:lnTo>
                          <a:lnTo>
                            <a:pt x="365" y="143"/>
                          </a:lnTo>
                          <a:lnTo>
                            <a:pt x="365" y="139"/>
                          </a:lnTo>
                          <a:lnTo>
                            <a:pt x="367" y="139"/>
                          </a:lnTo>
                          <a:lnTo>
                            <a:pt x="365" y="135"/>
                          </a:lnTo>
                          <a:lnTo>
                            <a:pt x="356" y="134"/>
                          </a:lnTo>
                          <a:close/>
                          <a:moveTo>
                            <a:pt x="351" y="118"/>
                          </a:moveTo>
                          <a:lnTo>
                            <a:pt x="351" y="120"/>
                          </a:lnTo>
                          <a:lnTo>
                            <a:pt x="352" y="121"/>
                          </a:lnTo>
                          <a:lnTo>
                            <a:pt x="353" y="124"/>
                          </a:lnTo>
                          <a:lnTo>
                            <a:pt x="353" y="126"/>
                          </a:lnTo>
                          <a:lnTo>
                            <a:pt x="356" y="126"/>
                          </a:lnTo>
                          <a:lnTo>
                            <a:pt x="357" y="126"/>
                          </a:lnTo>
                          <a:lnTo>
                            <a:pt x="360" y="125"/>
                          </a:lnTo>
                          <a:lnTo>
                            <a:pt x="361" y="125"/>
                          </a:lnTo>
                          <a:lnTo>
                            <a:pt x="361" y="124"/>
                          </a:lnTo>
                          <a:lnTo>
                            <a:pt x="360" y="124"/>
                          </a:lnTo>
                          <a:lnTo>
                            <a:pt x="359" y="124"/>
                          </a:lnTo>
                          <a:lnTo>
                            <a:pt x="359" y="122"/>
                          </a:lnTo>
                          <a:lnTo>
                            <a:pt x="356" y="121"/>
                          </a:lnTo>
                          <a:lnTo>
                            <a:pt x="356" y="120"/>
                          </a:lnTo>
                          <a:lnTo>
                            <a:pt x="351" y="118"/>
                          </a:lnTo>
                          <a:close/>
                          <a:moveTo>
                            <a:pt x="175" y="87"/>
                          </a:moveTo>
                          <a:lnTo>
                            <a:pt x="175" y="88"/>
                          </a:lnTo>
                          <a:lnTo>
                            <a:pt x="177" y="88"/>
                          </a:lnTo>
                          <a:lnTo>
                            <a:pt x="177" y="87"/>
                          </a:lnTo>
                          <a:lnTo>
                            <a:pt x="175" y="87"/>
                          </a:lnTo>
                          <a:close/>
                          <a:moveTo>
                            <a:pt x="190" y="70"/>
                          </a:moveTo>
                          <a:lnTo>
                            <a:pt x="190" y="71"/>
                          </a:lnTo>
                          <a:lnTo>
                            <a:pt x="190" y="71"/>
                          </a:lnTo>
                          <a:lnTo>
                            <a:pt x="191" y="71"/>
                          </a:lnTo>
                          <a:lnTo>
                            <a:pt x="190" y="70"/>
                          </a:lnTo>
                          <a:lnTo>
                            <a:pt x="190" y="70"/>
                          </a:lnTo>
                          <a:lnTo>
                            <a:pt x="190" y="70"/>
                          </a:lnTo>
                          <a:close/>
                          <a:moveTo>
                            <a:pt x="295" y="0"/>
                          </a:moveTo>
                          <a:lnTo>
                            <a:pt x="297" y="0"/>
                          </a:lnTo>
                          <a:lnTo>
                            <a:pt x="298" y="2"/>
                          </a:lnTo>
                          <a:lnTo>
                            <a:pt x="298" y="2"/>
                          </a:lnTo>
                          <a:lnTo>
                            <a:pt x="300" y="3"/>
                          </a:lnTo>
                          <a:lnTo>
                            <a:pt x="301" y="2"/>
                          </a:lnTo>
                          <a:lnTo>
                            <a:pt x="301" y="2"/>
                          </a:lnTo>
                          <a:lnTo>
                            <a:pt x="301" y="2"/>
                          </a:lnTo>
                          <a:lnTo>
                            <a:pt x="301" y="4"/>
                          </a:lnTo>
                          <a:lnTo>
                            <a:pt x="302" y="4"/>
                          </a:lnTo>
                          <a:lnTo>
                            <a:pt x="302" y="6"/>
                          </a:lnTo>
                          <a:lnTo>
                            <a:pt x="298" y="7"/>
                          </a:lnTo>
                          <a:lnTo>
                            <a:pt x="300" y="11"/>
                          </a:lnTo>
                          <a:lnTo>
                            <a:pt x="301" y="10"/>
                          </a:lnTo>
                          <a:lnTo>
                            <a:pt x="302" y="10"/>
                          </a:lnTo>
                          <a:lnTo>
                            <a:pt x="304" y="8"/>
                          </a:lnTo>
                          <a:lnTo>
                            <a:pt x="304" y="10"/>
                          </a:lnTo>
                          <a:lnTo>
                            <a:pt x="302" y="11"/>
                          </a:lnTo>
                          <a:lnTo>
                            <a:pt x="302" y="12"/>
                          </a:lnTo>
                          <a:lnTo>
                            <a:pt x="301" y="15"/>
                          </a:lnTo>
                          <a:lnTo>
                            <a:pt x="304" y="15"/>
                          </a:lnTo>
                          <a:lnTo>
                            <a:pt x="304" y="15"/>
                          </a:lnTo>
                          <a:lnTo>
                            <a:pt x="305" y="14"/>
                          </a:lnTo>
                          <a:lnTo>
                            <a:pt x="305" y="12"/>
                          </a:lnTo>
                          <a:lnTo>
                            <a:pt x="305" y="11"/>
                          </a:lnTo>
                          <a:lnTo>
                            <a:pt x="304" y="8"/>
                          </a:lnTo>
                          <a:lnTo>
                            <a:pt x="306" y="7"/>
                          </a:lnTo>
                          <a:lnTo>
                            <a:pt x="306" y="6"/>
                          </a:lnTo>
                          <a:lnTo>
                            <a:pt x="308" y="6"/>
                          </a:lnTo>
                          <a:lnTo>
                            <a:pt x="308" y="6"/>
                          </a:lnTo>
                          <a:lnTo>
                            <a:pt x="308" y="6"/>
                          </a:lnTo>
                          <a:lnTo>
                            <a:pt x="309" y="6"/>
                          </a:lnTo>
                          <a:lnTo>
                            <a:pt x="310" y="7"/>
                          </a:lnTo>
                          <a:lnTo>
                            <a:pt x="310" y="10"/>
                          </a:lnTo>
                          <a:lnTo>
                            <a:pt x="312" y="10"/>
                          </a:lnTo>
                          <a:lnTo>
                            <a:pt x="312" y="12"/>
                          </a:lnTo>
                          <a:lnTo>
                            <a:pt x="314" y="11"/>
                          </a:lnTo>
                          <a:lnTo>
                            <a:pt x="314" y="10"/>
                          </a:lnTo>
                          <a:lnTo>
                            <a:pt x="315" y="10"/>
                          </a:lnTo>
                          <a:lnTo>
                            <a:pt x="315" y="10"/>
                          </a:lnTo>
                          <a:lnTo>
                            <a:pt x="315" y="10"/>
                          </a:lnTo>
                          <a:lnTo>
                            <a:pt x="317" y="11"/>
                          </a:lnTo>
                          <a:lnTo>
                            <a:pt x="317" y="11"/>
                          </a:lnTo>
                          <a:lnTo>
                            <a:pt x="315" y="12"/>
                          </a:lnTo>
                          <a:lnTo>
                            <a:pt x="315" y="14"/>
                          </a:lnTo>
                          <a:lnTo>
                            <a:pt x="321" y="14"/>
                          </a:lnTo>
                          <a:lnTo>
                            <a:pt x="321" y="15"/>
                          </a:lnTo>
                          <a:lnTo>
                            <a:pt x="322" y="15"/>
                          </a:lnTo>
                          <a:lnTo>
                            <a:pt x="323" y="19"/>
                          </a:lnTo>
                          <a:lnTo>
                            <a:pt x="317" y="19"/>
                          </a:lnTo>
                          <a:lnTo>
                            <a:pt x="317" y="19"/>
                          </a:lnTo>
                          <a:lnTo>
                            <a:pt x="317" y="20"/>
                          </a:lnTo>
                          <a:lnTo>
                            <a:pt x="315" y="20"/>
                          </a:lnTo>
                          <a:lnTo>
                            <a:pt x="312" y="21"/>
                          </a:lnTo>
                          <a:lnTo>
                            <a:pt x="312" y="21"/>
                          </a:lnTo>
                          <a:lnTo>
                            <a:pt x="312" y="21"/>
                          </a:lnTo>
                          <a:lnTo>
                            <a:pt x="312" y="21"/>
                          </a:lnTo>
                          <a:lnTo>
                            <a:pt x="309" y="21"/>
                          </a:lnTo>
                          <a:lnTo>
                            <a:pt x="309" y="23"/>
                          </a:lnTo>
                          <a:lnTo>
                            <a:pt x="310" y="24"/>
                          </a:lnTo>
                          <a:lnTo>
                            <a:pt x="310" y="25"/>
                          </a:lnTo>
                          <a:lnTo>
                            <a:pt x="310" y="27"/>
                          </a:lnTo>
                          <a:lnTo>
                            <a:pt x="314" y="25"/>
                          </a:lnTo>
                          <a:lnTo>
                            <a:pt x="314" y="25"/>
                          </a:lnTo>
                          <a:lnTo>
                            <a:pt x="314" y="24"/>
                          </a:lnTo>
                          <a:lnTo>
                            <a:pt x="314" y="23"/>
                          </a:lnTo>
                          <a:lnTo>
                            <a:pt x="317" y="25"/>
                          </a:lnTo>
                          <a:lnTo>
                            <a:pt x="317" y="24"/>
                          </a:lnTo>
                          <a:lnTo>
                            <a:pt x="318" y="24"/>
                          </a:lnTo>
                          <a:lnTo>
                            <a:pt x="319" y="23"/>
                          </a:lnTo>
                          <a:lnTo>
                            <a:pt x="321" y="23"/>
                          </a:lnTo>
                          <a:lnTo>
                            <a:pt x="321" y="24"/>
                          </a:lnTo>
                          <a:lnTo>
                            <a:pt x="326" y="24"/>
                          </a:lnTo>
                          <a:lnTo>
                            <a:pt x="326" y="24"/>
                          </a:lnTo>
                          <a:lnTo>
                            <a:pt x="327" y="25"/>
                          </a:lnTo>
                          <a:lnTo>
                            <a:pt x="329" y="25"/>
                          </a:lnTo>
                          <a:lnTo>
                            <a:pt x="329" y="24"/>
                          </a:lnTo>
                          <a:lnTo>
                            <a:pt x="331" y="24"/>
                          </a:lnTo>
                          <a:lnTo>
                            <a:pt x="330" y="23"/>
                          </a:lnTo>
                          <a:lnTo>
                            <a:pt x="331" y="21"/>
                          </a:lnTo>
                          <a:lnTo>
                            <a:pt x="334" y="24"/>
                          </a:lnTo>
                          <a:lnTo>
                            <a:pt x="335" y="24"/>
                          </a:lnTo>
                          <a:lnTo>
                            <a:pt x="336" y="25"/>
                          </a:lnTo>
                          <a:lnTo>
                            <a:pt x="336" y="25"/>
                          </a:lnTo>
                          <a:lnTo>
                            <a:pt x="338" y="25"/>
                          </a:lnTo>
                          <a:lnTo>
                            <a:pt x="338" y="25"/>
                          </a:lnTo>
                          <a:lnTo>
                            <a:pt x="339" y="25"/>
                          </a:lnTo>
                          <a:lnTo>
                            <a:pt x="339" y="25"/>
                          </a:lnTo>
                          <a:lnTo>
                            <a:pt x="339" y="25"/>
                          </a:lnTo>
                          <a:lnTo>
                            <a:pt x="338" y="27"/>
                          </a:lnTo>
                          <a:lnTo>
                            <a:pt x="336" y="28"/>
                          </a:lnTo>
                          <a:lnTo>
                            <a:pt x="334" y="28"/>
                          </a:lnTo>
                          <a:lnTo>
                            <a:pt x="334" y="29"/>
                          </a:lnTo>
                          <a:lnTo>
                            <a:pt x="338" y="29"/>
                          </a:lnTo>
                          <a:lnTo>
                            <a:pt x="338" y="31"/>
                          </a:lnTo>
                          <a:lnTo>
                            <a:pt x="339" y="31"/>
                          </a:lnTo>
                          <a:lnTo>
                            <a:pt x="342" y="31"/>
                          </a:lnTo>
                          <a:lnTo>
                            <a:pt x="343" y="31"/>
                          </a:lnTo>
                          <a:lnTo>
                            <a:pt x="343" y="31"/>
                          </a:lnTo>
                          <a:lnTo>
                            <a:pt x="344" y="31"/>
                          </a:lnTo>
                          <a:lnTo>
                            <a:pt x="344" y="31"/>
                          </a:lnTo>
                          <a:lnTo>
                            <a:pt x="344" y="31"/>
                          </a:lnTo>
                          <a:lnTo>
                            <a:pt x="346" y="31"/>
                          </a:lnTo>
                          <a:lnTo>
                            <a:pt x="346" y="32"/>
                          </a:lnTo>
                          <a:lnTo>
                            <a:pt x="348" y="32"/>
                          </a:lnTo>
                          <a:lnTo>
                            <a:pt x="351" y="33"/>
                          </a:lnTo>
                          <a:lnTo>
                            <a:pt x="353" y="33"/>
                          </a:lnTo>
                          <a:lnTo>
                            <a:pt x="355" y="33"/>
                          </a:lnTo>
                          <a:lnTo>
                            <a:pt x="356" y="35"/>
                          </a:lnTo>
                          <a:lnTo>
                            <a:pt x="357" y="36"/>
                          </a:lnTo>
                          <a:lnTo>
                            <a:pt x="357" y="36"/>
                          </a:lnTo>
                          <a:lnTo>
                            <a:pt x="359" y="36"/>
                          </a:lnTo>
                          <a:lnTo>
                            <a:pt x="360" y="36"/>
                          </a:lnTo>
                          <a:lnTo>
                            <a:pt x="361" y="36"/>
                          </a:lnTo>
                          <a:lnTo>
                            <a:pt x="364" y="38"/>
                          </a:lnTo>
                          <a:lnTo>
                            <a:pt x="365" y="38"/>
                          </a:lnTo>
                          <a:lnTo>
                            <a:pt x="365" y="38"/>
                          </a:lnTo>
                          <a:lnTo>
                            <a:pt x="365" y="38"/>
                          </a:lnTo>
                          <a:lnTo>
                            <a:pt x="365" y="38"/>
                          </a:lnTo>
                          <a:lnTo>
                            <a:pt x="373" y="41"/>
                          </a:lnTo>
                          <a:lnTo>
                            <a:pt x="373" y="41"/>
                          </a:lnTo>
                          <a:lnTo>
                            <a:pt x="378" y="42"/>
                          </a:lnTo>
                          <a:lnTo>
                            <a:pt x="380" y="45"/>
                          </a:lnTo>
                          <a:lnTo>
                            <a:pt x="384" y="45"/>
                          </a:lnTo>
                          <a:lnTo>
                            <a:pt x="384" y="46"/>
                          </a:lnTo>
                          <a:lnTo>
                            <a:pt x="385" y="46"/>
                          </a:lnTo>
                          <a:lnTo>
                            <a:pt x="386" y="48"/>
                          </a:lnTo>
                          <a:lnTo>
                            <a:pt x="389" y="49"/>
                          </a:lnTo>
                          <a:lnTo>
                            <a:pt x="391" y="50"/>
                          </a:lnTo>
                          <a:lnTo>
                            <a:pt x="393" y="52"/>
                          </a:lnTo>
                          <a:lnTo>
                            <a:pt x="394" y="53"/>
                          </a:lnTo>
                          <a:lnTo>
                            <a:pt x="395" y="53"/>
                          </a:lnTo>
                          <a:lnTo>
                            <a:pt x="395" y="52"/>
                          </a:lnTo>
                          <a:lnTo>
                            <a:pt x="397" y="52"/>
                          </a:lnTo>
                          <a:lnTo>
                            <a:pt x="397" y="52"/>
                          </a:lnTo>
                          <a:lnTo>
                            <a:pt x="397" y="53"/>
                          </a:lnTo>
                          <a:lnTo>
                            <a:pt x="397" y="53"/>
                          </a:lnTo>
                          <a:lnTo>
                            <a:pt x="397" y="54"/>
                          </a:lnTo>
                          <a:lnTo>
                            <a:pt x="398" y="54"/>
                          </a:lnTo>
                          <a:lnTo>
                            <a:pt x="398" y="55"/>
                          </a:lnTo>
                          <a:lnTo>
                            <a:pt x="399" y="57"/>
                          </a:lnTo>
                          <a:lnTo>
                            <a:pt x="402" y="57"/>
                          </a:lnTo>
                          <a:lnTo>
                            <a:pt x="405" y="57"/>
                          </a:lnTo>
                          <a:lnTo>
                            <a:pt x="405" y="58"/>
                          </a:lnTo>
                          <a:lnTo>
                            <a:pt x="407" y="59"/>
                          </a:lnTo>
                          <a:lnTo>
                            <a:pt x="407" y="62"/>
                          </a:lnTo>
                          <a:lnTo>
                            <a:pt x="408" y="62"/>
                          </a:lnTo>
                          <a:lnTo>
                            <a:pt x="410" y="63"/>
                          </a:lnTo>
                          <a:lnTo>
                            <a:pt x="410" y="63"/>
                          </a:lnTo>
                          <a:lnTo>
                            <a:pt x="411" y="71"/>
                          </a:lnTo>
                          <a:lnTo>
                            <a:pt x="410" y="71"/>
                          </a:lnTo>
                          <a:lnTo>
                            <a:pt x="410" y="74"/>
                          </a:lnTo>
                          <a:lnTo>
                            <a:pt x="408" y="74"/>
                          </a:lnTo>
                          <a:lnTo>
                            <a:pt x="407" y="75"/>
                          </a:lnTo>
                          <a:lnTo>
                            <a:pt x="406" y="76"/>
                          </a:lnTo>
                          <a:lnTo>
                            <a:pt x="406" y="78"/>
                          </a:lnTo>
                          <a:lnTo>
                            <a:pt x="403" y="78"/>
                          </a:lnTo>
                          <a:lnTo>
                            <a:pt x="401" y="82"/>
                          </a:lnTo>
                          <a:lnTo>
                            <a:pt x="398" y="82"/>
                          </a:lnTo>
                          <a:lnTo>
                            <a:pt x="398" y="82"/>
                          </a:lnTo>
                          <a:lnTo>
                            <a:pt x="397" y="82"/>
                          </a:lnTo>
                          <a:lnTo>
                            <a:pt x="397" y="83"/>
                          </a:lnTo>
                          <a:lnTo>
                            <a:pt x="395" y="83"/>
                          </a:lnTo>
                          <a:lnTo>
                            <a:pt x="395" y="84"/>
                          </a:lnTo>
                          <a:lnTo>
                            <a:pt x="394" y="84"/>
                          </a:lnTo>
                          <a:lnTo>
                            <a:pt x="394" y="84"/>
                          </a:lnTo>
                          <a:lnTo>
                            <a:pt x="382" y="84"/>
                          </a:lnTo>
                          <a:lnTo>
                            <a:pt x="382" y="83"/>
                          </a:lnTo>
                          <a:lnTo>
                            <a:pt x="380" y="83"/>
                          </a:lnTo>
                          <a:lnTo>
                            <a:pt x="380" y="83"/>
                          </a:lnTo>
                          <a:lnTo>
                            <a:pt x="374" y="83"/>
                          </a:lnTo>
                          <a:lnTo>
                            <a:pt x="374" y="82"/>
                          </a:lnTo>
                          <a:lnTo>
                            <a:pt x="370" y="82"/>
                          </a:lnTo>
                          <a:lnTo>
                            <a:pt x="369" y="80"/>
                          </a:lnTo>
                          <a:lnTo>
                            <a:pt x="364" y="80"/>
                          </a:lnTo>
                          <a:lnTo>
                            <a:pt x="364" y="79"/>
                          </a:lnTo>
                          <a:lnTo>
                            <a:pt x="356" y="78"/>
                          </a:lnTo>
                          <a:lnTo>
                            <a:pt x="355" y="72"/>
                          </a:lnTo>
                          <a:lnTo>
                            <a:pt x="355" y="72"/>
                          </a:lnTo>
                          <a:lnTo>
                            <a:pt x="355" y="72"/>
                          </a:lnTo>
                          <a:lnTo>
                            <a:pt x="353" y="74"/>
                          </a:lnTo>
                          <a:lnTo>
                            <a:pt x="353" y="74"/>
                          </a:lnTo>
                          <a:lnTo>
                            <a:pt x="353" y="76"/>
                          </a:lnTo>
                          <a:lnTo>
                            <a:pt x="352" y="76"/>
                          </a:lnTo>
                          <a:lnTo>
                            <a:pt x="352" y="75"/>
                          </a:lnTo>
                          <a:lnTo>
                            <a:pt x="350" y="74"/>
                          </a:lnTo>
                          <a:lnTo>
                            <a:pt x="348" y="74"/>
                          </a:lnTo>
                          <a:lnTo>
                            <a:pt x="347" y="72"/>
                          </a:lnTo>
                          <a:lnTo>
                            <a:pt x="347" y="71"/>
                          </a:lnTo>
                          <a:lnTo>
                            <a:pt x="343" y="72"/>
                          </a:lnTo>
                          <a:lnTo>
                            <a:pt x="343" y="71"/>
                          </a:lnTo>
                          <a:lnTo>
                            <a:pt x="340" y="71"/>
                          </a:lnTo>
                          <a:lnTo>
                            <a:pt x="340" y="70"/>
                          </a:lnTo>
                          <a:lnTo>
                            <a:pt x="340" y="70"/>
                          </a:lnTo>
                          <a:lnTo>
                            <a:pt x="339" y="70"/>
                          </a:lnTo>
                          <a:lnTo>
                            <a:pt x="339" y="70"/>
                          </a:lnTo>
                          <a:lnTo>
                            <a:pt x="339" y="69"/>
                          </a:lnTo>
                          <a:lnTo>
                            <a:pt x="338" y="69"/>
                          </a:lnTo>
                          <a:lnTo>
                            <a:pt x="338" y="67"/>
                          </a:lnTo>
                          <a:lnTo>
                            <a:pt x="335" y="66"/>
                          </a:lnTo>
                          <a:lnTo>
                            <a:pt x="335" y="65"/>
                          </a:lnTo>
                          <a:lnTo>
                            <a:pt x="333" y="66"/>
                          </a:lnTo>
                          <a:lnTo>
                            <a:pt x="333" y="67"/>
                          </a:lnTo>
                          <a:lnTo>
                            <a:pt x="334" y="67"/>
                          </a:lnTo>
                          <a:lnTo>
                            <a:pt x="334" y="67"/>
                          </a:lnTo>
                          <a:lnTo>
                            <a:pt x="335" y="69"/>
                          </a:lnTo>
                          <a:lnTo>
                            <a:pt x="335" y="70"/>
                          </a:lnTo>
                          <a:lnTo>
                            <a:pt x="336" y="71"/>
                          </a:lnTo>
                          <a:lnTo>
                            <a:pt x="338" y="72"/>
                          </a:lnTo>
                          <a:lnTo>
                            <a:pt x="338" y="72"/>
                          </a:lnTo>
                          <a:lnTo>
                            <a:pt x="336" y="74"/>
                          </a:lnTo>
                          <a:lnTo>
                            <a:pt x="336" y="74"/>
                          </a:lnTo>
                          <a:lnTo>
                            <a:pt x="336" y="74"/>
                          </a:lnTo>
                          <a:lnTo>
                            <a:pt x="336" y="75"/>
                          </a:lnTo>
                          <a:lnTo>
                            <a:pt x="339" y="74"/>
                          </a:lnTo>
                          <a:lnTo>
                            <a:pt x="339" y="74"/>
                          </a:lnTo>
                          <a:lnTo>
                            <a:pt x="340" y="74"/>
                          </a:lnTo>
                          <a:lnTo>
                            <a:pt x="342" y="75"/>
                          </a:lnTo>
                          <a:lnTo>
                            <a:pt x="342" y="76"/>
                          </a:lnTo>
                          <a:lnTo>
                            <a:pt x="339" y="76"/>
                          </a:lnTo>
                          <a:lnTo>
                            <a:pt x="340" y="79"/>
                          </a:lnTo>
                          <a:lnTo>
                            <a:pt x="342" y="80"/>
                          </a:lnTo>
                          <a:lnTo>
                            <a:pt x="344" y="80"/>
                          </a:lnTo>
                          <a:lnTo>
                            <a:pt x="344" y="80"/>
                          </a:lnTo>
                          <a:lnTo>
                            <a:pt x="344" y="79"/>
                          </a:lnTo>
                          <a:lnTo>
                            <a:pt x="344" y="79"/>
                          </a:lnTo>
                          <a:lnTo>
                            <a:pt x="344" y="82"/>
                          </a:lnTo>
                          <a:lnTo>
                            <a:pt x="344" y="82"/>
                          </a:lnTo>
                          <a:lnTo>
                            <a:pt x="344" y="82"/>
                          </a:lnTo>
                          <a:lnTo>
                            <a:pt x="340" y="82"/>
                          </a:lnTo>
                          <a:lnTo>
                            <a:pt x="340" y="83"/>
                          </a:lnTo>
                          <a:lnTo>
                            <a:pt x="346" y="83"/>
                          </a:lnTo>
                          <a:lnTo>
                            <a:pt x="347" y="84"/>
                          </a:lnTo>
                          <a:lnTo>
                            <a:pt x="350" y="84"/>
                          </a:lnTo>
                          <a:lnTo>
                            <a:pt x="350" y="86"/>
                          </a:lnTo>
                          <a:lnTo>
                            <a:pt x="351" y="86"/>
                          </a:lnTo>
                          <a:lnTo>
                            <a:pt x="351" y="86"/>
                          </a:lnTo>
                          <a:lnTo>
                            <a:pt x="356" y="86"/>
                          </a:lnTo>
                          <a:lnTo>
                            <a:pt x="356" y="87"/>
                          </a:lnTo>
                          <a:lnTo>
                            <a:pt x="357" y="87"/>
                          </a:lnTo>
                          <a:lnTo>
                            <a:pt x="357" y="88"/>
                          </a:lnTo>
                          <a:lnTo>
                            <a:pt x="359" y="88"/>
                          </a:lnTo>
                          <a:lnTo>
                            <a:pt x="360" y="89"/>
                          </a:lnTo>
                          <a:lnTo>
                            <a:pt x="361" y="92"/>
                          </a:lnTo>
                          <a:lnTo>
                            <a:pt x="360" y="92"/>
                          </a:lnTo>
                          <a:lnTo>
                            <a:pt x="359" y="96"/>
                          </a:lnTo>
                          <a:lnTo>
                            <a:pt x="360" y="96"/>
                          </a:lnTo>
                          <a:lnTo>
                            <a:pt x="360" y="100"/>
                          </a:lnTo>
                          <a:lnTo>
                            <a:pt x="361" y="100"/>
                          </a:lnTo>
                          <a:lnTo>
                            <a:pt x="361" y="105"/>
                          </a:lnTo>
                          <a:lnTo>
                            <a:pt x="361" y="105"/>
                          </a:lnTo>
                          <a:lnTo>
                            <a:pt x="361" y="107"/>
                          </a:lnTo>
                          <a:lnTo>
                            <a:pt x="363" y="107"/>
                          </a:lnTo>
                          <a:lnTo>
                            <a:pt x="361" y="108"/>
                          </a:lnTo>
                          <a:lnTo>
                            <a:pt x="361" y="108"/>
                          </a:lnTo>
                          <a:lnTo>
                            <a:pt x="363" y="109"/>
                          </a:lnTo>
                          <a:lnTo>
                            <a:pt x="363" y="109"/>
                          </a:lnTo>
                          <a:lnTo>
                            <a:pt x="363" y="112"/>
                          </a:lnTo>
                          <a:lnTo>
                            <a:pt x="364" y="112"/>
                          </a:lnTo>
                          <a:lnTo>
                            <a:pt x="364" y="112"/>
                          </a:lnTo>
                          <a:lnTo>
                            <a:pt x="365" y="113"/>
                          </a:lnTo>
                          <a:lnTo>
                            <a:pt x="365" y="112"/>
                          </a:lnTo>
                          <a:lnTo>
                            <a:pt x="367" y="112"/>
                          </a:lnTo>
                          <a:lnTo>
                            <a:pt x="368" y="112"/>
                          </a:lnTo>
                          <a:lnTo>
                            <a:pt x="368" y="112"/>
                          </a:lnTo>
                          <a:lnTo>
                            <a:pt x="369" y="113"/>
                          </a:lnTo>
                          <a:lnTo>
                            <a:pt x="369" y="113"/>
                          </a:lnTo>
                          <a:lnTo>
                            <a:pt x="369" y="117"/>
                          </a:lnTo>
                          <a:lnTo>
                            <a:pt x="370" y="118"/>
                          </a:lnTo>
                          <a:lnTo>
                            <a:pt x="373" y="117"/>
                          </a:lnTo>
                          <a:lnTo>
                            <a:pt x="378" y="118"/>
                          </a:lnTo>
                          <a:lnTo>
                            <a:pt x="382" y="120"/>
                          </a:lnTo>
                          <a:lnTo>
                            <a:pt x="382" y="121"/>
                          </a:lnTo>
                          <a:lnTo>
                            <a:pt x="384" y="121"/>
                          </a:lnTo>
                          <a:lnTo>
                            <a:pt x="384" y="118"/>
                          </a:lnTo>
                          <a:lnTo>
                            <a:pt x="387" y="118"/>
                          </a:lnTo>
                          <a:lnTo>
                            <a:pt x="387" y="117"/>
                          </a:lnTo>
                          <a:lnTo>
                            <a:pt x="387" y="117"/>
                          </a:lnTo>
                          <a:lnTo>
                            <a:pt x="387" y="116"/>
                          </a:lnTo>
                          <a:lnTo>
                            <a:pt x="387" y="116"/>
                          </a:lnTo>
                          <a:lnTo>
                            <a:pt x="387" y="116"/>
                          </a:lnTo>
                          <a:lnTo>
                            <a:pt x="387" y="116"/>
                          </a:lnTo>
                          <a:lnTo>
                            <a:pt x="387" y="109"/>
                          </a:lnTo>
                          <a:lnTo>
                            <a:pt x="385" y="108"/>
                          </a:lnTo>
                          <a:lnTo>
                            <a:pt x="384" y="108"/>
                          </a:lnTo>
                          <a:lnTo>
                            <a:pt x="382" y="107"/>
                          </a:lnTo>
                          <a:lnTo>
                            <a:pt x="381" y="104"/>
                          </a:lnTo>
                          <a:lnTo>
                            <a:pt x="380" y="104"/>
                          </a:lnTo>
                          <a:lnTo>
                            <a:pt x="378" y="101"/>
                          </a:lnTo>
                          <a:lnTo>
                            <a:pt x="380" y="101"/>
                          </a:lnTo>
                          <a:lnTo>
                            <a:pt x="380" y="100"/>
                          </a:lnTo>
                          <a:lnTo>
                            <a:pt x="381" y="100"/>
                          </a:lnTo>
                          <a:lnTo>
                            <a:pt x="381" y="97"/>
                          </a:lnTo>
                          <a:lnTo>
                            <a:pt x="381" y="96"/>
                          </a:lnTo>
                          <a:lnTo>
                            <a:pt x="381" y="95"/>
                          </a:lnTo>
                          <a:lnTo>
                            <a:pt x="385" y="96"/>
                          </a:lnTo>
                          <a:lnTo>
                            <a:pt x="387" y="99"/>
                          </a:lnTo>
                          <a:lnTo>
                            <a:pt x="391" y="99"/>
                          </a:lnTo>
                          <a:lnTo>
                            <a:pt x="391" y="100"/>
                          </a:lnTo>
                          <a:lnTo>
                            <a:pt x="393" y="100"/>
                          </a:lnTo>
                          <a:lnTo>
                            <a:pt x="393" y="101"/>
                          </a:lnTo>
                          <a:lnTo>
                            <a:pt x="391" y="103"/>
                          </a:lnTo>
                          <a:lnTo>
                            <a:pt x="391" y="103"/>
                          </a:lnTo>
                          <a:lnTo>
                            <a:pt x="390" y="103"/>
                          </a:lnTo>
                          <a:lnTo>
                            <a:pt x="390" y="104"/>
                          </a:lnTo>
                          <a:lnTo>
                            <a:pt x="391" y="104"/>
                          </a:lnTo>
                          <a:lnTo>
                            <a:pt x="393" y="103"/>
                          </a:lnTo>
                          <a:lnTo>
                            <a:pt x="393" y="103"/>
                          </a:lnTo>
                          <a:lnTo>
                            <a:pt x="394" y="103"/>
                          </a:lnTo>
                          <a:lnTo>
                            <a:pt x="394" y="103"/>
                          </a:lnTo>
                          <a:lnTo>
                            <a:pt x="397" y="103"/>
                          </a:lnTo>
                          <a:lnTo>
                            <a:pt x="397" y="104"/>
                          </a:lnTo>
                          <a:lnTo>
                            <a:pt x="401" y="104"/>
                          </a:lnTo>
                          <a:lnTo>
                            <a:pt x="401" y="105"/>
                          </a:lnTo>
                          <a:lnTo>
                            <a:pt x="405" y="105"/>
                          </a:lnTo>
                          <a:lnTo>
                            <a:pt x="405" y="105"/>
                          </a:lnTo>
                          <a:lnTo>
                            <a:pt x="408" y="107"/>
                          </a:lnTo>
                          <a:lnTo>
                            <a:pt x="408" y="104"/>
                          </a:lnTo>
                          <a:lnTo>
                            <a:pt x="407" y="103"/>
                          </a:lnTo>
                          <a:lnTo>
                            <a:pt x="407" y="101"/>
                          </a:lnTo>
                          <a:lnTo>
                            <a:pt x="406" y="100"/>
                          </a:lnTo>
                          <a:lnTo>
                            <a:pt x="405" y="99"/>
                          </a:lnTo>
                          <a:lnTo>
                            <a:pt x="405" y="99"/>
                          </a:lnTo>
                          <a:lnTo>
                            <a:pt x="402" y="96"/>
                          </a:lnTo>
                          <a:lnTo>
                            <a:pt x="401" y="95"/>
                          </a:lnTo>
                          <a:lnTo>
                            <a:pt x="401" y="92"/>
                          </a:lnTo>
                          <a:lnTo>
                            <a:pt x="403" y="91"/>
                          </a:lnTo>
                          <a:lnTo>
                            <a:pt x="403" y="89"/>
                          </a:lnTo>
                          <a:lnTo>
                            <a:pt x="405" y="89"/>
                          </a:lnTo>
                          <a:lnTo>
                            <a:pt x="405" y="88"/>
                          </a:lnTo>
                          <a:lnTo>
                            <a:pt x="406" y="88"/>
                          </a:lnTo>
                          <a:lnTo>
                            <a:pt x="407" y="87"/>
                          </a:lnTo>
                          <a:lnTo>
                            <a:pt x="408" y="87"/>
                          </a:lnTo>
                          <a:lnTo>
                            <a:pt x="408" y="86"/>
                          </a:lnTo>
                          <a:lnTo>
                            <a:pt x="410" y="84"/>
                          </a:lnTo>
                          <a:lnTo>
                            <a:pt x="410" y="83"/>
                          </a:lnTo>
                          <a:lnTo>
                            <a:pt x="414" y="83"/>
                          </a:lnTo>
                          <a:lnTo>
                            <a:pt x="415" y="80"/>
                          </a:lnTo>
                          <a:lnTo>
                            <a:pt x="416" y="80"/>
                          </a:lnTo>
                          <a:lnTo>
                            <a:pt x="418" y="79"/>
                          </a:lnTo>
                          <a:lnTo>
                            <a:pt x="420" y="79"/>
                          </a:lnTo>
                          <a:lnTo>
                            <a:pt x="423" y="82"/>
                          </a:lnTo>
                          <a:lnTo>
                            <a:pt x="425" y="82"/>
                          </a:lnTo>
                          <a:lnTo>
                            <a:pt x="427" y="83"/>
                          </a:lnTo>
                          <a:lnTo>
                            <a:pt x="428" y="83"/>
                          </a:lnTo>
                          <a:lnTo>
                            <a:pt x="428" y="84"/>
                          </a:lnTo>
                          <a:lnTo>
                            <a:pt x="429" y="84"/>
                          </a:lnTo>
                          <a:lnTo>
                            <a:pt x="429" y="86"/>
                          </a:lnTo>
                          <a:lnTo>
                            <a:pt x="428" y="86"/>
                          </a:lnTo>
                          <a:lnTo>
                            <a:pt x="428" y="87"/>
                          </a:lnTo>
                          <a:lnTo>
                            <a:pt x="432" y="87"/>
                          </a:lnTo>
                          <a:lnTo>
                            <a:pt x="432" y="84"/>
                          </a:lnTo>
                          <a:lnTo>
                            <a:pt x="433" y="82"/>
                          </a:lnTo>
                          <a:lnTo>
                            <a:pt x="433" y="79"/>
                          </a:lnTo>
                          <a:lnTo>
                            <a:pt x="435" y="79"/>
                          </a:lnTo>
                          <a:lnTo>
                            <a:pt x="435" y="76"/>
                          </a:lnTo>
                          <a:lnTo>
                            <a:pt x="436" y="75"/>
                          </a:lnTo>
                          <a:lnTo>
                            <a:pt x="437" y="75"/>
                          </a:lnTo>
                          <a:lnTo>
                            <a:pt x="439" y="74"/>
                          </a:lnTo>
                          <a:lnTo>
                            <a:pt x="439" y="72"/>
                          </a:lnTo>
                          <a:lnTo>
                            <a:pt x="437" y="72"/>
                          </a:lnTo>
                          <a:lnTo>
                            <a:pt x="439" y="70"/>
                          </a:lnTo>
                          <a:lnTo>
                            <a:pt x="437" y="70"/>
                          </a:lnTo>
                          <a:lnTo>
                            <a:pt x="437" y="69"/>
                          </a:lnTo>
                          <a:lnTo>
                            <a:pt x="436" y="69"/>
                          </a:lnTo>
                          <a:lnTo>
                            <a:pt x="435" y="67"/>
                          </a:lnTo>
                          <a:lnTo>
                            <a:pt x="435" y="67"/>
                          </a:lnTo>
                          <a:lnTo>
                            <a:pt x="435" y="65"/>
                          </a:lnTo>
                          <a:lnTo>
                            <a:pt x="436" y="63"/>
                          </a:lnTo>
                          <a:lnTo>
                            <a:pt x="436" y="63"/>
                          </a:lnTo>
                          <a:lnTo>
                            <a:pt x="436" y="62"/>
                          </a:lnTo>
                          <a:lnTo>
                            <a:pt x="436" y="62"/>
                          </a:lnTo>
                          <a:lnTo>
                            <a:pt x="436" y="61"/>
                          </a:lnTo>
                          <a:lnTo>
                            <a:pt x="437" y="61"/>
                          </a:lnTo>
                          <a:lnTo>
                            <a:pt x="437" y="59"/>
                          </a:lnTo>
                          <a:lnTo>
                            <a:pt x="437" y="59"/>
                          </a:lnTo>
                          <a:lnTo>
                            <a:pt x="439" y="59"/>
                          </a:lnTo>
                          <a:lnTo>
                            <a:pt x="439" y="58"/>
                          </a:lnTo>
                          <a:lnTo>
                            <a:pt x="439" y="57"/>
                          </a:lnTo>
                          <a:lnTo>
                            <a:pt x="440" y="57"/>
                          </a:lnTo>
                          <a:lnTo>
                            <a:pt x="440" y="55"/>
                          </a:lnTo>
                          <a:lnTo>
                            <a:pt x="441" y="55"/>
                          </a:lnTo>
                          <a:lnTo>
                            <a:pt x="441" y="54"/>
                          </a:lnTo>
                          <a:lnTo>
                            <a:pt x="441" y="54"/>
                          </a:lnTo>
                          <a:lnTo>
                            <a:pt x="441" y="50"/>
                          </a:lnTo>
                          <a:lnTo>
                            <a:pt x="440" y="50"/>
                          </a:lnTo>
                          <a:lnTo>
                            <a:pt x="440" y="49"/>
                          </a:lnTo>
                          <a:lnTo>
                            <a:pt x="437" y="48"/>
                          </a:lnTo>
                          <a:lnTo>
                            <a:pt x="435" y="46"/>
                          </a:lnTo>
                          <a:lnTo>
                            <a:pt x="435" y="42"/>
                          </a:lnTo>
                          <a:lnTo>
                            <a:pt x="435" y="42"/>
                          </a:lnTo>
                          <a:lnTo>
                            <a:pt x="436" y="44"/>
                          </a:lnTo>
                          <a:lnTo>
                            <a:pt x="439" y="45"/>
                          </a:lnTo>
                          <a:lnTo>
                            <a:pt x="441" y="46"/>
                          </a:lnTo>
                          <a:lnTo>
                            <a:pt x="444" y="46"/>
                          </a:lnTo>
                          <a:lnTo>
                            <a:pt x="444" y="46"/>
                          </a:lnTo>
                          <a:lnTo>
                            <a:pt x="445" y="46"/>
                          </a:lnTo>
                          <a:lnTo>
                            <a:pt x="445" y="48"/>
                          </a:lnTo>
                          <a:lnTo>
                            <a:pt x="453" y="48"/>
                          </a:lnTo>
                          <a:lnTo>
                            <a:pt x="457" y="53"/>
                          </a:lnTo>
                          <a:lnTo>
                            <a:pt x="457" y="54"/>
                          </a:lnTo>
                          <a:lnTo>
                            <a:pt x="461" y="58"/>
                          </a:lnTo>
                          <a:lnTo>
                            <a:pt x="461" y="59"/>
                          </a:lnTo>
                          <a:lnTo>
                            <a:pt x="462" y="59"/>
                          </a:lnTo>
                          <a:lnTo>
                            <a:pt x="462" y="61"/>
                          </a:lnTo>
                          <a:lnTo>
                            <a:pt x="462" y="61"/>
                          </a:lnTo>
                          <a:lnTo>
                            <a:pt x="463" y="63"/>
                          </a:lnTo>
                          <a:lnTo>
                            <a:pt x="462" y="63"/>
                          </a:lnTo>
                          <a:lnTo>
                            <a:pt x="461" y="63"/>
                          </a:lnTo>
                          <a:lnTo>
                            <a:pt x="458" y="65"/>
                          </a:lnTo>
                          <a:lnTo>
                            <a:pt x="457" y="65"/>
                          </a:lnTo>
                          <a:lnTo>
                            <a:pt x="457" y="65"/>
                          </a:lnTo>
                          <a:lnTo>
                            <a:pt x="453" y="65"/>
                          </a:lnTo>
                          <a:lnTo>
                            <a:pt x="452" y="65"/>
                          </a:lnTo>
                          <a:lnTo>
                            <a:pt x="452" y="66"/>
                          </a:lnTo>
                          <a:lnTo>
                            <a:pt x="452" y="67"/>
                          </a:lnTo>
                          <a:lnTo>
                            <a:pt x="450" y="67"/>
                          </a:lnTo>
                          <a:lnTo>
                            <a:pt x="450" y="69"/>
                          </a:lnTo>
                          <a:lnTo>
                            <a:pt x="449" y="70"/>
                          </a:lnTo>
                          <a:lnTo>
                            <a:pt x="449" y="72"/>
                          </a:lnTo>
                          <a:lnTo>
                            <a:pt x="452" y="74"/>
                          </a:lnTo>
                          <a:lnTo>
                            <a:pt x="452" y="75"/>
                          </a:lnTo>
                          <a:lnTo>
                            <a:pt x="452" y="76"/>
                          </a:lnTo>
                          <a:lnTo>
                            <a:pt x="452" y="79"/>
                          </a:lnTo>
                          <a:lnTo>
                            <a:pt x="453" y="80"/>
                          </a:lnTo>
                          <a:lnTo>
                            <a:pt x="453" y="80"/>
                          </a:lnTo>
                          <a:lnTo>
                            <a:pt x="456" y="80"/>
                          </a:lnTo>
                          <a:lnTo>
                            <a:pt x="457" y="79"/>
                          </a:lnTo>
                          <a:lnTo>
                            <a:pt x="461" y="79"/>
                          </a:lnTo>
                          <a:lnTo>
                            <a:pt x="461" y="79"/>
                          </a:lnTo>
                          <a:lnTo>
                            <a:pt x="465" y="78"/>
                          </a:lnTo>
                          <a:lnTo>
                            <a:pt x="466" y="76"/>
                          </a:lnTo>
                          <a:lnTo>
                            <a:pt x="467" y="76"/>
                          </a:lnTo>
                          <a:lnTo>
                            <a:pt x="467" y="76"/>
                          </a:lnTo>
                          <a:lnTo>
                            <a:pt x="469" y="76"/>
                          </a:lnTo>
                          <a:lnTo>
                            <a:pt x="469" y="76"/>
                          </a:lnTo>
                          <a:lnTo>
                            <a:pt x="470" y="75"/>
                          </a:lnTo>
                          <a:lnTo>
                            <a:pt x="470" y="72"/>
                          </a:lnTo>
                          <a:lnTo>
                            <a:pt x="469" y="70"/>
                          </a:lnTo>
                          <a:lnTo>
                            <a:pt x="470" y="69"/>
                          </a:lnTo>
                          <a:lnTo>
                            <a:pt x="470" y="69"/>
                          </a:lnTo>
                          <a:lnTo>
                            <a:pt x="471" y="63"/>
                          </a:lnTo>
                          <a:lnTo>
                            <a:pt x="471" y="63"/>
                          </a:lnTo>
                          <a:lnTo>
                            <a:pt x="471" y="63"/>
                          </a:lnTo>
                          <a:lnTo>
                            <a:pt x="473" y="63"/>
                          </a:lnTo>
                          <a:lnTo>
                            <a:pt x="475" y="63"/>
                          </a:lnTo>
                          <a:lnTo>
                            <a:pt x="475" y="62"/>
                          </a:lnTo>
                          <a:lnTo>
                            <a:pt x="477" y="63"/>
                          </a:lnTo>
                          <a:lnTo>
                            <a:pt x="477" y="62"/>
                          </a:lnTo>
                          <a:lnTo>
                            <a:pt x="478" y="62"/>
                          </a:lnTo>
                          <a:lnTo>
                            <a:pt x="478" y="59"/>
                          </a:lnTo>
                          <a:lnTo>
                            <a:pt x="480" y="59"/>
                          </a:lnTo>
                          <a:lnTo>
                            <a:pt x="483" y="59"/>
                          </a:lnTo>
                          <a:lnTo>
                            <a:pt x="486" y="58"/>
                          </a:lnTo>
                          <a:lnTo>
                            <a:pt x="487" y="58"/>
                          </a:lnTo>
                          <a:lnTo>
                            <a:pt x="490" y="57"/>
                          </a:lnTo>
                          <a:lnTo>
                            <a:pt x="490" y="55"/>
                          </a:lnTo>
                          <a:lnTo>
                            <a:pt x="491" y="55"/>
                          </a:lnTo>
                          <a:lnTo>
                            <a:pt x="491" y="55"/>
                          </a:lnTo>
                          <a:lnTo>
                            <a:pt x="495" y="54"/>
                          </a:lnTo>
                          <a:lnTo>
                            <a:pt x="496" y="53"/>
                          </a:lnTo>
                          <a:lnTo>
                            <a:pt x="497" y="53"/>
                          </a:lnTo>
                          <a:lnTo>
                            <a:pt x="497" y="52"/>
                          </a:lnTo>
                          <a:lnTo>
                            <a:pt x="501" y="52"/>
                          </a:lnTo>
                          <a:lnTo>
                            <a:pt x="503" y="50"/>
                          </a:lnTo>
                          <a:lnTo>
                            <a:pt x="503" y="50"/>
                          </a:lnTo>
                          <a:lnTo>
                            <a:pt x="503" y="343"/>
                          </a:lnTo>
                          <a:lnTo>
                            <a:pt x="503" y="343"/>
                          </a:lnTo>
                          <a:lnTo>
                            <a:pt x="501" y="342"/>
                          </a:lnTo>
                          <a:lnTo>
                            <a:pt x="500" y="342"/>
                          </a:lnTo>
                          <a:lnTo>
                            <a:pt x="497" y="341"/>
                          </a:lnTo>
                          <a:lnTo>
                            <a:pt x="497" y="342"/>
                          </a:lnTo>
                          <a:lnTo>
                            <a:pt x="496" y="342"/>
                          </a:lnTo>
                          <a:lnTo>
                            <a:pt x="497" y="342"/>
                          </a:lnTo>
                          <a:lnTo>
                            <a:pt x="496" y="343"/>
                          </a:lnTo>
                          <a:lnTo>
                            <a:pt x="20" y="343"/>
                          </a:lnTo>
                          <a:lnTo>
                            <a:pt x="20" y="342"/>
                          </a:lnTo>
                          <a:lnTo>
                            <a:pt x="20" y="341"/>
                          </a:lnTo>
                          <a:lnTo>
                            <a:pt x="16" y="341"/>
                          </a:lnTo>
                          <a:lnTo>
                            <a:pt x="16" y="341"/>
                          </a:lnTo>
                          <a:lnTo>
                            <a:pt x="17" y="340"/>
                          </a:lnTo>
                          <a:lnTo>
                            <a:pt x="18" y="340"/>
                          </a:lnTo>
                          <a:lnTo>
                            <a:pt x="18" y="340"/>
                          </a:lnTo>
                          <a:lnTo>
                            <a:pt x="18" y="338"/>
                          </a:lnTo>
                          <a:lnTo>
                            <a:pt x="18" y="338"/>
                          </a:lnTo>
                          <a:lnTo>
                            <a:pt x="17" y="338"/>
                          </a:lnTo>
                          <a:lnTo>
                            <a:pt x="17" y="338"/>
                          </a:lnTo>
                          <a:lnTo>
                            <a:pt x="17" y="338"/>
                          </a:lnTo>
                          <a:lnTo>
                            <a:pt x="17" y="338"/>
                          </a:lnTo>
                          <a:lnTo>
                            <a:pt x="17" y="338"/>
                          </a:lnTo>
                          <a:lnTo>
                            <a:pt x="16" y="340"/>
                          </a:lnTo>
                          <a:lnTo>
                            <a:pt x="14" y="340"/>
                          </a:lnTo>
                          <a:lnTo>
                            <a:pt x="14" y="341"/>
                          </a:lnTo>
                          <a:lnTo>
                            <a:pt x="14" y="341"/>
                          </a:lnTo>
                          <a:lnTo>
                            <a:pt x="13" y="341"/>
                          </a:lnTo>
                          <a:lnTo>
                            <a:pt x="13" y="340"/>
                          </a:lnTo>
                          <a:lnTo>
                            <a:pt x="13" y="338"/>
                          </a:lnTo>
                          <a:lnTo>
                            <a:pt x="12" y="338"/>
                          </a:lnTo>
                          <a:lnTo>
                            <a:pt x="10" y="337"/>
                          </a:lnTo>
                          <a:lnTo>
                            <a:pt x="9" y="336"/>
                          </a:lnTo>
                          <a:lnTo>
                            <a:pt x="8" y="337"/>
                          </a:lnTo>
                          <a:lnTo>
                            <a:pt x="7" y="334"/>
                          </a:lnTo>
                          <a:lnTo>
                            <a:pt x="0" y="336"/>
                          </a:lnTo>
                          <a:lnTo>
                            <a:pt x="0" y="334"/>
                          </a:lnTo>
                          <a:lnTo>
                            <a:pt x="1" y="333"/>
                          </a:lnTo>
                          <a:lnTo>
                            <a:pt x="1" y="333"/>
                          </a:lnTo>
                          <a:lnTo>
                            <a:pt x="1" y="332"/>
                          </a:lnTo>
                          <a:lnTo>
                            <a:pt x="1" y="330"/>
                          </a:lnTo>
                          <a:lnTo>
                            <a:pt x="3" y="330"/>
                          </a:lnTo>
                          <a:lnTo>
                            <a:pt x="4" y="332"/>
                          </a:lnTo>
                          <a:lnTo>
                            <a:pt x="4" y="330"/>
                          </a:lnTo>
                          <a:lnTo>
                            <a:pt x="4" y="330"/>
                          </a:lnTo>
                          <a:lnTo>
                            <a:pt x="4" y="330"/>
                          </a:lnTo>
                          <a:lnTo>
                            <a:pt x="3" y="329"/>
                          </a:lnTo>
                          <a:lnTo>
                            <a:pt x="3" y="328"/>
                          </a:lnTo>
                          <a:lnTo>
                            <a:pt x="0" y="328"/>
                          </a:lnTo>
                          <a:lnTo>
                            <a:pt x="0" y="326"/>
                          </a:lnTo>
                          <a:lnTo>
                            <a:pt x="1" y="326"/>
                          </a:lnTo>
                          <a:lnTo>
                            <a:pt x="1" y="326"/>
                          </a:lnTo>
                          <a:lnTo>
                            <a:pt x="4" y="325"/>
                          </a:lnTo>
                          <a:lnTo>
                            <a:pt x="8" y="325"/>
                          </a:lnTo>
                          <a:lnTo>
                            <a:pt x="8" y="325"/>
                          </a:lnTo>
                          <a:lnTo>
                            <a:pt x="8" y="325"/>
                          </a:lnTo>
                          <a:lnTo>
                            <a:pt x="9" y="325"/>
                          </a:lnTo>
                          <a:lnTo>
                            <a:pt x="9" y="324"/>
                          </a:lnTo>
                          <a:lnTo>
                            <a:pt x="10" y="324"/>
                          </a:lnTo>
                          <a:lnTo>
                            <a:pt x="14" y="324"/>
                          </a:lnTo>
                          <a:lnTo>
                            <a:pt x="16" y="328"/>
                          </a:lnTo>
                          <a:lnTo>
                            <a:pt x="17" y="328"/>
                          </a:lnTo>
                          <a:lnTo>
                            <a:pt x="18" y="326"/>
                          </a:lnTo>
                          <a:lnTo>
                            <a:pt x="18" y="325"/>
                          </a:lnTo>
                          <a:lnTo>
                            <a:pt x="18" y="325"/>
                          </a:lnTo>
                          <a:lnTo>
                            <a:pt x="22" y="325"/>
                          </a:lnTo>
                          <a:lnTo>
                            <a:pt x="24" y="324"/>
                          </a:lnTo>
                          <a:lnTo>
                            <a:pt x="25" y="324"/>
                          </a:lnTo>
                          <a:lnTo>
                            <a:pt x="25" y="324"/>
                          </a:lnTo>
                          <a:lnTo>
                            <a:pt x="25" y="323"/>
                          </a:lnTo>
                          <a:lnTo>
                            <a:pt x="26" y="324"/>
                          </a:lnTo>
                          <a:lnTo>
                            <a:pt x="26" y="325"/>
                          </a:lnTo>
                          <a:lnTo>
                            <a:pt x="30" y="325"/>
                          </a:lnTo>
                          <a:lnTo>
                            <a:pt x="31" y="324"/>
                          </a:lnTo>
                          <a:lnTo>
                            <a:pt x="30" y="323"/>
                          </a:lnTo>
                          <a:lnTo>
                            <a:pt x="29" y="321"/>
                          </a:lnTo>
                          <a:lnTo>
                            <a:pt x="30" y="320"/>
                          </a:lnTo>
                          <a:lnTo>
                            <a:pt x="30" y="319"/>
                          </a:lnTo>
                          <a:lnTo>
                            <a:pt x="29" y="316"/>
                          </a:lnTo>
                          <a:lnTo>
                            <a:pt x="29" y="316"/>
                          </a:lnTo>
                          <a:lnTo>
                            <a:pt x="29" y="315"/>
                          </a:lnTo>
                          <a:lnTo>
                            <a:pt x="27" y="315"/>
                          </a:lnTo>
                          <a:lnTo>
                            <a:pt x="27" y="312"/>
                          </a:lnTo>
                          <a:lnTo>
                            <a:pt x="27" y="312"/>
                          </a:lnTo>
                          <a:lnTo>
                            <a:pt x="27" y="312"/>
                          </a:lnTo>
                          <a:lnTo>
                            <a:pt x="26" y="311"/>
                          </a:lnTo>
                          <a:lnTo>
                            <a:pt x="31" y="309"/>
                          </a:lnTo>
                          <a:lnTo>
                            <a:pt x="33" y="315"/>
                          </a:lnTo>
                          <a:lnTo>
                            <a:pt x="34" y="315"/>
                          </a:lnTo>
                          <a:lnTo>
                            <a:pt x="34" y="315"/>
                          </a:lnTo>
                          <a:lnTo>
                            <a:pt x="42" y="315"/>
                          </a:lnTo>
                          <a:lnTo>
                            <a:pt x="43" y="313"/>
                          </a:lnTo>
                          <a:lnTo>
                            <a:pt x="46" y="313"/>
                          </a:lnTo>
                          <a:lnTo>
                            <a:pt x="46" y="312"/>
                          </a:lnTo>
                          <a:lnTo>
                            <a:pt x="46" y="312"/>
                          </a:lnTo>
                          <a:lnTo>
                            <a:pt x="46" y="311"/>
                          </a:lnTo>
                          <a:lnTo>
                            <a:pt x="46" y="311"/>
                          </a:lnTo>
                          <a:lnTo>
                            <a:pt x="46" y="309"/>
                          </a:lnTo>
                          <a:lnTo>
                            <a:pt x="47" y="308"/>
                          </a:lnTo>
                          <a:lnTo>
                            <a:pt x="50" y="307"/>
                          </a:lnTo>
                          <a:lnTo>
                            <a:pt x="51" y="307"/>
                          </a:lnTo>
                          <a:lnTo>
                            <a:pt x="54" y="305"/>
                          </a:lnTo>
                          <a:lnTo>
                            <a:pt x="56" y="305"/>
                          </a:lnTo>
                          <a:lnTo>
                            <a:pt x="56" y="305"/>
                          </a:lnTo>
                          <a:lnTo>
                            <a:pt x="56" y="304"/>
                          </a:lnTo>
                          <a:lnTo>
                            <a:pt x="56" y="304"/>
                          </a:lnTo>
                          <a:lnTo>
                            <a:pt x="56" y="303"/>
                          </a:lnTo>
                          <a:lnTo>
                            <a:pt x="56" y="302"/>
                          </a:lnTo>
                          <a:lnTo>
                            <a:pt x="56" y="302"/>
                          </a:lnTo>
                          <a:lnTo>
                            <a:pt x="56" y="295"/>
                          </a:lnTo>
                          <a:lnTo>
                            <a:pt x="58" y="294"/>
                          </a:lnTo>
                          <a:lnTo>
                            <a:pt x="58" y="294"/>
                          </a:lnTo>
                          <a:lnTo>
                            <a:pt x="63" y="292"/>
                          </a:lnTo>
                          <a:lnTo>
                            <a:pt x="64" y="291"/>
                          </a:lnTo>
                          <a:lnTo>
                            <a:pt x="67" y="291"/>
                          </a:lnTo>
                          <a:lnTo>
                            <a:pt x="67" y="291"/>
                          </a:lnTo>
                          <a:lnTo>
                            <a:pt x="69" y="291"/>
                          </a:lnTo>
                          <a:lnTo>
                            <a:pt x="69" y="290"/>
                          </a:lnTo>
                          <a:lnTo>
                            <a:pt x="73" y="290"/>
                          </a:lnTo>
                          <a:lnTo>
                            <a:pt x="73" y="288"/>
                          </a:lnTo>
                          <a:lnTo>
                            <a:pt x="75" y="288"/>
                          </a:lnTo>
                          <a:lnTo>
                            <a:pt x="76" y="288"/>
                          </a:lnTo>
                          <a:lnTo>
                            <a:pt x="76" y="290"/>
                          </a:lnTo>
                          <a:lnTo>
                            <a:pt x="77" y="290"/>
                          </a:lnTo>
                          <a:lnTo>
                            <a:pt x="77" y="290"/>
                          </a:lnTo>
                          <a:lnTo>
                            <a:pt x="77" y="290"/>
                          </a:lnTo>
                          <a:lnTo>
                            <a:pt x="79" y="290"/>
                          </a:lnTo>
                          <a:lnTo>
                            <a:pt x="79" y="290"/>
                          </a:lnTo>
                          <a:lnTo>
                            <a:pt x="80" y="290"/>
                          </a:lnTo>
                          <a:lnTo>
                            <a:pt x="81" y="290"/>
                          </a:lnTo>
                          <a:lnTo>
                            <a:pt x="81" y="290"/>
                          </a:lnTo>
                          <a:lnTo>
                            <a:pt x="82" y="288"/>
                          </a:lnTo>
                          <a:lnTo>
                            <a:pt x="82" y="287"/>
                          </a:lnTo>
                          <a:lnTo>
                            <a:pt x="82" y="287"/>
                          </a:lnTo>
                          <a:lnTo>
                            <a:pt x="82" y="286"/>
                          </a:lnTo>
                          <a:lnTo>
                            <a:pt x="82" y="286"/>
                          </a:lnTo>
                          <a:lnTo>
                            <a:pt x="82" y="286"/>
                          </a:lnTo>
                          <a:lnTo>
                            <a:pt x="84" y="285"/>
                          </a:lnTo>
                          <a:lnTo>
                            <a:pt x="84" y="283"/>
                          </a:lnTo>
                          <a:lnTo>
                            <a:pt x="85" y="283"/>
                          </a:lnTo>
                          <a:lnTo>
                            <a:pt x="84" y="282"/>
                          </a:lnTo>
                          <a:lnTo>
                            <a:pt x="84" y="282"/>
                          </a:lnTo>
                          <a:lnTo>
                            <a:pt x="84" y="281"/>
                          </a:lnTo>
                          <a:lnTo>
                            <a:pt x="85" y="279"/>
                          </a:lnTo>
                          <a:lnTo>
                            <a:pt x="85" y="278"/>
                          </a:lnTo>
                          <a:lnTo>
                            <a:pt x="86" y="275"/>
                          </a:lnTo>
                          <a:lnTo>
                            <a:pt x="86" y="275"/>
                          </a:lnTo>
                          <a:lnTo>
                            <a:pt x="86" y="274"/>
                          </a:lnTo>
                          <a:lnTo>
                            <a:pt x="88" y="274"/>
                          </a:lnTo>
                          <a:lnTo>
                            <a:pt x="89" y="271"/>
                          </a:lnTo>
                          <a:lnTo>
                            <a:pt x="92" y="271"/>
                          </a:lnTo>
                          <a:lnTo>
                            <a:pt x="93" y="270"/>
                          </a:lnTo>
                          <a:lnTo>
                            <a:pt x="94" y="269"/>
                          </a:lnTo>
                          <a:lnTo>
                            <a:pt x="96" y="269"/>
                          </a:lnTo>
                          <a:lnTo>
                            <a:pt x="96" y="268"/>
                          </a:lnTo>
                          <a:lnTo>
                            <a:pt x="97" y="268"/>
                          </a:lnTo>
                          <a:lnTo>
                            <a:pt x="99" y="266"/>
                          </a:lnTo>
                          <a:lnTo>
                            <a:pt x="101" y="266"/>
                          </a:lnTo>
                          <a:lnTo>
                            <a:pt x="101" y="268"/>
                          </a:lnTo>
                          <a:lnTo>
                            <a:pt x="102" y="268"/>
                          </a:lnTo>
                          <a:lnTo>
                            <a:pt x="102" y="268"/>
                          </a:lnTo>
                          <a:lnTo>
                            <a:pt x="103" y="268"/>
                          </a:lnTo>
                          <a:lnTo>
                            <a:pt x="103" y="268"/>
                          </a:lnTo>
                          <a:lnTo>
                            <a:pt x="105" y="268"/>
                          </a:lnTo>
                          <a:lnTo>
                            <a:pt x="106" y="268"/>
                          </a:lnTo>
                          <a:lnTo>
                            <a:pt x="107" y="268"/>
                          </a:lnTo>
                          <a:lnTo>
                            <a:pt x="110" y="268"/>
                          </a:lnTo>
                          <a:lnTo>
                            <a:pt x="110" y="270"/>
                          </a:lnTo>
                          <a:lnTo>
                            <a:pt x="113" y="273"/>
                          </a:lnTo>
                          <a:lnTo>
                            <a:pt x="113" y="271"/>
                          </a:lnTo>
                          <a:lnTo>
                            <a:pt x="111" y="270"/>
                          </a:lnTo>
                          <a:lnTo>
                            <a:pt x="111" y="269"/>
                          </a:lnTo>
                          <a:lnTo>
                            <a:pt x="110" y="268"/>
                          </a:lnTo>
                          <a:lnTo>
                            <a:pt x="113" y="266"/>
                          </a:lnTo>
                          <a:lnTo>
                            <a:pt x="115" y="265"/>
                          </a:lnTo>
                          <a:lnTo>
                            <a:pt x="118" y="264"/>
                          </a:lnTo>
                          <a:lnTo>
                            <a:pt x="119" y="265"/>
                          </a:lnTo>
                          <a:lnTo>
                            <a:pt x="119" y="265"/>
                          </a:lnTo>
                          <a:lnTo>
                            <a:pt x="119" y="268"/>
                          </a:lnTo>
                          <a:lnTo>
                            <a:pt x="120" y="268"/>
                          </a:lnTo>
                          <a:lnTo>
                            <a:pt x="120" y="266"/>
                          </a:lnTo>
                          <a:lnTo>
                            <a:pt x="120" y="266"/>
                          </a:lnTo>
                          <a:lnTo>
                            <a:pt x="122" y="265"/>
                          </a:lnTo>
                          <a:lnTo>
                            <a:pt x="122" y="261"/>
                          </a:lnTo>
                          <a:lnTo>
                            <a:pt x="126" y="261"/>
                          </a:lnTo>
                          <a:lnTo>
                            <a:pt x="126" y="261"/>
                          </a:lnTo>
                          <a:lnTo>
                            <a:pt x="126" y="260"/>
                          </a:lnTo>
                          <a:lnTo>
                            <a:pt x="124" y="258"/>
                          </a:lnTo>
                          <a:lnTo>
                            <a:pt x="123" y="257"/>
                          </a:lnTo>
                          <a:lnTo>
                            <a:pt x="123" y="254"/>
                          </a:lnTo>
                          <a:lnTo>
                            <a:pt x="124" y="254"/>
                          </a:lnTo>
                          <a:lnTo>
                            <a:pt x="124" y="251"/>
                          </a:lnTo>
                          <a:lnTo>
                            <a:pt x="123" y="251"/>
                          </a:lnTo>
                          <a:lnTo>
                            <a:pt x="123" y="247"/>
                          </a:lnTo>
                          <a:lnTo>
                            <a:pt x="122" y="247"/>
                          </a:lnTo>
                          <a:lnTo>
                            <a:pt x="122" y="245"/>
                          </a:lnTo>
                          <a:lnTo>
                            <a:pt x="122" y="244"/>
                          </a:lnTo>
                          <a:lnTo>
                            <a:pt x="123" y="244"/>
                          </a:lnTo>
                          <a:lnTo>
                            <a:pt x="123" y="243"/>
                          </a:lnTo>
                          <a:lnTo>
                            <a:pt x="123" y="241"/>
                          </a:lnTo>
                          <a:lnTo>
                            <a:pt x="122" y="240"/>
                          </a:lnTo>
                          <a:lnTo>
                            <a:pt x="120" y="240"/>
                          </a:lnTo>
                          <a:lnTo>
                            <a:pt x="119" y="239"/>
                          </a:lnTo>
                          <a:lnTo>
                            <a:pt x="118" y="237"/>
                          </a:lnTo>
                          <a:lnTo>
                            <a:pt x="118" y="236"/>
                          </a:lnTo>
                          <a:lnTo>
                            <a:pt x="118" y="233"/>
                          </a:lnTo>
                          <a:lnTo>
                            <a:pt x="119" y="232"/>
                          </a:lnTo>
                          <a:lnTo>
                            <a:pt x="119" y="232"/>
                          </a:lnTo>
                          <a:lnTo>
                            <a:pt x="120" y="231"/>
                          </a:lnTo>
                          <a:lnTo>
                            <a:pt x="119" y="231"/>
                          </a:lnTo>
                          <a:lnTo>
                            <a:pt x="119" y="230"/>
                          </a:lnTo>
                          <a:lnTo>
                            <a:pt x="117" y="230"/>
                          </a:lnTo>
                          <a:lnTo>
                            <a:pt x="117" y="226"/>
                          </a:lnTo>
                          <a:lnTo>
                            <a:pt x="117" y="223"/>
                          </a:lnTo>
                          <a:lnTo>
                            <a:pt x="118" y="222"/>
                          </a:lnTo>
                          <a:lnTo>
                            <a:pt x="123" y="223"/>
                          </a:lnTo>
                          <a:lnTo>
                            <a:pt x="124" y="220"/>
                          </a:lnTo>
                          <a:lnTo>
                            <a:pt x="126" y="219"/>
                          </a:lnTo>
                          <a:lnTo>
                            <a:pt x="126" y="218"/>
                          </a:lnTo>
                          <a:lnTo>
                            <a:pt x="128" y="218"/>
                          </a:lnTo>
                          <a:lnTo>
                            <a:pt x="128" y="219"/>
                          </a:lnTo>
                          <a:lnTo>
                            <a:pt x="128" y="219"/>
                          </a:lnTo>
                          <a:lnTo>
                            <a:pt x="130" y="220"/>
                          </a:lnTo>
                          <a:lnTo>
                            <a:pt x="130" y="220"/>
                          </a:lnTo>
                          <a:lnTo>
                            <a:pt x="131" y="220"/>
                          </a:lnTo>
                          <a:lnTo>
                            <a:pt x="131" y="219"/>
                          </a:lnTo>
                          <a:lnTo>
                            <a:pt x="130" y="216"/>
                          </a:lnTo>
                          <a:lnTo>
                            <a:pt x="130" y="215"/>
                          </a:lnTo>
                          <a:lnTo>
                            <a:pt x="130" y="214"/>
                          </a:lnTo>
                          <a:lnTo>
                            <a:pt x="127" y="214"/>
                          </a:lnTo>
                          <a:lnTo>
                            <a:pt x="124" y="214"/>
                          </a:lnTo>
                          <a:lnTo>
                            <a:pt x="124" y="214"/>
                          </a:lnTo>
                          <a:lnTo>
                            <a:pt x="123" y="215"/>
                          </a:lnTo>
                          <a:lnTo>
                            <a:pt x="120" y="216"/>
                          </a:lnTo>
                          <a:lnTo>
                            <a:pt x="120" y="219"/>
                          </a:lnTo>
                          <a:lnTo>
                            <a:pt x="118" y="218"/>
                          </a:lnTo>
                          <a:lnTo>
                            <a:pt x="118" y="218"/>
                          </a:lnTo>
                          <a:lnTo>
                            <a:pt x="118" y="216"/>
                          </a:lnTo>
                          <a:lnTo>
                            <a:pt x="118" y="215"/>
                          </a:lnTo>
                          <a:lnTo>
                            <a:pt x="119" y="214"/>
                          </a:lnTo>
                          <a:lnTo>
                            <a:pt x="122" y="213"/>
                          </a:lnTo>
                          <a:lnTo>
                            <a:pt x="123" y="211"/>
                          </a:lnTo>
                          <a:lnTo>
                            <a:pt x="123" y="211"/>
                          </a:lnTo>
                          <a:lnTo>
                            <a:pt x="124" y="211"/>
                          </a:lnTo>
                          <a:lnTo>
                            <a:pt x="124" y="211"/>
                          </a:lnTo>
                          <a:lnTo>
                            <a:pt x="131" y="211"/>
                          </a:lnTo>
                          <a:lnTo>
                            <a:pt x="134" y="207"/>
                          </a:lnTo>
                          <a:lnTo>
                            <a:pt x="134" y="206"/>
                          </a:lnTo>
                          <a:lnTo>
                            <a:pt x="135" y="205"/>
                          </a:lnTo>
                          <a:lnTo>
                            <a:pt x="136" y="205"/>
                          </a:lnTo>
                          <a:lnTo>
                            <a:pt x="137" y="205"/>
                          </a:lnTo>
                          <a:lnTo>
                            <a:pt x="137" y="203"/>
                          </a:lnTo>
                          <a:lnTo>
                            <a:pt x="139" y="203"/>
                          </a:lnTo>
                          <a:lnTo>
                            <a:pt x="139" y="203"/>
                          </a:lnTo>
                          <a:lnTo>
                            <a:pt x="140" y="202"/>
                          </a:lnTo>
                          <a:lnTo>
                            <a:pt x="140" y="205"/>
                          </a:lnTo>
                          <a:lnTo>
                            <a:pt x="140" y="206"/>
                          </a:lnTo>
                          <a:lnTo>
                            <a:pt x="140" y="207"/>
                          </a:lnTo>
                          <a:lnTo>
                            <a:pt x="140" y="210"/>
                          </a:lnTo>
                          <a:lnTo>
                            <a:pt x="137" y="213"/>
                          </a:lnTo>
                          <a:lnTo>
                            <a:pt x="137" y="213"/>
                          </a:lnTo>
                          <a:lnTo>
                            <a:pt x="134" y="213"/>
                          </a:lnTo>
                          <a:lnTo>
                            <a:pt x="134" y="214"/>
                          </a:lnTo>
                          <a:lnTo>
                            <a:pt x="134" y="214"/>
                          </a:lnTo>
                          <a:lnTo>
                            <a:pt x="135" y="214"/>
                          </a:lnTo>
                          <a:lnTo>
                            <a:pt x="135" y="214"/>
                          </a:lnTo>
                          <a:lnTo>
                            <a:pt x="135" y="214"/>
                          </a:lnTo>
                          <a:lnTo>
                            <a:pt x="135" y="214"/>
                          </a:lnTo>
                          <a:lnTo>
                            <a:pt x="137" y="214"/>
                          </a:lnTo>
                          <a:lnTo>
                            <a:pt x="137" y="219"/>
                          </a:lnTo>
                          <a:lnTo>
                            <a:pt x="137" y="223"/>
                          </a:lnTo>
                          <a:lnTo>
                            <a:pt x="143" y="224"/>
                          </a:lnTo>
                          <a:lnTo>
                            <a:pt x="143" y="224"/>
                          </a:lnTo>
                          <a:lnTo>
                            <a:pt x="141" y="226"/>
                          </a:lnTo>
                          <a:lnTo>
                            <a:pt x="141" y="228"/>
                          </a:lnTo>
                          <a:lnTo>
                            <a:pt x="139" y="228"/>
                          </a:lnTo>
                          <a:lnTo>
                            <a:pt x="139" y="227"/>
                          </a:lnTo>
                          <a:lnTo>
                            <a:pt x="139" y="226"/>
                          </a:lnTo>
                          <a:lnTo>
                            <a:pt x="137" y="226"/>
                          </a:lnTo>
                          <a:lnTo>
                            <a:pt x="137" y="228"/>
                          </a:lnTo>
                          <a:lnTo>
                            <a:pt x="136" y="231"/>
                          </a:lnTo>
                          <a:lnTo>
                            <a:pt x="136" y="233"/>
                          </a:lnTo>
                          <a:lnTo>
                            <a:pt x="135" y="233"/>
                          </a:lnTo>
                          <a:lnTo>
                            <a:pt x="135" y="235"/>
                          </a:lnTo>
                          <a:lnTo>
                            <a:pt x="134" y="236"/>
                          </a:lnTo>
                          <a:lnTo>
                            <a:pt x="134" y="236"/>
                          </a:lnTo>
                          <a:lnTo>
                            <a:pt x="134" y="237"/>
                          </a:lnTo>
                          <a:lnTo>
                            <a:pt x="132" y="237"/>
                          </a:lnTo>
                          <a:lnTo>
                            <a:pt x="132" y="241"/>
                          </a:lnTo>
                          <a:lnTo>
                            <a:pt x="132" y="241"/>
                          </a:lnTo>
                          <a:lnTo>
                            <a:pt x="131" y="243"/>
                          </a:lnTo>
                          <a:lnTo>
                            <a:pt x="131" y="244"/>
                          </a:lnTo>
                          <a:lnTo>
                            <a:pt x="134" y="244"/>
                          </a:lnTo>
                          <a:lnTo>
                            <a:pt x="135" y="244"/>
                          </a:lnTo>
                          <a:lnTo>
                            <a:pt x="135" y="243"/>
                          </a:lnTo>
                          <a:lnTo>
                            <a:pt x="135" y="243"/>
                          </a:lnTo>
                          <a:lnTo>
                            <a:pt x="136" y="243"/>
                          </a:lnTo>
                          <a:lnTo>
                            <a:pt x="134" y="247"/>
                          </a:lnTo>
                          <a:lnTo>
                            <a:pt x="132" y="247"/>
                          </a:lnTo>
                          <a:lnTo>
                            <a:pt x="132" y="247"/>
                          </a:lnTo>
                          <a:lnTo>
                            <a:pt x="134" y="247"/>
                          </a:lnTo>
                          <a:lnTo>
                            <a:pt x="134" y="248"/>
                          </a:lnTo>
                          <a:lnTo>
                            <a:pt x="134" y="249"/>
                          </a:lnTo>
                          <a:lnTo>
                            <a:pt x="135" y="249"/>
                          </a:lnTo>
                          <a:lnTo>
                            <a:pt x="134" y="249"/>
                          </a:lnTo>
                          <a:lnTo>
                            <a:pt x="135" y="251"/>
                          </a:lnTo>
                          <a:lnTo>
                            <a:pt x="135" y="251"/>
                          </a:lnTo>
                          <a:lnTo>
                            <a:pt x="135" y="252"/>
                          </a:lnTo>
                          <a:lnTo>
                            <a:pt x="136" y="252"/>
                          </a:lnTo>
                          <a:lnTo>
                            <a:pt x="136" y="254"/>
                          </a:lnTo>
                          <a:lnTo>
                            <a:pt x="137" y="256"/>
                          </a:lnTo>
                          <a:lnTo>
                            <a:pt x="137" y="256"/>
                          </a:lnTo>
                          <a:lnTo>
                            <a:pt x="143" y="254"/>
                          </a:lnTo>
                          <a:lnTo>
                            <a:pt x="143" y="256"/>
                          </a:lnTo>
                          <a:lnTo>
                            <a:pt x="143" y="256"/>
                          </a:lnTo>
                          <a:lnTo>
                            <a:pt x="143" y="258"/>
                          </a:lnTo>
                          <a:lnTo>
                            <a:pt x="144" y="258"/>
                          </a:lnTo>
                          <a:lnTo>
                            <a:pt x="145" y="260"/>
                          </a:lnTo>
                          <a:lnTo>
                            <a:pt x="147" y="260"/>
                          </a:lnTo>
                          <a:lnTo>
                            <a:pt x="148" y="260"/>
                          </a:lnTo>
                          <a:lnTo>
                            <a:pt x="148" y="257"/>
                          </a:lnTo>
                          <a:lnTo>
                            <a:pt x="148" y="257"/>
                          </a:lnTo>
                          <a:lnTo>
                            <a:pt x="148" y="257"/>
                          </a:lnTo>
                          <a:lnTo>
                            <a:pt x="151" y="257"/>
                          </a:lnTo>
                          <a:lnTo>
                            <a:pt x="151" y="256"/>
                          </a:lnTo>
                          <a:lnTo>
                            <a:pt x="152" y="257"/>
                          </a:lnTo>
                          <a:lnTo>
                            <a:pt x="152" y="256"/>
                          </a:lnTo>
                          <a:lnTo>
                            <a:pt x="153" y="254"/>
                          </a:lnTo>
                          <a:lnTo>
                            <a:pt x="153" y="254"/>
                          </a:lnTo>
                          <a:lnTo>
                            <a:pt x="154" y="253"/>
                          </a:lnTo>
                          <a:lnTo>
                            <a:pt x="156" y="253"/>
                          </a:lnTo>
                          <a:lnTo>
                            <a:pt x="158" y="252"/>
                          </a:lnTo>
                          <a:lnTo>
                            <a:pt x="158" y="253"/>
                          </a:lnTo>
                          <a:lnTo>
                            <a:pt x="164" y="254"/>
                          </a:lnTo>
                          <a:lnTo>
                            <a:pt x="164" y="254"/>
                          </a:lnTo>
                          <a:lnTo>
                            <a:pt x="165" y="254"/>
                          </a:lnTo>
                          <a:lnTo>
                            <a:pt x="165" y="254"/>
                          </a:lnTo>
                          <a:lnTo>
                            <a:pt x="168" y="254"/>
                          </a:lnTo>
                          <a:lnTo>
                            <a:pt x="168" y="256"/>
                          </a:lnTo>
                          <a:lnTo>
                            <a:pt x="170" y="256"/>
                          </a:lnTo>
                          <a:lnTo>
                            <a:pt x="170" y="257"/>
                          </a:lnTo>
                          <a:lnTo>
                            <a:pt x="171" y="257"/>
                          </a:lnTo>
                          <a:lnTo>
                            <a:pt x="171" y="257"/>
                          </a:lnTo>
                          <a:lnTo>
                            <a:pt x="185" y="256"/>
                          </a:lnTo>
                          <a:lnTo>
                            <a:pt x="185" y="254"/>
                          </a:lnTo>
                          <a:lnTo>
                            <a:pt x="186" y="254"/>
                          </a:lnTo>
                          <a:lnTo>
                            <a:pt x="186" y="254"/>
                          </a:lnTo>
                          <a:lnTo>
                            <a:pt x="189" y="254"/>
                          </a:lnTo>
                          <a:lnTo>
                            <a:pt x="189" y="254"/>
                          </a:lnTo>
                          <a:lnTo>
                            <a:pt x="190" y="254"/>
                          </a:lnTo>
                          <a:lnTo>
                            <a:pt x="192" y="252"/>
                          </a:lnTo>
                          <a:lnTo>
                            <a:pt x="195" y="252"/>
                          </a:lnTo>
                          <a:lnTo>
                            <a:pt x="195" y="251"/>
                          </a:lnTo>
                          <a:lnTo>
                            <a:pt x="198" y="251"/>
                          </a:lnTo>
                          <a:lnTo>
                            <a:pt x="198" y="251"/>
                          </a:lnTo>
                          <a:lnTo>
                            <a:pt x="199" y="251"/>
                          </a:lnTo>
                          <a:lnTo>
                            <a:pt x="199" y="249"/>
                          </a:lnTo>
                          <a:lnTo>
                            <a:pt x="202" y="249"/>
                          </a:lnTo>
                          <a:lnTo>
                            <a:pt x="202" y="248"/>
                          </a:lnTo>
                          <a:lnTo>
                            <a:pt x="207" y="248"/>
                          </a:lnTo>
                          <a:lnTo>
                            <a:pt x="207" y="247"/>
                          </a:lnTo>
                          <a:lnTo>
                            <a:pt x="207" y="247"/>
                          </a:lnTo>
                          <a:lnTo>
                            <a:pt x="208" y="248"/>
                          </a:lnTo>
                          <a:lnTo>
                            <a:pt x="208" y="248"/>
                          </a:lnTo>
                          <a:lnTo>
                            <a:pt x="209" y="248"/>
                          </a:lnTo>
                          <a:lnTo>
                            <a:pt x="212" y="249"/>
                          </a:lnTo>
                          <a:lnTo>
                            <a:pt x="212" y="249"/>
                          </a:lnTo>
                          <a:lnTo>
                            <a:pt x="211" y="249"/>
                          </a:lnTo>
                          <a:lnTo>
                            <a:pt x="211" y="251"/>
                          </a:lnTo>
                          <a:lnTo>
                            <a:pt x="209" y="251"/>
                          </a:lnTo>
                          <a:lnTo>
                            <a:pt x="209" y="251"/>
                          </a:lnTo>
                          <a:lnTo>
                            <a:pt x="209" y="249"/>
                          </a:lnTo>
                          <a:lnTo>
                            <a:pt x="208" y="249"/>
                          </a:lnTo>
                          <a:lnTo>
                            <a:pt x="208" y="253"/>
                          </a:lnTo>
                          <a:lnTo>
                            <a:pt x="211" y="253"/>
                          </a:lnTo>
                          <a:lnTo>
                            <a:pt x="213" y="252"/>
                          </a:lnTo>
                          <a:lnTo>
                            <a:pt x="215" y="251"/>
                          </a:lnTo>
                          <a:lnTo>
                            <a:pt x="217" y="251"/>
                          </a:lnTo>
                          <a:lnTo>
                            <a:pt x="217" y="251"/>
                          </a:lnTo>
                          <a:lnTo>
                            <a:pt x="217" y="252"/>
                          </a:lnTo>
                          <a:lnTo>
                            <a:pt x="216" y="252"/>
                          </a:lnTo>
                          <a:lnTo>
                            <a:pt x="217" y="252"/>
                          </a:lnTo>
                          <a:lnTo>
                            <a:pt x="217" y="253"/>
                          </a:lnTo>
                          <a:lnTo>
                            <a:pt x="217" y="253"/>
                          </a:lnTo>
                          <a:lnTo>
                            <a:pt x="219" y="253"/>
                          </a:lnTo>
                          <a:lnTo>
                            <a:pt x="219" y="252"/>
                          </a:lnTo>
                          <a:lnTo>
                            <a:pt x="220" y="251"/>
                          </a:lnTo>
                          <a:lnTo>
                            <a:pt x="221" y="249"/>
                          </a:lnTo>
                          <a:lnTo>
                            <a:pt x="221" y="247"/>
                          </a:lnTo>
                          <a:lnTo>
                            <a:pt x="223" y="245"/>
                          </a:lnTo>
                          <a:lnTo>
                            <a:pt x="223" y="245"/>
                          </a:lnTo>
                          <a:lnTo>
                            <a:pt x="221" y="245"/>
                          </a:lnTo>
                          <a:lnTo>
                            <a:pt x="221" y="241"/>
                          </a:lnTo>
                          <a:lnTo>
                            <a:pt x="224" y="240"/>
                          </a:lnTo>
                          <a:lnTo>
                            <a:pt x="226" y="239"/>
                          </a:lnTo>
                          <a:lnTo>
                            <a:pt x="228" y="237"/>
                          </a:lnTo>
                          <a:lnTo>
                            <a:pt x="228" y="240"/>
                          </a:lnTo>
                          <a:lnTo>
                            <a:pt x="228" y="241"/>
                          </a:lnTo>
                          <a:lnTo>
                            <a:pt x="226" y="241"/>
                          </a:lnTo>
                          <a:lnTo>
                            <a:pt x="228" y="241"/>
                          </a:lnTo>
                          <a:lnTo>
                            <a:pt x="229" y="241"/>
                          </a:lnTo>
                          <a:lnTo>
                            <a:pt x="230" y="240"/>
                          </a:lnTo>
                          <a:lnTo>
                            <a:pt x="232" y="240"/>
                          </a:lnTo>
                          <a:lnTo>
                            <a:pt x="230" y="239"/>
                          </a:lnTo>
                          <a:lnTo>
                            <a:pt x="232" y="239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5"/>
                          </a:lnTo>
                          <a:lnTo>
                            <a:pt x="232" y="233"/>
                          </a:lnTo>
                          <a:lnTo>
                            <a:pt x="230" y="233"/>
                          </a:lnTo>
                          <a:lnTo>
                            <a:pt x="230" y="231"/>
                          </a:lnTo>
                          <a:lnTo>
                            <a:pt x="230" y="228"/>
                          </a:lnTo>
                          <a:lnTo>
                            <a:pt x="230" y="227"/>
                          </a:lnTo>
                          <a:lnTo>
                            <a:pt x="232" y="226"/>
                          </a:lnTo>
                          <a:lnTo>
                            <a:pt x="232" y="222"/>
                          </a:lnTo>
                          <a:lnTo>
                            <a:pt x="232" y="222"/>
                          </a:lnTo>
                          <a:lnTo>
                            <a:pt x="233" y="218"/>
                          </a:lnTo>
                          <a:lnTo>
                            <a:pt x="233" y="218"/>
                          </a:lnTo>
                          <a:lnTo>
                            <a:pt x="234" y="214"/>
                          </a:lnTo>
                          <a:lnTo>
                            <a:pt x="236" y="214"/>
                          </a:lnTo>
                          <a:lnTo>
                            <a:pt x="236" y="213"/>
                          </a:lnTo>
                          <a:lnTo>
                            <a:pt x="237" y="211"/>
                          </a:lnTo>
                          <a:lnTo>
                            <a:pt x="237" y="210"/>
                          </a:lnTo>
                          <a:lnTo>
                            <a:pt x="238" y="210"/>
                          </a:lnTo>
                          <a:lnTo>
                            <a:pt x="238" y="209"/>
                          </a:lnTo>
                          <a:lnTo>
                            <a:pt x="238" y="209"/>
                          </a:lnTo>
                          <a:lnTo>
                            <a:pt x="240" y="207"/>
                          </a:lnTo>
                          <a:lnTo>
                            <a:pt x="245" y="205"/>
                          </a:lnTo>
                          <a:lnTo>
                            <a:pt x="245" y="209"/>
                          </a:lnTo>
                          <a:lnTo>
                            <a:pt x="245" y="209"/>
                          </a:lnTo>
                          <a:lnTo>
                            <a:pt x="247" y="211"/>
                          </a:lnTo>
                          <a:lnTo>
                            <a:pt x="247" y="211"/>
                          </a:lnTo>
                          <a:lnTo>
                            <a:pt x="249" y="213"/>
                          </a:lnTo>
                          <a:lnTo>
                            <a:pt x="249" y="214"/>
                          </a:lnTo>
                          <a:lnTo>
                            <a:pt x="249" y="214"/>
                          </a:lnTo>
                          <a:lnTo>
                            <a:pt x="250" y="215"/>
                          </a:lnTo>
                          <a:lnTo>
                            <a:pt x="253" y="215"/>
                          </a:lnTo>
                          <a:lnTo>
                            <a:pt x="254" y="215"/>
                          </a:lnTo>
                          <a:lnTo>
                            <a:pt x="254" y="215"/>
                          </a:lnTo>
                          <a:lnTo>
                            <a:pt x="257" y="215"/>
                          </a:lnTo>
                          <a:lnTo>
                            <a:pt x="259" y="214"/>
                          </a:lnTo>
                          <a:lnTo>
                            <a:pt x="259" y="213"/>
                          </a:lnTo>
                          <a:lnTo>
                            <a:pt x="259" y="210"/>
                          </a:lnTo>
                          <a:lnTo>
                            <a:pt x="259" y="207"/>
                          </a:lnTo>
                          <a:lnTo>
                            <a:pt x="258" y="205"/>
                          </a:lnTo>
                          <a:lnTo>
                            <a:pt x="259" y="202"/>
                          </a:lnTo>
                          <a:lnTo>
                            <a:pt x="259" y="202"/>
                          </a:lnTo>
                          <a:lnTo>
                            <a:pt x="261" y="196"/>
                          </a:lnTo>
                          <a:lnTo>
                            <a:pt x="259" y="196"/>
                          </a:lnTo>
                          <a:lnTo>
                            <a:pt x="259" y="197"/>
                          </a:lnTo>
                          <a:lnTo>
                            <a:pt x="257" y="196"/>
                          </a:lnTo>
                          <a:lnTo>
                            <a:pt x="257" y="190"/>
                          </a:lnTo>
                          <a:lnTo>
                            <a:pt x="257" y="190"/>
                          </a:lnTo>
                          <a:lnTo>
                            <a:pt x="257" y="189"/>
                          </a:lnTo>
                          <a:lnTo>
                            <a:pt x="258" y="189"/>
                          </a:lnTo>
                          <a:lnTo>
                            <a:pt x="257" y="184"/>
                          </a:lnTo>
                          <a:lnTo>
                            <a:pt x="259" y="184"/>
                          </a:lnTo>
                          <a:lnTo>
                            <a:pt x="259" y="182"/>
                          </a:lnTo>
                          <a:lnTo>
                            <a:pt x="261" y="184"/>
                          </a:lnTo>
                          <a:lnTo>
                            <a:pt x="262" y="182"/>
                          </a:lnTo>
                          <a:lnTo>
                            <a:pt x="266" y="182"/>
                          </a:lnTo>
                          <a:lnTo>
                            <a:pt x="266" y="181"/>
                          </a:lnTo>
                          <a:lnTo>
                            <a:pt x="267" y="181"/>
                          </a:lnTo>
                          <a:lnTo>
                            <a:pt x="267" y="180"/>
                          </a:lnTo>
                          <a:lnTo>
                            <a:pt x="268" y="180"/>
                          </a:lnTo>
                          <a:lnTo>
                            <a:pt x="268" y="181"/>
                          </a:lnTo>
                          <a:lnTo>
                            <a:pt x="272" y="181"/>
                          </a:lnTo>
                          <a:lnTo>
                            <a:pt x="272" y="179"/>
                          </a:lnTo>
                          <a:lnTo>
                            <a:pt x="275" y="179"/>
                          </a:lnTo>
                          <a:lnTo>
                            <a:pt x="275" y="180"/>
                          </a:lnTo>
                          <a:lnTo>
                            <a:pt x="276" y="180"/>
                          </a:lnTo>
                          <a:lnTo>
                            <a:pt x="276" y="180"/>
                          </a:lnTo>
                          <a:lnTo>
                            <a:pt x="278" y="180"/>
                          </a:lnTo>
                          <a:lnTo>
                            <a:pt x="278" y="180"/>
                          </a:lnTo>
                          <a:lnTo>
                            <a:pt x="279" y="180"/>
                          </a:lnTo>
                          <a:lnTo>
                            <a:pt x="285" y="180"/>
                          </a:lnTo>
                          <a:lnTo>
                            <a:pt x="285" y="177"/>
                          </a:lnTo>
                          <a:lnTo>
                            <a:pt x="285" y="177"/>
                          </a:lnTo>
                          <a:lnTo>
                            <a:pt x="285" y="177"/>
                          </a:lnTo>
                          <a:lnTo>
                            <a:pt x="288" y="177"/>
                          </a:lnTo>
                          <a:lnTo>
                            <a:pt x="288" y="177"/>
                          </a:lnTo>
                          <a:lnTo>
                            <a:pt x="288" y="177"/>
                          </a:lnTo>
                          <a:lnTo>
                            <a:pt x="289" y="177"/>
                          </a:lnTo>
                          <a:lnTo>
                            <a:pt x="289" y="179"/>
                          </a:lnTo>
                          <a:lnTo>
                            <a:pt x="292" y="180"/>
                          </a:lnTo>
                          <a:lnTo>
                            <a:pt x="296" y="180"/>
                          </a:lnTo>
                          <a:lnTo>
                            <a:pt x="297" y="173"/>
                          </a:lnTo>
                          <a:lnTo>
                            <a:pt x="298" y="175"/>
                          </a:lnTo>
                          <a:lnTo>
                            <a:pt x="298" y="176"/>
                          </a:lnTo>
                          <a:lnTo>
                            <a:pt x="300" y="175"/>
                          </a:lnTo>
                          <a:lnTo>
                            <a:pt x="305" y="175"/>
                          </a:lnTo>
                          <a:lnTo>
                            <a:pt x="305" y="175"/>
                          </a:lnTo>
                          <a:lnTo>
                            <a:pt x="306" y="175"/>
                          </a:lnTo>
                          <a:lnTo>
                            <a:pt x="308" y="172"/>
                          </a:lnTo>
                          <a:lnTo>
                            <a:pt x="309" y="172"/>
                          </a:lnTo>
                          <a:lnTo>
                            <a:pt x="309" y="172"/>
                          </a:lnTo>
                          <a:lnTo>
                            <a:pt x="317" y="173"/>
                          </a:lnTo>
                          <a:lnTo>
                            <a:pt x="318" y="172"/>
                          </a:lnTo>
                          <a:lnTo>
                            <a:pt x="317" y="172"/>
                          </a:lnTo>
                          <a:lnTo>
                            <a:pt x="317" y="171"/>
                          </a:lnTo>
                          <a:lnTo>
                            <a:pt x="315" y="171"/>
                          </a:lnTo>
                          <a:lnTo>
                            <a:pt x="312" y="167"/>
                          </a:lnTo>
                          <a:lnTo>
                            <a:pt x="310" y="167"/>
                          </a:lnTo>
                          <a:lnTo>
                            <a:pt x="310" y="167"/>
                          </a:lnTo>
                          <a:lnTo>
                            <a:pt x="309" y="167"/>
                          </a:lnTo>
                          <a:lnTo>
                            <a:pt x="308" y="167"/>
                          </a:lnTo>
                          <a:lnTo>
                            <a:pt x="306" y="168"/>
                          </a:lnTo>
                          <a:lnTo>
                            <a:pt x="304" y="168"/>
                          </a:lnTo>
                          <a:lnTo>
                            <a:pt x="302" y="165"/>
                          </a:lnTo>
                          <a:lnTo>
                            <a:pt x="300" y="164"/>
                          </a:lnTo>
                          <a:lnTo>
                            <a:pt x="298" y="163"/>
                          </a:lnTo>
                          <a:lnTo>
                            <a:pt x="296" y="160"/>
                          </a:lnTo>
                          <a:lnTo>
                            <a:pt x="298" y="160"/>
                          </a:lnTo>
                          <a:lnTo>
                            <a:pt x="298" y="158"/>
                          </a:lnTo>
                          <a:lnTo>
                            <a:pt x="296" y="159"/>
                          </a:lnTo>
                          <a:lnTo>
                            <a:pt x="295" y="160"/>
                          </a:lnTo>
                          <a:lnTo>
                            <a:pt x="293" y="160"/>
                          </a:lnTo>
                          <a:lnTo>
                            <a:pt x="291" y="161"/>
                          </a:lnTo>
                          <a:lnTo>
                            <a:pt x="288" y="161"/>
                          </a:lnTo>
                          <a:lnTo>
                            <a:pt x="288" y="160"/>
                          </a:lnTo>
                          <a:lnTo>
                            <a:pt x="285" y="161"/>
                          </a:lnTo>
                          <a:lnTo>
                            <a:pt x="285" y="163"/>
                          </a:lnTo>
                          <a:lnTo>
                            <a:pt x="281" y="163"/>
                          </a:lnTo>
                          <a:lnTo>
                            <a:pt x="281" y="161"/>
                          </a:lnTo>
                          <a:lnTo>
                            <a:pt x="281" y="161"/>
                          </a:lnTo>
                          <a:lnTo>
                            <a:pt x="280" y="161"/>
                          </a:lnTo>
                          <a:lnTo>
                            <a:pt x="280" y="163"/>
                          </a:lnTo>
                          <a:lnTo>
                            <a:pt x="279" y="163"/>
                          </a:lnTo>
                          <a:lnTo>
                            <a:pt x="278" y="163"/>
                          </a:lnTo>
                          <a:lnTo>
                            <a:pt x="276" y="163"/>
                          </a:lnTo>
                          <a:lnTo>
                            <a:pt x="276" y="165"/>
                          </a:lnTo>
                          <a:lnTo>
                            <a:pt x="271" y="165"/>
                          </a:lnTo>
                          <a:lnTo>
                            <a:pt x="268" y="169"/>
                          </a:lnTo>
                          <a:lnTo>
                            <a:pt x="266" y="169"/>
                          </a:lnTo>
                          <a:lnTo>
                            <a:pt x="266" y="172"/>
                          </a:lnTo>
                          <a:lnTo>
                            <a:pt x="262" y="172"/>
                          </a:lnTo>
                          <a:lnTo>
                            <a:pt x="262" y="172"/>
                          </a:lnTo>
                          <a:lnTo>
                            <a:pt x="258" y="173"/>
                          </a:lnTo>
                          <a:lnTo>
                            <a:pt x="258" y="171"/>
                          </a:lnTo>
                          <a:lnTo>
                            <a:pt x="255" y="171"/>
                          </a:lnTo>
                          <a:lnTo>
                            <a:pt x="257" y="168"/>
                          </a:lnTo>
                          <a:lnTo>
                            <a:pt x="254" y="168"/>
                          </a:lnTo>
                          <a:lnTo>
                            <a:pt x="254" y="167"/>
                          </a:lnTo>
                          <a:lnTo>
                            <a:pt x="254" y="167"/>
                          </a:lnTo>
                          <a:lnTo>
                            <a:pt x="254" y="167"/>
                          </a:lnTo>
                          <a:lnTo>
                            <a:pt x="253" y="167"/>
                          </a:lnTo>
                          <a:lnTo>
                            <a:pt x="253" y="169"/>
                          </a:lnTo>
                          <a:lnTo>
                            <a:pt x="253" y="169"/>
                          </a:lnTo>
                          <a:lnTo>
                            <a:pt x="253" y="171"/>
                          </a:lnTo>
                          <a:lnTo>
                            <a:pt x="249" y="171"/>
                          </a:lnTo>
                          <a:lnTo>
                            <a:pt x="249" y="171"/>
                          </a:lnTo>
                          <a:lnTo>
                            <a:pt x="247" y="171"/>
                          </a:lnTo>
                          <a:lnTo>
                            <a:pt x="247" y="168"/>
                          </a:lnTo>
                          <a:lnTo>
                            <a:pt x="249" y="168"/>
                          </a:lnTo>
                          <a:lnTo>
                            <a:pt x="247" y="167"/>
                          </a:lnTo>
                          <a:lnTo>
                            <a:pt x="249" y="167"/>
                          </a:lnTo>
                          <a:lnTo>
                            <a:pt x="249" y="165"/>
                          </a:lnTo>
                          <a:lnTo>
                            <a:pt x="255" y="165"/>
                          </a:lnTo>
                          <a:lnTo>
                            <a:pt x="255" y="163"/>
                          </a:lnTo>
                          <a:lnTo>
                            <a:pt x="251" y="163"/>
                          </a:lnTo>
                          <a:lnTo>
                            <a:pt x="251" y="160"/>
                          </a:lnTo>
                          <a:lnTo>
                            <a:pt x="245" y="158"/>
                          </a:lnTo>
                          <a:lnTo>
                            <a:pt x="245" y="160"/>
                          </a:lnTo>
                          <a:lnTo>
                            <a:pt x="246" y="160"/>
                          </a:lnTo>
                          <a:lnTo>
                            <a:pt x="246" y="161"/>
                          </a:lnTo>
                          <a:lnTo>
                            <a:pt x="246" y="161"/>
                          </a:lnTo>
                          <a:lnTo>
                            <a:pt x="245" y="161"/>
                          </a:lnTo>
                          <a:lnTo>
                            <a:pt x="243" y="159"/>
                          </a:lnTo>
                          <a:lnTo>
                            <a:pt x="243" y="156"/>
                          </a:lnTo>
                          <a:lnTo>
                            <a:pt x="241" y="156"/>
                          </a:lnTo>
                          <a:lnTo>
                            <a:pt x="241" y="154"/>
                          </a:lnTo>
                          <a:lnTo>
                            <a:pt x="240" y="154"/>
                          </a:lnTo>
                          <a:lnTo>
                            <a:pt x="240" y="154"/>
                          </a:lnTo>
                          <a:lnTo>
                            <a:pt x="241" y="154"/>
                          </a:lnTo>
                          <a:lnTo>
                            <a:pt x="241" y="150"/>
                          </a:lnTo>
                          <a:lnTo>
                            <a:pt x="241" y="150"/>
                          </a:lnTo>
                          <a:lnTo>
                            <a:pt x="241" y="147"/>
                          </a:lnTo>
                          <a:lnTo>
                            <a:pt x="241" y="147"/>
                          </a:lnTo>
                          <a:lnTo>
                            <a:pt x="242" y="146"/>
                          </a:lnTo>
                          <a:lnTo>
                            <a:pt x="242" y="144"/>
                          </a:lnTo>
                          <a:lnTo>
                            <a:pt x="242" y="143"/>
                          </a:lnTo>
                          <a:lnTo>
                            <a:pt x="242" y="143"/>
                          </a:lnTo>
                          <a:lnTo>
                            <a:pt x="241" y="139"/>
                          </a:lnTo>
                          <a:lnTo>
                            <a:pt x="240" y="138"/>
                          </a:lnTo>
                          <a:lnTo>
                            <a:pt x="241" y="135"/>
                          </a:lnTo>
                          <a:lnTo>
                            <a:pt x="238" y="134"/>
                          </a:lnTo>
                          <a:lnTo>
                            <a:pt x="238" y="134"/>
                          </a:lnTo>
                          <a:lnTo>
                            <a:pt x="238" y="133"/>
                          </a:lnTo>
                          <a:lnTo>
                            <a:pt x="238" y="130"/>
                          </a:lnTo>
                          <a:lnTo>
                            <a:pt x="242" y="127"/>
                          </a:lnTo>
                          <a:lnTo>
                            <a:pt x="242" y="126"/>
                          </a:lnTo>
                          <a:lnTo>
                            <a:pt x="242" y="125"/>
                          </a:lnTo>
                          <a:lnTo>
                            <a:pt x="245" y="125"/>
                          </a:lnTo>
                          <a:lnTo>
                            <a:pt x="246" y="125"/>
                          </a:lnTo>
                          <a:lnTo>
                            <a:pt x="246" y="122"/>
                          </a:lnTo>
                          <a:lnTo>
                            <a:pt x="247" y="122"/>
                          </a:lnTo>
                          <a:lnTo>
                            <a:pt x="251" y="118"/>
                          </a:lnTo>
                          <a:lnTo>
                            <a:pt x="254" y="118"/>
                          </a:lnTo>
                          <a:lnTo>
                            <a:pt x="254" y="117"/>
                          </a:lnTo>
                          <a:lnTo>
                            <a:pt x="255" y="117"/>
                          </a:lnTo>
                          <a:lnTo>
                            <a:pt x="255" y="116"/>
                          </a:lnTo>
                          <a:lnTo>
                            <a:pt x="257" y="116"/>
                          </a:lnTo>
                          <a:lnTo>
                            <a:pt x="257" y="113"/>
                          </a:lnTo>
                          <a:lnTo>
                            <a:pt x="258" y="113"/>
                          </a:lnTo>
                          <a:lnTo>
                            <a:pt x="258" y="112"/>
                          </a:lnTo>
                          <a:lnTo>
                            <a:pt x="259" y="112"/>
                          </a:lnTo>
                          <a:lnTo>
                            <a:pt x="259" y="110"/>
                          </a:lnTo>
                          <a:lnTo>
                            <a:pt x="259" y="109"/>
                          </a:lnTo>
                          <a:lnTo>
                            <a:pt x="259" y="109"/>
                          </a:lnTo>
                          <a:lnTo>
                            <a:pt x="259" y="109"/>
                          </a:lnTo>
                          <a:lnTo>
                            <a:pt x="261" y="109"/>
                          </a:lnTo>
                          <a:lnTo>
                            <a:pt x="263" y="101"/>
                          </a:lnTo>
                          <a:lnTo>
                            <a:pt x="266" y="101"/>
                          </a:lnTo>
                          <a:lnTo>
                            <a:pt x="266" y="100"/>
                          </a:lnTo>
                          <a:lnTo>
                            <a:pt x="268" y="100"/>
                          </a:lnTo>
                          <a:lnTo>
                            <a:pt x="268" y="101"/>
                          </a:lnTo>
                          <a:lnTo>
                            <a:pt x="268" y="101"/>
                          </a:lnTo>
                          <a:lnTo>
                            <a:pt x="268" y="100"/>
                          </a:lnTo>
                          <a:lnTo>
                            <a:pt x="270" y="100"/>
                          </a:lnTo>
                          <a:lnTo>
                            <a:pt x="268" y="99"/>
                          </a:lnTo>
                          <a:lnTo>
                            <a:pt x="270" y="99"/>
                          </a:lnTo>
                          <a:lnTo>
                            <a:pt x="270" y="96"/>
                          </a:lnTo>
                          <a:lnTo>
                            <a:pt x="270" y="96"/>
                          </a:lnTo>
                          <a:lnTo>
                            <a:pt x="268" y="95"/>
                          </a:lnTo>
                          <a:lnTo>
                            <a:pt x="268" y="93"/>
                          </a:lnTo>
                          <a:lnTo>
                            <a:pt x="268" y="93"/>
                          </a:lnTo>
                          <a:lnTo>
                            <a:pt x="268" y="92"/>
                          </a:lnTo>
                          <a:lnTo>
                            <a:pt x="268" y="92"/>
                          </a:lnTo>
                          <a:lnTo>
                            <a:pt x="270" y="89"/>
                          </a:lnTo>
                          <a:lnTo>
                            <a:pt x="268" y="89"/>
                          </a:lnTo>
                          <a:lnTo>
                            <a:pt x="268" y="87"/>
                          </a:lnTo>
                          <a:lnTo>
                            <a:pt x="266" y="88"/>
                          </a:lnTo>
                          <a:lnTo>
                            <a:pt x="266" y="87"/>
                          </a:lnTo>
                          <a:lnTo>
                            <a:pt x="264" y="86"/>
                          </a:lnTo>
                          <a:lnTo>
                            <a:pt x="263" y="86"/>
                          </a:lnTo>
                          <a:lnTo>
                            <a:pt x="261" y="86"/>
                          </a:lnTo>
                          <a:lnTo>
                            <a:pt x="257" y="86"/>
                          </a:lnTo>
                          <a:lnTo>
                            <a:pt x="253" y="84"/>
                          </a:lnTo>
                          <a:lnTo>
                            <a:pt x="251" y="87"/>
                          </a:lnTo>
                          <a:lnTo>
                            <a:pt x="251" y="87"/>
                          </a:lnTo>
                          <a:lnTo>
                            <a:pt x="251" y="86"/>
                          </a:lnTo>
                          <a:lnTo>
                            <a:pt x="249" y="84"/>
                          </a:lnTo>
                          <a:lnTo>
                            <a:pt x="249" y="84"/>
                          </a:lnTo>
                          <a:lnTo>
                            <a:pt x="249" y="84"/>
                          </a:lnTo>
                          <a:lnTo>
                            <a:pt x="249" y="84"/>
                          </a:lnTo>
                          <a:lnTo>
                            <a:pt x="247" y="86"/>
                          </a:lnTo>
                          <a:lnTo>
                            <a:pt x="247" y="86"/>
                          </a:lnTo>
                          <a:lnTo>
                            <a:pt x="246" y="84"/>
                          </a:lnTo>
                          <a:lnTo>
                            <a:pt x="246" y="84"/>
                          </a:lnTo>
                          <a:lnTo>
                            <a:pt x="245" y="83"/>
                          </a:lnTo>
                          <a:lnTo>
                            <a:pt x="245" y="84"/>
                          </a:lnTo>
                          <a:lnTo>
                            <a:pt x="245" y="86"/>
                          </a:lnTo>
                          <a:lnTo>
                            <a:pt x="243" y="86"/>
                          </a:lnTo>
                          <a:lnTo>
                            <a:pt x="245" y="88"/>
                          </a:lnTo>
                          <a:lnTo>
                            <a:pt x="243" y="88"/>
                          </a:lnTo>
                          <a:lnTo>
                            <a:pt x="242" y="89"/>
                          </a:lnTo>
                          <a:lnTo>
                            <a:pt x="241" y="91"/>
                          </a:lnTo>
                          <a:lnTo>
                            <a:pt x="241" y="91"/>
                          </a:lnTo>
                          <a:lnTo>
                            <a:pt x="241" y="91"/>
                          </a:lnTo>
                          <a:lnTo>
                            <a:pt x="240" y="91"/>
                          </a:lnTo>
                          <a:lnTo>
                            <a:pt x="240" y="91"/>
                          </a:lnTo>
                          <a:lnTo>
                            <a:pt x="238" y="91"/>
                          </a:lnTo>
                          <a:lnTo>
                            <a:pt x="238" y="93"/>
                          </a:lnTo>
                          <a:lnTo>
                            <a:pt x="238" y="93"/>
                          </a:lnTo>
                          <a:lnTo>
                            <a:pt x="237" y="93"/>
                          </a:lnTo>
                          <a:lnTo>
                            <a:pt x="237" y="93"/>
                          </a:lnTo>
                          <a:lnTo>
                            <a:pt x="236" y="93"/>
                          </a:lnTo>
                          <a:lnTo>
                            <a:pt x="237" y="96"/>
                          </a:lnTo>
                          <a:lnTo>
                            <a:pt x="236" y="96"/>
                          </a:lnTo>
                          <a:lnTo>
                            <a:pt x="236" y="97"/>
                          </a:lnTo>
                          <a:lnTo>
                            <a:pt x="234" y="99"/>
                          </a:lnTo>
                          <a:lnTo>
                            <a:pt x="233" y="99"/>
                          </a:lnTo>
                          <a:lnTo>
                            <a:pt x="234" y="103"/>
                          </a:lnTo>
                          <a:lnTo>
                            <a:pt x="233" y="104"/>
                          </a:lnTo>
                          <a:lnTo>
                            <a:pt x="234" y="104"/>
                          </a:lnTo>
                          <a:lnTo>
                            <a:pt x="234" y="107"/>
                          </a:lnTo>
                          <a:lnTo>
                            <a:pt x="234" y="107"/>
                          </a:lnTo>
                          <a:lnTo>
                            <a:pt x="236" y="107"/>
                          </a:lnTo>
                          <a:lnTo>
                            <a:pt x="236" y="107"/>
                          </a:lnTo>
                          <a:lnTo>
                            <a:pt x="236" y="108"/>
                          </a:lnTo>
                          <a:lnTo>
                            <a:pt x="236" y="110"/>
                          </a:lnTo>
                          <a:lnTo>
                            <a:pt x="233" y="110"/>
                          </a:lnTo>
                          <a:lnTo>
                            <a:pt x="232" y="112"/>
                          </a:lnTo>
                          <a:lnTo>
                            <a:pt x="232" y="113"/>
                          </a:lnTo>
                          <a:lnTo>
                            <a:pt x="230" y="116"/>
                          </a:lnTo>
                          <a:lnTo>
                            <a:pt x="229" y="117"/>
                          </a:lnTo>
                          <a:lnTo>
                            <a:pt x="228" y="117"/>
                          </a:lnTo>
                          <a:lnTo>
                            <a:pt x="228" y="118"/>
                          </a:lnTo>
                          <a:lnTo>
                            <a:pt x="226" y="118"/>
                          </a:lnTo>
                          <a:lnTo>
                            <a:pt x="226" y="117"/>
                          </a:lnTo>
                          <a:lnTo>
                            <a:pt x="223" y="118"/>
                          </a:lnTo>
                          <a:lnTo>
                            <a:pt x="221" y="121"/>
                          </a:lnTo>
                          <a:lnTo>
                            <a:pt x="220" y="120"/>
                          </a:lnTo>
                          <a:lnTo>
                            <a:pt x="220" y="121"/>
                          </a:lnTo>
                          <a:lnTo>
                            <a:pt x="217" y="121"/>
                          </a:lnTo>
                          <a:lnTo>
                            <a:pt x="217" y="122"/>
                          </a:lnTo>
                          <a:lnTo>
                            <a:pt x="216" y="121"/>
                          </a:lnTo>
                          <a:lnTo>
                            <a:pt x="215" y="121"/>
                          </a:lnTo>
                          <a:lnTo>
                            <a:pt x="215" y="121"/>
                          </a:lnTo>
                          <a:lnTo>
                            <a:pt x="213" y="122"/>
                          </a:lnTo>
                          <a:lnTo>
                            <a:pt x="213" y="124"/>
                          </a:lnTo>
                          <a:lnTo>
                            <a:pt x="212" y="125"/>
                          </a:lnTo>
                          <a:lnTo>
                            <a:pt x="212" y="125"/>
                          </a:lnTo>
                          <a:lnTo>
                            <a:pt x="212" y="126"/>
                          </a:lnTo>
                          <a:lnTo>
                            <a:pt x="213" y="126"/>
                          </a:lnTo>
                          <a:lnTo>
                            <a:pt x="213" y="126"/>
                          </a:lnTo>
                          <a:lnTo>
                            <a:pt x="212" y="126"/>
                          </a:lnTo>
                          <a:lnTo>
                            <a:pt x="212" y="127"/>
                          </a:lnTo>
                          <a:lnTo>
                            <a:pt x="211" y="127"/>
                          </a:lnTo>
                          <a:lnTo>
                            <a:pt x="209" y="129"/>
                          </a:lnTo>
                          <a:lnTo>
                            <a:pt x="207" y="129"/>
                          </a:lnTo>
                          <a:lnTo>
                            <a:pt x="207" y="130"/>
                          </a:lnTo>
                          <a:lnTo>
                            <a:pt x="208" y="130"/>
                          </a:lnTo>
                          <a:lnTo>
                            <a:pt x="208" y="131"/>
                          </a:lnTo>
                          <a:lnTo>
                            <a:pt x="207" y="133"/>
                          </a:lnTo>
                          <a:lnTo>
                            <a:pt x="207" y="133"/>
                          </a:lnTo>
                          <a:lnTo>
                            <a:pt x="204" y="134"/>
                          </a:lnTo>
                          <a:lnTo>
                            <a:pt x="203" y="134"/>
                          </a:lnTo>
                          <a:lnTo>
                            <a:pt x="203" y="135"/>
                          </a:lnTo>
                          <a:lnTo>
                            <a:pt x="203" y="135"/>
                          </a:lnTo>
                          <a:lnTo>
                            <a:pt x="202" y="135"/>
                          </a:lnTo>
                          <a:lnTo>
                            <a:pt x="202" y="134"/>
                          </a:lnTo>
                          <a:lnTo>
                            <a:pt x="200" y="134"/>
                          </a:lnTo>
                          <a:lnTo>
                            <a:pt x="200" y="137"/>
                          </a:lnTo>
                          <a:lnTo>
                            <a:pt x="202" y="138"/>
                          </a:lnTo>
                          <a:lnTo>
                            <a:pt x="202" y="141"/>
                          </a:lnTo>
                          <a:lnTo>
                            <a:pt x="202" y="142"/>
                          </a:lnTo>
                          <a:lnTo>
                            <a:pt x="202" y="142"/>
                          </a:lnTo>
                          <a:lnTo>
                            <a:pt x="202" y="143"/>
                          </a:lnTo>
                          <a:lnTo>
                            <a:pt x="200" y="143"/>
                          </a:lnTo>
                          <a:lnTo>
                            <a:pt x="200" y="146"/>
                          </a:lnTo>
                          <a:lnTo>
                            <a:pt x="202" y="147"/>
                          </a:lnTo>
                          <a:lnTo>
                            <a:pt x="202" y="148"/>
                          </a:lnTo>
                          <a:lnTo>
                            <a:pt x="200" y="148"/>
                          </a:lnTo>
                          <a:lnTo>
                            <a:pt x="200" y="148"/>
                          </a:lnTo>
                          <a:lnTo>
                            <a:pt x="200" y="148"/>
                          </a:lnTo>
                          <a:lnTo>
                            <a:pt x="199" y="148"/>
                          </a:lnTo>
                          <a:lnTo>
                            <a:pt x="199" y="151"/>
                          </a:lnTo>
                          <a:lnTo>
                            <a:pt x="200" y="151"/>
                          </a:lnTo>
                          <a:lnTo>
                            <a:pt x="200" y="152"/>
                          </a:lnTo>
                          <a:lnTo>
                            <a:pt x="199" y="152"/>
                          </a:lnTo>
                          <a:lnTo>
                            <a:pt x="199" y="154"/>
                          </a:lnTo>
                          <a:lnTo>
                            <a:pt x="199" y="154"/>
                          </a:lnTo>
                          <a:lnTo>
                            <a:pt x="200" y="155"/>
                          </a:lnTo>
                          <a:lnTo>
                            <a:pt x="200" y="159"/>
                          </a:lnTo>
                          <a:lnTo>
                            <a:pt x="202" y="159"/>
                          </a:lnTo>
                          <a:lnTo>
                            <a:pt x="200" y="161"/>
                          </a:lnTo>
                          <a:lnTo>
                            <a:pt x="200" y="161"/>
                          </a:lnTo>
                          <a:lnTo>
                            <a:pt x="200" y="164"/>
                          </a:lnTo>
                          <a:lnTo>
                            <a:pt x="202" y="164"/>
                          </a:lnTo>
                          <a:lnTo>
                            <a:pt x="202" y="165"/>
                          </a:lnTo>
                          <a:lnTo>
                            <a:pt x="204" y="165"/>
                          </a:lnTo>
                          <a:lnTo>
                            <a:pt x="204" y="165"/>
                          </a:lnTo>
                          <a:lnTo>
                            <a:pt x="206" y="165"/>
                          </a:lnTo>
                          <a:lnTo>
                            <a:pt x="206" y="164"/>
                          </a:lnTo>
                          <a:lnTo>
                            <a:pt x="206" y="164"/>
                          </a:lnTo>
                          <a:lnTo>
                            <a:pt x="207" y="164"/>
                          </a:lnTo>
                          <a:lnTo>
                            <a:pt x="207" y="165"/>
                          </a:lnTo>
                          <a:lnTo>
                            <a:pt x="208" y="167"/>
                          </a:lnTo>
                          <a:lnTo>
                            <a:pt x="208" y="167"/>
                          </a:lnTo>
                          <a:lnTo>
                            <a:pt x="208" y="168"/>
                          </a:lnTo>
                          <a:lnTo>
                            <a:pt x="209" y="167"/>
                          </a:lnTo>
                          <a:lnTo>
                            <a:pt x="212" y="168"/>
                          </a:lnTo>
                          <a:lnTo>
                            <a:pt x="211" y="168"/>
                          </a:lnTo>
                          <a:lnTo>
                            <a:pt x="212" y="171"/>
                          </a:lnTo>
                          <a:lnTo>
                            <a:pt x="215" y="172"/>
                          </a:lnTo>
                          <a:lnTo>
                            <a:pt x="215" y="175"/>
                          </a:lnTo>
                          <a:lnTo>
                            <a:pt x="216" y="176"/>
                          </a:lnTo>
                          <a:lnTo>
                            <a:pt x="215" y="179"/>
                          </a:lnTo>
                          <a:lnTo>
                            <a:pt x="209" y="181"/>
                          </a:lnTo>
                          <a:lnTo>
                            <a:pt x="209" y="182"/>
                          </a:lnTo>
                          <a:lnTo>
                            <a:pt x="213" y="182"/>
                          </a:lnTo>
                          <a:lnTo>
                            <a:pt x="213" y="182"/>
                          </a:lnTo>
                          <a:lnTo>
                            <a:pt x="213" y="184"/>
                          </a:lnTo>
                          <a:lnTo>
                            <a:pt x="215" y="184"/>
                          </a:lnTo>
                          <a:lnTo>
                            <a:pt x="215" y="184"/>
                          </a:lnTo>
                          <a:lnTo>
                            <a:pt x="212" y="184"/>
                          </a:lnTo>
                          <a:lnTo>
                            <a:pt x="212" y="185"/>
                          </a:lnTo>
                          <a:lnTo>
                            <a:pt x="212" y="185"/>
                          </a:lnTo>
                          <a:lnTo>
                            <a:pt x="212" y="186"/>
                          </a:lnTo>
                          <a:lnTo>
                            <a:pt x="211" y="186"/>
                          </a:lnTo>
                          <a:lnTo>
                            <a:pt x="211" y="188"/>
                          </a:lnTo>
                          <a:lnTo>
                            <a:pt x="207" y="188"/>
                          </a:lnTo>
                          <a:lnTo>
                            <a:pt x="207" y="189"/>
                          </a:lnTo>
                          <a:lnTo>
                            <a:pt x="206" y="190"/>
                          </a:lnTo>
                          <a:lnTo>
                            <a:pt x="206" y="190"/>
                          </a:lnTo>
                          <a:lnTo>
                            <a:pt x="204" y="190"/>
                          </a:lnTo>
                          <a:lnTo>
                            <a:pt x="204" y="189"/>
                          </a:lnTo>
                          <a:lnTo>
                            <a:pt x="203" y="189"/>
                          </a:lnTo>
                          <a:lnTo>
                            <a:pt x="203" y="189"/>
                          </a:lnTo>
                          <a:lnTo>
                            <a:pt x="199" y="189"/>
                          </a:lnTo>
                          <a:lnTo>
                            <a:pt x="199" y="190"/>
                          </a:lnTo>
                          <a:lnTo>
                            <a:pt x="196" y="192"/>
                          </a:lnTo>
                          <a:lnTo>
                            <a:pt x="194" y="190"/>
                          </a:lnTo>
                          <a:lnTo>
                            <a:pt x="191" y="190"/>
                          </a:lnTo>
                          <a:lnTo>
                            <a:pt x="191" y="192"/>
                          </a:lnTo>
                          <a:lnTo>
                            <a:pt x="192" y="192"/>
                          </a:lnTo>
                          <a:lnTo>
                            <a:pt x="192" y="192"/>
                          </a:lnTo>
                          <a:lnTo>
                            <a:pt x="194" y="192"/>
                          </a:lnTo>
                          <a:lnTo>
                            <a:pt x="195" y="192"/>
                          </a:lnTo>
                          <a:lnTo>
                            <a:pt x="195" y="192"/>
                          </a:lnTo>
                          <a:lnTo>
                            <a:pt x="195" y="193"/>
                          </a:lnTo>
                          <a:lnTo>
                            <a:pt x="196" y="193"/>
                          </a:lnTo>
                          <a:lnTo>
                            <a:pt x="198" y="193"/>
                          </a:lnTo>
                          <a:lnTo>
                            <a:pt x="198" y="194"/>
                          </a:lnTo>
                          <a:lnTo>
                            <a:pt x="195" y="194"/>
                          </a:lnTo>
                          <a:lnTo>
                            <a:pt x="194" y="194"/>
                          </a:lnTo>
                          <a:lnTo>
                            <a:pt x="195" y="197"/>
                          </a:lnTo>
                          <a:lnTo>
                            <a:pt x="195" y="197"/>
                          </a:lnTo>
                          <a:lnTo>
                            <a:pt x="195" y="199"/>
                          </a:lnTo>
                          <a:lnTo>
                            <a:pt x="195" y="201"/>
                          </a:lnTo>
                          <a:lnTo>
                            <a:pt x="195" y="205"/>
                          </a:lnTo>
                          <a:lnTo>
                            <a:pt x="194" y="206"/>
                          </a:lnTo>
                          <a:lnTo>
                            <a:pt x="194" y="209"/>
                          </a:lnTo>
                          <a:lnTo>
                            <a:pt x="194" y="209"/>
                          </a:lnTo>
                          <a:lnTo>
                            <a:pt x="192" y="211"/>
                          </a:lnTo>
                          <a:lnTo>
                            <a:pt x="192" y="211"/>
                          </a:lnTo>
                          <a:lnTo>
                            <a:pt x="192" y="216"/>
                          </a:lnTo>
                          <a:lnTo>
                            <a:pt x="191" y="216"/>
                          </a:lnTo>
                          <a:lnTo>
                            <a:pt x="191" y="220"/>
                          </a:lnTo>
                          <a:lnTo>
                            <a:pt x="191" y="220"/>
                          </a:lnTo>
                          <a:lnTo>
                            <a:pt x="191" y="220"/>
                          </a:lnTo>
                          <a:lnTo>
                            <a:pt x="194" y="218"/>
                          </a:lnTo>
                          <a:lnTo>
                            <a:pt x="195" y="216"/>
                          </a:lnTo>
                          <a:lnTo>
                            <a:pt x="195" y="219"/>
                          </a:lnTo>
                          <a:lnTo>
                            <a:pt x="192" y="224"/>
                          </a:lnTo>
                          <a:lnTo>
                            <a:pt x="190" y="224"/>
                          </a:lnTo>
                          <a:lnTo>
                            <a:pt x="190" y="223"/>
                          </a:lnTo>
                          <a:lnTo>
                            <a:pt x="190" y="223"/>
                          </a:lnTo>
                          <a:lnTo>
                            <a:pt x="190" y="224"/>
                          </a:lnTo>
                          <a:lnTo>
                            <a:pt x="186" y="224"/>
                          </a:lnTo>
                          <a:lnTo>
                            <a:pt x="183" y="226"/>
                          </a:lnTo>
                          <a:lnTo>
                            <a:pt x="179" y="226"/>
                          </a:lnTo>
                          <a:lnTo>
                            <a:pt x="179" y="224"/>
                          </a:lnTo>
                          <a:lnTo>
                            <a:pt x="175" y="226"/>
                          </a:lnTo>
                          <a:lnTo>
                            <a:pt x="175" y="228"/>
                          </a:lnTo>
                          <a:lnTo>
                            <a:pt x="173" y="228"/>
                          </a:lnTo>
                          <a:lnTo>
                            <a:pt x="173" y="231"/>
                          </a:lnTo>
                          <a:lnTo>
                            <a:pt x="171" y="231"/>
                          </a:lnTo>
                          <a:lnTo>
                            <a:pt x="171" y="231"/>
                          </a:lnTo>
                          <a:lnTo>
                            <a:pt x="173" y="232"/>
                          </a:lnTo>
                          <a:lnTo>
                            <a:pt x="173" y="233"/>
                          </a:lnTo>
                          <a:lnTo>
                            <a:pt x="171" y="235"/>
                          </a:lnTo>
                          <a:lnTo>
                            <a:pt x="170" y="235"/>
                          </a:lnTo>
                          <a:lnTo>
                            <a:pt x="169" y="236"/>
                          </a:lnTo>
                          <a:lnTo>
                            <a:pt x="166" y="236"/>
                          </a:lnTo>
                          <a:lnTo>
                            <a:pt x="165" y="236"/>
                          </a:lnTo>
                          <a:lnTo>
                            <a:pt x="164" y="236"/>
                          </a:lnTo>
                          <a:lnTo>
                            <a:pt x="162" y="236"/>
                          </a:lnTo>
                          <a:lnTo>
                            <a:pt x="162" y="237"/>
                          </a:lnTo>
                          <a:lnTo>
                            <a:pt x="161" y="237"/>
                          </a:lnTo>
                          <a:lnTo>
                            <a:pt x="161" y="236"/>
                          </a:lnTo>
                          <a:lnTo>
                            <a:pt x="160" y="236"/>
                          </a:lnTo>
                          <a:lnTo>
                            <a:pt x="160" y="236"/>
                          </a:lnTo>
                          <a:lnTo>
                            <a:pt x="158" y="236"/>
                          </a:lnTo>
                          <a:lnTo>
                            <a:pt x="160" y="232"/>
                          </a:lnTo>
                          <a:lnTo>
                            <a:pt x="158" y="231"/>
                          </a:lnTo>
                          <a:lnTo>
                            <a:pt x="158" y="227"/>
                          </a:lnTo>
                          <a:lnTo>
                            <a:pt x="160" y="226"/>
                          </a:lnTo>
                          <a:lnTo>
                            <a:pt x="160" y="224"/>
                          </a:lnTo>
                          <a:lnTo>
                            <a:pt x="160" y="222"/>
                          </a:lnTo>
                          <a:lnTo>
                            <a:pt x="161" y="222"/>
                          </a:lnTo>
                          <a:lnTo>
                            <a:pt x="161" y="222"/>
                          </a:lnTo>
                          <a:lnTo>
                            <a:pt x="162" y="220"/>
                          </a:lnTo>
                          <a:lnTo>
                            <a:pt x="162" y="220"/>
                          </a:lnTo>
                          <a:lnTo>
                            <a:pt x="162" y="220"/>
                          </a:lnTo>
                          <a:lnTo>
                            <a:pt x="160" y="219"/>
                          </a:lnTo>
                          <a:lnTo>
                            <a:pt x="158" y="216"/>
                          </a:lnTo>
                          <a:lnTo>
                            <a:pt x="157" y="215"/>
                          </a:lnTo>
                          <a:lnTo>
                            <a:pt x="156" y="214"/>
                          </a:lnTo>
                          <a:lnTo>
                            <a:pt x="154" y="211"/>
                          </a:lnTo>
                          <a:lnTo>
                            <a:pt x="153" y="209"/>
                          </a:lnTo>
                          <a:lnTo>
                            <a:pt x="151" y="209"/>
                          </a:lnTo>
                          <a:lnTo>
                            <a:pt x="151" y="207"/>
                          </a:lnTo>
                          <a:lnTo>
                            <a:pt x="149" y="206"/>
                          </a:lnTo>
                          <a:lnTo>
                            <a:pt x="148" y="205"/>
                          </a:lnTo>
                          <a:lnTo>
                            <a:pt x="149" y="203"/>
                          </a:lnTo>
                          <a:lnTo>
                            <a:pt x="149" y="203"/>
                          </a:lnTo>
                          <a:lnTo>
                            <a:pt x="149" y="202"/>
                          </a:lnTo>
                          <a:lnTo>
                            <a:pt x="149" y="201"/>
                          </a:lnTo>
                          <a:lnTo>
                            <a:pt x="151" y="201"/>
                          </a:lnTo>
                          <a:lnTo>
                            <a:pt x="151" y="199"/>
                          </a:lnTo>
                          <a:lnTo>
                            <a:pt x="149" y="198"/>
                          </a:lnTo>
                          <a:lnTo>
                            <a:pt x="148" y="196"/>
                          </a:lnTo>
                          <a:lnTo>
                            <a:pt x="147" y="196"/>
                          </a:lnTo>
                          <a:lnTo>
                            <a:pt x="147" y="196"/>
                          </a:lnTo>
                          <a:lnTo>
                            <a:pt x="145" y="196"/>
                          </a:lnTo>
                          <a:lnTo>
                            <a:pt x="145" y="190"/>
                          </a:lnTo>
                          <a:lnTo>
                            <a:pt x="147" y="190"/>
                          </a:lnTo>
                          <a:lnTo>
                            <a:pt x="147" y="186"/>
                          </a:lnTo>
                          <a:lnTo>
                            <a:pt x="144" y="186"/>
                          </a:lnTo>
                          <a:lnTo>
                            <a:pt x="144" y="188"/>
                          </a:lnTo>
                          <a:lnTo>
                            <a:pt x="144" y="188"/>
                          </a:lnTo>
                          <a:lnTo>
                            <a:pt x="143" y="188"/>
                          </a:lnTo>
                          <a:lnTo>
                            <a:pt x="141" y="189"/>
                          </a:lnTo>
                          <a:lnTo>
                            <a:pt x="140" y="189"/>
                          </a:lnTo>
                          <a:lnTo>
                            <a:pt x="139" y="190"/>
                          </a:lnTo>
                          <a:lnTo>
                            <a:pt x="137" y="190"/>
                          </a:lnTo>
                          <a:lnTo>
                            <a:pt x="137" y="192"/>
                          </a:lnTo>
                          <a:lnTo>
                            <a:pt x="135" y="192"/>
                          </a:lnTo>
                          <a:lnTo>
                            <a:pt x="135" y="193"/>
                          </a:lnTo>
                          <a:lnTo>
                            <a:pt x="131" y="193"/>
                          </a:lnTo>
                          <a:lnTo>
                            <a:pt x="131" y="193"/>
                          </a:lnTo>
                          <a:lnTo>
                            <a:pt x="130" y="194"/>
                          </a:lnTo>
                          <a:lnTo>
                            <a:pt x="130" y="194"/>
                          </a:lnTo>
                          <a:lnTo>
                            <a:pt x="128" y="194"/>
                          </a:lnTo>
                          <a:lnTo>
                            <a:pt x="127" y="197"/>
                          </a:lnTo>
                          <a:lnTo>
                            <a:pt x="124" y="197"/>
                          </a:lnTo>
                          <a:lnTo>
                            <a:pt x="124" y="198"/>
                          </a:lnTo>
                          <a:lnTo>
                            <a:pt x="122" y="198"/>
                          </a:lnTo>
                          <a:lnTo>
                            <a:pt x="122" y="198"/>
                          </a:lnTo>
                          <a:lnTo>
                            <a:pt x="120" y="199"/>
                          </a:lnTo>
                          <a:lnTo>
                            <a:pt x="119" y="201"/>
                          </a:lnTo>
                          <a:lnTo>
                            <a:pt x="117" y="201"/>
                          </a:lnTo>
                          <a:lnTo>
                            <a:pt x="117" y="201"/>
                          </a:lnTo>
                          <a:lnTo>
                            <a:pt x="115" y="201"/>
                          </a:lnTo>
                          <a:lnTo>
                            <a:pt x="114" y="203"/>
                          </a:lnTo>
                          <a:lnTo>
                            <a:pt x="107" y="203"/>
                          </a:lnTo>
                          <a:lnTo>
                            <a:pt x="107" y="199"/>
                          </a:lnTo>
                          <a:lnTo>
                            <a:pt x="106" y="199"/>
                          </a:lnTo>
                          <a:lnTo>
                            <a:pt x="106" y="201"/>
                          </a:lnTo>
                          <a:lnTo>
                            <a:pt x="99" y="201"/>
                          </a:lnTo>
                          <a:lnTo>
                            <a:pt x="99" y="198"/>
                          </a:lnTo>
                          <a:lnTo>
                            <a:pt x="98" y="198"/>
                          </a:lnTo>
                          <a:lnTo>
                            <a:pt x="98" y="197"/>
                          </a:lnTo>
                          <a:lnTo>
                            <a:pt x="97" y="196"/>
                          </a:lnTo>
                          <a:lnTo>
                            <a:pt x="97" y="193"/>
                          </a:lnTo>
                          <a:lnTo>
                            <a:pt x="98" y="193"/>
                          </a:lnTo>
                          <a:lnTo>
                            <a:pt x="99" y="192"/>
                          </a:lnTo>
                          <a:lnTo>
                            <a:pt x="101" y="190"/>
                          </a:lnTo>
                          <a:lnTo>
                            <a:pt x="101" y="188"/>
                          </a:lnTo>
                          <a:lnTo>
                            <a:pt x="102" y="188"/>
                          </a:lnTo>
                          <a:lnTo>
                            <a:pt x="101" y="184"/>
                          </a:lnTo>
                          <a:lnTo>
                            <a:pt x="102" y="184"/>
                          </a:lnTo>
                          <a:lnTo>
                            <a:pt x="102" y="181"/>
                          </a:lnTo>
                          <a:lnTo>
                            <a:pt x="102" y="181"/>
                          </a:lnTo>
                          <a:lnTo>
                            <a:pt x="102" y="182"/>
                          </a:lnTo>
                          <a:lnTo>
                            <a:pt x="101" y="182"/>
                          </a:lnTo>
                          <a:lnTo>
                            <a:pt x="101" y="182"/>
                          </a:lnTo>
                          <a:lnTo>
                            <a:pt x="101" y="184"/>
                          </a:lnTo>
                          <a:lnTo>
                            <a:pt x="98" y="184"/>
                          </a:lnTo>
                          <a:lnTo>
                            <a:pt x="98" y="184"/>
                          </a:lnTo>
                          <a:lnTo>
                            <a:pt x="97" y="182"/>
                          </a:lnTo>
                          <a:lnTo>
                            <a:pt x="97" y="184"/>
                          </a:lnTo>
                          <a:lnTo>
                            <a:pt x="97" y="184"/>
                          </a:lnTo>
                          <a:lnTo>
                            <a:pt x="97" y="185"/>
                          </a:lnTo>
                          <a:lnTo>
                            <a:pt x="96" y="185"/>
                          </a:lnTo>
                          <a:lnTo>
                            <a:pt x="96" y="186"/>
                          </a:lnTo>
                          <a:lnTo>
                            <a:pt x="96" y="186"/>
                          </a:lnTo>
                          <a:lnTo>
                            <a:pt x="96" y="184"/>
                          </a:lnTo>
                          <a:lnTo>
                            <a:pt x="92" y="184"/>
                          </a:lnTo>
                          <a:lnTo>
                            <a:pt x="92" y="181"/>
                          </a:lnTo>
                          <a:lnTo>
                            <a:pt x="93" y="181"/>
                          </a:lnTo>
                          <a:lnTo>
                            <a:pt x="93" y="180"/>
                          </a:lnTo>
                          <a:lnTo>
                            <a:pt x="98" y="180"/>
                          </a:lnTo>
                          <a:lnTo>
                            <a:pt x="98" y="179"/>
                          </a:lnTo>
                          <a:lnTo>
                            <a:pt x="99" y="179"/>
                          </a:lnTo>
                          <a:lnTo>
                            <a:pt x="99" y="177"/>
                          </a:lnTo>
                          <a:lnTo>
                            <a:pt x="99" y="176"/>
                          </a:lnTo>
                          <a:lnTo>
                            <a:pt x="99" y="175"/>
                          </a:lnTo>
                          <a:lnTo>
                            <a:pt x="102" y="175"/>
                          </a:lnTo>
                          <a:lnTo>
                            <a:pt x="103" y="169"/>
                          </a:lnTo>
                          <a:lnTo>
                            <a:pt x="106" y="169"/>
                          </a:lnTo>
                          <a:lnTo>
                            <a:pt x="107" y="168"/>
                          </a:lnTo>
                          <a:lnTo>
                            <a:pt x="109" y="167"/>
                          </a:lnTo>
                          <a:lnTo>
                            <a:pt x="107" y="167"/>
                          </a:lnTo>
                          <a:lnTo>
                            <a:pt x="107" y="168"/>
                          </a:lnTo>
                          <a:lnTo>
                            <a:pt x="105" y="168"/>
                          </a:lnTo>
                          <a:lnTo>
                            <a:pt x="105" y="168"/>
                          </a:lnTo>
                          <a:lnTo>
                            <a:pt x="102" y="169"/>
                          </a:lnTo>
                          <a:lnTo>
                            <a:pt x="102" y="169"/>
                          </a:lnTo>
                          <a:lnTo>
                            <a:pt x="101" y="171"/>
                          </a:lnTo>
                          <a:lnTo>
                            <a:pt x="99" y="173"/>
                          </a:lnTo>
                          <a:lnTo>
                            <a:pt x="97" y="172"/>
                          </a:lnTo>
                          <a:lnTo>
                            <a:pt x="97" y="171"/>
                          </a:lnTo>
                          <a:lnTo>
                            <a:pt x="93" y="171"/>
                          </a:lnTo>
                          <a:lnTo>
                            <a:pt x="94" y="169"/>
                          </a:lnTo>
                          <a:lnTo>
                            <a:pt x="96" y="169"/>
                          </a:lnTo>
                          <a:lnTo>
                            <a:pt x="96" y="167"/>
                          </a:lnTo>
                          <a:lnTo>
                            <a:pt x="94" y="168"/>
                          </a:lnTo>
                          <a:lnTo>
                            <a:pt x="93" y="168"/>
                          </a:lnTo>
                          <a:lnTo>
                            <a:pt x="92" y="168"/>
                          </a:lnTo>
                          <a:lnTo>
                            <a:pt x="90" y="168"/>
                          </a:lnTo>
                          <a:lnTo>
                            <a:pt x="89" y="168"/>
                          </a:lnTo>
                          <a:lnTo>
                            <a:pt x="89" y="167"/>
                          </a:lnTo>
                          <a:lnTo>
                            <a:pt x="92" y="167"/>
                          </a:lnTo>
                          <a:lnTo>
                            <a:pt x="92" y="165"/>
                          </a:lnTo>
                          <a:lnTo>
                            <a:pt x="90" y="165"/>
                          </a:lnTo>
                          <a:lnTo>
                            <a:pt x="90" y="165"/>
                          </a:lnTo>
                          <a:lnTo>
                            <a:pt x="90" y="164"/>
                          </a:lnTo>
                          <a:lnTo>
                            <a:pt x="93" y="164"/>
                          </a:lnTo>
                          <a:lnTo>
                            <a:pt x="93" y="163"/>
                          </a:lnTo>
                          <a:lnTo>
                            <a:pt x="94" y="161"/>
                          </a:lnTo>
                          <a:lnTo>
                            <a:pt x="93" y="161"/>
                          </a:lnTo>
                          <a:lnTo>
                            <a:pt x="93" y="161"/>
                          </a:lnTo>
                          <a:lnTo>
                            <a:pt x="89" y="160"/>
                          </a:lnTo>
                          <a:lnTo>
                            <a:pt x="89" y="159"/>
                          </a:lnTo>
                          <a:lnTo>
                            <a:pt x="92" y="160"/>
                          </a:lnTo>
                          <a:lnTo>
                            <a:pt x="92" y="159"/>
                          </a:lnTo>
                          <a:lnTo>
                            <a:pt x="93" y="159"/>
                          </a:lnTo>
                          <a:lnTo>
                            <a:pt x="93" y="159"/>
                          </a:lnTo>
                          <a:lnTo>
                            <a:pt x="99" y="159"/>
                          </a:lnTo>
                          <a:lnTo>
                            <a:pt x="99" y="159"/>
                          </a:lnTo>
                          <a:lnTo>
                            <a:pt x="102" y="159"/>
                          </a:lnTo>
                          <a:lnTo>
                            <a:pt x="102" y="159"/>
                          </a:lnTo>
                          <a:lnTo>
                            <a:pt x="102" y="159"/>
                          </a:lnTo>
                          <a:lnTo>
                            <a:pt x="102" y="159"/>
                          </a:lnTo>
                          <a:lnTo>
                            <a:pt x="103" y="159"/>
                          </a:lnTo>
                          <a:lnTo>
                            <a:pt x="103" y="160"/>
                          </a:lnTo>
                          <a:lnTo>
                            <a:pt x="105" y="160"/>
                          </a:lnTo>
                          <a:lnTo>
                            <a:pt x="105" y="160"/>
                          </a:lnTo>
                          <a:lnTo>
                            <a:pt x="106" y="159"/>
                          </a:lnTo>
                          <a:lnTo>
                            <a:pt x="109" y="158"/>
                          </a:lnTo>
                          <a:lnTo>
                            <a:pt x="109" y="156"/>
                          </a:lnTo>
                          <a:lnTo>
                            <a:pt x="107" y="156"/>
                          </a:lnTo>
                          <a:lnTo>
                            <a:pt x="107" y="158"/>
                          </a:lnTo>
                          <a:lnTo>
                            <a:pt x="106" y="158"/>
                          </a:lnTo>
                          <a:lnTo>
                            <a:pt x="106" y="158"/>
                          </a:lnTo>
                          <a:lnTo>
                            <a:pt x="106" y="158"/>
                          </a:lnTo>
                          <a:lnTo>
                            <a:pt x="106" y="156"/>
                          </a:lnTo>
                          <a:lnTo>
                            <a:pt x="106" y="156"/>
                          </a:lnTo>
                          <a:lnTo>
                            <a:pt x="105" y="156"/>
                          </a:lnTo>
                          <a:lnTo>
                            <a:pt x="103" y="156"/>
                          </a:lnTo>
                          <a:lnTo>
                            <a:pt x="103" y="156"/>
                          </a:lnTo>
                          <a:lnTo>
                            <a:pt x="103" y="156"/>
                          </a:lnTo>
                          <a:lnTo>
                            <a:pt x="102" y="155"/>
                          </a:lnTo>
                          <a:lnTo>
                            <a:pt x="101" y="155"/>
                          </a:lnTo>
                          <a:lnTo>
                            <a:pt x="101" y="155"/>
                          </a:lnTo>
                          <a:lnTo>
                            <a:pt x="99" y="155"/>
                          </a:lnTo>
                          <a:lnTo>
                            <a:pt x="99" y="156"/>
                          </a:lnTo>
                          <a:lnTo>
                            <a:pt x="99" y="158"/>
                          </a:lnTo>
                          <a:lnTo>
                            <a:pt x="98" y="158"/>
                          </a:lnTo>
                          <a:lnTo>
                            <a:pt x="97" y="158"/>
                          </a:lnTo>
                          <a:lnTo>
                            <a:pt x="97" y="158"/>
                          </a:lnTo>
                          <a:lnTo>
                            <a:pt x="96" y="158"/>
                          </a:lnTo>
                          <a:lnTo>
                            <a:pt x="94" y="155"/>
                          </a:lnTo>
                          <a:lnTo>
                            <a:pt x="94" y="155"/>
                          </a:lnTo>
                          <a:lnTo>
                            <a:pt x="93" y="156"/>
                          </a:lnTo>
                          <a:lnTo>
                            <a:pt x="92" y="156"/>
                          </a:lnTo>
                          <a:lnTo>
                            <a:pt x="90" y="158"/>
                          </a:lnTo>
                          <a:lnTo>
                            <a:pt x="89" y="155"/>
                          </a:lnTo>
                          <a:lnTo>
                            <a:pt x="89" y="155"/>
                          </a:lnTo>
                          <a:lnTo>
                            <a:pt x="90" y="154"/>
                          </a:lnTo>
                          <a:lnTo>
                            <a:pt x="90" y="154"/>
                          </a:lnTo>
                          <a:lnTo>
                            <a:pt x="89" y="152"/>
                          </a:lnTo>
                          <a:lnTo>
                            <a:pt x="89" y="150"/>
                          </a:lnTo>
                          <a:lnTo>
                            <a:pt x="96" y="150"/>
                          </a:lnTo>
                          <a:lnTo>
                            <a:pt x="98" y="150"/>
                          </a:lnTo>
                          <a:lnTo>
                            <a:pt x="99" y="150"/>
                          </a:lnTo>
                          <a:lnTo>
                            <a:pt x="99" y="150"/>
                          </a:lnTo>
                          <a:lnTo>
                            <a:pt x="102" y="150"/>
                          </a:lnTo>
                          <a:lnTo>
                            <a:pt x="101" y="150"/>
                          </a:lnTo>
                          <a:lnTo>
                            <a:pt x="101" y="150"/>
                          </a:lnTo>
                          <a:lnTo>
                            <a:pt x="99" y="148"/>
                          </a:lnTo>
                          <a:lnTo>
                            <a:pt x="98" y="148"/>
                          </a:lnTo>
                          <a:lnTo>
                            <a:pt x="96" y="147"/>
                          </a:lnTo>
                          <a:lnTo>
                            <a:pt x="93" y="147"/>
                          </a:lnTo>
                          <a:lnTo>
                            <a:pt x="93" y="147"/>
                          </a:lnTo>
                          <a:lnTo>
                            <a:pt x="93" y="144"/>
                          </a:lnTo>
                          <a:lnTo>
                            <a:pt x="93" y="144"/>
                          </a:lnTo>
                          <a:lnTo>
                            <a:pt x="94" y="146"/>
                          </a:lnTo>
                          <a:lnTo>
                            <a:pt x="94" y="146"/>
                          </a:lnTo>
                          <a:lnTo>
                            <a:pt x="94" y="146"/>
                          </a:lnTo>
                          <a:lnTo>
                            <a:pt x="96" y="144"/>
                          </a:lnTo>
                          <a:lnTo>
                            <a:pt x="96" y="144"/>
                          </a:lnTo>
                          <a:lnTo>
                            <a:pt x="98" y="143"/>
                          </a:lnTo>
                          <a:lnTo>
                            <a:pt x="98" y="144"/>
                          </a:lnTo>
                          <a:lnTo>
                            <a:pt x="102" y="144"/>
                          </a:lnTo>
                          <a:lnTo>
                            <a:pt x="102" y="142"/>
                          </a:lnTo>
                          <a:lnTo>
                            <a:pt x="103" y="142"/>
                          </a:lnTo>
                          <a:lnTo>
                            <a:pt x="105" y="144"/>
                          </a:lnTo>
                          <a:lnTo>
                            <a:pt x="105" y="143"/>
                          </a:lnTo>
                          <a:lnTo>
                            <a:pt x="106" y="143"/>
                          </a:lnTo>
                          <a:lnTo>
                            <a:pt x="106" y="143"/>
                          </a:lnTo>
                          <a:lnTo>
                            <a:pt x="109" y="142"/>
                          </a:lnTo>
                          <a:lnTo>
                            <a:pt x="109" y="146"/>
                          </a:lnTo>
                          <a:lnTo>
                            <a:pt x="109" y="146"/>
                          </a:lnTo>
                          <a:lnTo>
                            <a:pt x="109" y="144"/>
                          </a:lnTo>
                          <a:lnTo>
                            <a:pt x="110" y="144"/>
                          </a:lnTo>
                          <a:lnTo>
                            <a:pt x="110" y="144"/>
                          </a:lnTo>
                          <a:lnTo>
                            <a:pt x="110" y="143"/>
                          </a:lnTo>
                          <a:lnTo>
                            <a:pt x="110" y="143"/>
                          </a:lnTo>
                          <a:lnTo>
                            <a:pt x="110" y="143"/>
                          </a:lnTo>
                          <a:lnTo>
                            <a:pt x="109" y="143"/>
                          </a:lnTo>
                          <a:lnTo>
                            <a:pt x="109" y="142"/>
                          </a:lnTo>
                          <a:lnTo>
                            <a:pt x="107" y="141"/>
                          </a:lnTo>
                          <a:lnTo>
                            <a:pt x="107" y="141"/>
                          </a:lnTo>
                          <a:lnTo>
                            <a:pt x="103" y="141"/>
                          </a:lnTo>
                          <a:lnTo>
                            <a:pt x="103" y="139"/>
                          </a:lnTo>
                          <a:lnTo>
                            <a:pt x="103" y="139"/>
                          </a:lnTo>
                          <a:lnTo>
                            <a:pt x="103" y="137"/>
                          </a:lnTo>
                          <a:lnTo>
                            <a:pt x="105" y="137"/>
                          </a:lnTo>
                          <a:lnTo>
                            <a:pt x="107" y="138"/>
                          </a:lnTo>
                          <a:lnTo>
                            <a:pt x="109" y="138"/>
                          </a:lnTo>
                          <a:lnTo>
                            <a:pt x="110" y="138"/>
                          </a:lnTo>
                          <a:lnTo>
                            <a:pt x="110" y="137"/>
                          </a:lnTo>
                          <a:lnTo>
                            <a:pt x="111" y="137"/>
                          </a:lnTo>
                          <a:lnTo>
                            <a:pt x="113" y="135"/>
                          </a:lnTo>
                          <a:lnTo>
                            <a:pt x="113" y="134"/>
                          </a:lnTo>
                          <a:lnTo>
                            <a:pt x="113" y="133"/>
                          </a:lnTo>
                          <a:lnTo>
                            <a:pt x="113" y="133"/>
                          </a:lnTo>
                          <a:lnTo>
                            <a:pt x="113" y="133"/>
                          </a:lnTo>
                          <a:lnTo>
                            <a:pt x="110" y="133"/>
                          </a:lnTo>
                          <a:lnTo>
                            <a:pt x="110" y="131"/>
                          </a:lnTo>
                          <a:lnTo>
                            <a:pt x="110" y="130"/>
                          </a:lnTo>
                          <a:lnTo>
                            <a:pt x="111" y="130"/>
                          </a:lnTo>
                          <a:lnTo>
                            <a:pt x="113" y="131"/>
                          </a:lnTo>
                          <a:lnTo>
                            <a:pt x="115" y="130"/>
                          </a:lnTo>
                          <a:lnTo>
                            <a:pt x="117" y="130"/>
                          </a:lnTo>
                          <a:lnTo>
                            <a:pt x="118" y="130"/>
                          </a:lnTo>
                          <a:lnTo>
                            <a:pt x="119" y="131"/>
                          </a:lnTo>
                          <a:lnTo>
                            <a:pt x="119" y="127"/>
                          </a:lnTo>
                          <a:lnTo>
                            <a:pt x="122" y="129"/>
                          </a:lnTo>
                          <a:lnTo>
                            <a:pt x="122" y="130"/>
                          </a:lnTo>
                          <a:lnTo>
                            <a:pt x="124" y="130"/>
                          </a:lnTo>
                          <a:lnTo>
                            <a:pt x="124" y="129"/>
                          </a:lnTo>
                          <a:lnTo>
                            <a:pt x="122" y="129"/>
                          </a:lnTo>
                          <a:lnTo>
                            <a:pt x="122" y="126"/>
                          </a:lnTo>
                          <a:lnTo>
                            <a:pt x="123" y="126"/>
                          </a:lnTo>
                          <a:lnTo>
                            <a:pt x="124" y="126"/>
                          </a:lnTo>
                          <a:lnTo>
                            <a:pt x="126" y="126"/>
                          </a:lnTo>
                          <a:lnTo>
                            <a:pt x="126" y="125"/>
                          </a:lnTo>
                          <a:lnTo>
                            <a:pt x="126" y="124"/>
                          </a:lnTo>
                          <a:lnTo>
                            <a:pt x="124" y="124"/>
                          </a:lnTo>
                          <a:lnTo>
                            <a:pt x="124" y="122"/>
                          </a:lnTo>
                          <a:lnTo>
                            <a:pt x="126" y="121"/>
                          </a:lnTo>
                          <a:lnTo>
                            <a:pt x="126" y="121"/>
                          </a:lnTo>
                          <a:lnTo>
                            <a:pt x="126" y="121"/>
                          </a:lnTo>
                          <a:lnTo>
                            <a:pt x="127" y="121"/>
                          </a:lnTo>
                          <a:lnTo>
                            <a:pt x="128" y="121"/>
                          </a:lnTo>
                          <a:lnTo>
                            <a:pt x="130" y="121"/>
                          </a:lnTo>
                          <a:lnTo>
                            <a:pt x="131" y="122"/>
                          </a:lnTo>
                          <a:lnTo>
                            <a:pt x="131" y="121"/>
                          </a:lnTo>
                          <a:lnTo>
                            <a:pt x="132" y="120"/>
                          </a:lnTo>
                          <a:lnTo>
                            <a:pt x="132" y="120"/>
                          </a:lnTo>
                          <a:lnTo>
                            <a:pt x="134" y="120"/>
                          </a:lnTo>
                          <a:lnTo>
                            <a:pt x="134" y="120"/>
                          </a:lnTo>
                          <a:lnTo>
                            <a:pt x="134" y="121"/>
                          </a:lnTo>
                          <a:lnTo>
                            <a:pt x="135" y="122"/>
                          </a:lnTo>
                          <a:lnTo>
                            <a:pt x="135" y="124"/>
                          </a:lnTo>
                          <a:lnTo>
                            <a:pt x="141" y="125"/>
                          </a:lnTo>
                          <a:lnTo>
                            <a:pt x="143" y="121"/>
                          </a:lnTo>
                          <a:lnTo>
                            <a:pt x="143" y="121"/>
                          </a:lnTo>
                          <a:lnTo>
                            <a:pt x="144" y="120"/>
                          </a:lnTo>
                          <a:lnTo>
                            <a:pt x="145" y="120"/>
                          </a:lnTo>
                          <a:lnTo>
                            <a:pt x="145" y="120"/>
                          </a:lnTo>
                          <a:lnTo>
                            <a:pt x="147" y="118"/>
                          </a:lnTo>
                          <a:lnTo>
                            <a:pt x="147" y="117"/>
                          </a:lnTo>
                          <a:lnTo>
                            <a:pt x="149" y="116"/>
                          </a:lnTo>
                          <a:lnTo>
                            <a:pt x="149" y="114"/>
                          </a:lnTo>
                          <a:lnTo>
                            <a:pt x="147" y="116"/>
                          </a:lnTo>
                          <a:lnTo>
                            <a:pt x="145" y="117"/>
                          </a:lnTo>
                          <a:lnTo>
                            <a:pt x="145" y="117"/>
                          </a:lnTo>
                          <a:lnTo>
                            <a:pt x="144" y="118"/>
                          </a:lnTo>
                          <a:lnTo>
                            <a:pt x="143" y="120"/>
                          </a:lnTo>
                          <a:lnTo>
                            <a:pt x="141" y="120"/>
                          </a:lnTo>
                          <a:lnTo>
                            <a:pt x="141" y="120"/>
                          </a:lnTo>
                          <a:lnTo>
                            <a:pt x="140" y="120"/>
                          </a:lnTo>
                          <a:lnTo>
                            <a:pt x="140" y="120"/>
                          </a:lnTo>
                          <a:lnTo>
                            <a:pt x="139" y="121"/>
                          </a:lnTo>
                          <a:lnTo>
                            <a:pt x="137" y="121"/>
                          </a:lnTo>
                          <a:lnTo>
                            <a:pt x="137" y="121"/>
                          </a:lnTo>
                          <a:lnTo>
                            <a:pt x="137" y="121"/>
                          </a:lnTo>
                          <a:lnTo>
                            <a:pt x="136" y="121"/>
                          </a:lnTo>
                          <a:lnTo>
                            <a:pt x="136" y="120"/>
                          </a:lnTo>
                          <a:lnTo>
                            <a:pt x="137" y="120"/>
                          </a:lnTo>
                          <a:lnTo>
                            <a:pt x="137" y="120"/>
                          </a:lnTo>
                          <a:lnTo>
                            <a:pt x="137" y="118"/>
                          </a:lnTo>
                          <a:lnTo>
                            <a:pt x="136" y="118"/>
                          </a:lnTo>
                          <a:lnTo>
                            <a:pt x="136" y="117"/>
                          </a:lnTo>
                          <a:lnTo>
                            <a:pt x="139" y="117"/>
                          </a:lnTo>
                          <a:lnTo>
                            <a:pt x="139" y="116"/>
                          </a:lnTo>
                          <a:lnTo>
                            <a:pt x="140" y="116"/>
                          </a:lnTo>
                          <a:lnTo>
                            <a:pt x="141" y="114"/>
                          </a:lnTo>
                          <a:lnTo>
                            <a:pt x="143" y="112"/>
                          </a:lnTo>
                          <a:lnTo>
                            <a:pt x="144" y="110"/>
                          </a:lnTo>
                          <a:lnTo>
                            <a:pt x="145" y="110"/>
                          </a:lnTo>
                          <a:lnTo>
                            <a:pt x="145" y="108"/>
                          </a:lnTo>
                          <a:lnTo>
                            <a:pt x="147" y="108"/>
                          </a:lnTo>
                          <a:lnTo>
                            <a:pt x="147" y="107"/>
                          </a:lnTo>
                          <a:lnTo>
                            <a:pt x="149" y="108"/>
                          </a:lnTo>
                          <a:lnTo>
                            <a:pt x="149" y="105"/>
                          </a:lnTo>
                          <a:lnTo>
                            <a:pt x="152" y="105"/>
                          </a:lnTo>
                          <a:lnTo>
                            <a:pt x="152" y="104"/>
                          </a:lnTo>
                          <a:lnTo>
                            <a:pt x="152" y="104"/>
                          </a:lnTo>
                          <a:lnTo>
                            <a:pt x="151" y="103"/>
                          </a:lnTo>
                          <a:lnTo>
                            <a:pt x="153" y="101"/>
                          </a:lnTo>
                          <a:lnTo>
                            <a:pt x="156" y="103"/>
                          </a:lnTo>
                          <a:lnTo>
                            <a:pt x="157" y="103"/>
                          </a:lnTo>
                          <a:lnTo>
                            <a:pt x="158" y="103"/>
                          </a:lnTo>
                          <a:lnTo>
                            <a:pt x="160" y="101"/>
                          </a:lnTo>
                          <a:lnTo>
                            <a:pt x="160" y="101"/>
                          </a:lnTo>
                          <a:lnTo>
                            <a:pt x="160" y="100"/>
                          </a:lnTo>
                          <a:lnTo>
                            <a:pt x="158" y="99"/>
                          </a:lnTo>
                          <a:lnTo>
                            <a:pt x="158" y="97"/>
                          </a:lnTo>
                          <a:lnTo>
                            <a:pt x="160" y="96"/>
                          </a:lnTo>
                          <a:lnTo>
                            <a:pt x="160" y="96"/>
                          </a:lnTo>
                          <a:lnTo>
                            <a:pt x="162" y="95"/>
                          </a:lnTo>
                          <a:lnTo>
                            <a:pt x="164" y="95"/>
                          </a:lnTo>
                          <a:lnTo>
                            <a:pt x="164" y="93"/>
                          </a:lnTo>
                          <a:lnTo>
                            <a:pt x="166" y="93"/>
                          </a:lnTo>
                          <a:lnTo>
                            <a:pt x="168" y="92"/>
                          </a:lnTo>
                          <a:lnTo>
                            <a:pt x="169" y="91"/>
                          </a:lnTo>
                          <a:lnTo>
                            <a:pt x="169" y="91"/>
                          </a:lnTo>
                          <a:lnTo>
                            <a:pt x="169" y="91"/>
                          </a:lnTo>
                          <a:lnTo>
                            <a:pt x="169" y="91"/>
                          </a:lnTo>
                          <a:lnTo>
                            <a:pt x="170" y="91"/>
                          </a:lnTo>
                          <a:lnTo>
                            <a:pt x="170" y="91"/>
                          </a:lnTo>
                          <a:lnTo>
                            <a:pt x="173" y="89"/>
                          </a:lnTo>
                          <a:lnTo>
                            <a:pt x="171" y="88"/>
                          </a:lnTo>
                          <a:lnTo>
                            <a:pt x="171" y="88"/>
                          </a:lnTo>
                          <a:lnTo>
                            <a:pt x="171" y="87"/>
                          </a:lnTo>
                          <a:lnTo>
                            <a:pt x="173" y="87"/>
                          </a:lnTo>
                          <a:lnTo>
                            <a:pt x="171" y="87"/>
                          </a:lnTo>
                          <a:lnTo>
                            <a:pt x="171" y="84"/>
                          </a:lnTo>
                          <a:lnTo>
                            <a:pt x="173" y="84"/>
                          </a:lnTo>
                          <a:lnTo>
                            <a:pt x="173" y="83"/>
                          </a:lnTo>
                          <a:lnTo>
                            <a:pt x="171" y="83"/>
                          </a:lnTo>
                          <a:lnTo>
                            <a:pt x="171" y="82"/>
                          </a:lnTo>
                          <a:lnTo>
                            <a:pt x="171" y="80"/>
                          </a:lnTo>
                          <a:lnTo>
                            <a:pt x="173" y="80"/>
                          </a:lnTo>
                          <a:lnTo>
                            <a:pt x="175" y="80"/>
                          </a:lnTo>
                          <a:lnTo>
                            <a:pt x="175" y="79"/>
                          </a:lnTo>
                          <a:lnTo>
                            <a:pt x="178" y="79"/>
                          </a:lnTo>
                          <a:lnTo>
                            <a:pt x="178" y="78"/>
                          </a:lnTo>
                          <a:lnTo>
                            <a:pt x="177" y="78"/>
                          </a:lnTo>
                          <a:lnTo>
                            <a:pt x="177" y="76"/>
                          </a:lnTo>
                          <a:lnTo>
                            <a:pt x="181" y="76"/>
                          </a:lnTo>
                          <a:lnTo>
                            <a:pt x="181" y="75"/>
                          </a:lnTo>
                          <a:lnTo>
                            <a:pt x="182" y="76"/>
                          </a:lnTo>
                          <a:lnTo>
                            <a:pt x="182" y="75"/>
                          </a:lnTo>
                          <a:lnTo>
                            <a:pt x="183" y="75"/>
                          </a:lnTo>
                          <a:lnTo>
                            <a:pt x="185" y="74"/>
                          </a:lnTo>
                          <a:lnTo>
                            <a:pt x="185" y="72"/>
                          </a:lnTo>
                          <a:lnTo>
                            <a:pt x="186" y="72"/>
                          </a:lnTo>
                          <a:lnTo>
                            <a:pt x="186" y="72"/>
                          </a:lnTo>
                          <a:lnTo>
                            <a:pt x="187" y="72"/>
                          </a:lnTo>
                          <a:lnTo>
                            <a:pt x="187" y="72"/>
                          </a:lnTo>
                          <a:lnTo>
                            <a:pt x="189" y="71"/>
                          </a:lnTo>
                          <a:lnTo>
                            <a:pt x="187" y="71"/>
                          </a:lnTo>
                          <a:lnTo>
                            <a:pt x="186" y="70"/>
                          </a:lnTo>
                          <a:lnTo>
                            <a:pt x="187" y="69"/>
                          </a:lnTo>
                          <a:lnTo>
                            <a:pt x="187" y="69"/>
                          </a:lnTo>
                          <a:lnTo>
                            <a:pt x="187" y="67"/>
                          </a:lnTo>
                          <a:lnTo>
                            <a:pt x="194" y="67"/>
                          </a:lnTo>
                          <a:lnTo>
                            <a:pt x="194" y="65"/>
                          </a:lnTo>
                          <a:lnTo>
                            <a:pt x="191" y="65"/>
                          </a:lnTo>
                          <a:lnTo>
                            <a:pt x="192" y="63"/>
                          </a:lnTo>
                          <a:lnTo>
                            <a:pt x="192" y="63"/>
                          </a:lnTo>
                          <a:lnTo>
                            <a:pt x="192" y="61"/>
                          </a:lnTo>
                          <a:lnTo>
                            <a:pt x="190" y="62"/>
                          </a:lnTo>
                          <a:lnTo>
                            <a:pt x="190" y="59"/>
                          </a:lnTo>
                          <a:lnTo>
                            <a:pt x="191" y="59"/>
                          </a:lnTo>
                          <a:lnTo>
                            <a:pt x="191" y="58"/>
                          </a:lnTo>
                          <a:lnTo>
                            <a:pt x="190" y="58"/>
                          </a:lnTo>
                          <a:lnTo>
                            <a:pt x="190" y="58"/>
                          </a:lnTo>
                          <a:lnTo>
                            <a:pt x="189" y="58"/>
                          </a:lnTo>
                          <a:lnTo>
                            <a:pt x="189" y="57"/>
                          </a:lnTo>
                          <a:lnTo>
                            <a:pt x="191" y="57"/>
                          </a:lnTo>
                          <a:lnTo>
                            <a:pt x="194" y="57"/>
                          </a:lnTo>
                          <a:lnTo>
                            <a:pt x="195" y="58"/>
                          </a:lnTo>
                          <a:lnTo>
                            <a:pt x="195" y="59"/>
                          </a:lnTo>
                          <a:lnTo>
                            <a:pt x="196" y="61"/>
                          </a:lnTo>
                          <a:lnTo>
                            <a:pt x="198" y="61"/>
                          </a:lnTo>
                          <a:lnTo>
                            <a:pt x="196" y="58"/>
                          </a:lnTo>
                          <a:lnTo>
                            <a:pt x="196" y="55"/>
                          </a:lnTo>
                          <a:lnTo>
                            <a:pt x="198" y="55"/>
                          </a:lnTo>
                          <a:lnTo>
                            <a:pt x="198" y="55"/>
                          </a:lnTo>
                          <a:lnTo>
                            <a:pt x="200" y="54"/>
                          </a:lnTo>
                          <a:lnTo>
                            <a:pt x="203" y="54"/>
                          </a:lnTo>
                          <a:lnTo>
                            <a:pt x="203" y="53"/>
                          </a:lnTo>
                          <a:lnTo>
                            <a:pt x="202" y="53"/>
                          </a:lnTo>
                          <a:lnTo>
                            <a:pt x="200" y="52"/>
                          </a:lnTo>
                          <a:lnTo>
                            <a:pt x="199" y="53"/>
                          </a:lnTo>
                          <a:lnTo>
                            <a:pt x="198" y="54"/>
                          </a:lnTo>
                          <a:lnTo>
                            <a:pt x="196" y="54"/>
                          </a:lnTo>
                          <a:lnTo>
                            <a:pt x="194" y="54"/>
                          </a:lnTo>
                          <a:lnTo>
                            <a:pt x="194" y="52"/>
                          </a:lnTo>
                          <a:lnTo>
                            <a:pt x="195" y="52"/>
                          </a:lnTo>
                          <a:lnTo>
                            <a:pt x="195" y="50"/>
                          </a:lnTo>
                          <a:lnTo>
                            <a:pt x="199" y="50"/>
                          </a:lnTo>
                          <a:lnTo>
                            <a:pt x="199" y="49"/>
                          </a:lnTo>
                          <a:lnTo>
                            <a:pt x="200" y="49"/>
                          </a:lnTo>
                          <a:lnTo>
                            <a:pt x="200" y="49"/>
                          </a:lnTo>
                          <a:lnTo>
                            <a:pt x="202" y="49"/>
                          </a:lnTo>
                          <a:lnTo>
                            <a:pt x="203" y="48"/>
                          </a:lnTo>
                          <a:lnTo>
                            <a:pt x="204" y="45"/>
                          </a:lnTo>
                          <a:lnTo>
                            <a:pt x="204" y="45"/>
                          </a:lnTo>
                          <a:lnTo>
                            <a:pt x="203" y="45"/>
                          </a:lnTo>
                          <a:lnTo>
                            <a:pt x="203" y="44"/>
                          </a:lnTo>
                          <a:lnTo>
                            <a:pt x="204" y="42"/>
                          </a:lnTo>
                          <a:lnTo>
                            <a:pt x="204" y="40"/>
                          </a:lnTo>
                          <a:lnTo>
                            <a:pt x="206" y="40"/>
                          </a:lnTo>
                          <a:lnTo>
                            <a:pt x="206" y="38"/>
                          </a:lnTo>
                          <a:lnTo>
                            <a:pt x="206" y="37"/>
                          </a:lnTo>
                          <a:lnTo>
                            <a:pt x="208" y="37"/>
                          </a:lnTo>
                          <a:lnTo>
                            <a:pt x="208" y="35"/>
                          </a:lnTo>
                          <a:lnTo>
                            <a:pt x="208" y="32"/>
                          </a:lnTo>
                          <a:lnTo>
                            <a:pt x="209" y="32"/>
                          </a:lnTo>
                          <a:lnTo>
                            <a:pt x="209" y="33"/>
                          </a:lnTo>
                          <a:lnTo>
                            <a:pt x="209" y="33"/>
                          </a:lnTo>
                          <a:lnTo>
                            <a:pt x="209" y="33"/>
                          </a:lnTo>
                          <a:lnTo>
                            <a:pt x="211" y="35"/>
                          </a:lnTo>
                          <a:lnTo>
                            <a:pt x="212" y="35"/>
                          </a:lnTo>
                          <a:lnTo>
                            <a:pt x="213" y="35"/>
                          </a:lnTo>
                          <a:lnTo>
                            <a:pt x="213" y="35"/>
                          </a:lnTo>
                          <a:lnTo>
                            <a:pt x="213" y="35"/>
                          </a:lnTo>
                          <a:lnTo>
                            <a:pt x="215" y="33"/>
                          </a:lnTo>
                          <a:lnTo>
                            <a:pt x="212" y="32"/>
                          </a:lnTo>
                          <a:lnTo>
                            <a:pt x="212" y="31"/>
                          </a:lnTo>
                          <a:lnTo>
                            <a:pt x="213" y="31"/>
                          </a:lnTo>
                          <a:lnTo>
                            <a:pt x="213" y="31"/>
                          </a:lnTo>
                          <a:lnTo>
                            <a:pt x="215" y="32"/>
                          </a:lnTo>
                          <a:lnTo>
                            <a:pt x="215" y="32"/>
                          </a:lnTo>
                          <a:lnTo>
                            <a:pt x="215" y="33"/>
                          </a:lnTo>
                          <a:lnTo>
                            <a:pt x="216" y="33"/>
                          </a:lnTo>
                          <a:lnTo>
                            <a:pt x="216" y="35"/>
                          </a:lnTo>
                          <a:lnTo>
                            <a:pt x="217" y="35"/>
                          </a:lnTo>
                          <a:lnTo>
                            <a:pt x="217" y="29"/>
                          </a:lnTo>
                          <a:lnTo>
                            <a:pt x="215" y="29"/>
                          </a:lnTo>
                          <a:lnTo>
                            <a:pt x="215" y="28"/>
                          </a:lnTo>
                          <a:lnTo>
                            <a:pt x="215" y="27"/>
                          </a:lnTo>
                          <a:lnTo>
                            <a:pt x="215" y="27"/>
                          </a:lnTo>
                          <a:lnTo>
                            <a:pt x="216" y="24"/>
                          </a:lnTo>
                          <a:lnTo>
                            <a:pt x="219" y="24"/>
                          </a:lnTo>
                          <a:lnTo>
                            <a:pt x="219" y="24"/>
                          </a:lnTo>
                          <a:lnTo>
                            <a:pt x="219" y="24"/>
                          </a:lnTo>
                          <a:lnTo>
                            <a:pt x="219" y="27"/>
                          </a:lnTo>
                          <a:lnTo>
                            <a:pt x="220" y="28"/>
                          </a:lnTo>
                          <a:lnTo>
                            <a:pt x="221" y="28"/>
                          </a:lnTo>
                          <a:lnTo>
                            <a:pt x="223" y="27"/>
                          </a:lnTo>
                          <a:lnTo>
                            <a:pt x="225" y="25"/>
                          </a:lnTo>
                          <a:lnTo>
                            <a:pt x="225" y="23"/>
                          </a:lnTo>
                          <a:lnTo>
                            <a:pt x="226" y="23"/>
                          </a:lnTo>
                          <a:lnTo>
                            <a:pt x="226" y="21"/>
                          </a:lnTo>
                          <a:lnTo>
                            <a:pt x="228" y="21"/>
                          </a:lnTo>
                          <a:lnTo>
                            <a:pt x="228" y="24"/>
                          </a:lnTo>
                          <a:lnTo>
                            <a:pt x="228" y="25"/>
                          </a:lnTo>
                          <a:lnTo>
                            <a:pt x="228" y="27"/>
                          </a:lnTo>
                          <a:lnTo>
                            <a:pt x="228" y="25"/>
                          </a:lnTo>
                          <a:lnTo>
                            <a:pt x="230" y="24"/>
                          </a:lnTo>
                          <a:lnTo>
                            <a:pt x="230" y="24"/>
                          </a:lnTo>
                          <a:lnTo>
                            <a:pt x="230" y="23"/>
                          </a:lnTo>
                          <a:lnTo>
                            <a:pt x="230" y="23"/>
                          </a:lnTo>
                          <a:lnTo>
                            <a:pt x="232" y="21"/>
                          </a:lnTo>
                          <a:lnTo>
                            <a:pt x="232" y="20"/>
                          </a:lnTo>
                          <a:lnTo>
                            <a:pt x="232" y="20"/>
                          </a:lnTo>
                          <a:lnTo>
                            <a:pt x="232" y="25"/>
                          </a:lnTo>
                          <a:lnTo>
                            <a:pt x="232" y="25"/>
                          </a:lnTo>
                          <a:lnTo>
                            <a:pt x="232" y="25"/>
                          </a:lnTo>
                          <a:lnTo>
                            <a:pt x="234" y="25"/>
                          </a:lnTo>
                          <a:lnTo>
                            <a:pt x="236" y="23"/>
                          </a:lnTo>
                          <a:lnTo>
                            <a:pt x="234" y="23"/>
                          </a:lnTo>
                          <a:lnTo>
                            <a:pt x="233" y="20"/>
                          </a:lnTo>
                          <a:lnTo>
                            <a:pt x="234" y="20"/>
                          </a:lnTo>
                          <a:lnTo>
                            <a:pt x="234" y="20"/>
                          </a:lnTo>
                          <a:lnTo>
                            <a:pt x="236" y="20"/>
                          </a:lnTo>
                          <a:lnTo>
                            <a:pt x="236" y="20"/>
                          </a:lnTo>
                          <a:lnTo>
                            <a:pt x="236" y="20"/>
                          </a:lnTo>
                          <a:lnTo>
                            <a:pt x="238" y="21"/>
                          </a:lnTo>
                          <a:lnTo>
                            <a:pt x="240" y="23"/>
                          </a:lnTo>
                          <a:lnTo>
                            <a:pt x="242" y="24"/>
                          </a:lnTo>
                          <a:lnTo>
                            <a:pt x="241" y="21"/>
                          </a:lnTo>
                          <a:lnTo>
                            <a:pt x="240" y="19"/>
                          </a:lnTo>
                          <a:lnTo>
                            <a:pt x="238" y="17"/>
                          </a:lnTo>
                          <a:lnTo>
                            <a:pt x="237" y="19"/>
                          </a:lnTo>
                          <a:lnTo>
                            <a:pt x="236" y="19"/>
                          </a:lnTo>
                          <a:lnTo>
                            <a:pt x="236" y="19"/>
                          </a:lnTo>
                          <a:lnTo>
                            <a:pt x="236" y="17"/>
                          </a:lnTo>
                          <a:lnTo>
                            <a:pt x="236" y="17"/>
                          </a:lnTo>
                          <a:lnTo>
                            <a:pt x="234" y="16"/>
                          </a:lnTo>
                          <a:lnTo>
                            <a:pt x="238" y="16"/>
                          </a:lnTo>
                          <a:lnTo>
                            <a:pt x="240" y="14"/>
                          </a:lnTo>
                          <a:lnTo>
                            <a:pt x="242" y="15"/>
                          </a:lnTo>
                          <a:lnTo>
                            <a:pt x="242" y="16"/>
                          </a:lnTo>
                          <a:lnTo>
                            <a:pt x="243" y="16"/>
                          </a:lnTo>
                          <a:lnTo>
                            <a:pt x="246" y="16"/>
                          </a:lnTo>
                          <a:lnTo>
                            <a:pt x="246" y="17"/>
                          </a:lnTo>
                          <a:lnTo>
                            <a:pt x="247" y="19"/>
                          </a:lnTo>
                          <a:lnTo>
                            <a:pt x="249" y="19"/>
                          </a:lnTo>
                          <a:lnTo>
                            <a:pt x="249" y="20"/>
                          </a:lnTo>
                          <a:lnTo>
                            <a:pt x="251" y="20"/>
                          </a:lnTo>
                          <a:lnTo>
                            <a:pt x="251" y="20"/>
                          </a:lnTo>
                          <a:lnTo>
                            <a:pt x="253" y="20"/>
                          </a:lnTo>
                          <a:lnTo>
                            <a:pt x="253" y="20"/>
                          </a:lnTo>
                          <a:lnTo>
                            <a:pt x="253" y="20"/>
                          </a:lnTo>
                          <a:lnTo>
                            <a:pt x="253" y="19"/>
                          </a:lnTo>
                          <a:lnTo>
                            <a:pt x="254" y="17"/>
                          </a:lnTo>
                          <a:lnTo>
                            <a:pt x="254" y="17"/>
                          </a:lnTo>
                          <a:lnTo>
                            <a:pt x="254" y="17"/>
                          </a:lnTo>
                          <a:lnTo>
                            <a:pt x="255" y="17"/>
                          </a:lnTo>
                          <a:lnTo>
                            <a:pt x="257" y="16"/>
                          </a:lnTo>
                          <a:lnTo>
                            <a:pt x="258" y="16"/>
                          </a:lnTo>
                          <a:lnTo>
                            <a:pt x="258" y="15"/>
                          </a:lnTo>
                          <a:lnTo>
                            <a:pt x="259" y="15"/>
                          </a:lnTo>
                          <a:lnTo>
                            <a:pt x="261" y="12"/>
                          </a:lnTo>
                          <a:lnTo>
                            <a:pt x="261" y="12"/>
                          </a:lnTo>
                          <a:lnTo>
                            <a:pt x="261" y="11"/>
                          </a:lnTo>
                          <a:lnTo>
                            <a:pt x="263" y="11"/>
                          </a:lnTo>
                          <a:lnTo>
                            <a:pt x="263" y="12"/>
                          </a:lnTo>
                          <a:lnTo>
                            <a:pt x="263" y="15"/>
                          </a:lnTo>
                          <a:lnTo>
                            <a:pt x="267" y="15"/>
                          </a:lnTo>
                          <a:lnTo>
                            <a:pt x="267" y="14"/>
                          </a:lnTo>
                          <a:lnTo>
                            <a:pt x="266" y="12"/>
                          </a:lnTo>
                          <a:lnTo>
                            <a:pt x="266" y="11"/>
                          </a:lnTo>
                          <a:lnTo>
                            <a:pt x="266" y="8"/>
                          </a:lnTo>
                          <a:lnTo>
                            <a:pt x="267" y="7"/>
                          </a:lnTo>
                          <a:lnTo>
                            <a:pt x="267" y="7"/>
                          </a:lnTo>
                          <a:lnTo>
                            <a:pt x="268" y="7"/>
                          </a:lnTo>
                          <a:lnTo>
                            <a:pt x="270" y="8"/>
                          </a:lnTo>
                          <a:lnTo>
                            <a:pt x="271" y="10"/>
                          </a:lnTo>
                          <a:lnTo>
                            <a:pt x="272" y="10"/>
                          </a:lnTo>
                          <a:lnTo>
                            <a:pt x="272" y="8"/>
                          </a:lnTo>
                          <a:lnTo>
                            <a:pt x="274" y="8"/>
                          </a:lnTo>
                          <a:lnTo>
                            <a:pt x="274" y="11"/>
                          </a:lnTo>
                          <a:lnTo>
                            <a:pt x="276" y="10"/>
                          </a:lnTo>
                          <a:lnTo>
                            <a:pt x="276" y="10"/>
                          </a:lnTo>
                          <a:lnTo>
                            <a:pt x="276" y="11"/>
                          </a:lnTo>
                          <a:lnTo>
                            <a:pt x="278" y="11"/>
                          </a:lnTo>
                          <a:lnTo>
                            <a:pt x="278" y="12"/>
                          </a:lnTo>
                          <a:lnTo>
                            <a:pt x="276" y="15"/>
                          </a:lnTo>
                          <a:lnTo>
                            <a:pt x="275" y="15"/>
                          </a:lnTo>
                          <a:lnTo>
                            <a:pt x="275" y="16"/>
                          </a:lnTo>
                          <a:lnTo>
                            <a:pt x="272" y="16"/>
                          </a:lnTo>
                          <a:lnTo>
                            <a:pt x="272" y="20"/>
                          </a:lnTo>
                          <a:lnTo>
                            <a:pt x="271" y="24"/>
                          </a:lnTo>
                          <a:lnTo>
                            <a:pt x="271" y="24"/>
                          </a:lnTo>
                          <a:lnTo>
                            <a:pt x="272" y="24"/>
                          </a:lnTo>
                          <a:lnTo>
                            <a:pt x="272" y="24"/>
                          </a:lnTo>
                          <a:lnTo>
                            <a:pt x="272" y="24"/>
                          </a:lnTo>
                          <a:lnTo>
                            <a:pt x="274" y="23"/>
                          </a:lnTo>
                          <a:lnTo>
                            <a:pt x="274" y="21"/>
                          </a:lnTo>
                          <a:lnTo>
                            <a:pt x="275" y="21"/>
                          </a:lnTo>
                          <a:lnTo>
                            <a:pt x="275" y="19"/>
                          </a:lnTo>
                          <a:lnTo>
                            <a:pt x="276" y="19"/>
                          </a:lnTo>
                          <a:lnTo>
                            <a:pt x="276" y="17"/>
                          </a:lnTo>
                          <a:lnTo>
                            <a:pt x="279" y="17"/>
                          </a:lnTo>
                          <a:lnTo>
                            <a:pt x="279" y="16"/>
                          </a:lnTo>
                          <a:lnTo>
                            <a:pt x="280" y="14"/>
                          </a:lnTo>
                          <a:lnTo>
                            <a:pt x="280" y="12"/>
                          </a:lnTo>
                          <a:lnTo>
                            <a:pt x="281" y="11"/>
                          </a:lnTo>
                          <a:lnTo>
                            <a:pt x="283" y="11"/>
                          </a:lnTo>
                          <a:lnTo>
                            <a:pt x="283" y="10"/>
                          </a:lnTo>
                          <a:lnTo>
                            <a:pt x="283" y="8"/>
                          </a:lnTo>
                          <a:lnTo>
                            <a:pt x="284" y="8"/>
                          </a:lnTo>
                          <a:lnTo>
                            <a:pt x="285" y="8"/>
                          </a:lnTo>
                          <a:lnTo>
                            <a:pt x="285" y="6"/>
                          </a:lnTo>
                          <a:lnTo>
                            <a:pt x="287" y="6"/>
                          </a:lnTo>
                          <a:lnTo>
                            <a:pt x="287" y="8"/>
                          </a:lnTo>
                          <a:lnTo>
                            <a:pt x="287" y="8"/>
                          </a:lnTo>
                          <a:lnTo>
                            <a:pt x="287" y="10"/>
                          </a:lnTo>
                          <a:lnTo>
                            <a:pt x="285" y="11"/>
                          </a:lnTo>
                          <a:lnTo>
                            <a:pt x="285" y="12"/>
                          </a:lnTo>
                          <a:lnTo>
                            <a:pt x="284" y="12"/>
                          </a:lnTo>
                          <a:lnTo>
                            <a:pt x="284" y="14"/>
                          </a:lnTo>
                          <a:lnTo>
                            <a:pt x="285" y="14"/>
                          </a:lnTo>
                          <a:lnTo>
                            <a:pt x="285" y="15"/>
                          </a:lnTo>
                          <a:lnTo>
                            <a:pt x="284" y="19"/>
                          </a:lnTo>
                          <a:lnTo>
                            <a:pt x="285" y="19"/>
                          </a:lnTo>
                          <a:lnTo>
                            <a:pt x="285" y="16"/>
                          </a:lnTo>
                          <a:lnTo>
                            <a:pt x="287" y="15"/>
                          </a:lnTo>
                          <a:lnTo>
                            <a:pt x="289" y="14"/>
                          </a:lnTo>
                          <a:lnTo>
                            <a:pt x="289" y="11"/>
                          </a:lnTo>
                          <a:lnTo>
                            <a:pt x="291" y="10"/>
                          </a:lnTo>
                          <a:lnTo>
                            <a:pt x="291" y="10"/>
                          </a:lnTo>
                          <a:lnTo>
                            <a:pt x="292" y="8"/>
                          </a:lnTo>
                          <a:lnTo>
                            <a:pt x="293" y="8"/>
                          </a:lnTo>
                          <a:lnTo>
                            <a:pt x="293" y="7"/>
                          </a:lnTo>
                          <a:lnTo>
                            <a:pt x="292" y="6"/>
                          </a:lnTo>
                          <a:lnTo>
                            <a:pt x="292" y="4"/>
                          </a:lnTo>
                          <a:lnTo>
                            <a:pt x="295" y="4"/>
                          </a:lnTo>
                          <a:lnTo>
                            <a:pt x="295" y="4"/>
                          </a:lnTo>
                          <a:lnTo>
                            <a:pt x="295" y="4"/>
                          </a:lnTo>
                          <a:lnTo>
                            <a:pt x="295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" name="Freeform 13">
                      <a:extLst>
                        <a:ext uri="{FF2B5EF4-FFF2-40B4-BE49-F238E27FC236}">
                          <a16:creationId xmlns:a16="http://schemas.microsoft.com/office/drawing/2014/main" id="{282549FE-659C-020F-BA8D-9F5B7DDFAE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514397" y="1457779"/>
                      <a:ext cx="976313" cy="579438"/>
                    </a:xfrm>
                    <a:custGeom>
                      <a:avLst/>
                      <a:gdLst>
                        <a:gd name="T0" fmla="*/ 219 w 615"/>
                        <a:gd name="T1" fmla="*/ 11 h 365"/>
                        <a:gd name="T2" fmla="*/ 228 w 615"/>
                        <a:gd name="T3" fmla="*/ 16 h 365"/>
                        <a:gd name="T4" fmla="*/ 216 w 615"/>
                        <a:gd name="T5" fmla="*/ 28 h 365"/>
                        <a:gd name="T6" fmla="*/ 250 w 615"/>
                        <a:gd name="T7" fmla="*/ 15 h 365"/>
                        <a:gd name="T8" fmla="*/ 254 w 615"/>
                        <a:gd name="T9" fmla="*/ 32 h 365"/>
                        <a:gd name="T10" fmla="*/ 292 w 615"/>
                        <a:gd name="T11" fmla="*/ 33 h 365"/>
                        <a:gd name="T12" fmla="*/ 326 w 615"/>
                        <a:gd name="T13" fmla="*/ 32 h 365"/>
                        <a:gd name="T14" fmla="*/ 352 w 615"/>
                        <a:gd name="T15" fmla="*/ 45 h 365"/>
                        <a:gd name="T16" fmla="*/ 361 w 615"/>
                        <a:gd name="T17" fmla="*/ 55 h 365"/>
                        <a:gd name="T18" fmla="*/ 402 w 615"/>
                        <a:gd name="T19" fmla="*/ 51 h 365"/>
                        <a:gd name="T20" fmla="*/ 428 w 615"/>
                        <a:gd name="T21" fmla="*/ 59 h 365"/>
                        <a:gd name="T22" fmla="*/ 449 w 615"/>
                        <a:gd name="T23" fmla="*/ 45 h 365"/>
                        <a:gd name="T24" fmla="*/ 497 w 615"/>
                        <a:gd name="T25" fmla="*/ 51 h 365"/>
                        <a:gd name="T26" fmla="*/ 524 w 615"/>
                        <a:gd name="T27" fmla="*/ 62 h 365"/>
                        <a:gd name="T28" fmla="*/ 550 w 615"/>
                        <a:gd name="T29" fmla="*/ 81 h 365"/>
                        <a:gd name="T30" fmla="*/ 577 w 615"/>
                        <a:gd name="T31" fmla="*/ 108 h 365"/>
                        <a:gd name="T32" fmla="*/ 613 w 615"/>
                        <a:gd name="T33" fmla="*/ 114 h 365"/>
                        <a:gd name="T34" fmla="*/ 598 w 615"/>
                        <a:gd name="T35" fmla="*/ 126 h 365"/>
                        <a:gd name="T36" fmla="*/ 582 w 615"/>
                        <a:gd name="T37" fmla="*/ 140 h 365"/>
                        <a:gd name="T38" fmla="*/ 551 w 615"/>
                        <a:gd name="T39" fmla="*/ 119 h 365"/>
                        <a:gd name="T40" fmla="*/ 531 w 615"/>
                        <a:gd name="T41" fmla="*/ 114 h 365"/>
                        <a:gd name="T42" fmla="*/ 521 w 615"/>
                        <a:gd name="T43" fmla="*/ 131 h 365"/>
                        <a:gd name="T44" fmla="*/ 504 w 615"/>
                        <a:gd name="T45" fmla="*/ 132 h 365"/>
                        <a:gd name="T46" fmla="*/ 517 w 615"/>
                        <a:gd name="T47" fmla="*/ 152 h 365"/>
                        <a:gd name="T48" fmla="*/ 499 w 615"/>
                        <a:gd name="T49" fmla="*/ 161 h 365"/>
                        <a:gd name="T50" fmla="*/ 467 w 615"/>
                        <a:gd name="T51" fmla="*/ 170 h 365"/>
                        <a:gd name="T52" fmla="*/ 454 w 615"/>
                        <a:gd name="T53" fmla="*/ 183 h 365"/>
                        <a:gd name="T54" fmla="*/ 420 w 615"/>
                        <a:gd name="T55" fmla="*/ 187 h 365"/>
                        <a:gd name="T56" fmla="*/ 402 w 615"/>
                        <a:gd name="T57" fmla="*/ 191 h 365"/>
                        <a:gd name="T58" fmla="*/ 376 w 615"/>
                        <a:gd name="T59" fmla="*/ 210 h 365"/>
                        <a:gd name="T60" fmla="*/ 380 w 615"/>
                        <a:gd name="T61" fmla="*/ 248 h 365"/>
                        <a:gd name="T62" fmla="*/ 357 w 615"/>
                        <a:gd name="T63" fmla="*/ 275 h 365"/>
                        <a:gd name="T64" fmla="*/ 330 w 615"/>
                        <a:gd name="T65" fmla="*/ 316 h 365"/>
                        <a:gd name="T66" fmla="*/ 315 w 615"/>
                        <a:gd name="T67" fmla="*/ 284 h 365"/>
                        <a:gd name="T68" fmla="*/ 322 w 615"/>
                        <a:gd name="T69" fmla="*/ 241 h 365"/>
                        <a:gd name="T70" fmla="*/ 348 w 615"/>
                        <a:gd name="T71" fmla="*/ 212 h 365"/>
                        <a:gd name="T72" fmla="*/ 368 w 615"/>
                        <a:gd name="T73" fmla="*/ 186 h 365"/>
                        <a:gd name="T74" fmla="*/ 399 w 615"/>
                        <a:gd name="T75" fmla="*/ 163 h 365"/>
                        <a:gd name="T76" fmla="*/ 380 w 615"/>
                        <a:gd name="T77" fmla="*/ 173 h 365"/>
                        <a:gd name="T78" fmla="*/ 353 w 615"/>
                        <a:gd name="T79" fmla="*/ 187 h 365"/>
                        <a:gd name="T80" fmla="*/ 344 w 615"/>
                        <a:gd name="T81" fmla="*/ 170 h 365"/>
                        <a:gd name="T82" fmla="*/ 314 w 615"/>
                        <a:gd name="T83" fmla="*/ 186 h 365"/>
                        <a:gd name="T84" fmla="*/ 309 w 615"/>
                        <a:gd name="T85" fmla="*/ 207 h 365"/>
                        <a:gd name="T86" fmla="*/ 275 w 615"/>
                        <a:gd name="T87" fmla="*/ 211 h 365"/>
                        <a:gd name="T88" fmla="*/ 258 w 615"/>
                        <a:gd name="T89" fmla="*/ 198 h 365"/>
                        <a:gd name="T90" fmla="*/ 236 w 615"/>
                        <a:gd name="T91" fmla="*/ 203 h 365"/>
                        <a:gd name="T92" fmla="*/ 219 w 615"/>
                        <a:gd name="T93" fmla="*/ 201 h 365"/>
                        <a:gd name="T94" fmla="*/ 186 w 615"/>
                        <a:gd name="T95" fmla="*/ 211 h 365"/>
                        <a:gd name="T96" fmla="*/ 160 w 615"/>
                        <a:gd name="T97" fmla="*/ 238 h 365"/>
                        <a:gd name="T98" fmla="*/ 132 w 615"/>
                        <a:gd name="T99" fmla="*/ 267 h 365"/>
                        <a:gd name="T100" fmla="*/ 153 w 615"/>
                        <a:gd name="T101" fmla="*/ 287 h 365"/>
                        <a:gd name="T102" fmla="*/ 184 w 615"/>
                        <a:gd name="T103" fmla="*/ 296 h 365"/>
                        <a:gd name="T104" fmla="*/ 177 w 615"/>
                        <a:gd name="T105" fmla="*/ 314 h 365"/>
                        <a:gd name="T106" fmla="*/ 171 w 615"/>
                        <a:gd name="T107" fmla="*/ 343 h 365"/>
                        <a:gd name="T108" fmla="*/ 4 w 615"/>
                        <a:gd name="T109" fmla="*/ 3 h 365"/>
                        <a:gd name="T110" fmla="*/ 34 w 615"/>
                        <a:gd name="T111" fmla="*/ 8 h 365"/>
                        <a:gd name="T112" fmla="*/ 54 w 615"/>
                        <a:gd name="T113" fmla="*/ 20 h 365"/>
                        <a:gd name="T114" fmla="*/ 72 w 615"/>
                        <a:gd name="T115" fmla="*/ 24 h 365"/>
                        <a:gd name="T116" fmla="*/ 92 w 615"/>
                        <a:gd name="T117" fmla="*/ 38 h 365"/>
                        <a:gd name="T118" fmla="*/ 112 w 615"/>
                        <a:gd name="T119" fmla="*/ 26 h 365"/>
                        <a:gd name="T120" fmla="*/ 148 w 615"/>
                        <a:gd name="T121" fmla="*/ 30 h 365"/>
                        <a:gd name="T122" fmla="*/ 162 w 615"/>
                        <a:gd name="T123" fmla="*/ 28 h 365"/>
                        <a:gd name="T124" fmla="*/ 170 w 615"/>
                        <a:gd name="T125" fmla="*/ 11 h 3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615" h="365">
                          <a:moveTo>
                            <a:pt x="174" y="0"/>
                          </a:moveTo>
                          <a:lnTo>
                            <a:pt x="181" y="0"/>
                          </a:lnTo>
                          <a:lnTo>
                            <a:pt x="182" y="3"/>
                          </a:lnTo>
                          <a:lnTo>
                            <a:pt x="183" y="3"/>
                          </a:lnTo>
                          <a:lnTo>
                            <a:pt x="183" y="4"/>
                          </a:lnTo>
                          <a:lnTo>
                            <a:pt x="187" y="4"/>
                          </a:lnTo>
                          <a:lnTo>
                            <a:pt x="187" y="4"/>
                          </a:lnTo>
                          <a:lnTo>
                            <a:pt x="188" y="4"/>
                          </a:lnTo>
                          <a:lnTo>
                            <a:pt x="188" y="5"/>
                          </a:lnTo>
                          <a:lnTo>
                            <a:pt x="194" y="5"/>
                          </a:lnTo>
                          <a:lnTo>
                            <a:pt x="194" y="5"/>
                          </a:lnTo>
                          <a:lnTo>
                            <a:pt x="196" y="5"/>
                          </a:lnTo>
                          <a:lnTo>
                            <a:pt x="196" y="7"/>
                          </a:lnTo>
                          <a:lnTo>
                            <a:pt x="199" y="7"/>
                          </a:lnTo>
                          <a:lnTo>
                            <a:pt x="199" y="7"/>
                          </a:lnTo>
                          <a:lnTo>
                            <a:pt x="207" y="7"/>
                          </a:lnTo>
                          <a:lnTo>
                            <a:pt x="207" y="7"/>
                          </a:lnTo>
                          <a:lnTo>
                            <a:pt x="208" y="7"/>
                          </a:lnTo>
                          <a:lnTo>
                            <a:pt x="208" y="8"/>
                          </a:lnTo>
                          <a:lnTo>
                            <a:pt x="212" y="8"/>
                          </a:lnTo>
                          <a:lnTo>
                            <a:pt x="212" y="8"/>
                          </a:lnTo>
                          <a:lnTo>
                            <a:pt x="217" y="9"/>
                          </a:lnTo>
                          <a:lnTo>
                            <a:pt x="217" y="9"/>
                          </a:lnTo>
                          <a:lnTo>
                            <a:pt x="217" y="9"/>
                          </a:lnTo>
                          <a:lnTo>
                            <a:pt x="219" y="11"/>
                          </a:lnTo>
                          <a:lnTo>
                            <a:pt x="219" y="11"/>
                          </a:lnTo>
                          <a:lnTo>
                            <a:pt x="212" y="11"/>
                          </a:lnTo>
                          <a:lnTo>
                            <a:pt x="212" y="11"/>
                          </a:lnTo>
                          <a:lnTo>
                            <a:pt x="211" y="11"/>
                          </a:lnTo>
                          <a:lnTo>
                            <a:pt x="211" y="9"/>
                          </a:lnTo>
                          <a:lnTo>
                            <a:pt x="211" y="9"/>
                          </a:lnTo>
                          <a:lnTo>
                            <a:pt x="209" y="9"/>
                          </a:lnTo>
                          <a:lnTo>
                            <a:pt x="209" y="11"/>
                          </a:lnTo>
                          <a:lnTo>
                            <a:pt x="208" y="11"/>
                          </a:lnTo>
                          <a:lnTo>
                            <a:pt x="209" y="12"/>
                          </a:lnTo>
                          <a:lnTo>
                            <a:pt x="209" y="15"/>
                          </a:lnTo>
                          <a:lnTo>
                            <a:pt x="211" y="15"/>
                          </a:lnTo>
                          <a:lnTo>
                            <a:pt x="212" y="16"/>
                          </a:lnTo>
                          <a:lnTo>
                            <a:pt x="213" y="15"/>
                          </a:lnTo>
                          <a:lnTo>
                            <a:pt x="215" y="15"/>
                          </a:lnTo>
                          <a:lnTo>
                            <a:pt x="216" y="15"/>
                          </a:lnTo>
                          <a:lnTo>
                            <a:pt x="217" y="15"/>
                          </a:lnTo>
                          <a:lnTo>
                            <a:pt x="221" y="15"/>
                          </a:lnTo>
                          <a:lnTo>
                            <a:pt x="221" y="15"/>
                          </a:lnTo>
                          <a:lnTo>
                            <a:pt x="225" y="15"/>
                          </a:lnTo>
                          <a:lnTo>
                            <a:pt x="225" y="13"/>
                          </a:lnTo>
                          <a:lnTo>
                            <a:pt x="225" y="13"/>
                          </a:lnTo>
                          <a:lnTo>
                            <a:pt x="226" y="13"/>
                          </a:lnTo>
                          <a:lnTo>
                            <a:pt x="229" y="15"/>
                          </a:lnTo>
                          <a:lnTo>
                            <a:pt x="228" y="16"/>
                          </a:lnTo>
                          <a:lnTo>
                            <a:pt x="228" y="17"/>
                          </a:lnTo>
                          <a:lnTo>
                            <a:pt x="228" y="20"/>
                          </a:lnTo>
                          <a:lnTo>
                            <a:pt x="225" y="20"/>
                          </a:lnTo>
                          <a:lnTo>
                            <a:pt x="224" y="19"/>
                          </a:lnTo>
                          <a:lnTo>
                            <a:pt x="225" y="17"/>
                          </a:lnTo>
                          <a:lnTo>
                            <a:pt x="225" y="16"/>
                          </a:lnTo>
                          <a:lnTo>
                            <a:pt x="225" y="16"/>
                          </a:lnTo>
                          <a:lnTo>
                            <a:pt x="225" y="16"/>
                          </a:lnTo>
                          <a:lnTo>
                            <a:pt x="224" y="16"/>
                          </a:lnTo>
                          <a:lnTo>
                            <a:pt x="224" y="16"/>
                          </a:lnTo>
                          <a:lnTo>
                            <a:pt x="224" y="16"/>
                          </a:lnTo>
                          <a:lnTo>
                            <a:pt x="222" y="17"/>
                          </a:lnTo>
                          <a:lnTo>
                            <a:pt x="222" y="19"/>
                          </a:lnTo>
                          <a:lnTo>
                            <a:pt x="221" y="21"/>
                          </a:lnTo>
                          <a:lnTo>
                            <a:pt x="217" y="21"/>
                          </a:lnTo>
                          <a:lnTo>
                            <a:pt x="217" y="24"/>
                          </a:lnTo>
                          <a:lnTo>
                            <a:pt x="219" y="24"/>
                          </a:lnTo>
                          <a:lnTo>
                            <a:pt x="219" y="24"/>
                          </a:lnTo>
                          <a:lnTo>
                            <a:pt x="219" y="24"/>
                          </a:lnTo>
                          <a:lnTo>
                            <a:pt x="220" y="24"/>
                          </a:lnTo>
                          <a:lnTo>
                            <a:pt x="219" y="25"/>
                          </a:lnTo>
                          <a:lnTo>
                            <a:pt x="219" y="26"/>
                          </a:lnTo>
                          <a:lnTo>
                            <a:pt x="216" y="26"/>
                          </a:lnTo>
                          <a:lnTo>
                            <a:pt x="216" y="28"/>
                          </a:lnTo>
                          <a:lnTo>
                            <a:pt x="216" y="28"/>
                          </a:lnTo>
                          <a:lnTo>
                            <a:pt x="217" y="29"/>
                          </a:lnTo>
                          <a:lnTo>
                            <a:pt x="219" y="29"/>
                          </a:lnTo>
                          <a:lnTo>
                            <a:pt x="221" y="29"/>
                          </a:lnTo>
                          <a:lnTo>
                            <a:pt x="222" y="28"/>
                          </a:lnTo>
                          <a:lnTo>
                            <a:pt x="225" y="28"/>
                          </a:lnTo>
                          <a:lnTo>
                            <a:pt x="225" y="26"/>
                          </a:lnTo>
                          <a:lnTo>
                            <a:pt x="226" y="26"/>
                          </a:lnTo>
                          <a:lnTo>
                            <a:pt x="228" y="24"/>
                          </a:lnTo>
                          <a:lnTo>
                            <a:pt x="228" y="24"/>
                          </a:lnTo>
                          <a:lnTo>
                            <a:pt x="228" y="22"/>
                          </a:lnTo>
                          <a:lnTo>
                            <a:pt x="230" y="20"/>
                          </a:lnTo>
                          <a:lnTo>
                            <a:pt x="232" y="17"/>
                          </a:lnTo>
                          <a:lnTo>
                            <a:pt x="233" y="17"/>
                          </a:lnTo>
                          <a:lnTo>
                            <a:pt x="233" y="15"/>
                          </a:lnTo>
                          <a:lnTo>
                            <a:pt x="233" y="15"/>
                          </a:lnTo>
                          <a:lnTo>
                            <a:pt x="234" y="13"/>
                          </a:lnTo>
                          <a:lnTo>
                            <a:pt x="236" y="13"/>
                          </a:lnTo>
                          <a:lnTo>
                            <a:pt x="237" y="12"/>
                          </a:lnTo>
                          <a:lnTo>
                            <a:pt x="237" y="12"/>
                          </a:lnTo>
                          <a:lnTo>
                            <a:pt x="239" y="12"/>
                          </a:lnTo>
                          <a:lnTo>
                            <a:pt x="241" y="13"/>
                          </a:lnTo>
                          <a:lnTo>
                            <a:pt x="241" y="13"/>
                          </a:lnTo>
                          <a:lnTo>
                            <a:pt x="241" y="12"/>
                          </a:lnTo>
                          <a:lnTo>
                            <a:pt x="249" y="13"/>
                          </a:lnTo>
                          <a:lnTo>
                            <a:pt x="250" y="15"/>
                          </a:lnTo>
                          <a:lnTo>
                            <a:pt x="254" y="15"/>
                          </a:lnTo>
                          <a:lnTo>
                            <a:pt x="254" y="15"/>
                          </a:lnTo>
                          <a:lnTo>
                            <a:pt x="255" y="15"/>
                          </a:lnTo>
                          <a:lnTo>
                            <a:pt x="255" y="16"/>
                          </a:lnTo>
                          <a:lnTo>
                            <a:pt x="256" y="16"/>
                          </a:lnTo>
                          <a:lnTo>
                            <a:pt x="256" y="16"/>
                          </a:lnTo>
                          <a:lnTo>
                            <a:pt x="258" y="17"/>
                          </a:lnTo>
                          <a:lnTo>
                            <a:pt x="259" y="17"/>
                          </a:lnTo>
                          <a:lnTo>
                            <a:pt x="260" y="19"/>
                          </a:lnTo>
                          <a:lnTo>
                            <a:pt x="260" y="21"/>
                          </a:lnTo>
                          <a:lnTo>
                            <a:pt x="259" y="22"/>
                          </a:lnTo>
                          <a:lnTo>
                            <a:pt x="259" y="24"/>
                          </a:lnTo>
                          <a:lnTo>
                            <a:pt x="258" y="24"/>
                          </a:lnTo>
                          <a:lnTo>
                            <a:pt x="256" y="25"/>
                          </a:lnTo>
                          <a:lnTo>
                            <a:pt x="255" y="24"/>
                          </a:lnTo>
                          <a:lnTo>
                            <a:pt x="255" y="22"/>
                          </a:lnTo>
                          <a:lnTo>
                            <a:pt x="255" y="21"/>
                          </a:lnTo>
                          <a:lnTo>
                            <a:pt x="253" y="21"/>
                          </a:lnTo>
                          <a:lnTo>
                            <a:pt x="253" y="22"/>
                          </a:lnTo>
                          <a:lnTo>
                            <a:pt x="251" y="22"/>
                          </a:lnTo>
                          <a:lnTo>
                            <a:pt x="251" y="26"/>
                          </a:lnTo>
                          <a:lnTo>
                            <a:pt x="256" y="26"/>
                          </a:lnTo>
                          <a:lnTo>
                            <a:pt x="256" y="28"/>
                          </a:lnTo>
                          <a:lnTo>
                            <a:pt x="256" y="29"/>
                          </a:lnTo>
                          <a:lnTo>
                            <a:pt x="254" y="32"/>
                          </a:lnTo>
                          <a:lnTo>
                            <a:pt x="250" y="34"/>
                          </a:lnTo>
                          <a:lnTo>
                            <a:pt x="249" y="38"/>
                          </a:lnTo>
                          <a:lnTo>
                            <a:pt x="250" y="38"/>
                          </a:lnTo>
                          <a:lnTo>
                            <a:pt x="250" y="37"/>
                          </a:lnTo>
                          <a:lnTo>
                            <a:pt x="251" y="37"/>
                          </a:lnTo>
                          <a:lnTo>
                            <a:pt x="251" y="37"/>
                          </a:lnTo>
                          <a:lnTo>
                            <a:pt x="253" y="37"/>
                          </a:lnTo>
                          <a:lnTo>
                            <a:pt x="253" y="37"/>
                          </a:lnTo>
                          <a:lnTo>
                            <a:pt x="256" y="37"/>
                          </a:lnTo>
                          <a:lnTo>
                            <a:pt x="256" y="38"/>
                          </a:lnTo>
                          <a:lnTo>
                            <a:pt x="259" y="37"/>
                          </a:lnTo>
                          <a:lnTo>
                            <a:pt x="259" y="38"/>
                          </a:lnTo>
                          <a:lnTo>
                            <a:pt x="264" y="38"/>
                          </a:lnTo>
                          <a:lnTo>
                            <a:pt x="264" y="37"/>
                          </a:lnTo>
                          <a:lnTo>
                            <a:pt x="268" y="37"/>
                          </a:lnTo>
                          <a:lnTo>
                            <a:pt x="268" y="37"/>
                          </a:lnTo>
                          <a:lnTo>
                            <a:pt x="277" y="37"/>
                          </a:lnTo>
                          <a:lnTo>
                            <a:pt x="277" y="37"/>
                          </a:lnTo>
                          <a:lnTo>
                            <a:pt x="284" y="37"/>
                          </a:lnTo>
                          <a:lnTo>
                            <a:pt x="284" y="36"/>
                          </a:lnTo>
                          <a:lnTo>
                            <a:pt x="288" y="34"/>
                          </a:lnTo>
                          <a:lnTo>
                            <a:pt x="288" y="34"/>
                          </a:lnTo>
                          <a:lnTo>
                            <a:pt x="289" y="34"/>
                          </a:lnTo>
                          <a:lnTo>
                            <a:pt x="289" y="33"/>
                          </a:lnTo>
                          <a:lnTo>
                            <a:pt x="292" y="33"/>
                          </a:lnTo>
                          <a:lnTo>
                            <a:pt x="293" y="33"/>
                          </a:lnTo>
                          <a:lnTo>
                            <a:pt x="294" y="34"/>
                          </a:lnTo>
                          <a:lnTo>
                            <a:pt x="296" y="34"/>
                          </a:lnTo>
                          <a:lnTo>
                            <a:pt x="298" y="36"/>
                          </a:lnTo>
                          <a:lnTo>
                            <a:pt x="300" y="36"/>
                          </a:lnTo>
                          <a:lnTo>
                            <a:pt x="301" y="34"/>
                          </a:lnTo>
                          <a:lnTo>
                            <a:pt x="304" y="33"/>
                          </a:lnTo>
                          <a:lnTo>
                            <a:pt x="306" y="32"/>
                          </a:lnTo>
                          <a:lnTo>
                            <a:pt x="309" y="32"/>
                          </a:lnTo>
                          <a:lnTo>
                            <a:pt x="310" y="32"/>
                          </a:lnTo>
                          <a:lnTo>
                            <a:pt x="310" y="33"/>
                          </a:lnTo>
                          <a:lnTo>
                            <a:pt x="311" y="33"/>
                          </a:lnTo>
                          <a:lnTo>
                            <a:pt x="311" y="33"/>
                          </a:lnTo>
                          <a:lnTo>
                            <a:pt x="313" y="33"/>
                          </a:lnTo>
                          <a:lnTo>
                            <a:pt x="315" y="33"/>
                          </a:lnTo>
                          <a:lnTo>
                            <a:pt x="317" y="33"/>
                          </a:lnTo>
                          <a:lnTo>
                            <a:pt x="318" y="33"/>
                          </a:lnTo>
                          <a:lnTo>
                            <a:pt x="318" y="33"/>
                          </a:lnTo>
                          <a:lnTo>
                            <a:pt x="318" y="33"/>
                          </a:lnTo>
                          <a:lnTo>
                            <a:pt x="318" y="34"/>
                          </a:lnTo>
                          <a:lnTo>
                            <a:pt x="323" y="34"/>
                          </a:lnTo>
                          <a:lnTo>
                            <a:pt x="323" y="33"/>
                          </a:lnTo>
                          <a:lnTo>
                            <a:pt x="325" y="33"/>
                          </a:lnTo>
                          <a:lnTo>
                            <a:pt x="325" y="33"/>
                          </a:lnTo>
                          <a:lnTo>
                            <a:pt x="326" y="32"/>
                          </a:lnTo>
                          <a:lnTo>
                            <a:pt x="327" y="33"/>
                          </a:lnTo>
                          <a:lnTo>
                            <a:pt x="328" y="33"/>
                          </a:lnTo>
                          <a:lnTo>
                            <a:pt x="328" y="34"/>
                          </a:lnTo>
                          <a:lnTo>
                            <a:pt x="328" y="33"/>
                          </a:lnTo>
                          <a:lnTo>
                            <a:pt x="330" y="32"/>
                          </a:lnTo>
                          <a:lnTo>
                            <a:pt x="330" y="32"/>
                          </a:lnTo>
                          <a:lnTo>
                            <a:pt x="334" y="32"/>
                          </a:lnTo>
                          <a:lnTo>
                            <a:pt x="334" y="33"/>
                          </a:lnTo>
                          <a:lnTo>
                            <a:pt x="336" y="33"/>
                          </a:lnTo>
                          <a:lnTo>
                            <a:pt x="336" y="34"/>
                          </a:lnTo>
                          <a:lnTo>
                            <a:pt x="339" y="34"/>
                          </a:lnTo>
                          <a:lnTo>
                            <a:pt x="339" y="34"/>
                          </a:lnTo>
                          <a:lnTo>
                            <a:pt x="340" y="34"/>
                          </a:lnTo>
                          <a:lnTo>
                            <a:pt x="340" y="36"/>
                          </a:lnTo>
                          <a:lnTo>
                            <a:pt x="342" y="36"/>
                          </a:lnTo>
                          <a:lnTo>
                            <a:pt x="344" y="39"/>
                          </a:lnTo>
                          <a:lnTo>
                            <a:pt x="348" y="39"/>
                          </a:lnTo>
                          <a:lnTo>
                            <a:pt x="348" y="41"/>
                          </a:lnTo>
                          <a:lnTo>
                            <a:pt x="351" y="42"/>
                          </a:lnTo>
                          <a:lnTo>
                            <a:pt x="351" y="43"/>
                          </a:lnTo>
                          <a:lnTo>
                            <a:pt x="351" y="43"/>
                          </a:lnTo>
                          <a:lnTo>
                            <a:pt x="351" y="43"/>
                          </a:lnTo>
                          <a:lnTo>
                            <a:pt x="352" y="43"/>
                          </a:lnTo>
                          <a:lnTo>
                            <a:pt x="352" y="45"/>
                          </a:lnTo>
                          <a:lnTo>
                            <a:pt x="352" y="45"/>
                          </a:lnTo>
                          <a:lnTo>
                            <a:pt x="352" y="45"/>
                          </a:lnTo>
                          <a:lnTo>
                            <a:pt x="352" y="45"/>
                          </a:lnTo>
                          <a:lnTo>
                            <a:pt x="351" y="46"/>
                          </a:lnTo>
                          <a:lnTo>
                            <a:pt x="351" y="46"/>
                          </a:lnTo>
                          <a:lnTo>
                            <a:pt x="349" y="46"/>
                          </a:lnTo>
                          <a:lnTo>
                            <a:pt x="349" y="47"/>
                          </a:lnTo>
                          <a:lnTo>
                            <a:pt x="351" y="47"/>
                          </a:lnTo>
                          <a:lnTo>
                            <a:pt x="351" y="51"/>
                          </a:lnTo>
                          <a:lnTo>
                            <a:pt x="355" y="53"/>
                          </a:lnTo>
                          <a:lnTo>
                            <a:pt x="355" y="55"/>
                          </a:lnTo>
                          <a:lnTo>
                            <a:pt x="356" y="57"/>
                          </a:lnTo>
                          <a:lnTo>
                            <a:pt x="356" y="57"/>
                          </a:lnTo>
                          <a:lnTo>
                            <a:pt x="357" y="58"/>
                          </a:lnTo>
                          <a:lnTo>
                            <a:pt x="357" y="60"/>
                          </a:lnTo>
                          <a:lnTo>
                            <a:pt x="359" y="62"/>
                          </a:lnTo>
                          <a:lnTo>
                            <a:pt x="359" y="64"/>
                          </a:lnTo>
                          <a:lnTo>
                            <a:pt x="359" y="64"/>
                          </a:lnTo>
                          <a:lnTo>
                            <a:pt x="359" y="64"/>
                          </a:lnTo>
                          <a:lnTo>
                            <a:pt x="360" y="63"/>
                          </a:lnTo>
                          <a:lnTo>
                            <a:pt x="360" y="62"/>
                          </a:lnTo>
                          <a:lnTo>
                            <a:pt x="360" y="62"/>
                          </a:lnTo>
                          <a:lnTo>
                            <a:pt x="360" y="59"/>
                          </a:lnTo>
                          <a:lnTo>
                            <a:pt x="361" y="59"/>
                          </a:lnTo>
                          <a:lnTo>
                            <a:pt x="361" y="55"/>
                          </a:lnTo>
                          <a:lnTo>
                            <a:pt x="361" y="55"/>
                          </a:lnTo>
                          <a:lnTo>
                            <a:pt x="363" y="55"/>
                          </a:lnTo>
                          <a:lnTo>
                            <a:pt x="363" y="54"/>
                          </a:lnTo>
                          <a:lnTo>
                            <a:pt x="364" y="54"/>
                          </a:lnTo>
                          <a:lnTo>
                            <a:pt x="364" y="54"/>
                          </a:lnTo>
                          <a:lnTo>
                            <a:pt x="364" y="53"/>
                          </a:lnTo>
                          <a:lnTo>
                            <a:pt x="368" y="53"/>
                          </a:lnTo>
                          <a:lnTo>
                            <a:pt x="368" y="53"/>
                          </a:lnTo>
                          <a:lnTo>
                            <a:pt x="370" y="51"/>
                          </a:lnTo>
                          <a:lnTo>
                            <a:pt x="370" y="51"/>
                          </a:lnTo>
                          <a:lnTo>
                            <a:pt x="372" y="51"/>
                          </a:lnTo>
                          <a:lnTo>
                            <a:pt x="372" y="50"/>
                          </a:lnTo>
                          <a:lnTo>
                            <a:pt x="377" y="50"/>
                          </a:lnTo>
                          <a:lnTo>
                            <a:pt x="378" y="50"/>
                          </a:lnTo>
                          <a:lnTo>
                            <a:pt x="385" y="50"/>
                          </a:lnTo>
                          <a:lnTo>
                            <a:pt x="390" y="50"/>
                          </a:lnTo>
                          <a:lnTo>
                            <a:pt x="390" y="53"/>
                          </a:lnTo>
                          <a:lnTo>
                            <a:pt x="393" y="53"/>
                          </a:lnTo>
                          <a:lnTo>
                            <a:pt x="393" y="54"/>
                          </a:lnTo>
                          <a:lnTo>
                            <a:pt x="393" y="54"/>
                          </a:lnTo>
                          <a:lnTo>
                            <a:pt x="394" y="54"/>
                          </a:lnTo>
                          <a:lnTo>
                            <a:pt x="395" y="53"/>
                          </a:lnTo>
                          <a:lnTo>
                            <a:pt x="395" y="51"/>
                          </a:lnTo>
                          <a:lnTo>
                            <a:pt x="400" y="51"/>
                          </a:lnTo>
                          <a:lnTo>
                            <a:pt x="400" y="51"/>
                          </a:lnTo>
                          <a:lnTo>
                            <a:pt x="402" y="51"/>
                          </a:lnTo>
                          <a:lnTo>
                            <a:pt x="403" y="51"/>
                          </a:lnTo>
                          <a:lnTo>
                            <a:pt x="406" y="53"/>
                          </a:lnTo>
                          <a:lnTo>
                            <a:pt x="407" y="53"/>
                          </a:lnTo>
                          <a:lnTo>
                            <a:pt x="410" y="53"/>
                          </a:lnTo>
                          <a:lnTo>
                            <a:pt x="410" y="55"/>
                          </a:lnTo>
                          <a:lnTo>
                            <a:pt x="412" y="55"/>
                          </a:lnTo>
                          <a:lnTo>
                            <a:pt x="414" y="55"/>
                          </a:lnTo>
                          <a:lnTo>
                            <a:pt x="415" y="54"/>
                          </a:lnTo>
                          <a:lnTo>
                            <a:pt x="419" y="54"/>
                          </a:lnTo>
                          <a:lnTo>
                            <a:pt x="419" y="53"/>
                          </a:lnTo>
                          <a:lnTo>
                            <a:pt x="419" y="53"/>
                          </a:lnTo>
                          <a:lnTo>
                            <a:pt x="419" y="54"/>
                          </a:lnTo>
                          <a:lnTo>
                            <a:pt x="420" y="54"/>
                          </a:lnTo>
                          <a:lnTo>
                            <a:pt x="420" y="53"/>
                          </a:lnTo>
                          <a:lnTo>
                            <a:pt x="421" y="53"/>
                          </a:lnTo>
                          <a:lnTo>
                            <a:pt x="423" y="51"/>
                          </a:lnTo>
                          <a:lnTo>
                            <a:pt x="424" y="50"/>
                          </a:lnTo>
                          <a:lnTo>
                            <a:pt x="424" y="51"/>
                          </a:lnTo>
                          <a:lnTo>
                            <a:pt x="423" y="51"/>
                          </a:lnTo>
                          <a:lnTo>
                            <a:pt x="423" y="53"/>
                          </a:lnTo>
                          <a:lnTo>
                            <a:pt x="424" y="53"/>
                          </a:lnTo>
                          <a:lnTo>
                            <a:pt x="424" y="58"/>
                          </a:lnTo>
                          <a:lnTo>
                            <a:pt x="427" y="58"/>
                          </a:lnTo>
                          <a:lnTo>
                            <a:pt x="427" y="59"/>
                          </a:lnTo>
                          <a:lnTo>
                            <a:pt x="428" y="59"/>
                          </a:lnTo>
                          <a:lnTo>
                            <a:pt x="429" y="62"/>
                          </a:lnTo>
                          <a:lnTo>
                            <a:pt x="429" y="66"/>
                          </a:lnTo>
                          <a:lnTo>
                            <a:pt x="431" y="68"/>
                          </a:lnTo>
                          <a:lnTo>
                            <a:pt x="433" y="68"/>
                          </a:lnTo>
                          <a:lnTo>
                            <a:pt x="435" y="67"/>
                          </a:lnTo>
                          <a:lnTo>
                            <a:pt x="437" y="67"/>
                          </a:lnTo>
                          <a:lnTo>
                            <a:pt x="438" y="67"/>
                          </a:lnTo>
                          <a:lnTo>
                            <a:pt x="441" y="66"/>
                          </a:lnTo>
                          <a:lnTo>
                            <a:pt x="441" y="63"/>
                          </a:lnTo>
                          <a:lnTo>
                            <a:pt x="444" y="63"/>
                          </a:lnTo>
                          <a:lnTo>
                            <a:pt x="445" y="63"/>
                          </a:lnTo>
                          <a:lnTo>
                            <a:pt x="445" y="62"/>
                          </a:lnTo>
                          <a:lnTo>
                            <a:pt x="446" y="60"/>
                          </a:lnTo>
                          <a:lnTo>
                            <a:pt x="449" y="60"/>
                          </a:lnTo>
                          <a:lnTo>
                            <a:pt x="448" y="53"/>
                          </a:lnTo>
                          <a:lnTo>
                            <a:pt x="446" y="53"/>
                          </a:lnTo>
                          <a:lnTo>
                            <a:pt x="445" y="51"/>
                          </a:lnTo>
                          <a:lnTo>
                            <a:pt x="444" y="51"/>
                          </a:lnTo>
                          <a:lnTo>
                            <a:pt x="445" y="49"/>
                          </a:lnTo>
                          <a:lnTo>
                            <a:pt x="445" y="49"/>
                          </a:lnTo>
                          <a:lnTo>
                            <a:pt x="444" y="42"/>
                          </a:lnTo>
                          <a:lnTo>
                            <a:pt x="446" y="43"/>
                          </a:lnTo>
                          <a:lnTo>
                            <a:pt x="448" y="43"/>
                          </a:lnTo>
                          <a:lnTo>
                            <a:pt x="449" y="43"/>
                          </a:lnTo>
                          <a:lnTo>
                            <a:pt x="449" y="45"/>
                          </a:lnTo>
                          <a:lnTo>
                            <a:pt x="458" y="45"/>
                          </a:lnTo>
                          <a:lnTo>
                            <a:pt x="458" y="43"/>
                          </a:lnTo>
                          <a:lnTo>
                            <a:pt x="461" y="43"/>
                          </a:lnTo>
                          <a:lnTo>
                            <a:pt x="462" y="45"/>
                          </a:lnTo>
                          <a:lnTo>
                            <a:pt x="463" y="45"/>
                          </a:lnTo>
                          <a:lnTo>
                            <a:pt x="463" y="46"/>
                          </a:lnTo>
                          <a:lnTo>
                            <a:pt x="465" y="46"/>
                          </a:lnTo>
                          <a:lnTo>
                            <a:pt x="466" y="46"/>
                          </a:lnTo>
                          <a:lnTo>
                            <a:pt x="466" y="45"/>
                          </a:lnTo>
                          <a:lnTo>
                            <a:pt x="467" y="45"/>
                          </a:lnTo>
                          <a:lnTo>
                            <a:pt x="469" y="45"/>
                          </a:lnTo>
                          <a:lnTo>
                            <a:pt x="470" y="45"/>
                          </a:lnTo>
                          <a:lnTo>
                            <a:pt x="470" y="45"/>
                          </a:lnTo>
                          <a:lnTo>
                            <a:pt x="483" y="46"/>
                          </a:lnTo>
                          <a:lnTo>
                            <a:pt x="483" y="45"/>
                          </a:lnTo>
                          <a:lnTo>
                            <a:pt x="486" y="45"/>
                          </a:lnTo>
                          <a:lnTo>
                            <a:pt x="486" y="46"/>
                          </a:lnTo>
                          <a:lnTo>
                            <a:pt x="486" y="46"/>
                          </a:lnTo>
                          <a:lnTo>
                            <a:pt x="486" y="46"/>
                          </a:lnTo>
                          <a:lnTo>
                            <a:pt x="487" y="46"/>
                          </a:lnTo>
                          <a:lnTo>
                            <a:pt x="488" y="49"/>
                          </a:lnTo>
                          <a:lnTo>
                            <a:pt x="495" y="49"/>
                          </a:lnTo>
                          <a:lnTo>
                            <a:pt x="495" y="50"/>
                          </a:lnTo>
                          <a:lnTo>
                            <a:pt x="496" y="50"/>
                          </a:lnTo>
                          <a:lnTo>
                            <a:pt x="497" y="51"/>
                          </a:lnTo>
                          <a:lnTo>
                            <a:pt x="497" y="53"/>
                          </a:lnTo>
                          <a:lnTo>
                            <a:pt x="499" y="53"/>
                          </a:lnTo>
                          <a:lnTo>
                            <a:pt x="499" y="53"/>
                          </a:lnTo>
                          <a:lnTo>
                            <a:pt x="500" y="55"/>
                          </a:lnTo>
                          <a:lnTo>
                            <a:pt x="503" y="55"/>
                          </a:lnTo>
                          <a:lnTo>
                            <a:pt x="505" y="55"/>
                          </a:lnTo>
                          <a:lnTo>
                            <a:pt x="507" y="54"/>
                          </a:lnTo>
                          <a:lnTo>
                            <a:pt x="508" y="54"/>
                          </a:lnTo>
                          <a:lnTo>
                            <a:pt x="509" y="54"/>
                          </a:lnTo>
                          <a:lnTo>
                            <a:pt x="509" y="54"/>
                          </a:lnTo>
                          <a:lnTo>
                            <a:pt x="509" y="54"/>
                          </a:lnTo>
                          <a:lnTo>
                            <a:pt x="512" y="54"/>
                          </a:lnTo>
                          <a:lnTo>
                            <a:pt x="512" y="55"/>
                          </a:lnTo>
                          <a:lnTo>
                            <a:pt x="513" y="55"/>
                          </a:lnTo>
                          <a:lnTo>
                            <a:pt x="513" y="57"/>
                          </a:lnTo>
                          <a:lnTo>
                            <a:pt x="516" y="57"/>
                          </a:lnTo>
                          <a:lnTo>
                            <a:pt x="517" y="57"/>
                          </a:lnTo>
                          <a:lnTo>
                            <a:pt x="518" y="57"/>
                          </a:lnTo>
                          <a:lnTo>
                            <a:pt x="520" y="57"/>
                          </a:lnTo>
                          <a:lnTo>
                            <a:pt x="521" y="57"/>
                          </a:lnTo>
                          <a:lnTo>
                            <a:pt x="521" y="57"/>
                          </a:lnTo>
                          <a:lnTo>
                            <a:pt x="521" y="58"/>
                          </a:lnTo>
                          <a:lnTo>
                            <a:pt x="522" y="59"/>
                          </a:lnTo>
                          <a:lnTo>
                            <a:pt x="522" y="62"/>
                          </a:lnTo>
                          <a:lnTo>
                            <a:pt x="524" y="62"/>
                          </a:lnTo>
                          <a:lnTo>
                            <a:pt x="524" y="63"/>
                          </a:lnTo>
                          <a:lnTo>
                            <a:pt x="525" y="63"/>
                          </a:lnTo>
                          <a:lnTo>
                            <a:pt x="526" y="63"/>
                          </a:lnTo>
                          <a:lnTo>
                            <a:pt x="527" y="64"/>
                          </a:lnTo>
                          <a:lnTo>
                            <a:pt x="527" y="66"/>
                          </a:lnTo>
                          <a:lnTo>
                            <a:pt x="529" y="66"/>
                          </a:lnTo>
                          <a:lnTo>
                            <a:pt x="530" y="67"/>
                          </a:lnTo>
                          <a:lnTo>
                            <a:pt x="530" y="68"/>
                          </a:lnTo>
                          <a:lnTo>
                            <a:pt x="530" y="68"/>
                          </a:lnTo>
                          <a:lnTo>
                            <a:pt x="530" y="70"/>
                          </a:lnTo>
                          <a:lnTo>
                            <a:pt x="533" y="71"/>
                          </a:lnTo>
                          <a:lnTo>
                            <a:pt x="534" y="71"/>
                          </a:lnTo>
                          <a:lnTo>
                            <a:pt x="537" y="71"/>
                          </a:lnTo>
                          <a:lnTo>
                            <a:pt x="538" y="74"/>
                          </a:lnTo>
                          <a:lnTo>
                            <a:pt x="542" y="72"/>
                          </a:lnTo>
                          <a:lnTo>
                            <a:pt x="542" y="74"/>
                          </a:lnTo>
                          <a:lnTo>
                            <a:pt x="543" y="74"/>
                          </a:lnTo>
                          <a:lnTo>
                            <a:pt x="544" y="75"/>
                          </a:lnTo>
                          <a:lnTo>
                            <a:pt x="544" y="76"/>
                          </a:lnTo>
                          <a:lnTo>
                            <a:pt x="543" y="76"/>
                          </a:lnTo>
                          <a:lnTo>
                            <a:pt x="543" y="77"/>
                          </a:lnTo>
                          <a:lnTo>
                            <a:pt x="546" y="79"/>
                          </a:lnTo>
                          <a:lnTo>
                            <a:pt x="547" y="79"/>
                          </a:lnTo>
                          <a:lnTo>
                            <a:pt x="548" y="80"/>
                          </a:lnTo>
                          <a:lnTo>
                            <a:pt x="550" y="81"/>
                          </a:lnTo>
                          <a:lnTo>
                            <a:pt x="551" y="81"/>
                          </a:lnTo>
                          <a:lnTo>
                            <a:pt x="552" y="83"/>
                          </a:lnTo>
                          <a:lnTo>
                            <a:pt x="555" y="84"/>
                          </a:lnTo>
                          <a:lnTo>
                            <a:pt x="558" y="87"/>
                          </a:lnTo>
                          <a:lnTo>
                            <a:pt x="559" y="87"/>
                          </a:lnTo>
                          <a:lnTo>
                            <a:pt x="559" y="87"/>
                          </a:lnTo>
                          <a:lnTo>
                            <a:pt x="560" y="87"/>
                          </a:lnTo>
                          <a:lnTo>
                            <a:pt x="560" y="88"/>
                          </a:lnTo>
                          <a:lnTo>
                            <a:pt x="561" y="88"/>
                          </a:lnTo>
                          <a:lnTo>
                            <a:pt x="563" y="91"/>
                          </a:lnTo>
                          <a:lnTo>
                            <a:pt x="565" y="91"/>
                          </a:lnTo>
                          <a:lnTo>
                            <a:pt x="567" y="91"/>
                          </a:lnTo>
                          <a:lnTo>
                            <a:pt x="569" y="92"/>
                          </a:lnTo>
                          <a:lnTo>
                            <a:pt x="569" y="92"/>
                          </a:lnTo>
                          <a:lnTo>
                            <a:pt x="569" y="94"/>
                          </a:lnTo>
                          <a:lnTo>
                            <a:pt x="571" y="94"/>
                          </a:lnTo>
                          <a:lnTo>
                            <a:pt x="572" y="96"/>
                          </a:lnTo>
                          <a:lnTo>
                            <a:pt x="572" y="96"/>
                          </a:lnTo>
                          <a:lnTo>
                            <a:pt x="573" y="97"/>
                          </a:lnTo>
                          <a:lnTo>
                            <a:pt x="573" y="100"/>
                          </a:lnTo>
                          <a:lnTo>
                            <a:pt x="573" y="100"/>
                          </a:lnTo>
                          <a:lnTo>
                            <a:pt x="573" y="104"/>
                          </a:lnTo>
                          <a:lnTo>
                            <a:pt x="573" y="105"/>
                          </a:lnTo>
                          <a:lnTo>
                            <a:pt x="573" y="106"/>
                          </a:lnTo>
                          <a:lnTo>
                            <a:pt x="577" y="108"/>
                          </a:lnTo>
                          <a:lnTo>
                            <a:pt x="577" y="105"/>
                          </a:lnTo>
                          <a:lnTo>
                            <a:pt x="576" y="102"/>
                          </a:lnTo>
                          <a:lnTo>
                            <a:pt x="576" y="100"/>
                          </a:lnTo>
                          <a:lnTo>
                            <a:pt x="590" y="98"/>
                          </a:lnTo>
                          <a:lnTo>
                            <a:pt x="590" y="100"/>
                          </a:lnTo>
                          <a:lnTo>
                            <a:pt x="594" y="100"/>
                          </a:lnTo>
                          <a:lnTo>
                            <a:pt x="594" y="101"/>
                          </a:lnTo>
                          <a:lnTo>
                            <a:pt x="596" y="101"/>
                          </a:lnTo>
                          <a:lnTo>
                            <a:pt x="596" y="101"/>
                          </a:lnTo>
                          <a:lnTo>
                            <a:pt x="597" y="101"/>
                          </a:lnTo>
                          <a:lnTo>
                            <a:pt x="598" y="102"/>
                          </a:lnTo>
                          <a:lnTo>
                            <a:pt x="598" y="104"/>
                          </a:lnTo>
                          <a:lnTo>
                            <a:pt x="598" y="105"/>
                          </a:lnTo>
                          <a:lnTo>
                            <a:pt x="599" y="105"/>
                          </a:lnTo>
                          <a:lnTo>
                            <a:pt x="601" y="106"/>
                          </a:lnTo>
                          <a:lnTo>
                            <a:pt x="602" y="106"/>
                          </a:lnTo>
                          <a:lnTo>
                            <a:pt x="602" y="109"/>
                          </a:lnTo>
                          <a:lnTo>
                            <a:pt x="605" y="109"/>
                          </a:lnTo>
                          <a:lnTo>
                            <a:pt x="605" y="110"/>
                          </a:lnTo>
                          <a:lnTo>
                            <a:pt x="605" y="110"/>
                          </a:lnTo>
                          <a:lnTo>
                            <a:pt x="609" y="111"/>
                          </a:lnTo>
                          <a:lnTo>
                            <a:pt x="609" y="113"/>
                          </a:lnTo>
                          <a:lnTo>
                            <a:pt x="611" y="113"/>
                          </a:lnTo>
                          <a:lnTo>
                            <a:pt x="611" y="114"/>
                          </a:lnTo>
                          <a:lnTo>
                            <a:pt x="613" y="114"/>
                          </a:lnTo>
                          <a:lnTo>
                            <a:pt x="614" y="115"/>
                          </a:lnTo>
                          <a:lnTo>
                            <a:pt x="615" y="115"/>
                          </a:lnTo>
                          <a:lnTo>
                            <a:pt x="615" y="117"/>
                          </a:lnTo>
                          <a:lnTo>
                            <a:pt x="613" y="117"/>
                          </a:lnTo>
                          <a:lnTo>
                            <a:pt x="613" y="121"/>
                          </a:lnTo>
                          <a:lnTo>
                            <a:pt x="613" y="121"/>
                          </a:lnTo>
                          <a:lnTo>
                            <a:pt x="613" y="121"/>
                          </a:lnTo>
                          <a:lnTo>
                            <a:pt x="610" y="121"/>
                          </a:lnTo>
                          <a:lnTo>
                            <a:pt x="610" y="125"/>
                          </a:lnTo>
                          <a:lnTo>
                            <a:pt x="609" y="125"/>
                          </a:lnTo>
                          <a:lnTo>
                            <a:pt x="609" y="125"/>
                          </a:lnTo>
                          <a:lnTo>
                            <a:pt x="606" y="125"/>
                          </a:lnTo>
                          <a:lnTo>
                            <a:pt x="606" y="125"/>
                          </a:lnTo>
                          <a:lnTo>
                            <a:pt x="605" y="125"/>
                          </a:lnTo>
                          <a:lnTo>
                            <a:pt x="605" y="123"/>
                          </a:lnTo>
                          <a:lnTo>
                            <a:pt x="601" y="123"/>
                          </a:lnTo>
                          <a:lnTo>
                            <a:pt x="601" y="123"/>
                          </a:lnTo>
                          <a:lnTo>
                            <a:pt x="598" y="123"/>
                          </a:lnTo>
                          <a:lnTo>
                            <a:pt x="598" y="123"/>
                          </a:lnTo>
                          <a:lnTo>
                            <a:pt x="594" y="123"/>
                          </a:lnTo>
                          <a:lnTo>
                            <a:pt x="594" y="123"/>
                          </a:lnTo>
                          <a:lnTo>
                            <a:pt x="594" y="126"/>
                          </a:lnTo>
                          <a:lnTo>
                            <a:pt x="594" y="126"/>
                          </a:lnTo>
                          <a:lnTo>
                            <a:pt x="594" y="126"/>
                          </a:lnTo>
                          <a:lnTo>
                            <a:pt x="598" y="126"/>
                          </a:lnTo>
                          <a:lnTo>
                            <a:pt x="598" y="126"/>
                          </a:lnTo>
                          <a:lnTo>
                            <a:pt x="598" y="126"/>
                          </a:lnTo>
                          <a:lnTo>
                            <a:pt x="598" y="130"/>
                          </a:lnTo>
                          <a:lnTo>
                            <a:pt x="592" y="131"/>
                          </a:lnTo>
                          <a:lnTo>
                            <a:pt x="592" y="132"/>
                          </a:lnTo>
                          <a:lnTo>
                            <a:pt x="593" y="132"/>
                          </a:lnTo>
                          <a:lnTo>
                            <a:pt x="593" y="132"/>
                          </a:lnTo>
                          <a:lnTo>
                            <a:pt x="593" y="132"/>
                          </a:lnTo>
                          <a:lnTo>
                            <a:pt x="594" y="132"/>
                          </a:lnTo>
                          <a:lnTo>
                            <a:pt x="594" y="135"/>
                          </a:lnTo>
                          <a:lnTo>
                            <a:pt x="594" y="135"/>
                          </a:lnTo>
                          <a:lnTo>
                            <a:pt x="596" y="136"/>
                          </a:lnTo>
                          <a:lnTo>
                            <a:pt x="597" y="138"/>
                          </a:lnTo>
                          <a:lnTo>
                            <a:pt x="598" y="140"/>
                          </a:lnTo>
                          <a:lnTo>
                            <a:pt x="596" y="139"/>
                          </a:lnTo>
                          <a:lnTo>
                            <a:pt x="594" y="139"/>
                          </a:lnTo>
                          <a:lnTo>
                            <a:pt x="593" y="139"/>
                          </a:lnTo>
                          <a:lnTo>
                            <a:pt x="592" y="142"/>
                          </a:lnTo>
                          <a:lnTo>
                            <a:pt x="590" y="140"/>
                          </a:lnTo>
                          <a:lnTo>
                            <a:pt x="589" y="139"/>
                          </a:lnTo>
                          <a:lnTo>
                            <a:pt x="589" y="136"/>
                          </a:lnTo>
                          <a:lnTo>
                            <a:pt x="586" y="138"/>
                          </a:lnTo>
                          <a:lnTo>
                            <a:pt x="586" y="138"/>
                          </a:lnTo>
                          <a:lnTo>
                            <a:pt x="584" y="139"/>
                          </a:lnTo>
                          <a:lnTo>
                            <a:pt x="582" y="140"/>
                          </a:lnTo>
                          <a:lnTo>
                            <a:pt x="581" y="138"/>
                          </a:lnTo>
                          <a:lnTo>
                            <a:pt x="581" y="138"/>
                          </a:lnTo>
                          <a:lnTo>
                            <a:pt x="580" y="136"/>
                          </a:lnTo>
                          <a:lnTo>
                            <a:pt x="579" y="136"/>
                          </a:lnTo>
                          <a:lnTo>
                            <a:pt x="577" y="135"/>
                          </a:lnTo>
                          <a:lnTo>
                            <a:pt x="576" y="135"/>
                          </a:lnTo>
                          <a:lnTo>
                            <a:pt x="576" y="134"/>
                          </a:lnTo>
                          <a:lnTo>
                            <a:pt x="575" y="134"/>
                          </a:lnTo>
                          <a:lnTo>
                            <a:pt x="573" y="132"/>
                          </a:lnTo>
                          <a:lnTo>
                            <a:pt x="572" y="132"/>
                          </a:lnTo>
                          <a:lnTo>
                            <a:pt x="571" y="134"/>
                          </a:lnTo>
                          <a:lnTo>
                            <a:pt x="568" y="134"/>
                          </a:lnTo>
                          <a:lnTo>
                            <a:pt x="565" y="131"/>
                          </a:lnTo>
                          <a:lnTo>
                            <a:pt x="563" y="130"/>
                          </a:lnTo>
                          <a:lnTo>
                            <a:pt x="563" y="129"/>
                          </a:lnTo>
                          <a:lnTo>
                            <a:pt x="564" y="127"/>
                          </a:lnTo>
                          <a:lnTo>
                            <a:pt x="564" y="126"/>
                          </a:lnTo>
                          <a:lnTo>
                            <a:pt x="563" y="126"/>
                          </a:lnTo>
                          <a:lnTo>
                            <a:pt x="563" y="123"/>
                          </a:lnTo>
                          <a:lnTo>
                            <a:pt x="560" y="122"/>
                          </a:lnTo>
                          <a:lnTo>
                            <a:pt x="559" y="119"/>
                          </a:lnTo>
                          <a:lnTo>
                            <a:pt x="554" y="119"/>
                          </a:lnTo>
                          <a:lnTo>
                            <a:pt x="552" y="118"/>
                          </a:lnTo>
                          <a:lnTo>
                            <a:pt x="551" y="118"/>
                          </a:lnTo>
                          <a:lnTo>
                            <a:pt x="551" y="119"/>
                          </a:lnTo>
                          <a:lnTo>
                            <a:pt x="550" y="119"/>
                          </a:lnTo>
                          <a:lnTo>
                            <a:pt x="550" y="121"/>
                          </a:lnTo>
                          <a:lnTo>
                            <a:pt x="547" y="122"/>
                          </a:lnTo>
                          <a:lnTo>
                            <a:pt x="546" y="122"/>
                          </a:lnTo>
                          <a:lnTo>
                            <a:pt x="544" y="123"/>
                          </a:lnTo>
                          <a:lnTo>
                            <a:pt x="542" y="123"/>
                          </a:lnTo>
                          <a:lnTo>
                            <a:pt x="539" y="122"/>
                          </a:lnTo>
                          <a:lnTo>
                            <a:pt x="538" y="121"/>
                          </a:lnTo>
                          <a:lnTo>
                            <a:pt x="535" y="121"/>
                          </a:lnTo>
                          <a:lnTo>
                            <a:pt x="535" y="117"/>
                          </a:lnTo>
                          <a:lnTo>
                            <a:pt x="537" y="117"/>
                          </a:lnTo>
                          <a:lnTo>
                            <a:pt x="537" y="113"/>
                          </a:lnTo>
                          <a:lnTo>
                            <a:pt x="535" y="113"/>
                          </a:lnTo>
                          <a:lnTo>
                            <a:pt x="535" y="110"/>
                          </a:lnTo>
                          <a:lnTo>
                            <a:pt x="537" y="109"/>
                          </a:lnTo>
                          <a:lnTo>
                            <a:pt x="537" y="109"/>
                          </a:lnTo>
                          <a:lnTo>
                            <a:pt x="537" y="108"/>
                          </a:lnTo>
                          <a:lnTo>
                            <a:pt x="537" y="108"/>
                          </a:lnTo>
                          <a:lnTo>
                            <a:pt x="537" y="109"/>
                          </a:lnTo>
                          <a:lnTo>
                            <a:pt x="534" y="109"/>
                          </a:lnTo>
                          <a:lnTo>
                            <a:pt x="533" y="108"/>
                          </a:lnTo>
                          <a:lnTo>
                            <a:pt x="533" y="109"/>
                          </a:lnTo>
                          <a:lnTo>
                            <a:pt x="530" y="110"/>
                          </a:lnTo>
                          <a:lnTo>
                            <a:pt x="531" y="111"/>
                          </a:lnTo>
                          <a:lnTo>
                            <a:pt x="531" y="114"/>
                          </a:lnTo>
                          <a:lnTo>
                            <a:pt x="530" y="114"/>
                          </a:lnTo>
                          <a:lnTo>
                            <a:pt x="530" y="115"/>
                          </a:lnTo>
                          <a:lnTo>
                            <a:pt x="529" y="115"/>
                          </a:lnTo>
                          <a:lnTo>
                            <a:pt x="529" y="115"/>
                          </a:lnTo>
                          <a:lnTo>
                            <a:pt x="529" y="117"/>
                          </a:lnTo>
                          <a:lnTo>
                            <a:pt x="529" y="117"/>
                          </a:lnTo>
                          <a:lnTo>
                            <a:pt x="530" y="117"/>
                          </a:lnTo>
                          <a:lnTo>
                            <a:pt x="531" y="119"/>
                          </a:lnTo>
                          <a:lnTo>
                            <a:pt x="533" y="119"/>
                          </a:lnTo>
                          <a:lnTo>
                            <a:pt x="534" y="119"/>
                          </a:lnTo>
                          <a:lnTo>
                            <a:pt x="534" y="121"/>
                          </a:lnTo>
                          <a:lnTo>
                            <a:pt x="534" y="122"/>
                          </a:lnTo>
                          <a:lnTo>
                            <a:pt x="531" y="123"/>
                          </a:lnTo>
                          <a:lnTo>
                            <a:pt x="531" y="126"/>
                          </a:lnTo>
                          <a:lnTo>
                            <a:pt x="530" y="129"/>
                          </a:lnTo>
                          <a:lnTo>
                            <a:pt x="529" y="130"/>
                          </a:lnTo>
                          <a:lnTo>
                            <a:pt x="529" y="130"/>
                          </a:lnTo>
                          <a:lnTo>
                            <a:pt x="527" y="130"/>
                          </a:lnTo>
                          <a:lnTo>
                            <a:pt x="527" y="131"/>
                          </a:lnTo>
                          <a:lnTo>
                            <a:pt x="526" y="131"/>
                          </a:lnTo>
                          <a:lnTo>
                            <a:pt x="525" y="132"/>
                          </a:lnTo>
                          <a:lnTo>
                            <a:pt x="524" y="132"/>
                          </a:lnTo>
                          <a:lnTo>
                            <a:pt x="524" y="132"/>
                          </a:lnTo>
                          <a:lnTo>
                            <a:pt x="522" y="132"/>
                          </a:lnTo>
                          <a:lnTo>
                            <a:pt x="521" y="131"/>
                          </a:lnTo>
                          <a:lnTo>
                            <a:pt x="521" y="132"/>
                          </a:lnTo>
                          <a:lnTo>
                            <a:pt x="521" y="132"/>
                          </a:lnTo>
                          <a:lnTo>
                            <a:pt x="518" y="132"/>
                          </a:lnTo>
                          <a:lnTo>
                            <a:pt x="518" y="134"/>
                          </a:lnTo>
                          <a:lnTo>
                            <a:pt x="509" y="132"/>
                          </a:lnTo>
                          <a:lnTo>
                            <a:pt x="509" y="131"/>
                          </a:lnTo>
                          <a:lnTo>
                            <a:pt x="508" y="131"/>
                          </a:lnTo>
                          <a:lnTo>
                            <a:pt x="508" y="131"/>
                          </a:lnTo>
                          <a:lnTo>
                            <a:pt x="507" y="130"/>
                          </a:lnTo>
                          <a:lnTo>
                            <a:pt x="505" y="130"/>
                          </a:lnTo>
                          <a:lnTo>
                            <a:pt x="505" y="130"/>
                          </a:lnTo>
                          <a:lnTo>
                            <a:pt x="504" y="130"/>
                          </a:lnTo>
                          <a:lnTo>
                            <a:pt x="504" y="130"/>
                          </a:lnTo>
                          <a:lnTo>
                            <a:pt x="504" y="131"/>
                          </a:lnTo>
                          <a:lnTo>
                            <a:pt x="495" y="130"/>
                          </a:lnTo>
                          <a:lnTo>
                            <a:pt x="495" y="131"/>
                          </a:lnTo>
                          <a:lnTo>
                            <a:pt x="493" y="131"/>
                          </a:lnTo>
                          <a:lnTo>
                            <a:pt x="493" y="132"/>
                          </a:lnTo>
                          <a:lnTo>
                            <a:pt x="495" y="132"/>
                          </a:lnTo>
                          <a:lnTo>
                            <a:pt x="497" y="131"/>
                          </a:lnTo>
                          <a:lnTo>
                            <a:pt x="500" y="132"/>
                          </a:lnTo>
                          <a:lnTo>
                            <a:pt x="501" y="134"/>
                          </a:lnTo>
                          <a:lnTo>
                            <a:pt x="501" y="134"/>
                          </a:lnTo>
                          <a:lnTo>
                            <a:pt x="504" y="134"/>
                          </a:lnTo>
                          <a:lnTo>
                            <a:pt x="504" y="132"/>
                          </a:lnTo>
                          <a:lnTo>
                            <a:pt x="507" y="132"/>
                          </a:lnTo>
                          <a:lnTo>
                            <a:pt x="507" y="132"/>
                          </a:lnTo>
                          <a:lnTo>
                            <a:pt x="507" y="132"/>
                          </a:lnTo>
                          <a:lnTo>
                            <a:pt x="507" y="135"/>
                          </a:lnTo>
                          <a:lnTo>
                            <a:pt x="505" y="135"/>
                          </a:lnTo>
                          <a:lnTo>
                            <a:pt x="505" y="136"/>
                          </a:lnTo>
                          <a:lnTo>
                            <a:pt x="504" y="136"/>
                          </a:lnTo>
                          <a:lnTo>
                            <a:pt x="504" y="138"/>
                          </a:lnTo>
                          <a:lnTo>
                            <a:pt x="504" y="138"/>
                          </a:lnTo>
                          <a:lnTo>
                            <a:pt x="504" y="139"/>
                          </a:lnTo>
                          <a:lnTo>
                            <a:pt x="504" y="139"/>
                          </a:lnTo>
                          <a:lnTo>
                            <a:pt x="504" y="139"/>
                          </a:lnTo>
                          <a:lnTo>
                            <a:pt x="507" y="139"/>
                          </a:lnTo>
                          <a:lnTo>
                            <a:pt x="508" y="138"/>
                          </a:lnTo>
                          <a:lnTo>
                            <a:pt x="510" y="138"/>
                          </a:lnTo>
                          <a:lnTo>
                            <a:pt x="512" y="142"/>
                          </a:lnTo>
                          <a:lnTo>
                            <a:pt x="514" y="143"/>
                          </a:lnTo>
                          <a:lnTo>
                            <a:pt x="514" y="146"/>
                          </a:lnTo>
                          <a:lnTo>
                            <a:pt x="516" y="146"/>
                          </a:lnTo>
                          <a:lnTo>
                            <a:pt x="516" y="149"/>
                          </a:lnTo>
                          <a:lnTo>
                            <a:pt x="517" y="149"/>
                          </a:lnTo>
                          <a:lnTo>
                            <a:pt x="517" y="151"/>
                          </a:lnTo>
                          <a:lnTo>
                            <a:pt x="517" y="151"/>
                          </a:lnTo>
                          <a:lnTo>
                            <a:pt x="517" y="152"/>
                          </a:lnTo>
                          <a:lnTo>
                            <a:pt x="517" y="152"/>
                          </a:lnTo>
                          <a:lnTo>
                            <a:pt x="517" y="153"/>
                          </a:lnTo>
                          <a:lnTo>
                            <a:pt x="517" y="153"/>
                          </a:lnTo>
                          <a:lnTo>
                            <a:pt x="517" y="153"/>
                          </a:lnTo>
                          <a:lnTo>
                            <a:pt x="521" y="155"/>
                          </a:lnTo>
                          <a:lnTo>
                            <a:pt x="521" y="159"/>
                          </a:lnTo>
                          <a:lnTo>
                            <a:pt x="522" y="159"/>
                          </a:lnTo>
                          <a:lnTo>
                            <a:pt x="522" y="160"/>
                          </a:lnTo>
                          <a:lnTo>
                            <a:pt x="521" y="160"/>
                          </a:lnTo>
                          <a:lnTo>
                            <a:pt x="520" y="161"/>
                          </a:lnTo>
                          <a:lnTo>
                            <a:pt x="518" y="163"/>
                          </a:lnTo>
                          <a:lnTo>
                            <a:pt x="517" y="164"/>
                          </a:lnTo>
                          <a:lnTo>
                            <a:pt x="517" y="163"/>
                          </a:lnTo>
                          <a:lnTo>
                            <a:pt x="512" y="163"/>
                          </a:lnTo>
                          <a:lnTo>
                            <a:pt x="512" y="163"/>
                          </a:lnTo>
                          <a:lnTo>
                            <a:pt x="510" y="163"/>
                          </a:lnTo>
                          <a:lnTo>
                            <a:pt x="509" y="161"/>
                          </a:lnTo>
                          <a:lnTo>
                            <a:pt x="508" y="161"/>
                          </a:lnTo>
                          <a:lnTo>
                            <a:pt x="508" y="160"/>
                          </a:lnTo>
                          <a:lnTo>
                            <a:pt x="501" y="161"/>
                          </a:lnTo>
                          <a:lnTo>
                            <a:pt x="500" y="161"/>
                          </a:lnTo>
                          <a:lnTo>
                            <a:pt x="500" y="161"/>
                          </a:lnTo>
                          <a:lnTo>
                            <a:pt x="500" y="160"/>
                          </a:lnTo>
                          <a:lnTo>
                            <a:pt x="500" y="160"/>
                          </a:lnTo>
                          <a:lnTo>
                            <a:pt x="500" y="161"/>
                          </a:lnTo>
                          <a:lnTo>
                            <a:pt x="499" y="161"/>
                          </a:lnTo>
                          <a:lnTo>
                            <a:pt x="499" y="161"/>
                          </a:lnTo>
                          <a:lnTo>
                            <a:pt x="493" y="163"/>
                          </a:lnTo>
                          <a:lnTo>
                            <a:pt x="493" y="163"/>
                          </a:lnTo>
                          <a:lnTo>
                            <a:pt x="492" y="163"/>
                          </a:lnTo>
                          <a:lnTo>
                            <a:pt x="491" y="164"/>
                          </a:lnTo>
                          <a:lnTo>
                            <a:pt x="489" y="164"/>
                          </a:lnTo>
                          <a:lnTo>
                            <a:pt x="489" y="165"/>
                          </a:lnTo>
                          <a:lnTo>
                            <a:pt x="488" y="165"/>
                          </a:lnTo>
                          <a:lnTo>
                            <a:pt x="488" y="165"/>
                          </a:lnTo>
                          <a:lnTo>
                            <a:pt x="487" y="165"/>
                          </a:lnTo>
                          <a:lnTo>
                            <a:pt x="486" y="166"/>
                          </a:lnTo>
                          <a:lnTo>
                            <a:pt x="483" y="166"/>
                          </a:lnTo>
                          <a:lnTo>
                            <a:pt x="483" y="168"/>
                          </a:lnTo>
                          <a:lnTo>
                            <a:pt x="479" y="168"/>
                          </a:lnTo>
                          <a:lnTo>
                            <a:pt x="479" y="169"/>
                          </a:lnTo>
                          <a:lnTo>
                            <a:pt x="478" y="169"/>
                          </a:lnTo>
                          <a:lnTo>
                            <a:pt x="478" y="169"/>
                          </a:lnTo>
                          <a:lnTo>
                            <a:pt x="476" y="169"/>
                          </a:lnTo>
                          <a:lnTo>
                            <a:pt x="475" y="170"/>
                          </a:lnTo>
                          <a:lnTo>
                            <a:pt x="474" y="170"/>
                          </a:lnTo>
                          <a:lnTo>
                            <a:pt x="474" y="172"/>
                          </a:lnTo>
                          <a:lnTo>
                            <a:pt x="472" y="172"/>
                          </a:lnTo>
                          <a:lnTo>
                            <a:pt x="471" y="173"/>
                          </a:lnTo>
                          <a:lnTo>
                            <a:pt x="470" y="172"/>
                          </a:lnTo>
                          <a:lnTo>
                            <a:pt x="467" y="170"/>
                          </a:lnTo>
                          <a:lnTo>
                            <a:pt x="467" y="172"/>
                          </a:lnTo>
                          <a:lnTo>
                            <a:pt x="469" y="173"/>
                          </a:lnTo>
                          <a:lnTo>
                            <a:pt x="469" y="174"/>
                          </a:lnTo>
                          <a:lnTo>
                            <a:pt x="467" y="176"/>
                          </a:lnTo>
                          <a:lnTo>
                            <a:pt x="466" y="177"/>
                          </a:lnTo>
                          <a:lnTo>
                            <a:pt x="465" y="176"/>
                          </a:lnTo>
                          <a:lnTo>
                            <a:pt x="463" y="176"/>
                          </a:lnTo>
                          <a:lnTo>
                            <a:pt x="461" y="174"/>
                          </a:lnTo>
                          <a:lnTo>
                            <a:pt x="461" y="176"/>
                          </a:lnTo>
                          <a:lnTo>
                            <a:pt x="462" y="177"/>
                          </a:lnTo>
                          <a:lnTo>
                            <a:pt x="462" y="177"/>
                          </a:lnTo>
                          <a:lnTo>
                            <a:pt x="463" y="178"/>
                          </a:lnTo>
                          <a:lnTo>
                            <a:pt x="462" y="178"/>
                          </a:lnTo>
                          <a:lnTo>
                            <a:pt x="461" y="180"/>
                          </a:lnTo>
                          <a:lnTo>
                            <a:pt x="459" y="181"/>
                          </a:lnTo>
                          <a:lnTo>
                            <a:pt x="458" y="181"/>
                          </a:lnTo>
                          <a:lnTo>
                            <a:pt x="457" y="181"/>
                          </a:lnTo>
                          <a:lnTo>
                            <a:pt x="457" y="180"/>
                          </a:lnTo>
                          <a:lnTo>
                            <a:pt x="455" y="180"/>
                          </a:lnTo>
                          <a:lnTo>
                            <a:pt x="455" y="181"/>
                          </a:lnTo>
                          <a:lnTo>
                            <a:pt x="453" y="181"/>
                          </a:lnTo>
                          <a:lnTo>
                            <a:pt x="454" y="182"/>
                          </a:lnTo>
                          <a:lnTo>
                            <a:pt x="454" y="183"/>
                          </a:lnTo>
                          <a:lnTo>
                            <a:pt x="454" y="183"/>
                          </a:lnTo>
                          <a:lnTo>
                            <a:pt x="454" y="183"/>
                          </a:lnTo>
                          <a:lnTo>
                            <a:pt x="452" y="186"/>
                          </a:lnTo>
                          <a:lnTo>
                            <a:pt x="449" y="186"/>
                          </a:lnTo>
                          <a:lnTo>
                            <a:pt x="448" y="189"/>
                          </a:lnTo>
                          <a:lnTo>
                            <a:pt x="446" y="189"/>
                          </a:lnTo>
                          <a:lnTo>
                            <a:pt x="446" y="190"/>
                          </a:lnTo>
                          <a:lnTo>
                            <a:pt x="445" y="190"/>
                          </a:lnTo>
                          <a:lnTo>
                            <a:pt x="442" y="198"/>
                          </a:lnTo>
                          <a:lnTo>
                            <a:pt x="438" y="197"/>
                          </a:lnTo>
                          <a:lnTo>
                            <a:pt x="438" y="195"/>
                          </a:lnTo>
                          <a:lnTo>
                            <a:pt x="437" y="194"/>
                          </a:lnTo>
                          <a:lnTo>
                            <a:pt x="436" y="194"/>
                          </a:lnTo>
                          <a:lnTo>
                            <a:pt x="436" y="190"/>
                          </a:lnTo>
                          <a:lnTo>
                            <a:pt x="435" y="190"/>
                          </a:lnTo>
                          <a:lnTo>
                            <a:pt x="435" y="189"/>
                          </a:lnTo>
                          <a:lnTo>
                            <a:pt x="432" y="189"/>
                          </a:lnTo>
                          <a:lnTo>
                            <a:pt x="431" y="187"/>
                          </a:lnTo>
                          <a:lnTo>
                            <a:pt x="428" y="187"/>
                          </a:lnTo>
                          <a:lnTo>
                            <a:pt x="428" y="186"/>
                          </a:lnTo>
                          <a:lnTo>
                            <a:pt x="427" y="186"/>
                          </a:lnTo>
                          <a:lnTo>
                            <a:pt x="427" y="186"/>
                          </a:lnTo>
                          <a:lnTo>
                            <a:pt x="425" y="185"/>
                          </a:lnTo>
                          <a:lnTo>
                            <a:pt x="424" y="185"/>
                          </a:lnTo>
                          <a:lnTo>
                            <a:pt x="423" y="185"/>
                          </a:lnTo>
                          <a:lnTo>
                            <a:pt x="420" y="185"/>
                          </a:lnTo>
                          <a:lnTo>
                            <a:pt x="420" y="187"/>
                          </a:lnTo>
                          <a:lnTo>
                            <a:pt x="417" y="187"/>
                          </a:lnTo>
                          <a:lnTo>
                            <a:pt x="417" y="187"/>
                          </a:lnTo>
                          <a:lnTo>
                            <a:pt x="417" y="189"/>
                          </a:lnTo>
                          <a:lnTo>
                            <a:pt x="415" y="187"/>
                          </a:lnTo>
                          <a:lnTo>
                            <a:pt x="415" y="190"/>
                          </a:lnTo>
                          <a:lnTo>
                            <a:pt x="414" y="193"/>
                          </a:lnTo>
                          <a:lnTo>
                            <a:pt x="412" y="193"/>
                          </a:lnTo>
                          <a:lnTo>
                            <a:pt x="412" y="194"/>
                          </a:lnTo>
                          <a:lnTo>
                            <a:pt x="411" y="194"/>
                          </a:lnTo>
                          <a:lnTo>
                            <a:pt x="411" y="195"/>
                          </a:lnTo>
                          <a:lnTo>
                            <a:pt x="410" y="197"/>
                          </a:lnTo>
                          <a:lnTo>
                            <a:pt x="410" y="198"/>
                          </a:lnTo>
                          <a:lnTo>
                            <a:pt x="408" y="198"/>
                          </a:lnTo>
                          <a:lnTo>
                            <a:pt x="407" y="198"/>
                          </a:lnTo>
                          <a:lnTo>
                            <a:pt x="406" y="199"/>
                          </a:lnTo>
                          <a:lnTo>
                            <a:pt x="404" y="197"/>
                          </a:lnTo>
                          <a:lnTo>
                            <a:pt x="404" y="194"/>
                          </a:lnTo>
                          <a:lnTo>
                            <a:pt x="406" y="193"/>
                          </a:lnTo>
                          <a:lnTo>
                            <a:pt x="406" y="190"/>
                          </a:lnTo>
                          <a:lnTo>
                            <a:pt x="406" y="189"/>
                          </a:lnTo>
                          <a:lnTo>
                            <a:pt x="407" y="187"/>
                          </a:lnTo>
                          <a:lnTo>
                            <a:pt x="407" y="187"/>
                          </a:lnTo>
                          <a:lnTo>
                            <a:pt x="406" y="187"/>
                          </a:lnTo>
                          <a:lnTo>
                            <a:pt x="404" y="189"/>
                          </a:lnTo>
                          <a:lnTo>
                            <a:pt x="402" y="191"/>
                          </a:lnTo>
                          <a:lnTo>
                            <a:pt x="398" y="194"/>
                          </a:lnTo>
                          <a:lnTo>
                            <a:pt x="395" y="194"/>
                          </a:lnTo>
                          <a:lnTo>
                            <a:pt x="395" y="197"/>
                          </a:lnTo>
                          <a:lnTo>
                            <a:pt x="395" y="197"/>
                          </a:lnTo>
                          <a:lnTo>
                            <a:pt x="395" y="198"/>
                          </a:lnTo>
                          <a:lnTo>
                            <a:pt x="393" y="198"/>
                          </a:lnTo>
                          <a:lnTo>
                            <a:pt x="393" y="197"/>
                          </a:lnTo>
                          <a:lnTo>
                            <a:pt x="391" y="197"/>
                          </a:lnTo>
                          <a:lnTo>
                            <a:pt x="390" y="197"/>
                          </a:lnTo>
                          <a:lnTo>
                            <a:pt x="389" y="197"/>
                          </a:lnTo>
                          <a:lnTo>
                            <a:pt x="387" y="197"/>
                          </a:lnTo>
                          <a:lnTo>
                            <a:pt x="387" y="195"/>
                          </a:lnTo>
                          <a:lnTo>
                            <a:pt x="383" y="194"/>
                          </a:lnTo>
                          <a:lnTo>
                            <a:pt x="383" y="197"/>
                          </a:lnTo>
                          <a:lnTo>
                            <a:pt x="382" y="198"/>
                          </a:lnTo>
                          <a:lnTo>
                            <a:pt x="382" y="199"/>
                          </a:lnTo>
                          <a:lnTo>
                            <a:pt x="380" y="201"/>
                          </a:lnTo>
                          <a:lnTo>
                            <a:pt x="381" y="204"/>
                          </a:lnTo>
                          <a:lnTo>
                            <a:pt x="378" y="204"/>
                          </a:lnTo>
                          <a:lnTo>
                            <a:pt x="378" y="206"/>
                          </a:lnTo>
                          <a:lnTo>
                            <a:pt x="378" y="207"/>
                          </a:lnTo>
                          <a:lnTo>
                            <a:pt x="377" y="207"/>
                          </a:lnTo>
                          <a:lnTo>
                            <a:pt x="377" y="207"/>
                          </a:lnTo>
                          <a:lnTo>
                            <a:pt x="376" y="207"/>
                          </a:lnTo>
                          <a:lnTo>
                            <a:pt x="376" y="210"/>
                          </a:lnTo>
                          <a:lnTo>
                            <a:pt x="374" y="210"/>
                          </a:lnTo>
                          <a:lnTo>
                            <a:pt x="374" y="211"/>
                          </a:lnTo>
                          <a:lnTo>
                            <a:pt x="373" y="212"/>
                          </a:lnTo>
                          <a:lnTo>
                            <a:pt x="370" y="214"/>
                          </a:lnTo>
                          <a:lnTo>
                            <a:pt x="369" y="216"/>
                          </a:lnTo>
                          <a:lnTo>
                            <a:pt x="368" y="219"/>
                          </a:lnTo>
                          <a:lnTo>
                            <a:pt x="368" y="223"/>
                          </a:lnTo>
                          <a:lnTo>
                            <a:pt x="369" y="223"/>
                          </a:lnTo>
                          <a:lnTo>
                            <a:pt x="369" y="225"/>
                          </a:lnTo>
                          <a:lnTo>
                            <a:pt x="372" y="225"/>
                          </a:lnTo>
                          <a:lnTo>
                            <a:pt x="372" y="224"/>
                          </a:lnTo>
                          <a:lnTo>
                            <a:pt x="373" y="224"/>
                          </a:lnTo>
                          <a:lnTo>
                            <a:pt x="374" y="225"/>
                          </a:lnTo>
                          <a:lnTo>
                            <a:pt x="376" y="225"/>
                          </a:lnTo>
                          <a:lnTo>
                            <a:pt x="378" y="227"/>
                          </a:lnTo>
                          <a:lnTo>
                            <a:pt x="377" y="232"/>
                          </a:lnTo>
                          <a:lnTo>
                            <a:pt x="373" y="235"/>
                          </a:lnTo>
                          <a:lnTo>
                            <a:pt x="372" y="240"/>
                          </a:lnTo>
                          <a:lnTo>
                            <a:pt x="370" y="240"/>
                          </a:lnTo>
                          <a:lnTo>
                            <a:pt x="370" y="241"/>
                          </a:lnTo>
                          <a:lnTo>
                            <a:pt x="372" y="242"/>
                          </a:lnTo>
                          <a:lnTo>
                            <a:pt x="373" y="244"/>
                          </a:lnTo>
                          <a:lnTo>
                            <a:pt x="373" y="245"/>
                          </a:lnTo>
                          <a:lnTo>
                            <a:pt x="373" y="248"/>
                          </a:lnTo>
                          <a:lnTo>
                            <a:pt x="380" y="248"/>
                          </a:lnTo>
                          <a:lnTo>
                            <a:pt x="380" y="252"/>
                          </a:lnTo>
                          <a:lnTo>
                            <a:pt x="378" y="253"/>
                          </a:lnTo>
                          <a:lnTo>
                            <a:pt x="377" y="253"/>
                          </a:lnTo>
                          <a:lnTo>
                            <a:pt x="376" y="254"/>
                          </a:lnTo>
                          <a:lnTo>
                            <a:pt x="376" y="253"/>
                          </a:lnTo>
                          <a:lnTo>
                            <a:pt x="374" y="252"/>
                          </a:lnTo>
                          <a:lnTo>
                            <a:pt x="373" y="252"/>
                          </a:lnTo>
                          <a:lnTo>
                            <a:pt x="372" y="252"/>
                          </a:lnTo>
                          <a:lnTo>
                            <a:pt x="372" y="253"/>
                          </a:lnTo>
                          <a:lnTo>
                            <a:pt x="365" y="255"/>
                          </a:lnTo>
                          <a:lnTo>
                            <a:pt x="365" y="262"/>
                          </a:lnTo>
                          <a:lnTo>
                            <a:pt x="364" y="262"/>
                          </a:lnTo>
                          <a:lnTo>
                            <a:pt x="364" y="266"/>
                          </a:lnTo>
                          <a:lnTo>
                            <a:pt x="365" y="267"/>
                          </a:lnTo>
                          <a:lnTo>
                            <a:pt x="368" y="270"/>
                          </a:lnTo>
                          <a:lnTo>
                            <a:pt x="369" y="273"/>
                          </a:lnTo>
                          <a:lnTo>
                            <a:pt x="368" y="273"/>
                          </a:lnTo>
                          <a:lnTo>
                            <a:pt x="366" y="275"/>
                          </a:lnTo>
                          <a:lnTo>
                            <a:pt x="365" y="275"/>
                          </a:lnTo>
                          <a:lnTo>
                            <a:pt x="365" y="276"/>
                          </a:lnTo>
                          <a:lnTo>
                            <a:pt x="364" y="276"/>
                          </a:lnTo>
                          <a:lnTo>
                            <a:pt x="361" y="276"/>
                          </a:lnTo>
                          <a:lnTo>
                            <a:pt x="361" y="276"/>
                          </a:lnTo>
                          <a:lnTo>
                            <a:pt x="359" y="275"/>
                          </a:lnTo>
                          <a:lnTo>
                            <a:pt x="357" y="275"/>
                          </a:lnTo>
                          <a:lnTo>
                            <a:pt x="356" y="276"/>
                          </a:lnTo>
                          <a:lnTo>
                            <a:pt x="356" y="276"/>
                          </a:lnTo>
                          <a:lnTo>
                            <a:pt x="356" y="276"/>
                          </a:lnTo>
                          <a:lnTo>
                            <a:pt x="356" y="276"/>
                          </a:lnTo>
                          <a:lnTo>
                            <a:pt x="355" y="276"/>
                          </a:lnTo>
                          <a:lnTo>
                            <a:pt x="355" y="278"/>
                          </a:lnTo>
                          <a:lnTo>
                            <a:pt x="352" y="279"/>
                          </a:lnTo>
                          <a:lnTo>
                            <a:pt x="352" y="280"/>
                          </a:lnTo>
                          <a:lnTo>
                            <a:pt x="351" y="282"/>
                          </a:lnTo>
                          <a:lnTo>
                            <a:pt x="351" y="283"/>
                          </a:lnTo>
                          <a:lnTo>
                            <a:pt x="349" y="283"/>
                          </a:lnTo>
                          <a:lnTo>
                            <a:pt x="348" y="284"/>
                          </a:lnTo>
                          <a:lnTo>
                            <a:pt x="347" y="286"/>
                          </a:lnTo>
                          <a:lnTo>
                            <a:pt x="347" y="290"/>
                          </a:lnTo>
                          <a:lnTo>
                            <a:pt x="347" y="293"/>
                          </a:lnTo>
                          <a:lnTo>
                            <a:pt x="347" y="296"/>
                          </a:lnTo>
                          <a:lnTo>
                            <a:pt x="340" y="297"/>
                          </a:lnTo>
                          <a:lnTo>
                            <a:pt x="340" y="297"/>
                          </a:lnTo>
                          <a:lnTo>
                            <a:pt x="339" y="299"/>
                          </a:lnTo>
                          <a:lnTo>
                            <a:pt x="338" y="299"/>
                          </a:lnTo>
                          <a:lnTo>
                            <a:pt x="336" y="299"/>
                          </a:lnTo>
                          <a:lnTo>
                            <a:pt x="336" y="310"/>
                          </a:lnTo>
                          <a:lnTo>
                            <a:pt x="330" y="314"/>
                          </a:lnTo>
                          <a:lnTo>
                            <a:pt x="330" y="316"/>
                          </a:lnTo>
                          <a:lnTo>
                            <a:pt x="330" y="316"/>
                          </a:lnTo>
                          <a:lnTo>
                            <a:pt x="328" y="318"/>
                          </a:lnTo>
                          <a:lnTo>
                            <a:pt x="326" y="318"/>
                          </a:lnTo>
                          <a:lnTo>
                            <a:pt x="325" y="320"/>
                          </a:lnTo>
                          <a:lnTo>
                            <a:pt x="325" y="320"/>
                          </a:lnTo>
                          <a:lnTo>
                            <a:pt x="323" y="321"/>
                          </a:lnTo>
                          <a:lnTo>
                            <a:pt x="321" y="321"/>
                          </a:lnTo>
                          <a:lnTo>
                            <a:pt x="321" y="318"/>
                          </a:lnTo>
                          <a:lnTo>
                            <a:pt x="321" y="317"/>
                          </a:lnTo>
                          <a:lnTo>
                            <a:pt x="319" y="316"/>
                          </a:lnTo>
                          <a:lnTo>
                            <a:pt x="319" y="314"/>
                          </a:lnTo>
                          <a:lnTo>
                            <a:pt x="319" y="314"/>
                          </a:lnTo>
                          <a:lnTo>
                            <a:pt x="319" y="314"/>
                          </a:lnTo>
                          <a:lnTo>
                            <a:pt x="319" y="307"/>
                          </a:lnTo>
                          <a:lnTo>
                            <a:pt x="318" y="307"/>
                          </a:lnTo>
                          <a:lnTo>
                            <a:pt x="318" y="304"/>
                          </a:lnTo>
                          <a:lnTo>
                            <a:pt x="317" y="304"/>
                          </a:lnTo>
                          <a:lnTo>
                            <a:pt x="317" y="303"/>
                          </a:lnTo>
                          <a:lnTo>
                            <a:pt x="317" y="303"/>
                          </a:lnTo>
                          <a:lnTo>
                            <a:pt x="317" y="297"/>
                          </a:lnTo>
                          <a:lnTo>
                            <a:pt x="315" y="297"/>
                          </a:lnTo>
                          <a:lnTo>
                            <a:pt x="315" y="295"/>
                          </a:lnTo>
                          <a:lnTo>
                            <a:pt x="315" y="295"/>
                          </a:lnTo>
                          <a:lnTo>
                            <a:pt x="315" y="288"/>
                          </a:lnTo>
                          <a:lnTo>
                            <a:pt x="315" y="288"/>
                          </a:lnTo>
                          <a:lnTo>
                            <a:pt x="315" y="284"/>
                          </a:lnTo>
                          <a:lnTo>
                            <a:pt x="314" y="284"/>
                          </a:lnTo>
                          <a:lnTo>
                            <a:pt x="315" y="279"/>
                          </a:lnTo>
                          <a:lnTo>
                            <a:pt x="314" y="279"/>
                          </a:lnTo>
                          <a:lnTo>
                            <a:pt x="314" y="275"/>
                          </a:lnTo>
                          <a:lnTo>
                            <a:pt x="313" y="275"/>
                          </a:lnTo>
                          <a:lnTo>
                            <a:pt x="313" y="274"/>
                          </a:lnTo>
                          <a:lnTo>
                            <a:pt x="313" y="274"/>
                          </a:lnTo>
                          <a:lnTo>
                            <a:pt x="313" y="270"/>
                          </a:lnTo>
                          <a:lnTo>
                            <a:pt x="311" y="270"/>
                          </a:lnTo>
                          <a:lnTo>
                            <a:pt x="311" y="257"/>
                          </a:lnTo>
                          <a:lnTo>
                            <a:pt x="311" y="257"/>
                          </a:lnTo>
                          <a:lnTo>
                            <a:pt x="313" y="254"/>
                          </a:lnTo>
                          <a:lnTo>
                            <a:pt x="313" y="254"/>
                          </a:lnTo>
                          <a:lnTo>
                            <a:pt x="313" y="252"/>
                          </a:lnTo>
                          <a:lnTo>
                            <a:pt x="314" y="252"/>
                          </a:lnTo>
                          <a:lnTo>
                            <a:pt x="314" y="249"/>
                          </a:lnTo>
                          <a:lnTo>
                            <a:pt x="314" y="246"/>
                          </a:lnTo>
                          <a:lnTo>
                            <a:pt x="315" y="245"/>
                          </a:lnTo>
                          <a:lnTo>
                            <a:pt x="317" y="242"/>
                          </a:lnTo>
                          <a:lnTo>
                            <a:pt x="318" y="242"/>
                          </a:lnTo>
                          <a:lnTo>
                            <a:pt x="318" y="241"/>
                          </a:lnTo>
                          <a:lnTo>
                            <a:pt x="319" y="241"/>
                          </a:lnTo>
                          <a:lnTo>
                            <a:pt x="321" y="241"/>
                          </a:lnTo>
                          <a:lnTo>
                            <a:pt x="322" y="242"/>
                          </a:lnTo>
                          <a:lnTo>
                            <a:pt x="322" y="241"/>
                          </a:lnTo>
                          <a:lnTo>
                            <a:pt x="323" y="240"/>
                          </a:lnTo>
                          <a:lnTo>
                            <a:pt x="323" y="238"/>
                          </a:lnTo>
                          <a:lnTo>
                            <a:pt x="323" y="236"/>
                          </a:lnTo>
                          <a:lnTo>
                            <a:pt x="323" y="235"/>
                          </a:lnTo>
                          <a:lnTo>
                            <a:pt x="325" y="235"/>
                          </a:lnTo>
                          <a:lnTo>
                            <a:pt x="325" y="231"/>
                          </a:lnTo>
                          <a:lnTo>
                            <a:pt x="323" y="229"/>
                          </a:lnTo>
                          <a:lnTo>
                            <a:pt x="322" y="229"/>
                          </a:lnTo>
                          <a:lnTo>
                            <a:pt x="322" y="228"/>
                          </a:lnTo>
                          <a:lnTo>
                            <a:pt x="323" y="227"/>
                          </a:lnTo>
                          <a:lnTo>
                            <a:pt x="326" y="227"/>
                          </a:lnTo>
                          <a:lnTo>
                            <a:pt x="326" y="228"/>
                          </a:lnTo>
                          <a:lnTo>
                            <a:pt x="330" y="228"/>
                          </a:lnTo>
                          <a:lnTo>
                            <a:pt x="330" y="227"/>
                          </a:lnTo>
                          <a:lnTo>
                            <a:pt x="331" y="225"/>
                          </a:lnTo>
                          <a:lnTo>
                            <a:pt x="331" y="224"/>
                          </a:lnTo>
                          <a:lnTo>
                            <a:pt x="332" y="224"/>
                          </a:lnTo>
                          <a:lnTo>
                            <a:pt x="334" y="224"/>
                          </a:lnTo>
                          <a:lnTo>
                            <a:pt x="335" y="224"/>
                          </a:lnTo>
                          <a:lnTo>
                            <a:pt x="338" y="224"/>
                          </a:lnTo>
                          <a:lnTo>
                            <a:pt x="340" y="220"/>
                          </a:lnTo>
                          <a:lnTo>
                            <a:pt x="342" y="220"/>
                          </a:lnTo>
                          <a:lnTo>
                            <a:pt x="345" y="215"/>
                          </a:lnTo>
                          <a:lnTo>
                            <a:pt x="348" y="214"/>
                          </a:lnTo>
                          <a:lnTo>
                            <a:pt x="348" y="212"/>
                          </a:lnTo>
                          <a:lnTo>
                            <a:pt x="349" y="211"/>
                          </a:lnTo>
                          <a:lnTo>
                            <a:pt x="351" y="210"/>
                          </a:lnTo>
                          <a:lnTo>
                            <a:pt x="352" y="208"/>
                          </a:lnTo>
                          <a:lnTo>
                            <a:pt x="353" y="207"/>
                          </a:lnTo>
                          <a:lnTo>
                            <a:pt x="355" y="207"/>
                          </a:lnTo>
                          <a:lnTo>
                            <a:pt x="355" y="204"/>
                          </a:lnTo>
                          <a:lnTo>
                            <a:pt x="360" y="202"/>
                          </a:lnTo>
                          <a:lnTo>
                            <a:pt x="360" y="201"/>
                          </a:lnTo>
                          <a:lnTo>
                            <a:pt x="361" y="199"/>
                          </a:lnTo>
                          <a:lnTo>
                            <a:pt x="363" y="198"/>
                          </a:lnTo>
                          <a:lnTo>
                            <a:pt x="364" y="198"/>
                          </a:lnTo>
                          <a:lnTo>
                            <a:pt x="364" y="197"/>
                          </a:lnTo>
                          <a:lnTo>
                            <a:pt x="364" y="195"/>
                          </a:lnTo>
                          <a:lnTo>
                            <a:pt x="364" y="195"/>
                          </a:lnTo>
                          <a:lnTo>
                            <a:pt x="365" y="194"/>
                          </a:lnTo>
                          <a:lnTo>
                            <a:pt x="366" y="194"/>
                          </a:lnTo>
                          <a:lnTo>
                            <a:pt x="368" y="190"/>
                          </a:lnTo>
                          <a:lnTo>
                            <a:pt x="366" y="190"/>
                          </a:lnTo>
                          <a:lnTo>
                            <a:pt x="366" y="190"/>
                          </a:lnTo>
                          <a:lnTo>
                            <a:pt x="366" y="189"/>
                          </a:lnTo>
                          <a:lnTo>
                            <a:pt x="366" y="189"/>
                          </a:lnTo>
                          <a:lnTo>
                            <a:pt x="366" y="187"/>
                          </a:lnTo>
                          <a:lnTo>
                            <a:pt x="368" y="187"/>
                          </a:lnTo>
                          <a:lnTo>
                            <a:pt x="368" y="187"/>
                          </a:lnTo>
                          <a:lnTo>
                            <a:pt x="368" y="186"/>
                          </a:lnTo>
                          <a:lnTo>
                            <a:pt x="373" y="186"/>
                          </a:lnTo>
                          <a:lnTo>
                            <a:pt x="373" y="185"/>
                          </a:lnTo>
                          <a:lnTo>
                            <a:pt x="374" y="185"/>
                          </a:lnTo>
                          <a:lnTo>
                            <a:pt x="374" y="185"/>
                          </a:lnTo>
                          <a:lnTo>
                            <a:pt x="376" y="185"/>
                          </a:lnTo>
                          <a:lnTo>
                            <a:pt x="377" y="185"/>
                          </a:lnTo>
                          <a:lnTo>
                            <a:pt x="377" y="185"/>
                          </a:lnTo>
                          <a:lnTo>
                            <a:pt x="385" y="185"/>
                          </a:lnTo>
                          <a:lnTo>
                            <a:pt x="385" y="182"/>
                          </a:lnTo>
                          <a:lnTo>
                            <a:pt x="386" y="181"/>
                          </a:lnTo>
                          <a:lnTo>
                            <a:pt x="386" y="180"/>
                          </a:lnTo>
                          <a:lnTo>
                            <a:pt x="385" y="180"/>
                          </a:lnTo>
                          <a:lnTo>
                            <a:pt x="386" y="177"/>
                          </a:lnTo>
                          <a:lnTo>
                            <a:pt x="386" y="174"/>
                          </a:lnTo>
                          <a:lnTo>
                            <a:pt x="387" y="173"/>
                          </a:lnTo>
                          <a:lnTo>
                            <a:pt x="387" y="172"/>
                          </a:lnTo>
                          <a:lnTo>
                            <a:pt x="389" y="172"/>
                          </a:lnTo>
                          <a:lnTo>
                            <a:pt x="387" y="165"/>
                          </a:lnTo>
                          <a:lnTo>
                            <a:pt x="389" y="164"/>
                          </a:lnTo>
                          <a:lnTo>
                            <a:pt x="390" y="163"/>
                          </a:lnTo>
                          <a:lnTo>
                            <a:pt x="391" y="161"/>
                          </a:lnTo>
                          <a:lnTo>
                            <a:pt x="394" y="161"/>
                          </a:lnTo>
                          <a:lnTo>
                            <a:pt x="395" y="163"/>
                          </a:lnTo>
                          <a:lnTo>
                            <a:pt x="397" y="163"/>
                          </a:lnTo>
                          <a:lnTo>
                            <a:pt x="399" y="163"/>
                          </a:lnTo>
                          <a:lnTo>
                            <a:pt x="399" y="161"/>
                          </a:lnTo>
                          <a:lnTo>
                            <a:pt x="397" y="161"/>
                          </a:lnTo>
                          <a:lnTo>
                            <a:pt x="393" y="159"/>
                          </a:lnTo>
                          <a:lnTo>
                            <a:pt x="391" y="157"/>
                          </a:lnTo>
                          <a:lnTo>
                            <a:pt x="390" y="157"/>
                          </a:lnTo>
                          <a:lnTo>
                            <a:pt x="390" y="157"/>
                          </a:lnTo>
                          <a:lnTo>
                            <a:pt x="387" y="157"/>
                          </a:lnTo>
                          <a:lnTo>
                            <a:pt x="387" y="159"/>
                          </a:lnTo>
                          <a:lnTo>
                            <a:pt x="386" y="159"/>
                          </a:lnTo>
                          <a:lnTo>
                            <a:pt x="386" y="159"/>
                          </a:lnTo>
                          <a:lnTo>
                            <a:pt x="382" y="159"/>
                          </a:lnTo>
                          <a:lnTo>
                            <a:pt x="382" y="160"/>
                          </a:lnTo>
                          <a:lnTo>
                            <a:pt x="382" y="160"/>
                          </a:lnTo>
                          <a:lnTo>
                            <a:pt x="382" y="161"/>
                          </a:lnTo>
                          <a:lnTo>
                            <a:pt x="382" y="163"/>
                          </a:lnTo>
                          <a:lnTo>
                            <a:pt x="382" y="164"/>
                          </a:lnTo>
                          <a:lnTo>
                            <a:pt x="380" y="164"/>
                          </a:lnTo>
                          <a:lnTo>
                            <a:pt x="380" y="165"/>
                          </a:lnTo>
                          <a:lnTo>
                            <a:pt x="381" y="168"/>
                          </a:lnTo>
                          <a:lnTo>
                            <a:pt x="381" y="169"/>
                          </a:lnTo>
                          <a:lnTo>
                            <a:pt x="382" y="170"/>
                          </a:lnTo>
                          <a:lnTo>
                            <a:pt x="382" y="170"/>
                          </a:lnTo>
                          <a:lnTo>
                            <a:pt x="382" y="170"/>
                          </a:lnTo>
                          <a:lnTo>
                            <a:pt x="382" y="172"/>
                          </a:lnTo>
                          <a:lnTo>
                            <a:pt x="380" y="173"/>
                          </a:lnTo>
                          <a:lnTo>
                            <a:pt x="380" y="174"/>
                          </a:lnTo>
                          <a:lnTo>
                            <a:pt x="378" y="173"/>
                          </a:lnTo>
                          <a:lnTo>
                            <a:pt x="378" y="170"/>
                          </a:lnTo>
                          <a:lnTo>
                            <a:pt x="377" y="170"/>
                          </a:lnTo>
                          <a:lnTo>
                            <a:pt x="377" y="172"/>
                          </a:lnTo>
                          <a:lnTo>
                            <a:pt x="372" y="170"/>
                          </a:lnTo>
                          <a:lnTo>
                            <a:pt x="372" y="172"/>
                          </a:lnTo>
                          <a:lnTo>
                            <a:pt x="370" y="173"/>
                          </a:lnTo>
                          <a:lnTo>
                            <a:pt x="370" y="173"/>
                          </a:lnTo>
                          <a:lnTo>
                            <a:pt x="368" y="173"/>
                          </a:lnTo>
                          <a:lnTo>
                            <a:pt x="368" y="174"/>
                          </a:lnTo>
                          <a:lnTo>
                            <a:pt x="366" y="176"/>
                          </a:lnTo>
                          <a:lnTo>
                            <a:pt x="366" y="177"/>
                          </a:lnTo>
                          <a:lnTo>
                            <a:pt x="365" y="178"/>
                          </a:lnTo>
                          <a:lnTo>
                            <a:pt x="363" y="180"/>
                          </a:lnTo>
                          <a:lnTo>
                            <a:pt x="363" y="181"/>
                          </a:lnTo>
                          <a:lnTo>
                            <a:pt x="361" y="182"/>
                          </a:lnTo>
                          <a:lnTo>
                            <a:pt x="361" y="182"/>
                          </a:lnTo>
                          <a:lnTo>
                            <a:pt x="360" y="183"/>
                          </a:lnTo>
                          <a:lnTo>
                            <a:pt x="359" y="183"/>
                          </a:lnTo>
                          <a:lnTo>
                            <a:pt x="359" y="185"/>
                          </a:lnTo>
                          <a:lnTo>
                            <a:pt x="357" y="186"/>
                          </a:lnTo>
                          <a:lnTo>
                            <a:pt x="356" y="186"/>
                          </a:lnTo>
                          <a:lnTo>
                            <a:pt x="355" y="187"/>
                          </a:lnTo>
                          <a:lnTo>
                            <a:pt x="353" y="187"/>
                          </a:lnTo>
                          <a:lnTo>
                            <a:pt x="353" y="185"/>
                          </a:lnTo>
                          <a:lnTo>
                            <a:pt x="355" y="183"/>
                          </a:lnTo>
                          <a:lnTo>
                            <a:pt x="356" y="180"/>
                          </a:lnTo>
                          <a:lnTo>
                            <a:pt x="355" y="180"/>
                          </a:lnTo>
                          <a:lnTo>
                            <a:pt x="353" y="182"/>
                          </a:lnTo>
                          <a:lnTo>
                            <a:pt x="352" y="182"/>
                          </a:lnTo>
                          <a:lnTo>
                            <a:pt x="351" y="183"/>
                          </a:lnTo>
                          <a:lnTo>
                            <a:pt x="351" y="181"/>
                          </a:lnTo>
                          <a:lnTo>
                            <a:pt x="351" y="180"/>
                          </a:lnTo>
                          <a:lnTo>
                            <a:pt x="352" y="178"/>
                          </a:lnTo>
                          <a:lnTo>
                            <a:pt x="352" y="176"/>
                          </a:lnTo>
                          <a:lnTo>
                            <a:pt x="355" y="176"/>
                          </a:lnTo>
                          <a:lnTo>
                            <a:pt x="355" y="173"/>
                          </a:lnTo>
                          <a:lnTo>
                            <a:pt x="355" y="172"/>
                          </a:lnTo>
                          <a:lnTo>
                            <a:pt x="355" y="169"/>
                          </a:lnTo>
                          <a:lnTo>
                            <a:pt x="353" y="170"/>
                          </a:lnTo>
                          <a:lnTo>
                            <a:pt x="353" y="170"/>
                          </a:lnTo>
                          <a:lnTo>
                            <a:pt x="353" y="170"/>
                          </a:lnTo>
                          <a:lnTo>
                            <a:pt x="352" y="172"/>
                          </a:lnTo>
                          <a:lnTo>
                            <a:pt x="351" y="173"/>
                          </a:lnTo>
                          <a:lnTo>
                            <a:pt x="347" y="173"/>
                          </a:lnTo>
                          <a:lnTo>
                            <a:pt x="347" y="173"/>
                          </a:lnTo>
                          <a:lnTo>
                            <a:pt x="345" y="172"/>
                          </a:lnTo>
                          <a:lnTo>
                            <a:pt x="344" y="172"/>
                          </a:lnTo>
                          <a:lnTo>
                            <a:pt x="344" y="170"/>
                          </a:lnTo>
                          <a:lnTo>
                            <a:pt x="344" y="169"/>
                          </a:lnTo>
                          <a:lnTo>
                            <a:pt x="343" y="169"/>
                          </a:lnTo>
                          <a:lnTo>
                            <a:pt x="342" y="169"/>
                          </a:lnTo>
                          <a:lnTo>
                            <a:pt x="340" y="170"/>
                          </a:lnTo>
                          <a:lnTo>
                            <a:pt x="339" y="170"/>
                          </a:lnTo>
                          <a:lnTo>
                            <a:pt x="339" y="170"/>
                          </a:lnTo>
                          <a:lnTo>
                            <a:pt x="338" y="169"/>
                          </a:lnTo>
                          <a:lnTo>
                            <a:pt x="338" y="169"/>
                          </a:lnTo>
                          <a:lnTo>
                            <a:pt x="338" y="170"/>
                          </a:lnTo>
                          <a:lnTo>
                            <a:pt x="336" y="170"/>
                          </a:lnTo>
                          <a:lnTo>
                            <a:pt x="336" y="170"/>
                          </a:lnTo>
                          <a:lnTo>
                            <a:pt x="330" y="170"/>
                          </a:lnTo>
                          <a:lnTo>
                            <a:pt x="330" y="172"/>
                          </a:lnTo>
                          <a:lnTo>
                            <a:pt x="326" y="172"/>
                          </a:lnTo>
                          <a:lnTo>
                            <a:pt x="326" y="173"/>
                          </a:lnTo>
                          <a:lnTo>
                            <a:pt x="325" y="173"/>
                          </a:lnTo>
                          <a:lnTo>
                            <a:pt x="325" y="174"/>
                          </a:lnTo>
                          <a:lnTo>
                            <a:pt x="322" y="173"/>
                          </a:lnTo>
                          <a:lnTo>
                            <a:pt x="321" y="177"/>
                          </a:lnTo>
                          <a:lnTo>
                            <a:pt x="319" y="178"/>
                          </a:lnTo>
                          <a:lnTo>
                            <a:pt x="317" y="178"/>
                          </a:lnTo>
                          <a:lnTo>
                            <a:pt x="317" y="182"/>
                          </a:lnTo>
                          <a:lnTo>
                            <a:pt x="315" y="183"/>
                          </a:lnTo>
                          <a:lnTo>
                            <a:pt x="315" y="185"/>
                          </a:lnTo>
                          <a:lnTo>
                            <a:pt x="314" y="186"/>
                          </a:lnTo>
                          <a:lnTo>
                            <a:pt x="311" y="186"/>
                          </a:lnTo>
                          <a:lnTo>
                            <a:pt x="310" y="186"/>
                          </a:lnTo>
                          <a:lnTo>
                            <a:pt x="309" y="189"/>
                          </a:lnTo>
                          <a:lnTo>
                            <a:pt x="304" y="190"/>
                          </a:lnTo>
                          <a:lnTo>
                            <a:pt x="302" y="191"/>
                          </a:lnTo>
                          <a:lnTo>
                            <a:pt x="302" y="191"/>
                          </a:lnTo>
                          <a:lnTo>
                            <a:pt x="302" y="191"/>
                          </a:lnTo>
                          <a:lnTo>
                            <a:pt x="302" y="194"/>
                          </a:lnTo>
                          <a:lnTo>
                            <a:pt x="301" y="194"/>
                          </a:lnTo>
                          <a:lnTo>
                            <a:pt x="302" y="195"/>
                          </a:lnTo>
                          <a:lnTo>
                            <a:pt x="301" y="195"/>
                          </a:lnTo>
                          <a:lnTo>
                            <a:pt x="301" y="197"/>
                          </a:lnTo>
                          <a:lnTo>
                            <a:pt x="298" y="195"/>
                          </a:lnTo>
                          <a:lnTo>
                            <a:pt x="300" y="199"/>
                          </a:lnTo>
                          <a:lnTo>
                            <a:pt x="298" y="199"/>
                          </a:lnTo>
                          <a:lnTo>
                            <a:pt x="298" y="203"/>
                          </a:lnTo>
                          <a:lnTo>
                            <a:pt x="298" y="203"/>
                          </a:lnTo>
                          <a:lnTo>
                            <a:pt x="300" y="203"/>
                          </a:lnTo>
                          <a:lnTo>
                            <a:pt x="301" y="204"/>
                          </a:lnTo>
                          <a:lnTo>
                            <a:pt x="302" y="203"/>
                          </a:lnTo>
                          <a:lnTo>
                            <a:pt x="306" y="202"/>
                          </a:lnTo>
                          <a:lnTo>
                            <a:pt x="306" y="203"/>
                          </a:lnTo>
                          <a:lnTo>
                            <a:pt x="306" y="203"/>
                          </a:lnTo>
                          <a:lnTo>
                            <a:pt x="308" y="203"/>
                          </a:lnTo>
                          <a:lnTo>
                            <a:pt x="309" y="207"/>
                          </a:lnTo>
                          <a:lnTo>
                            <a:pt x="306" y="207"/>
                          </a:lnTo>
                          <a:lnTo>
                            <a:pt x="305" y="207"/>
                          </a:lnTo>
                          <a:lnTo>
                            <a:pt x="305" y="208"/>
                          </a:lnTo>
                          <a:lnTo>
                            <a:pt x="302" y="207"/>
                          </a:lnTo>
                          <a:lnTo>
                            <a:pt x="302" y="208"/>
                          </a:lnTo>
                          <a:lnTo>
                            <a:pt x="298" y="210"/>
                          </a:lnTo>
                          <a:lnTo>
                            <a:pt x="298" y="207"/>
                          </a:lnTo>
                          <a:lnTo>
                            <a:pt x="298" y="207"/>
                          </a:lnTo>
                          <a:lnTo>
                            <a:pt x="298" y="207"/>
                          </a:lnTo>
                          <a:lnTo>
                            <a:pt x="296" y="207"/>
                          </a:lnTo>
                          <a:lnTo>
                            <a:pt x="294" y="208"/>
                          </a:lnTo>
                          <a:lnTo>
                            <a:pt x="292" y="210"/>
                          </a:lnTo>
                          <a:lnTo>
                            <a:pt x="291" y="212"/>
                          </a:lnTo>
                          <a:lnTo>
                            <a:pt x="289" y="211"/>
                          </a:lnTo>
                          <a:lnTo>
                            <a:pt x="288" y="211"/>
                          </a:lnTo>
                          <a:lnTo>
                            <a:pt x="287" y="211"/>
                          </a:lnTo>
                          <a:lnTo>
                            <a:pt x="285" y="210"/>
                          </a:lnTo>
                          <a:lnTo>
                            <a:pt x="285" y="212"/>
                          </a:lnTo>
                          <a:lnTo>
                            <a:pt x="281" y="214"/>
                          </a:lnTo>
                          <a:lnTo>
                            <a:pt x="279" y="214"/>
                          </a:lnTo>
                          <a:lnTo>
                            <a:pt x="277" y="214"/>
                          </a:lnTo>
                          <a:lnTo>
                            <a:pt x="277" y="214"/>
                          </a:lnTo>
                          <a:lnTo>
                            <a:pt x="277" y="214"/>
                          </a:lnTo>
                          <a:lnTo>
                            <a:pt x="276" y="214"/>
                          </a:lnTo>
                          <a:lnTo>
                            <a:pt x="275" y="211"/>
                          </a:lnTo>
                          <a:lnTo>
                            <a:pt x="273" y="208"/>
                          </a:lnTo>
                          <a:lnTo>
                            <a:pt x="273" y="207"/>
                          </a:lnTo>
                          <a:lnTo>
                            <a:pt x="276" y="207"/>
                          </a:lnTo>
                          <a:lnTo>
                            <a:pt x="279" y="207"/>
                          </a:lnTo>
                          <a:lnTo>
                            <a:pt x="281" y="207"/>
                          </a:lnTo>
                          <a:lnTo>
                            <a:pt x="283" y="206"/>
                          </a:lnTo>
                          <a:lnTo>
                            <a:pt x="283" y="206"/>
                          </a:lnTo>
                          <a:lnTo>
                            <a:pt x="283" y="206"/>
                          </a:lnTo>
                          <a:lnTo>
                            <a:pt x="284" y="204"/>
                          </a:lnTo>
                          <a:lnTo>
                            <a:pt x="281" y="204"/>
                          </a:lnTo>
                          <a:lnTo>
                            <a:pt x="280" y="202"/>
                          </a:lnTo>
                          <a:lnTo>
                            <a:pt x="280" y="202"/>
                          </a:lnTo>
                          <a:lnTo>
                            <a:pt x="279" y="201"/>
                          </a:lnTo>
                          <a:lnTo>
                            <a:pt x="277" y="198"/>
                          </a:lnTo>
                          <a:lnTo>
                            <a:pt x="273" y="199"/>
                          </a:lnTo>
                          <a:lnTo>
                            <a:pt x="273" y="199"/>
                          </a:lnTo>
                          <a:lnTo>
                            <a:pt x="273" y="201"/>
                          </a:lnTo>
                          <a:lnTo>
                            <a:pt x="272" y="201"/>
                          </a:lnTo>
                          <a:lnTo>
                            <a:pt x="272" y="202"/>
                          </a:lnTo>
                          <a:lnTo>
                            <a:pt x="271" y="202"/>
                          </a:lnTo>
                          <a:lnTo>
                            <a:pt x="270" y="199"/>
                          </a:lnTo>
                          <a:lnTo>
                            <a:pt x="263" y="201"/>
                          </a:lnTo>
                          <a:lnTo>
                            <a:pt x="263" y="199"/>
                          </a:lnTo>
                          <a:lnTo>
                            <a:pt x="260" y="199"/>
                          </a:lnTo>
                          <a:lnTo>
                            <a:pt x="258" y="198"/>
                          </a:lnTo>
                          <a:lnTo>
                            <a:pt x="255" y="198"/>
                          </a:lnTo>
                          <a:lnTo>
                            <a:pt x="255" y="199"/>
                          </a:lnTo>
                          <a:lnTo>
                            <a:pt x="254" y="201"/>
                          </a:lnTo>
                          <a:lnTo>
                            <a:pt x="254" y="202"/>
                          </a:lnTo>
                          <a:lnTo>
                            <a:pt x="254" y="202"/>
                          </a:lnTo>
                          <a:lnTo>
                            <a:pt x="254" y="202"/>
                          </a:lnTo>
                          <a:lnTo>
                            <a:pt x="255" y="203"/>
                          </a:lnTo>
                          <a:lnTo>
                            <a:pt x="253" y="203"/>
                          </a:lnTo>
                          <a:lnTo>
                            <a:pt x="254" y="204"/>
                          </a:lnTo>
                          <a:lnTo>
                            <a:pt x="254" y="206"/>
                          </a:lnTo>
                          <a:lnTo>
                            <a:pt x="255" y="207"/>
                          </a:lnTo>
                          <a:lnTo>
                            <a:pt x="251" y="207"/>
                          </a:lnTo>
                          <a:lnTo>
                            <a:pt x="251" y="207"/>
                          </a:lnTo>
                          <a:lnTo>
                            <a:pt x="250" y="206"/>
                          </a:lnTo>
                          <a:lnTo>
                            <a:pt x="250" y="206"/>
                          </a:lnTo>
                          <a:lnTo>
                            <a:pt x="250" y="204"/>
                          </a:lnTo>
                          <a:lnTo>
                            <a:pt x="239" y="206"/>
                          </a:lnTo>
                          <a:lnTo>
                            <a:pt x="239" y="206"/>
                          </a:lnTo>
                          <a:lnTo>
                            <a:pt x="237" y="204"/>
                          </a:lnTo>
                          <a:lnTo>
                            <a:pt x="237" y="204"/>
                          </a:lnTo>
                          <a:lnTo>
                            <a:pt x="237" y="203"/>
                          </a:lnTo>
                          <a:lnTo>
                            <a:pt x="237" y="203"/>
                          </a:lnTo>
                          <a:lnTo>
                            <a:pt x="236" y="203"/>
                          </a:lnTo>
                          <a:lnTo>
                            <a:pt x="236" y="203"/>
                          </a:lnTo>
                          <a:lnTo>
                            <a:pt x="236" y="203"/>
                          </a:lnTo>
                          <a:lnTo>
                            <a:pt x="236" y="202"/>
                          </a:lnTo>
                          <a:lnTo>
                            <a:pt x="234" y="202"/>
                          </a:lnTo>
                          <a:lnTo>
                            <a:pt x="234" y="202"/>
                          </a:lnTo>
                          <a:lnTo>
                            <a:pt x="234" y="202"/>
                          </a:lnTo>
                          <a:lnTo>
                            <a:pt x="233" y="202"/>
                          </a:lnTo>
                          <a:lnTo>
                            <a:pt x="232" y="203"/>
                          </a:lnTo>
                          <a:lnTo>
                            <a:pt x="232" y="204"/>
                          </a:lnTo>
                          <a:lnTo>
                            <a:pt x="230" y="204"/>
                          </a:lnTo>
                          <a:lnTo>
                            <a:pt x="230" y="206"/>
                          </a:lnTo>
                          <a:lnTo>
                            <a:pt x="228" y="207"/>
                          </a:lnTo>
                          <a:lnTo>
                            <a:pt x="226" y="206"/>
                          </a:lnTo>
                          <a:lnTo>
                            <a:pt x="226" y="204"/>
                          </a:lnTo>
                          <a:lnTo>
                            <a:pt x="228" y="204"/>
                          </a:lnTo>
                          <a:lnTo>
                            <a:pt x="228" y="203"/>
                          </a:lnTo>
                          <a:lnTo>
                            <a:pt x="226" y="202"/>
                          </a:lnTo>
                          <a:lnTo>
                            <a:pt x="226" y="202"/>
                          </a:lnTo>
                          <a:lnTo>
                            <a:pt x="222" y="201"/>
                          </a:lnTo>
                          <a:lnTo>
                            <a:pt x="222" y="201"/>
                          </a:lnTo>
                          <a:lnTo>
                            <a:pt x="222" y="201"/>
                          </a:lnTo>
                          <a:lnTo>
                            <a:pt x="221" y="201"/>
                          </a:lnTo>
                          <a:lnTo>
                            <a:pt x="220" y="201"/>
                          </a:lnTo>
                          <a:lnTo>
                            <a:pt x="220" y="199"/>
                          </a:lnTo>
                          <a:lnTo>
                            <a:pt x="219" y="199"/>
                          </a:lnTo>
                          <a:lnTo>
                            <a:pt x="219" y="199"/>
                          </a:lnTo>
                          <a:lnTo>
                            <a:pt x="219" y="201"/>
                          </a:lnTo>
                          <a:lnTo>
                            <a:pt x="208" y="201"/>
                          </a:lnTo>
                          <a:lnTo>
                            <a:pt x="208" y="201"/>
                          </a:lnTo>
                          <a:lnTo>
                            <a:pt x="204" y="201"/>
                          </a:lnTo>
                          <a:lnTo>
                            <a:pt x="204" y="201"/>
                          </a:lnTo>
                          <a:lnTo>
                            <a:pt x="203" y="202"/>
                          </a:lnTo>
                          <a:lnTo>
                            <a:pt x="204" y="198"/>
                          </a:lnTo>
                          <a:lnTo>
                            <a:pt x="203" y="198"/>
                          </a:lnTo>
                          <a:lnTo>
                            <a:pt x="203" y="199"/>
                          </a:lnTo>
                          <a:lnTo>
                            <a:pt x="201" y="199"/>
                          </a:lnTo>
                          <a:lnTo>
                            <a:pt x="200" y="199"/>
                          </a:lnTo>
                          <a:lnTo>
                            <a:pt x="200" y="199"/>
                          </a:lnTo>
                          <a:lnTo>
                            <a:pt x="199" y="198"/>
                          </a:lnTo>
                          <a:lnTo>
                            <a:pt x="198" y="198"/>
                          </a:lnTo>
                          <a:lnTo>
                            <a:pt x="199" y="202"/>
                          </a:lnTo>
                          <a:lnTo>
                            <a:pt x="195" y="202"/>
                          </a:lnTo>
                          <a:lnTo>
                            <a:pt x="192" y="203"/>
                          </a:lnTo>
                          <a:lnTo>
                            <a:pt x="191" y="206"/>
                          </a:lnTo>
                          <a:lnTo>
                            <a:pt x="190" y="206"/>
                          </a:lnTo>
                          <a:lnTo>
                            <a:pt x="190" y="206"/>
                          </a:lnTo>
                          <a:lnTo>
                            <a:pt x="188" y="206"/>
                          </a:lnTo>
                          <a:lnTo>
                            <a:pt x="187" y="206"/>
                          </a:lnTo>
                          <a:lnTo>
                            <a:pt x="187" y="210"/>
                          </a:lnTo>
                          <a:lnTo>
                            <a:pt x="187" y="210"/>
                          </a:lnTo>
                          <a:lnTo>
                            <a:pt x="186" y="210"/>
                          </a:lnTo>
                          <a:lnTo>
                            <a:pt x="186" y="211"/>
                          </a:lnTo>
                          <a:lnTo>
                            <a:pt x="184" y="212"/>
                          </a:lnTo>
                          <a:lnTo>
                            <a:pt x="183" y="212"/>
                          </a:lnTo>
                          <a:lnTo>
                            <a:pt x="183" y="212"/>
                          </a:lnTo>
                          <a:lnTo>
                            <a:pt x="183" y="214"/>
                          </a:lnTo>
                          <a:lnTo>
                            <a:pt x="183" y="214"/>
                          </a:lnTo>
                          <a:lnTo>
                            <a:pt x="182" y="215"/>
                          </a:lnTo>
                          <a:lnTo>
                            <a:pt x="182" y="216"/>
                          </a:lnTo>
                          <a:lnTo>
                            <a:pt x="179" y="218"/>
                          </a:lnTo>
                          <a:lnTo>
                            <a:pt x="177" y="227"/>
                          </a:lnTo>
                          <a:lnTo>
                            <a:pt x="174" y="227"/>
                          </a:lnTo>
                          <a:lnTo>
                            <a:pt x="174" y="227"/>
                          </a:lnTo>
                          <a:lnTo>
                            <a:pt x="171" y="228"/>
                          </a:lnTo>
                          <a:lnTo>
                            <a:pt x="170" y="231"/>
                          </a:lnTo>
                          <a:lnTo>
                            <a:pt x="169" y="231"/>
                          </a:lnTo>
                          <a:lnTo>
                            <a:pt x="166" y="235"/>
                          </a:lnTo>
                          <a:lnTo>
                            <a:pt x="165" y="235"/>
                          </a:lnTo>
                          <a:lnTo>
                            <a:pt x="165" y="235"/>
                          </a:lnTo>
                          <a:lnTo>
                            <a:pt x="164" y="235"/>
                          </a:lnTo>
                          <a:lnTo>
                            <a:pt x="164" y="235"/>
                          </a:lnTo>
                          <a:lnTo>
                            <a:pt x="164" y="235"/>
                          </a:lnTo>
                          <a:lnTo>
                            <a:pt x="164" y="235"/>
                          </a:lnTo>
                          <a:lnTo>
                            <a:pt x="162" y="236"/>
                          </a:lnTo>
                          <a:lnTo>
                            <a:pt x="162" y="237"/>
                          </a:lnTo>
                          <a:lnTo>
                            <a:pt x="161" y="237"/>
                          </a:lnTo>
                          <a:lnTo>
                            <a:pt x="160" y="238"/>
                          </a:lnTo>
                          <a:lnTo>
                            <a:pt x="158" y="241"/>
                          </a:lnTo>
                          <a:lnTo>
                            <a:pt x="158" y="240"/>
                          </a:lnTo>
                          <a:lnTo>
                            <a:pt x="158" y="240"/>
                          </a:lnTo>
                          <a:lnTo>
                            <a:pt x="157" y="240"/>
                          </a:lnTo>
                          <a:lnTo>
                            <a:pt x="156" y="240"/>
                          </a:lnTo>
                          <a:lnTo>
                            <a:pt x="156" y="241"/>
                          </a:lnTo>
                          <a:lnTo>
                            <a:pt x="156" y="242"/>
                          </a:lnTo>
                          <a:lnTo>
                            <a:pt x="156" y="242"/>
                          </a:lnTo>
                          <a:lnTo>
                            <a:pt x="156" y="242"/>
                          </a:lnTo>
                          <a:lnTo>
                            <a:pt x="154" y="245"/>
                          </a:lnTo>
                          <a:lnTo>
                            <a:pt x="154" y="245"/>
                          </a:lnTo>
                          <a:lnTo>
                            <a:pt x="154" y="249"/>
                          </a:lnTo>
                          <a:lnTo>
                            <a:pt x="149" y="252"/>
                          </a:lnTo>
                          <a:lnTo>
                            <a:pt x="149" y="254"/>
                          </a:lnTo>
                          <a:lnTo>
                            <a:pt x="148" y="254"/>
                          </a:lnTo>
                          <a:lnTo>
                            <a:pt x="148" y="254"/>
                          </a:lnTo>
                          <a:lnTo>
                            <a:pt x="148" y="254"/>
                          </a:lnTo>
                          <a:lnTo>
                            <a:pt x="147" y="255"/>
                          </a:lnTo>
                          <a:lnTo>
                            <a:pt x="141" y="261"/>
                          </a:lnTo>
                          <a:lnTo>
                            <a:pt x="139" y="261"/>
                          </a:lnTo>
                          <a:lnTo>
                            <a:pt x="136" y="265"/>
                          </a:lnTo>
                          <a:lnTo>
                            <a:pt x="135" y="265"/>
                          </a:lnTo>
                          <a:lnTo>
                            <a:pt x="135" y="266"/>
                          </a:lnTo>
                          <a:lnTo>
                            <a:pt x="132" y="267"/>
                          </a:lnTo>
                          <a:lnTo>
                            <a:pt x="132" y="267"/>
                          </a:lnTo>
                          <a:lnTo>
                            <a:pt x="129" y="269"/>
                          </a:lnTo>
                          <a:lnTo>
                            <a:pt x="129" y="270"/>
                          </a:lnTo>
                          <a:lnTo>
                            <a:pt x="129" y="270"/>
                          </a:lnTo>
                          <a:lnTo>
                            <a:pt x="129" y="271"/>
                          </a:lnTo>
                          <a:lnTo>
                            <a:pt x="128" y="273"/>
                          </a:lnTo>
                          <a:lnTo>
                            <a:pt x="127" y="275"/>
                          </a:lnTo>
                          <a:lnTo>
                            <a:pt x="131" y="275"/>
                          </a:lnTo>
                          <a:lnTo>
                            <a:pt x="132" y="276"/>
                          </a:lnTo>
                          <a:lnTo>
                            <a:pt x="141" y="275"/>
                          </a:lnTo>
                          <a:lnTo>
                            <a:pt x="141" y="282"/>
                          </a:lnTo>
                          <a:lnTo>
                            <a:pt x="141" y="282"/>
                          </a:lnTo>
                          <a:lnTo>
                            <a:pt x="141" y="288"/>
                          </a:lnTo>
                          <a:lnTo>
                            <a:pt x="144" y="288"/>
                          </a:lnTo>
                          <a:lnTo>
                            <a:pt x="144" y="286"/>
                          </a:lnTo>
                          <a:lnTo>
                            <a:pt x="145" y="284"/>
                          </a:lnTo>
                          <a:lnTo>
                            <a:pt x="147" y="283"/>
                          </a:lnTo>
                          <a:lnTo>
                            <a:pt x="148" y="284"/>
                          </a:lnTo>
                          <a:lnTo>
                            <a:pt x="149" y="284"/>
                          </a:lnTo>
                          <a:lnTo>
                            <a:pt x="149" y="288"/>
                          </a:lnTo>
                          <a:lnTo>
                            <a:pt x="148" y="290"/>
                          </a:lnTo>
                          <a:lnTo>
                            <a:pt x="147" y="292"/>
                          </a:lnTo>
                          <a:lnTo>
                            <a:pt x="149" y="292"/>
                          </a:lnTo>
                          <a:lnTo>
                            <a:pt x="150" y="291"/>
                          </a:lnTo>
                          <a:lnTo>
                            <a:pt x="153" y="290"/>
                          </a:lnTo>
                          <a:lnTo>
                            <a:pt x="153" y="287"/>
                          </a:lnTo>
                          <a:lnTo>
                            <a:pt x="156" y="287"/>
                          </a:lnTo>
                          <a:lnTo>
                            <a:pt x="156" y="288"/>
                          </a:lnTo>
                          <a:lnTo>
                            <a:pt x="157" y="288"/>
                          </a:lnTo>
                          <a:lnTo>
                            <a:pt x="157" y="282"/>
                          </a:lnTo>
                          <a:lnTo>
                            <a:pt x="166" y="283"/>
                          </a:lnTo>
                          <a:lnTo>
                            <a:pt x="166" y="284"/>
                          </a:lnTo>
                          <a:lnTo>
                            <a:pt x="169" y="286"/>
                          </a:lnTo>
                          <a:lnTo>
                            <a:pt x="171" y="287"/>
                          </a:lnTo>
                          <a:lnTo>
                            <a:pt x="171" y="290"/>
                          </a:lnTo>
                          <a:lnTo>
                            <a:pt x="173" y="290"/>
                          </a:lnTo>
                          <a:lnTo>
                            <a:pt x="177" y="293"/>
                          </a:lnTo>
                          <a:lnTo>
                            <a:pt x="177" y="293"/>
                          </a:lnTo>
                          <a:lnTo>
                            <a:pt x="179" y="293"/>
                          </a:lnTo>
                          <a:lnTo>
                            <a:pt x="179" y="295"/>
                          </a:lnTo>
                          <a:lnTo>
                            <a:pt x="181" y="296"/>
                          </a:lnTo>
                          <a:lnTo>
                            <a:pt x="181" y="296"/>
                          </a:lnTo>
                          <a:lnTo>
                            <a:pt x="183" y="296"/>
                          </a:lnTo>
                          <a:lnTo>
                            <a:pt x="183" y="297"/>
                          </a:lnTo>
                          <a:lnTo>
                            <a:pt x="184" y="297"/>
                          </a:lnTo>
                          <a:lnTo>
                            <a:pt x="184" y="297"/>
                          </a:lnTo>
                          <a:lnTo>
                            <a:pt x="184" y="296"/>
                          </a:lnTo>
                          <a:lnTo>
                            <a:pt x="184" y="296"/>
                          </a:lnTo>
                          <a:lnTo>
                            <a:pt x="184" y="296"/>
                          </a:lnTo>
                          <a:lnTo>
                            <a:pt x="184" y="296"/>
                          </a:lnTo>
                          <a:lnTo>
                            <a:pt x="184" y="296"/>
                          </a:lnTo>
                          <a:lnTo>
                            <a:pt x="184" y="297"/>
                          </a:lnTo>
                          <a:lnTo>
                            <a:pt x="186" y="297"/>
                          </a:lnTo>
                          <a:lnTo>
                            <a:pt x="186" y="299"/>
                          </a:lnTo>
                          <a:lnTo>
                            <a:pt x="184" y="299"/>
                          </a:lnTo>
                          <a:lnTo>
                            <a:pt x="184" y="300"/>
                          </a:lnTo>
                          <a:lnTo>
                            <a:pt x="183" y="299"/>
                          </a:lnTo>
                          <a:lnTo>
                            <a:pt x="182" y="299"/>
                          </a:lnTo>
                          <a:lnTo>
                            <a:pt x="179" y="297"/>
                          </a:lnTo>
                          <a:lnTo>
                            <a:pt x="179" y="299"/>
                          </a:lnTo>
                          <a:lnTo>
                            <a:pt x="178" y="299"/>
                          </a:lnTo>
                          <a:lnTo>
                            <a:pt x="178" y="303"/>
                          </a:lnTo>
                          <a:lnTo>
                            <a:pt x="179" y="303"/>
                          </a:lnTo>
                          <a:lnTo>
                            <a:pt x="179" y="305"/>
                          </a:lnTo>
                          <a:lnTo>
                            <a:pt x="179" y="305"/>
                          </a:lnTo>
                          <a:lnTo>
                            <a:pt x="178" y="308"/>
                          </a:lnTo>
                          <a:lnTo>
                            <a:pt x="179" y="308"/>
                          </a:lnTo>
                          <a:lnTo>
                            <a:pt x="179" y="308"/>
                          </a:lnTo>
                          <a:lnTo>
                            <a:pt x="179" y="308"/>
                          </a:lnTo>
                          <a:lnTo>
                            <a:pt x="181" y="308"/>
                          </a:lnTo>
                          <a:lnTo>
                            <a:pt x="179" y="309"/>
                          </a:lnTo>
                          <a:lnTo>
                            <a:pt x="179" y="310"/>
                          </a:lnTo>
                          <a:lnTo>
                            <a:pt x="178" y="310"/>
                          </a:lnTo>
                          <a:lnTo>
                            <a:pt x="178" y="313"/>
                          </a:lnTo>
                          <a:lnTo>
                            <a:pt x="178" y="313"/>
                          </a:lnTo>
                          <a:lnTo>
                            <a:pt x="177" y="314"/>
                          </a:lnTo>
                          <a:lnTo>
                            <a:pt x="175" y="316"/>
                          </a:lnTo>
                          <a:lnTo>
                            <a:pt x="175" y="317"/>
                          </a:lnTo>
                          <a:lnTo>
                            <a:pt x="174" y="317"/>
                          </a:lnTo>
                          <a:lnTo>
                            <a:pt x="174" y="318"/>
                          </a:lnTo>
                          <a:lnTo>
                            <a:pt x="174" y="320"/>
                          </a:lnTo>
                          <a:lnTo>
                            <a:pt x="174" y="320"/>
                          </a:lnTo>
                          <a:lnTo>
                            <a:pt x="175" y="321"/>
                          </a:lnTo>
                          <a:lnTo>
                            <a:pt x="175" y="322"/>
                          </a:lnTo>
                          <a:lnTo>
                            <a:pt x="174" y="322"/>
                          </a:lnTo>
                          <a:lnTo>
                            <a:pt x="173" y="325"/>
                          </a:lnTo>
                          <a:lnTo>
                            <a:pt x="173" y="327"/>
                          </a:lnTo>
                          <a:lnTo>
                            <a:pt x="175" y="327"/>
                          </a:lnTo>
                          <a:lnTo>
                            <a:pt x="174" y="331"/>
                          </a:lnTo>
                          <a:lnTo>
                            <a:pt x="174" y="331"/>
                          </a:lnTo>
                          <a:lnTo>
                            <a:pt x="174" y="333"/>
                          </a:lnTo>
                          <a:lnTo>
                            <a:pt x="175" y="335"/>
                          </a:lnTo>
                          <a:lnTo>
                            <a:pt x="175" y="337"/>
                          </a:lnTo>
                          <a:lnTo>
                            <a:pt x="174" y="337"/>
                          </a:lnTo>
                          <a:lnTo>
                            <a:pt x="174" y="338"/>
                          </a:lnTo>
                          <a:lnTo>
                            <a:pt x="174" y="338"/>
                          </a:lnTo>
                          <a:lnTo>
                            <a:pt x="174" y="341"/>
                          </a:lnTo>
                          <a:lnTo>
                            <a:pt x="173" y="341"/>
                          </a:lnTo>
                          <a:lnTo>
                            <a:pt x="173" y="342"/>
                          </a:lnTo>
                          <a:lnTo>
                            <a:pt x="171" y="342"/>
                          </a:lnTo>
                          <a:lnTo>
                            <a:pt x="171" y="343"/>
                          </a:lnTo>
                          <a:lnTo>
                            <a:pt x="174" y="345"/>
                          </a:lnTo>
                          <a:lnTo>
                            <a:pt x="173" y="345"/>
                          </a:lnTo>
                          <a:lnTo>
                            <a:pt x="173" y="345"/>
                          </a:lnTo>
                          <a:lnTo>
                            <a:pt x="173" y="346"/>
                          </a:lnTo>
                          <a:lnTo>
                            <a:pt x="173" y="346"/>
                          </a:lnTo>
                          <a:lnTo>
                            <a:pt x="173" y="346"/>
                          </a:lnTo>
                          <a:lnTo>
                            <a:pt x="171" y="346"/>
                          </a:lnTo>
                          <a:lnTo>
                            <a:pt x="170" y="351"/>
                          </a:lnTo>
                          <a:lnTo>
                            <a:pt x="165" y="355"/>
                          </a:lnTo>
                          <a:lnTo>
                            <a:pt x="165" y="356"/>
                          </a:lnTo>
                          <a:lnTo>
                            <a:pt x="164" y="358"/>
                          </a:lnTo>
                          <a:lnTo>
                            <a:pt x="164" y="359"/>
                          </a:lnTo>
                          <a:lnTo>
                            <a:pt x="162" y="359"/>
                          </a:lnTo>
                          <a:lnTo>
                            <a:pt x="162" y="363"/>
                          </a:lnTo>
                          <a:lnTo>
                            <a:pt x="160" y="363"/>
                          </a:lnTo>
                          <a:lnTo>
                            <a:pt x="160" y="364"/>
                          </a:lnTo>
                          <a:lnTo>
                            <a:pt x="158" y="365"/>
                          </a:lnTo>
                          <a:lnTo>
                            <a:pt x="0" y="365"/>
                          </a:lnTo>
                          <a:lnTo>
                            <a:pt x="0" y="3"/>
                          </a:ln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3" y="2"/>
                          </a:lnTo>
                          <a:lnTo>
                            <a:pt x="3" y="2"/>
                          </a:lnTo>
                          <a:lnTo>
                            <a:pt x="4" y="2"/>
                          </a:lnTo>
                          <a:lnTo>
                            <a:pt x="4" y="3"/>
                          </a:lnTo>
                          <a:lnTo>
                            <a:pt x="6" y="3"/>
                          </a:lnTo>
                          <a:lnTo>
                            <a:pt x="6" y="4"/>
                          </a:lnTo>
                          <a:lnTo>
                            <a:pt x="10" y="3"/>
                          </a:lnTo>
                          <a:lnTo>
                            <a:pt x="10" y="4"/>
                          </a:lnTo>
                          <a:lnTo>
                            <a:pt x="13" y="4"/>
                          </a:lnTo>
                          <a:lnTo>
                            <a:pt x="14" y="7"/>
                          </a:lnTo>
                          <a:lnTo>
                            <a:pt x="17" y="7"/>
                          </a:lnTo>
                          <a:lnTo>
                            <a:pt x="17" y="7"/>
                          </a:lnTo>
                          <a:lnTo>
                            <a:pt x="20" y="7"/>
                          </a:lnTo>
                          <a:lnTo>
                            <a:pt x="22" y="7"/>
                          </a:lnTo>
                          <a:lnTo>
                            <a:pt x="25" y="8"/>
                          </a:lnTo>
                          <a:lnTo>
                            <a:pt x="23" y="7"/>
                          </a:lnTo>
                          <a:lnTo>
                            <a:pt x="23" y="5"/>
                          </a:lnTo>
                          <a:lnTo>
                            <a:pt x="22" y="4"/>
                          </a:lnTo>
                          <a:lnTo>
                            <a:pt x="25" y="4"/>
                          </a:lnTo>
                          <a:lnTo>
                            <a:pt x="27" y="4"/>
                          </a:lnTo>
                          <a:lnTo>
                            <a:pt x="27" y="4"/>
                          </a:lnTo>
                          <a:lnTo>
                            <a:pt x="31" y="5"/>
                          </a:lnTo>
                          <a:lnTo>
                            <a:pt x="31" y="4"/>
                          </a:lnTo>
                          <a:lnTo>
                            <a:pt x="34" y="4"/>
                          </a:lnTo>
                          <a:lnTo>
                            <a:pt x="34" y="5"/>
                          </a:lnTo>
                          <a:lnTo>
                            <a:pt x="35" y="5"/>
                          </a:lnTo>
                          <a:lnTo>
                            <a:pt x="35" y="7"/>
                          </a:lnTo>
                          <a:lnTo>
                            <a:pt x="35" y="7"/>
                          </a:lnTo>
                          <a:lnTo>
                            <a:pt x="34" y="8"/>
                          </a:lnTo>
                          <a:lnTo>
                            <a:pt x="34" y="8"/>
                          </a:lnTo>
                          <a:lnTo>
                            <a:pt x="31" y="8"/>
                          </a:lnTo>
                          <a:lnTo>
                            <a:pt x="31" y="9"/>
                          </a:lnTo>
                          <a:lnTo>
                            <a:pt x="34" y="9"/>
                          </a:lnTo>
                          <a:lnTo>
                            <a:pt x="37" y="9"/>
                          </a:lnTo>
                          <a:lnTo>
                            <a:pt x="37" y="11"/>
                          </a:lnTo>
                          <a:lnTo>
                            <a:pt x="38" y="11"/>
                          </a:lnTo>
                          <a:lnTo>
                            <a:pt x="39" y="12"/>
                          </a:lnTo>
                          <a:lnTo>
                            <a:pt x="42" y="12"/>
                          </a:lnTo>
                          <a:lnTo>
                            <a:pt x="42" y="13"/>
                          </a:lnTo>
                          <a:lnTo>
                            <a:pt x="43" y="13"/>
                          </a:lnTo>
                          <a:lnTo>
                            <a:pt x="43" y="13"/>
                          </a:lnTo>
                          <a:lnTo>
                            <a:pt x="46" y="13"/>
                          </a:lnTo>
                          <a:lnTo>
                            <a:pt x="46" y="15"/>
                          </a:lnTo>
                          <a:lnTo>
                            <a:pt x="47" y="15"/>
                          </a:lnTo>
                          <a:lnTo>
                            <a:pt x="50" y="15"/>
                          </a:lnTo>
                          <a:lnTo>
                            <a:pt x="51" y="17"/>
                          </a:lnTo>
                          <a:lnTo>
                            <a:pt x="52" y="17"/>
                          </a:lnTo>
                          <a:lnTo>
                            <a:pt x="54" y="22"/>
                          </a:lnTo>
                          <a:lnTo>
                            <a:pt x="55" y="22"/>
                          </a:lnTo>
                          <a:lnTo>
                            <a:pt x="55" y="22"/>
                          </a:lnTo>
                          <a:lnTo>
                            <a:pt x="55" y="21"/>
                          </a:lnTo>
                          <a:lnTo>
                            <a:pt x="55" y="21"/>
                          </a:lnTo>
                          <a:lnTo>
                            <a:pt x="55" y="21"/>
                          </a:lnTo>
                          <a:lnTo>
                            <a:pt x="54" y="20"/>
                          </a:lnTo>
                          <a:lnTo>
                            <a:pt x="54" y="17"/>
                          </a:lnTo>
                          <a:lnTo>
                            <a:pt x="54" y="16"/>
                          </a:lnTo>
                          <a:lnTo>
                            <a:pt x="54" y="15"/>
                          </a:lnTo>
                          <a:lnTo>
                            <a:pt x="55" y="13"/>
                          </a:lnTo>
                          <a:lnTo>
                            <a:pt x="57" y="13"/>
                          </a:lnTo>
                          <a:lnTo>
                            <a:pt x="61" y="16"/>
                          </a:lnTo>
                          <a:lnTo>
                            <a:pt x="61" y="17"/>
                          </a:lnTo>
                          <a:lnTo>
                            <a:pt x="63" y="17"/>
                          </a:lnTo>
                          <a:lnTo>
                            <a:pt x="63" y="19"/>
                          </a:lnTo>
                          <a:lnTo>
                            <a:pt x="65" y="19"/>
                          </a:lnTo>
                          <a:lnTo>
                            <a:pt x="65" y="20"/>
                          </a:lnTo>
                          <a:lnTo>
                            <a:pt x="67" y="20"/>
                          </a:lnTo>
                          <a:lnTo>
                            <a:pt x="68" y="24"/>
                          </a:lnTo>
                          <a:lnTo>
                            <a:pt x="71" y="24"/>
                          </a:lnTo>
                          <a:lnTo>
                            <a:pt x="71" y="22"/>
                          </a:lnTo>
                          <a:lnTo>
                            <a:pt x="71" y="22"/>
                          </a:lnTo>
                          <a:lnTo>
                            <a:pt x="72" y="22"/>
                          </a:lnTo>
                          <a:lnTo>
                            <a:pt x="72" y="22"/>
                          </a:lnTo>
                          <a:lnTo>
                            <a:pt x="71" y="21"/>
                          </a:lnTo>
                          <a:lnTo>
                            <a:pt x="71" y="20"/>
                          </a:lnTo>
                          <a:lnTo>
                            <a:pt x="72" y="20"/>
                          </a:lnTo>
                          <a:lnTo>
                            <a:pt x="73" y="21"/>
                          </a:lnTo>
                          <a:lnTo>
                            <a:pt x="73" y="22"/>
                          </a:lnTo>
                          <a:lnTo>
                            <a:pt x="75" y="24"/>
                          </a:lnTo>
                          <a:lnTo>
                            <a:pt x="72" y="24"/>
                          </a:lnTo>
                          <a:lnTo>
                            <a:pt x="71" y="25"/>
                          </a:lnTo>
                          <a:lnTo>
                            <a:pt x="69" y="26"/>
                          </a:lnTo>
                          <a:lnTo>
                            <a:pt x="69" y="29"/>
                          </a:lnTo>
                          <a:lnTo>
                            <a:pt x="72" y="28"/>
                          </a:lnTo>
                          <a:lnTo>
                            <a:pt x="72" y="28"/>
                          </a:lnTo>
                          <a:lnTo>
                            <a:pt x="73" y="28"/>
                          </a:lnTo>
                          <a:lnTo>
                            <a:pt x="75" y="29"/>
                          </a:lnTo>
                          <a:lnTo>
                            <a:pt x="75" y="30"/>
                          </a:lnTo>
                          <a:lnTo>
                            <a:pt x="76" y="32"/>
                          </a:lnTo>
                          <a:lnTo>
                            <a:pt x="77" y="32"/>
                          </a:lnTo>
                          <a:lnTo>
                            <a:pt x="77" y="33"/>
                          </a:lnTo>
                          <a:lnTo>
                            <a:pt x="80" y="33"/>
                          </a:lnTo>
                          <a:lnTo>
                            <a:pt x="81" y="33"/>
                          </a:lnTo>
                          <a:lnTo>
                            <a:pt x="82" y="32"/>
                          </a:lnTo>
                          <a:lnTo>
                            <a:pt x="84" y="32"/>
                          </a:lnTo>
                          <a:lnTo>
                            <a:pt x="85" y="33"/>
                          </a:lnTo>
                          <a:lnTo>
                            <a:pt x="85" y="34"/>
                          </a:lnTo>
                          <a:lnTo>
                            <a:pt x="86" y="36"/>
                          </a:lnTo>
                          <a:lnTo>
                            <a:pt x="88" y="36"/>
                          </a:lnTo>
                          <a:lnTo>
                            <a:pt x="89" y="36"/>
                          </a:lnTo>
                          <a:lnTo>
                            <a:pt x="90" y="37"/>
                          </a:lnTo>
                          <a:lnTo>
                            <a:pt x="90" y="36"/>
                          </a:lnTo>
                          <a:lnTo>
                            <a:pt x="93" y="36"/>
                          </a:lnTo>
                          <a:lnTo>
                            <a:pt x="93" y="37"/>
                          </a:lnTo>
                          <a:lnTo>
                            <a:pt x="92" y="38"/>
                          </a:lnTo>
                          <a:lnTo>
                            <a:pt x="92" y="39"/>
                          </a:lnTo>
                          <a:lnTo>
                            <a:pt x="90" y="41"/>
                          </a:lnTo>
                          <a:lnTo>
                            <a:pt x="92" y="42"/>
                          </a:lnTo>
                          <a:lnTo>
                            <a:pt x="93" y="42"/>
                          </a:lnTo>
                          <a:lnTo>
                            <a:pt x="95" y="42"/>
                          </a:lnTo>
                          <a:lnTo>
                            <a:pt x="97" y="39"/>
                          </a:lnTo>
                          <a:lnTo>
                            <a:pt x="99" y="37"/>
                          </a:lnTo>
                          <a:lnTo>
                            <a:pt x="101" y="34"/>
                          </a:lnTo>
                          <a:lnTo>
                            <a:pt x="101" y="28"/>
                          </a:lnTo>
                          <a:lnTo>
                            <a:pt x="103" y="26"/>
                          </a:lnTo>
                          <a:lnTo>
                            <a:pt x="103" y="25"/>
                          </a:lnTo>
                          <a:lnTo>
                            <a:pt x="103" y="24"/>
                          </a:lnTo>
                          <a:lnTo>
                            <a:pt x="102" y="22"/>
                          </a:lnTo>
                          <a:lnTo>
                            <a:pt x="102" y="21"/>
                          </a:lnTo>
                          <a:lnTo>
                            <a:pt x="103" y="21"/>
                          </a:lnTo>
                          <a:lnTo>
                            <a:pt x="105" y="19"/>
                          </a:lnTo>
                          <a:lnTo>
                            <a:pt x="105" y="17"/>
                          </a:lnTo>
                          <a:lnTo>
                            <a:pt x="106" y="16"/>
                          </a:lnTo>
                          <a:lnTo>
                            <a:pt x="107" y="16"/>
                          </a:lnTo>
                          <a:lnTo>
                            <a:pt x="107" y="16"/>
                          </a:lnTo>
                          <a:lnTo>
                            <a:pt x="107" y="16"/>
                          </a:lnTo>
                          <a:lnTo>
                            <a:pt x="107" y="20"/>
                          </a:lnTo>
                          <a:lnTo>
                            <a:pt x="111" y="21"/>
                          </a:lnTo>
                          <a:lnTo>
                            <a:pt x="110" y="28"/>
                          </a:lnTo>
                          <a:lnTo>
                            <a:pt x="112" y="26"/>
                          </a:lnTo>
                          <a:lnTo>
                            <a:pt x="114" y="25"/>
                          </a:lnTo>
                          <a:lnTo>
                            <a:pt x="115" y="25"/>
                          </a:lnTo>
                          <a:lnTo>
                            <a:pt x="116" y="25"/>
                          </a:lnTo>
                          <a:lnTo>
                            <a:pt x="116" y="25"/>
                          </a:lnTo>
                          <a:lnTo>
                            <a:pt x="119" y="25"/>
                          </a:lnTo>
                          <a:lnTo>
                            <a:pt x="120" y="22"/>
                          </a:lnTo>
                          <a:lnTo>
                            <a:pt x="123" y="22"/>
                          </a:lnTo>
                          <a:lnTo>
                            <a:pt x="123" y="21"/>
                          </a:lnTo>
                          <a:lnTo>
                            <a:pt x="126" y="20"/>
                          </a:lnTo>
                          <a:lnTo>
                            <a:pt x="128" y="20"/>
                          </a:lnTo>
                          <a:lnTo>
                            <a:pt x="129" y="21"/>
                          </a:lnTo>
                          <a:lnTo>
                            <a:pt x="131" y="21"/>
                          </a:lnTo>
                          <a:lnTo>
                            <a:pt x="131" y="21"/>
                          </a:lnTo>
                          <a:lnTo>
                            <a:pt x="132" y="21"/>
                          </a:lnTo>
                          <a:lnTo>
                            <a:pt x="133" y="21"/>
                          </a:lnTo>
                          <a:lnTo>
                            <a:pt x="136" y="24"/>
                          </a:lnTo>
                          <a:lnTo>
                            <a:pt x="137" y="24"/>
                          </a:lnTo>
                          <a:lnTo>
                            <a:pt x="139" y="25"/>
                          </a:lnTo>
                          <a:lnTo>
                            <a:pt x="140" y="25"/>
                          </a:lnTo>
                          <a:lnTo>
                            <a:pt x="141" y="28"/>
                          </a:lnTo>
                          <a:lnTo>
                            <a:pt x="143" y="28"/>
                          </a:lnTo>
                          <a:lnTo>
                            <a:pt x="143" y="29"/>
                          </a:lnTo>
                          <a:lnTo>
                            <a:pt x="147" y="29"/>
                          </a:lnTo>
                          <a:lnTo>
                            <a:pt x="148" y="30"/>
                          </a:lnTo>
                          <a:lnTo>
                            <a:pt x="148" y="30"/>
                          </a:lnTo>
                          <a:lnTo>
                            <a:pt x="149" y="30"/>
                          </a:lnTo>
                          <a:lnTo>
                            <a:pt x="149" y="30"/>
                          </a:lnTo>
                          <a:lnTo>
                            <a:pt x="150" y="30"/>
                          </a:lnTo>
                          <a:lnTo>
                            <a:pt x="150" y="30"/>
                          </a:lnTo>
                          <a:lnTo>
                            <a:pt x="152" y="30"/>
                          </a:lnTo>
                          <a:lnTo>
                            <a:pt x="153" y="30"/>
                          </a:lnTo>
                          <a:lnTo>
                            <a:pt x="153" y="30"/>
                          </a:lnTo>
                          <a:lnTo>
                            <a:pt x="154" y="29"/>
                          </a:lnTo>
                          <a:lnTo>
                            <a:pt x="156" y="28"/>
                          </a:lnTo>
                          <a:lnTo>
                            <a:pt x="156" y="28"/>
                          </a:lnTo>
                          <a:lnTo>
                            <a:pt x="154" y="26"/>
                          </a:lnTo>
                          <a:lnTo>
                            <a:pt x="154" y="25"/>
                          </a:lnTo>
                          <a:lnTo>
                            <a:pt x="154" y="24"/>
                          </a:lnTo>
                          <a:lnTo>
                            <a:pt x="156" y="24"/>
                          </a:lnTo>
                          <a:lnTo>
                            <a:pt x="156" y="22"/>
                          </a:lnTo>
                          <a:lnTo>
                            <a:pt x="157" y="24"/>
                          </a:lnTo>
                          <a:lnTo>
                            <a:pt x="157" y="22"/>
                          </a:lnTo>
                          <a:lnTo>
                            <a:pt x="160" y="22"/>
                          </a:lnTo>
                          <a:lnTo>
                            <a:pt x="160" y="22"/>
                          </a:lnTo>
                          <a:lnTo>
                            <a:pt x="161" y="24"/>
                          </a:lnTo>
                          <a:lnTo>
                            <a:pt x="161" y="26"/>
                          </a:lnTo>
                          <a:lnTo>
                            <a:pt x="161" y="26"/>
                          </a:lnTo>
                          <a:lnTo>
                            <a:pt x="161" y="26"/>
                          </a:lnTo>
                          <a:lnTo>
                            <a:pt x="161" y="28"/>
                          </a:lnTo>
                          <a:lnTo>
                            <a:pt x="162" y="28"/>
                          </a:lnTo>
                          <a:lnTo>
                            <a:pt x="162" y="26"/>
                          </a:lnTo>
                          <a:lnTo>
                            <a:pt x="164" y="25"/>
                          </a:lnTo>
                          <a:lnTo>
                            <a:pt x="165" y="26"/>
                          </a:lnTo>
                          <a:lnTo>
                            <a:pt x="165" y="26"/>
                          </a:lnTo>
                          <a:lnTo>
                            <a:pt x="165" y="28"/>
                          </a:lnTo>
                          <a:lnTo>
                            <a:pt x="169" y="28"/>
                          </a:lnTo>
                          <a:lnTo>
                            <a:pt x="169" y="25"/>
                          </a:lnTo>
                          <a:lnTo>
                            <a:pt x="169" y="22"/>
                          </a:lnTo>
                          <a:lnTo>
                            <a:pt x="167" y="21"/>
                          </a:lnTo>
                          <a:lnTo>
                            <a:pt x="166" y="19"/>
                          </a:lnTo>
                          <a:lnTo>
                            <a:pt x="166" y="15"/>
                          </a:lnTo>
                          <a:lnTo>
                            <a:pt x="167" y="13"/>
                          </a:lnTo>
                          <a:lnTo>
                            <a:pt x="167" y="13"/>
                          </a:lnTo>
                          <a:lnTo>
                            <a:pt x="174" y="12"/>
                          </a:lnTo>
                          <a:lnTo>
                            <a:pt x="174" y="13"/>
                          </a:lnTo>
                          <a:lnTo>
                            <a:pt x="175" y="13"/>
                          </a:lnTo>
                          <a:lnTo>
                            <a:pt x="177" y="13"/>
                          </a:lnTo>
                          <a:lnTo>
                            <a:pt x="177" y="12"/>
                          </a:lnTo>
                          <a:lnTo>
                            <a:pt x="177" y="12"/>
                          </a:lnTo>
                          <a:lnTo>
                            <a:pt x="175" y="11"/>
                          </a:lnTo>
                          <a:lnTo>
                            <a:pt x="174" y="11"/>
                          </a:lnTo>
                          <a:lnTo>
                            <a:pt x="173" y="11"/>
                          </a:lnTo>
                          <a:lnTo>
                            <a:pt x="171" y="12"/>
                          </a:lnTo>
                          <a:lnTo>
                            <a:pt x="170" y="12"/>
                          </a:lnTo>
                          <a:lnTo>
                            <a:pt x="170" y="11"/>
                          </a:lnTo>
                          <a:lnTo>
                            <a:pt x="167" y="11"/>
                          </a:lnTo>
                          <a:lnTo>
                            <a:pt x="167" y="7"/>
                          </a:lnTo>
                          <a:lnTo>
                            <a:pt x="169" y="7"/>
                          </a:lnTo>
                          <a:lnTo>
                            <a:pt x="169" y="7"/>
                          </a:lnTo>
                          <a:lnTo>
                            <a:pt x="173" y="7"/>
                          </a:lnTo>
                          <a:lnTo>
                            <a:pt x="178" y="7"/>
                          </a:lnTo>
                          <a:lnTo>
                            <a:pt x="178" y="5"/>
                          </a:lnTo>
                          <a:lnTo>
                            <a:pt x="178" y="4"/>
                          </a:lnTo>
                          <a:lnTo>
                            <a:pt x="178" y="3"/>
                          </a:lnTo>
                          <a:lnTo>
                            <a:pt x="177" y="3"/>
                          </a:lnTo>
                          <a:lnTo>
                            <a:pt x="175" y="2"/>
                          </a:lnTo>
                          <a:lnTo>
                            <a:pt x="175" y="2"/>
                          </a:lnTo>
                          <a:lnTo>
                            <a:pt x="175" y="2"/>
                          </a:lnTo>
                          <a:lnTo>
                            <a:pt x="174" y="2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" name="Freeform 14">
                      <a:extLst>
                        <a:ext uri="{FF2B5EF4-FFF2-40B4-BE49-F238E27FC236}">
                          <a16:creationId xmlns:a16="http://schemas.microsoft.com/office/drawing/2014/main" id="{BB273322-2AF9-1EFA-63D7-025CE113F4C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584910" y="2031619"/>
                      <a:ext cx="2198577" cy="711200"/>
                    </a:xfrm>
                    <a:custGeom>
                      <a:avLst/>
                      <a:gdLst>
                        <a:gd name="T0" fmla="*/ 1235 w 1393"/>
                        <a:gd name="T1" fmla="*/ 227 h 448"/>
                        <a:gd name="T2" fmla="*/ 1241 w 1393"/>
                        <a:gd name="T3" fmla="*/ 213 h 448"/>
                        <a:gd name="T4" fmla="*/ 1244 w 1393"/>
                        <a:gd name="T5" fmla="*/ 117 h 448"/>
                        <a:gd name="T6" fmla="*/ 558 w 1393"/>
                        <a:gd name="T7" fmla="*/ 108 h 448"/>
                        <a:gd name="T8" fmla="*/ 616 w 1393"/>
                        <a:gd name="T9" fmla="*/ 50 h 448"/>
                        <a:gd name="T10" fmla="*/ 1337 w 1393"/>
                        <a:gd name="T11" fmla="*/ 32 h 448"/>
                        <a:gd name="T12" fmla="*/ 1366 w 1393"/>
                        <a:gd name="T13" fmla="*/ 38 h 448"/>
                        <a:gd name="T14" fmla="*/ 1324 w 1393"/>
                        <a:gd name="T15" fmla="*/ 55 h 448"/>
                        <a:gd name="T16" fmla="*/ 1300 w 1393"/>
                        <a:gd name="T17" fmla="*/ 106 h 448"/>
                        <a:gd name="T18" fmla="*/ 1283 w 1393"/>
                        <a:gd name="T19" fmla="*/ 151 h 448"/>
                        <a:gd name="T20" fmla="*/ 1270 w 1393"/>
                        <a:gd name="T21" fmla="*/ 110 h 448"/>
                        <a:gd name="T22" fmla="*/ 1239 w 1393"/>
                        <a:gd name="T23" fmla="*/ 101 h 448"/>
                        <a:gd name="T24" fmla="*/ 593 w 1393"/>
                        <a:gd name="T25" fmla="*/ 10 h 448"/>
                        <a:gd name="T26" fmla="*/ 572 w 1393"/>
                        <a:gd name="T27" fmla="*/ 33 h 448"/>
                        <a:gd name="T28" fmla="*/ 604 w 1393"/>
                        <a:gd name="T29" fmla="*/ 82 h 448"/>
                        <a:gd name="T30" fmla="*/ 609 w 1393"/>
                        <a:gd name="T31" fmla="*/ 211 h 448"/>
                        <a:gd name="T32" fmla="*/ 590 w 1393"/>
                        <a:gd name="T33" fmla="*/ 220 h 448"/>
                        <a:gd name="T34" fmla="*/ 614 w 1393"/>
                        <a:gd name="T35" fmla="*/ 363 h 448"/>
                        <a:gd name="T36" fmla="*/ 541 w 1393"/>
                        <a:gd name="T37" fmla="*/ 375 h 448"/>
                        <a:gd name="T38" fmla="*/ 516 w 1393"/>
                        <a:gd name="T39" fmla="*/ 312 h 448"/>
                        <a:gd name="T40" fmla="*/ 478 w 1393"/>
                        <a:gd name="T41" fmla="*/ 235 h 448"/>
                        <a:gd name="T42" fmla="*/ 470 w 1393"/>
                        <a:gd name="T43" fmla="*/ 254 h 448"/>
                        <a:gd name="T44" fmla="*/ 500 w 1393"/>
                        <a:gd name="T45" fmla="*/ 329 h 448"/>
                        <a:gd name="T46" fmla="*/ 535 w 1393"/>
                        <a:gd name="T47" fmla="*/ 379 h 448"/>
                        <a:gd name="T48" fmla="*/ 583 w 1393"/>
                        <a:gd name="T49" fmla="*/ 408 h 448"/>
                        <a:gd name="T50" fmla="*/ 36 w 1393"/>
                        <a:gd name="T51" fmla="*/ 436 h 448"/>
                        <a:gd name="T52" fmla="*/ 11 w 1393"/>
                        <a:gd name="T53" fmla="*/ 396 h 448"/>
                        <a:gd name="T54" fmla="*/ 10 w 1393"/>
                        <a:gd name="T55" fmla="*/ 322 h 448"/>
                        <a:gd name="T56" fmla="*/ 19 w 1393"/>
                        <a:gd name="T57" fmla="*/ 265 h 448"/>
                        <a:gd name="T58" fmla="*/ 70 w 1393"/>
                        <a:gd name="T59" fmla="*/ 194 h 448"/>
                        <a:gd name="T60" fmla="*/ 127 w 1393"/>
                        <a:gd name="T61" fmla="*/ 142 h 448"/>
                        <a:gd name="T62" fmla="*/ 197 w 1393"/>
                        <a:gd name="T63" fmla="*/ 124 h 448"/>
                        <a:gd name="T64" fmla="*/ 252 w 1393"/>
                        <a:gd name="T65" fmla="*/ 139 h 448"/>
                        <a:gd name="T66" fmla="*/ 274 w 1393"/>
                        <a:gd name="T67" fmla="*/ 172 h 448"/>
                        <a:gd name="T68" fmla="*/ 360 w 1393"/>
                        <a:gd name="T69" fmla="*/ 175 h 448"/>
                        <a:gd name="T70" fmla="*/ 427 w 1393"/>
                        <a:gd name="T71" fmla="*/ 190 h 448"/>
                        <a:gd name="T72" fmla="*/ 478 w 1393"/>
                        <a:gd name="T73" fmla="*/ 158 h 448"/>
                        <a:gd name="T74" fmla="*/ 436 w 1393"/>
                        <a:gd name="T75" fmla="*/ 126 h 448"/>
                        <a:gd name="T76" fmla="*/ 394 w 1393"/>
                        <a:gd name="T77" fmla="*/ 108 h 448"/>
                        <a:gd name="T78" fmla="*/ 417 w 1393"/>
                        <a:gd name="T79" fmla="*/ 76 h 448"/>
                        <a:gd name="T80" fmla="*/ 483 w 1393"/>
                        <a:gd name="T81" fmla="*/ 72 h 448"/>
                        <a:gd name="T82" fmla="*/ 520 w 1393"/>
                        <a:gd name="T83" fmla="*/ 52 h 448"/>
                        <a:gd name="T84" fmla="*/ 499 w 1393"/>
                        <a:gd name="T85" fmla="*/ 15 h 448"/>
                        <a:gd name="T86" fmla="*/ 474 w 1393"/>
                        <a:gd name="T87" fmla="*/ 15 h 448"/>
                        <a:gd name="T88" fmla="*/ 459 w 1393"/>
                        <a:gd name="T89" fmla="*/ 37 h 448"/>
                        <a:gd name="T90" fmla="*/ 442 w 1393"/>
                        <a:gd name="T91" fmla="*/ 8 h 448"/>
                        <a:gd name="T92" fmla="*/ 409 w 1393"/>
                        <a:gd name="T93" fmla="*/ 52 h 448"/>
                        <a:gd name="T94" fmla="*/ 381 w 1393"/>
                        <a:gd name="T95" fmla="*/ 78 h 448"/>
                        <a:gd name="T96" fmla="*/ 363 w 1393"/>
                        <a:gd name="T97" fmla="*/ 96 h 448"/>
                        <a:gd name="T98" fmla="*/ 366 w 1393"/>
                        <a:gd name="T99" fmla="*/ 106 h 448"/>
                        <a:gd name="T100" fmla="*/ 355 w 1393"/>
                        <a:gd name="T101" fmla="*/ 110 h 448"/>
                        <a:gd name="T102" fmla="*/ 332 w 1393"/>
                        <a:gd name="T103" fmla="*/ 71 h 448"/>
                        <a:gd name="T104" fmla="*/ 288 w 1393"/>
                        <a:gd name="T105" fmla="*/ 34 h 448"/>
                        <a:gd name="T106" fmla="*/ 264 w 1393"/>
                        <a:gd name="T107" fmla="*/ 37 h 448"/>
                        <a:gd name="T108" fmla="*/ 317 w 1393"/>
                        <a:gd name="T109" fmla="*/ 83 h 448"/>
                        <a:gd name="T110" fmla="*/ 296 w 1393"/>
                        <a:gd name="T111" fmla="*/ 104 h 448"/>
                        <a:gd name="T112" fmla="*/ 245 w 1393"/>
                        <a:gd name="T113" fmla="*/ 41 h 448"/>
                        <a:gd name="T114" fmla="*/ 190 w 1393"/>
                        <a:gd name="T115" fmla="*/ 48 h 448"/>
                        <a:gd name="T116" fmla="*/ 152 w 1393"/>
                        <a:gd name="T117" fmla="*/ 104 h 448"/>
                        <a:gd name="T118" fmla="*/ 87 w 1393"/>
                        <a:gd name="T119" fmla="*/ 121 h 448"/>
                        <a:gd name="T120" fmla="*/ 78 w 1393"/>
                        <a:gd name="T121" fmla="*/ 59 h 448"/>
                        <a:gd name="T122" fmla="*/ 127 w 1393"/>
                        <a:gd name="T123" fmla="*/ 45 h 4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393" h="448">
                          <a:moveTo>
                            <a:pt x="493" y="402"/>
                          </a:moveTo>
                          <a:lnTo>
                            <a:pt x="486" y="402"/>
                          </a:lnTo>
                          <a:lnTo>
                            <a:pt x="486" y="406"/>
                          </a:lnTo>
                          <a:lnTo>
                            <a:pt x="489" y="406"/>
                          </a:lnTo>
                          <a:lnTo>
                            <a:pt x="490" y="408"/>
                          </a:lnTo>
                          <a:lnTo>
                            <a:pt x="490" y="408"/>
                          </a:lnTo>
                          <a:lnTo>
                            <a:pt x="491" y="405"/>
                          </a:lnTo>
                          <a:lnTo>
                            <a:pt x="493" y="402"/>
                          </a:lnTo>
                          <a:close/>
                          <a:moveTo>
                            <a:pt x="447" y="402"/>
                          </a:moveTo>
                          <a:lnTo>
                            <a:pt x="447" y="404"/>
                          </a:lnTo>
                          <a:lnTo>
                            <a:pt x="448" y="404"/>
                          </a:lnTo>
                          <a:lnTo>
                            <a:pt x="448" y="404"/>
                          </a:lnTo>
                          <a:lnTo>
                            <a:pt x="447" y="404"/>
                          </a:lnTo>
                          <a:lnTo>
                            <a:pt x="447" y="402"/>
                          </a:lnTo>
                          <a:lnTo>
                            <a:pt x="447" y="402"/>
                          </a:lnTo>
                          <a:close/>
                          <a:moveTo>
                            <a:pt x="279" y="371"/>
                          </a:moveTo>
                          <a:lnTo>
                            <a:pt x="279" y="372"/>
                          </a:lnTo>
                          <a:lnTo>
                            <a:pt x="281" y="374"/>
                          </a:lnTo>
                          <a:lnTo>
                            <a:pt x="283" y="375"/>
                          </a:lnTo>
                          <a:lnTo>
                            <a:pt x="283" y="377"/>
                          </a:lnTo>
                          <a:lnTo>
                            <a:pt x="283" y="377"/>
                          </a:lnTo>
                          <a:lnTo>
                            <a:pt x="283" y="377"/>
                          </a:lnTo>
                          <a:lnTo>
                            <a:pt x="283" y="379"/>
                          </a:lnTo>
                          <a:lnTo>
                            <a:pt x="283" y="379"/>
                          </a:lnTo>
                          <a:lnTo>
                            <a:pt x="284" y="379"/>
                          </a:lnTo>
                          <a:lnTo>
                            <a:pt x="286" y="379"/>
                          </a:lnTo>
                          <a:lnTo>
                            <a:pt x="287" y="379"/>
                          </a:lnTo>
                          <a:lnTo>
                            <a:pt x="288" y="379"/>
                          </a:lnTo>
                          <a:lnTo>
                            <a:pt x="290" y="379"/>
                          </a:lnTo>
                          <a:lnTo>
                            <a:pt x="291" y="379"/>
                          </a:lnTo>
                          <a:lnTo>
                            <a:pt x="292" y="380"/>
                          </a:lnTo>
                          <a:lnTo>
                            <a:pt x="294" y="380"/>
                          </a:lnTo>
                          <a:lnTo>
                            <a:pt x="294" y="380"/>
                          </a:lnTo>
                          <a:lnTo>
                            <a:pt x="295" y="380"/>
                          </a:lnTo>
                          <a:lnTo>
                            <a:pt x="295" y="377"/>
                          </a:lnTo>
                          <a:lnTo>
                            <a:pt x="292" y="376"/>
                          </a:lnTo>
                          <a:lnTo>
                            <a:pt x="292" y="376"/>
                          </a:lnTo>
                          <a:lnTo>
                            <a:pt x="292" y="376"/>
                          </a:lnTo>
                          <a:lnTo>
                            <a:pt x="290" y="376"/>
                          </a:lnTo>
                          <a:lnTo>
                            <a:pt x="288" y="376"/>
                          </a:lnTo>
                          <a:lnTo>
                            <a:pt x="288" y="376"/>
                          </a:lnTo>
                          <a:lnTo>
                            <a:pt x="287" y="375"/>
                          </a:lnTo>
                          <a:lnTo>
                            <a:pt x="286" y="375"/>
                          </a:lnTo>
                          <a:lnTo>
                            <a:pt x="286" y="375"/>
                          </a:lnTo>
                          <a:lnTo>
                            <a:pt x="283" y="374"/>
                          </a:lnTo>
                          <a:lnTo>
                            <a:pt x="283" y="371"/>
                          </a:lnTo>
                          <a:lnTo>
                            <a:pt x="279" y="371"/>
                          </a:lnTo>
                          <a:close/>
                          <a:moveTo>
                            <a:pt x="1235" y="227"/>
                          </a:moveTo>
                          <a:lnTo>
                            <a:pt x="1235" y="227"/>
                          </a:lnTo>
                          <a:lnTo>
                            <a:pt x="1235" y="227"/>
                          </a:lnTo>
                          <a:lnTo>
                            <a:pt x="1235" y="228"/>
                          </a:lnTo>
                          <a:lnTo>
                            <a:pt x="1235" y="227"/>
                          </a:lnTo>
                          <a:close/>
                          <a:moveTo>
                            <a:pt x="448" y="205"/>
                          </a:moveTo>
                          <a:lnTo>
                            <a:pt x="448" y="207"/>
                          </a:lnTo>
                          <a:lnTo>
                            <a:pt x="448" y="207"/>
                          </a:lnTo>
                          <a:lnTo>
                            <a:pt x="448" y="205"/>
                          </a:lnTo>
                          <a:lnTo>
                            <a:pt x="448" y="205"/>
                          </a:lnTo>
                          <a:close/>
                          <a:moveTo>
                            <a:pt x="1235" y="184"/>
                          </a:moveTo>
                          <a:lnTo>
                            <a:pt x="1238" y="185"/>
                          </a:lnTo>
                          <a:lnTo>
                            <a:pt x="1238" y="186"/>
                          </a:lnTo>
                          <a:lnTo>
                            <a:pt x="1240" y="188"/>
                          </a:lnTo>
                          <a:lnTo>
                            <a:pt x="1241" y="189"/>
                          </a:lnTo>
                          <a:lnTo>
                            <a:pt x="1241" y="192"/>
                          </a:lnTo>
                          <a:lnTo>
                            <a:pt x="1243" y="194"/>
                          </a:lnTo>
                          <a:lnTo>
                            <a:pt x="1241" y="194"/>
                          </a:lnTo>
                          <a:lnTo>
                            <a:pt x="1240" y="196"/>
                          </a:lnTo>
                          <a:lnTo>
                            <a:pt x="1239" y="196"/>
                          </a:lnTo>
                          <a:lnTo>
                            <a:pt x="1238" y="197"/>
                          </a:lnTo>
                          <a:lnTo>
                            <a:pt x="1236" y="198"/>
                          </a:lnTo>
                          <a:lnTo>
                            <a:pt x="1235" y="199"/>
                          </a:lnTo>
                          <a:lnTo>
                            <a:pt x="1235" y="199"/>
                          </a:lnTo>
                          <a:lnTo>
                            <a:pt x="1235" y="199"/>
                          </a:lnTo>
                          <a:lnTo>
                            <a:pt x="1235" y="201"/>
                          </a:lnTo>
                          <a:lnTo>
                            <a:pt x="1238" y="201"/>
                          </a:lnTo>
                          <a:lnTo>
                            <a:pt x="1239" y="201"/>
                          </a:lnTo>
                          <a:lnTo>
                            <a:pt x="1241" y="199"/>
                          </a:lnTo>
                          <a:lnTo>
                            <a:pt x="1243" y="201"/>
                          </a:lnTo>
                          <a:lnTo>
                            <a:pt x="1243" y="202"/>
                          </a:lnTo>
                          <a:lnTo>
                            <a:pt x="1247" y="202"/>
                          </a:lnTo>
                          <a:lnTo>
                            <a:pt x="1247" y="203"/>
                          </a:lnTo>
                          <a:lnTo>
                            <a:pt x="1247" y="203"/>
                          </a:lnTo>
                          <a:lnTo>
                            <a:pt x="1247" y="203"/>
                          </a:lnTo>
                          <a:lnTo>
                            <a:pt x="1248" y="205"/>
                          </a:lnTo>
                          <a:lnTo>
                            <a:pt x="1245" y="205"/>
                          </a:lnTo>
                          <a:lnTo>
                            <a:pt x="1244" y="206"/>
                          </a:lnTo>
                          <a:lnTo>
                            <a:pt x="1244" y="207"/>
                          </a:lnTo>
                          <a:lnTo>
                            <a:pt x="1245" y="207"/>
                          </a:lnTo>
                          <a:lnTo>
                            <a:pt x="1245" y="209"/>
                          </a:lnTo>
                          <a:lnTo>
                            <a:pt x="1244" y="209"/>
                          </a:lnTo>
                          <a:lnTo>
                            <a:pt x="1244" y="209"/>
                          </a:lnTo>
                          <a:lnTo>
                            <a:pt x="1244" y="210"/>
                          </a:lnTo>
                          <a:lnTo>
                            <a:pt x="1244" y="211"/>
                          </a:lnTo>
                          <a:lnTo>
                            <a:pt x="1245" y="213"/>
                          </a:lnTo>
                          <a:lnTo>
                            <a:pt x="1245" y="213"/>
                          </a:lnTo>
                          <a:lnTo>
                            <a:pt x="1245" y="213"/>
                          </a:lnTo>
                          <a:lnTo>
                            <a:pt x="1244" y="213"/>
                          </a:lnTo>
                          <a:lnTo>
                            <a:pt x="1243" y="213"/>
                          </a:lnTo>
                          <a:lnTo>
                            <a:pt x="1241" y="213"/>
                          </a:lnTo>
                          <a:lnTo>
                            <a:pt x="1240" y="213"/>
                          </a:lnTo>
                          <a:lnTo>
                            <a:pt x="1240" y="214"/>
                          </a:lnTo>
                          <a:lnTo>
                            <a:pt x="1240" y="215"/>
                          </a:lnTo>
                          <a:lnTo>
                            <a:pt x="1240" y="216"/>
                          </a:lnTo>
                          <a:lnTo>
                            <a:pt x="1240" y="216"/>
                          </a:lnTo>
                          <a:lnTo>
                            <a:pt x="1240" y="216"/>
                          </a:lnTo>
                          <a:lnTo>
                            <a:pt x="1239" y="218"/>
                          </a:lnTo>
                          <a:lnTo>
                            <a:pt x="1239" y="218"/>
                          </a:lnTo>
                          <a:lnTo>
                            <a:pt x="1240" y="218"/>
                          </a:lnTo>
                          <a:lnTo>
                            <a:pt x="1241" y="219"/>
                          </a:lnTo>
                          <a:lnTo>
                            <a:pt x="1241" y="220"/>
                          </a:lnTo>
                          <a:lnTo>
                            <a:pt x="1241" y="222"/>
                          </a:lnTo>
                          <a:lnTo>
                            <a:pt x="1240" y="223"/>
                          </a:lnTo>
                          <a:lnTo>
                            <a:pt x="1240" y="223"/>
                          </a:lnTo>
                          <a:lnTo>
                            <a:pt x="1239" y="223"/>
                          </a:lnTo>
                          <a:lnTo>
                            <a:pt x="1239" y="222"/>
                          </a:lnTo>
                          <a:lnTo>
                            <a:pt x="1239" y="223"/>
                          </a:lnTo>
                          <a:lnTo>
                            <a:pt x="1238" y="223"/>
                          </a:lnTo>
                          <a:lnTo>
                            <a:pt x="1238" y="224"/>
                          </a:lnTo>
                          <a:lnTo>
                            <a:pt x="1238" y="224"/>
                          </a:lnTo>
                          <a:lnTo>
                            <a:pt x="1238" y="226"/>
                          </a:lnTo>
                          <a:lnTo>
                            <a:pt x="1235" y="226"/>
                          </a:lnTo>
                          <a:lnTo>
                            <a:pt x="1235" y="184"/>
                          </a:lnTo>
                          <a:close/>
                          <a:moveTo>
                            <a:pt x="476" y="182"/>
                          </a:moveTo>
                          <a:lnTo>
                            <a:pt x="476" y="182"/>
                          </a:lnTo>
                          <a:lnTo>
                            <a:pt x="476" y="182"/>
                          </a:lnTo>
                          <a:lnTo>
                            <a:pt x="476" y="186"/>
                          </a:lnTo>
                          <a:lnTo>
                            <a:pt x="477" y="186"/>
                          </a:lnTo>
                          <a:lnTo>
                            <a:pt x="477" y="185"/>
                          </a:lnTo>
                          <a:lnTo>
                            <a:pt x="477" y="182"/>
                          </a:lnTo>
                          <a:lnTo>
                            <a:pt x="477" y="182"/>
                          </a:lnTo>
                          <a:lnTo>
                            <a:pt x="477" y="182"/>
                          </a:lnTo>
                          <a:lnTo>
                            <a:pt x="476" y="182"/>
                          </a:lnTo>
                          <a:close/>
                          <a:moveTo>
                            <a:pt x="1235" y="175"/>
                          </a:moveTo>
                          <a:lnTo>
                            <a:pt x="1235" y="177"/>
                          </a:lnTo>
                          <a:lnTo>
                            <a:pt x="1236" y="178"/>
                          </a:lnTo>
                          <a:lnTo>
                            <a:pt x="1239" y="180"/>
                          </a:lnTo>
                          <a:lnTo>
                            <a:pt x="1239" y="184"/>
                          </a:lnTo>
                          <a:lnTo>
                            <a:pt x="1236" y="184"/>
                          </a:lnTo>
                          <a:lnTo>
                            <a:pt x="1236" y="182"/>
                          </a:lnTo>
                          <a:lnTo>
                            <a:pt x="1235" y="182"/>
                          </a:lnTo>
                          <a:lnTo>
                            <a:pt x="1235" y="182"/>
                          </a:lnTo>
                          <a:lnTo>
                            <a:pt x="1235" y="182"/>
                          </a:lnTo>
                          <a:lnTo>
                            <a:pt x="1235" y="175"/>
                          </a:lnTo>
                          <a:close/>
                          <a:moveTo>
                            <a:pt x="1235" y="114"/>
                          </a:moveTo>
                          <a:lnTo>
                            <a:pt x="1238" y="114"/>
                          </a:lnTo>
                          <a:lnTo>
                            <a:pt x="1239" y="117"/>
                          </a:lnTo>
                          <a:lnTo>
                            <a:pt x="1243" y="117"/>
                          </a:lnTo>
                          <a:lnTo>
                            <a:pt x="1244" y="117"/>
                          </a:lnTo>
                          <a:lnTo>
                            <a:pt x="1245" y="117"/>
                          </a:lnTo>
                          <a:lnTo>
                            <a:pt x="1248" y="117"/>
                          </a:lnTo>
                          <a:lnTo>
                            <a:pt x="1252" y="117"/>
                          </a:lnTo>
                          <a:lnTo>
                            <a:pt x="1251" y="120"/>
                          </a:lnTo>
                          <a:lnTo>
                            <a:pt x="1249" y="122"/>
                          </a:lnTo>
                          <a:lnTo>
                            <a:pt x="1249" y="124"/>
                          </a:lnTo>
                          <a:lnTo>
                            <a:pt x="1247" y="125"/>
                          </a:lnTo>
                          <a:lnTo>
                            <a:pt x="1247" y="124"/>
                          </a:lnTo>
                          <a:lnTo>
                            <a:pt x="1245" y="124"/>
                          </a:lnTo>
                          <a:lnTo>
                            <a:pt x="1244" y="124"/>
                          </a:lnTo>
                          <a:lnTo>
                            <a:pt x="1244" y="124"/>
                          </a:lnTo>
                          <a:lnTo>
                            <a:pt x="1243" y="125"/>
                          </a:lnTo>
                          <a:lnTo>
                            <a:pt x="1243" y="126"/>
                          </a:lnTo>
                          <a:lnTo>
                            <a:pt x="1241" y="126"/>
                          </a:lnTo>
                          <a:lnTo>
                            <a:pt x="1239" y="126"/>
                          </a:lnTo>
                          <a:lnTo>
                            <a:pt x="1238" y="129"/>
                          </a:lnTo>
                          <a:lnTo>
                            <a:pt x="1235" y="130"/>
                          </a:lnTo>
                          <a:lnTo>
                            <a:pt x="1235" y="114"/>
                          </a:lnTo>
                          <a:close/>
                          <a:moveTo>
                            <a:pt x="554" y="106"/>
                          </a:moveTo>
                          <a:lnTo>
                            <a:pt x="554" y="109"/>
                          </a:lnTo>
                          <a:lnTo>
                            <a:pt x="555" y="110"/>
                          </a:lnTo>
                          <a:lnTo>
                            <a:pt x="557" y="110"/>
                          </a:lnTo>
                          <a:lnTo>
                            <a:pt x="558" y="112"/>
                          </a:lnTo>
                          <a:lnTo>
                            <a:pt x="557" y="113"/>
                          </a:lnTo>
                          <a:lnTo>
                            <a:pt x="557" y="114"/>
                          </a:lnTo>
                          <a:lnTo>
                            <a:pt x="557" y="116"/>
                          </a:lnTo>
                          <a:lnTo>
                            <a:pt x="559" y="118"/>
                          </a:lnTo>
                          <a:lnTo>
                            <a:pt x="559" y="121"/>
                          </a:lnTo>
                          <a:lnTo>
                            <a:pt x="561" y="121"/>
                          </a:lnTo>
                          <a:lnTo>
                            <a:pt x="561" y="124"/>
                          </a:lnTo>
                          <a:lnTo>
                            <a:pt x="562" y="125"/>
                          </a:lnTo>
                          <a:lnTo>
                            <a:pt x="562" y="125"/>
                          </a:lnTo>
                          <a:lnTo>
                            <a:pt x="563" y="126"/>
                          </a:lnTo>
                          <a:lnTo>
                            <a:pt x="566" y="126"/>
                          </a:lnTo>
                          <a:lnTo>
                            <a:pt x="566" y="126"/>
                          </a:lnTo>
                          <a:lnTo>
                            <a:pt x="567" y="125"/>
                          </a:lnTo>
                          <a:lnTo>
                            <a:pt x="569" y="124"/>
                          </a:lnTo>
                          <a:lnTo>
                            <a:pt x="569" y="122"/>
                          </a:lnTo>
                          <a:lnTo>
                            <a:pt x="570" y="122"/>
                          </a:lnTo>
                          <a:lnTo>
                            <a:pt x="570" y="121"/>
                          </a:lnTo>
                          <a:lnTo>
                            <a:pt x="565" y="120"/>
                          </a:lnTo>
                          <a:lnTo>
                            <a:pt x="566" y="117"/>
                          </a:lnTo>
                          <a:lnTo>
                            <a:pt x="566" y="116"/>
                          </a:lnTo>
                          <a:lnTo>
                            <a:pt x="565" y="114"/>
                          </a:lnTo>
                          <a:lnTo>
                            <a:pt x="562" y="113"/>
                          </a:lnTo>
                          <a:lnTo>
                            <a:pt x="562" y="112"/>
                          </a:lnTo>
                          <a:lnTo>
                            <a:pt x="561" y="110"/>
                          </a:lnTo>
                          <a:lnTo>
                            <a:pt x="559" y="109"/>
                          </a:lnTo>
                          <a:lnTo>
                            <a:pt x="558" y="108"/>
                          </a:lnTo>
                          <a:lnTo>
                            <a:pt x="557" y="108"/>
                          </a:lnTo>
                          <a:lnTo>
                            <a:pt x="554" y="106"/>
                          </a:lnTo>
                          <a:close/>
                          <a:moveTo>
                            <a:pt x="541" y="101"/>
                          </a:moveTo>
                          <a:lnTo>
                            <a:pt x="541" y="103"/>
                          </a:lnTo>
                          <a:lnTo>
                            <a:pt x="541" y="103"/>
                          </a:lnTo>
                          <a:lnTo>
                            <a:pt x="541" y="104"/>
                          </a:lnTo>
                          <a:lnTo>
                            <a:pt x="538" y="104"/>
                          </a:lnTo>
                          <a:lnTo>
                            <a:pt x="536" y="104"/>
                          </a:lnTo>
                          <a:lnTo>
                            <a:pt x="535" y="104"/>
                          </a:lnTo>
                          <a:lnTo>
                            <a:pt x="532" y="104"/>
                          </a:lnTo>
                          <a:lnTo>
                            <a:pt x="532" y="104"/>
                          </a:lnTo>
                          <a:lnTo>
                            <a:pt x="532" y="106"/>
                          </a:lnTo>
                          <a:lnTo>
                            <a:pt x="531" y="106"/>
                          </a:lnTo>
                          <a:lnTo>
                            <a:pt x="531" y="108"/>
                          </a:lnTo>
                          <a:lnTo>
                            <a:pt x="536" y="108"/>
                          </a:lnTo>
                          <a:lnTo>
                            <a:pt x="537" y="106"/>
                          </a:lnTo>
                          <a:lnTo>
                            <a:pt x="537" y="106"/>
                          </a:lnTo>
                          <a:lnTo>
                            <a:pt x="540" y="106"/>
                          </a:lnTo>
                          <a:lnTo>
                            <a:pt x="542" y="108"/>
                          </a:lnTo>
                          <a:lnTo>
                            <a:pt x="542" y="105"/>
                          </a:lnTo>
                          <a:lnTo>
                            <a:pt x="542" y="105"/>
                          </a:lnTo>
                          <a:lnTo>
                            <a:pt x="541" y="105"/>
                          </a:lnTo>
                          <a:lnTo>
                            <a:pt x="541" y="104"/>
                          </a:lnTo>
                          <a:lnTo>
                            <a:pt x="542" y="104"/>
                          </a:lnTo>
                          <a:lnTo>
                            <a:pt x="542" y="103"/>
                          </a:lnTo>
                          <a:lnTo>
                            <a:pt x="542" y="101"/>
                          </a:lnTo>
                          <a:lnTo>
                            <a:pt x="544" y="101"/>
                          </a:lnTo>
                          <a:lnTo>
                            <a:pt x="541" y="101"/>
                          </a:lnTo>
                          <a:close/>
                          <a:moveTo>
                            <a:pt x="555" y="83"/>
                          </a:moveTo>
                          <a:lnTo>
                            <a:pt x="557" y="84"/>
                          </a:lnTo>
                          <a:lnTo>
                            <a:pt x="558" y="86"/>
                          </a:lnTo>
                          <a:lnTo>
                            <a:pt x="561" y="86"/>
                          </a:lnTo>
                          <a:lnTo>
                            <a:pt x="561" y="86"/>
                          </a:lnTo>
                          <a:lnTo>
                            <a:pt x="561" y="86"/>
                          </a:lnTo>
                          <a:lnTo>
                            <a:pt x="562" y="86"/>
                          </a:lnTo>
                          <a:lnTo>
                            <a:pt x="562" y="84"/>
                          </a:lnTo>
                          <a:lnTo>
                            <a:pt x="561" y="83"/>
                          </a:lnTo>
                          <a:lnTo>
                            <a:pt x="559" y="83"/>
                          </a:lnTo>
                          <a:lnTo>
                            <a:pt x="558" y="83"/>
                          </a:lnTo>
                          <a:lnTo>
                            <a:pt x="558" y="83"/>
                          </a:lnTo>
                          <a:lnTo>
                            <a:pt x="557" y="83"/>
                          </a:lnTo>
                          <a:lnTo>
                            <a:pt x="555" y="83"/>
                          </a:lnTo>
                          <a:close/>
                          <a:moveTo>
                            <a:pt x="610" y="36"/>
                          </a:moveTo>
                          <a:lnTo>
                            <a:pt x="612" y="37"/>
                          </a:lnTo>
                          <a:lnTo>
                            <a:pt x="613" y="37"/>
                          </a:lnTo>
                          <a:lnTo>
                            <a:pt x="616" y="36"/>
                          </a:lnTo>
                          <a:lnTo>
                            <a:pt x="616" y="50"/>
                          </a:lnTo>
                          <a:lnTo>
                            <a:pt x="616" y="50"/>
                          </a:lnTo>
                          <a:lnTo>
                            <a:pt x="616" y="50"/>
                          </a:lnTo>
                          <a:lnTo>
                            <a:pt x="614" y="50"/>
                          </a:lnTo>
                          <a:lnTo>
                            <a:pt x="614" y="49"/>
                          </a:lnTo>
                          <a:lnTo>
                            <a:pt x="616" y="48"/>
                          </a:lnTo>
                          <a:lnTo>
                            <a:pt x="616" y="48"/>
                          </a:lnTo>
                          <a:lnTo>
                            <a:pt x="614" y="48"/>
                          </a:lnTo>
                          <a:lnTo>
                            <a:pt x="614" y="46"/>
                          </a:lnTo>
                          <a:lnTo>
                            <a:pt x="614" y="45"/>
                          </a:lnTo>
                          <a:lnTo>
                            <a:pt x="613" y="45"/>
                          </a:lnTo>
                          <a:lnTo>
                            <a:pt x="613" y="44"/>
                          </a:lnTo>
                          <a:lnTo>
                            <a:pt x="613" y="44"/>
                          </a:lnTo>
                          <a:lnTo>
                            <a:pt x="612" y="42"/>
                          </a:lnTo>
                          <a:lnTo>
                            <a:pt x="612" y="42"/>
                          </a:lnTo>
                          <a:lnTo>
                            <a:pt x="612" y="41"/>
                          </a:lnTo>
                          <a:lnTo>
                            <a:pt x="609" y="40"/>
                          </a:lnTo>
                          <a:lnTo>
                            <a:pt x="609" y="40"/>
                          </a:lnTo>
                          <a:lnTo>
                            <a:pt x="608" y="38"/>
                          </a:lnTo>
                          <a:lnTo>
                            <a:pt x="608" y="38"/>
                          </a:lnTo>
                          <a:lnTo>
                            <a:pt x="607" y="38"/>
                          </a:lnTo>
                          <a:lnTo>
                            <a:pt x="607" y="38"/>
                          </a:lnTo>
                          <a:lnTo>
                            <a:pt x="607" y="38"/>
                          </a:lnTo>
                          <a:lnTo>
                            <a:pt x="605" y="38"/>
                          </a:lnTo>
                          <a:lnTo>
                            <a:pt x="605" y="37"/>
                          </a:lnTo>
                          <a:lnTo>
                            <a:pt x="607" y="36"/>
                          </a:lnTo>
                          <a:lnTo>
                            <a:pt x="607" y="36"/>
                          </a:lnTo>
                          <a:lnTo>
                            <a:pt x="608" y="36"/>
                          </a:lnTo>
                          <a:lnTo>
                            <a:pt x="610" y="36"/>
                          </a:lnTo>
                          <a:close/>
                          <a:moveTo>
                            <a:pt x="612" y="28"/>
                          </a:moveTo>
                          <a:lnTo>
                            <a:pt x="613" y="29"/>
                          </a:lnTo>
                          <a:lnTo>
                            <a:pt x="616" y="29"/>
                          </a:lnTo>
                          <a:lnTo>
                            <a:pt x="616" y="29"/>
                          </a:lnTo>
                          <a:lnTo>
                            <a:pt x="616" y="34"/>
                          </a:lnTo>
                          <a:lnTo>
                            <a:pt x="613" y="34"/>
                          </a:lnTo>
                          <a:lnTo>
                            <a:pt x="613" y="33"/>
                          </a:lnTo>
                          <a:lnTo>
                            <a:pt x="613" y="33"/>
                          </a:lnTo>
                          <a:lnTo>
                            <a:pt x="612" y="32"/>
                          </a:lnTo>
                          <a:lnTo>
                            <a:pt x="612" y="31"/>
                          </a:lnTo>
                          <a:lnTo>
                            <a:pt x="612" y="29"/>
                          </a:lnTo>
                          <a:lnTo>
                            <a:pt x="612" y="29"/>
                          </a:lnTo>
                          <a:lnTo>
                            <a:pt x="612" y="28"/>
                          </a:lnTo>
                          <a:close/>
                          <a:moveTo>
                            <a:pt x="1332" y="23"/>
                          </a:moveTo>
                          <a:lnTo>
                            <a:pt x="1333" y="27"/>
                          </a:lnTo>
                          <a:lnTo>
                            <a:pt x="1334" y="27"/>
                          </a:lnTo>
                          <a:lnTo>
                            <a:pt x="1333" y="33"/>
                          </a:lnTo>
                          <a:lnTo>
                            <a:pt x="1334" y="33"/>
                          </a:lnTo>
                          <a:lnTo>
                            <a:pt x="1334" y="34"/>
                          </a:lnTo>
                          <a:lnTo>
                            <a:pt x="1337" y="34"/>
                          </a:lnTo>
                          <a:lnTo>
                            <a:pt x="1337" y="33"/>
                          </a:lnTo>
                          <a:lnTo>
                            <a:pt x="1337" y="32"/>
                          </a:lnTo>
                          <a:lnTo>
                            <a:pt x="1337" y="32"/>
                          </a:lnTo>
                          <a:lnTo>
                            <a:pt x="1337" y="32"/>
                          </a:lnTo>
                          <a:lnTo>
                            <a:pt x="1337" y="29"/>
                          </a:lnTo>
                          <a:lnTo>
                            <a:pt x="1337" y="29"/>
                          </a:lnTo>
                          <a:lnTo>
                            <a:pt x="1337" y="28"/>
                          </a:lnTo>
                          <a:lnTo>
                            <a:pt x="1338" y="28"/>
                          </a:lnTo>
                          <a:lnTo>
                            <a:pt x="1337" y="24"/>
                          </a:lnTo>
                          <a:lnTo>
                            <a:pt x="1336" y="24"/>
                          </a:lnTo>
                          <a:lnTo>
                            <a:pt x="1334" y="24"/>
                          </a:lnTo>
                          <a:lnTo>
                            <a:pt x="1332" y="23"/>
                          </a:lnTo>
                          <a:close/>
                          <a:moveTo>
                            <a:pt x="1235" y="0"/>
                          </a:moveTo>
                          <a:lnTo>
                            <a:pt x="1393" y="0"/>
                          </a:lnTo>
                          <a:lnTo>
                            <a:pt x="1392" y="0"/>
                          </a:lnTo>
                          <a:lnTo>
                            <a:pt x="1392" y="2"/>
                          </a:lnTo>
                          <a:lnTo>
                            <a:pt x="1392" y="2"/>
                          </a:lnTo>
                          <a:lnTo>
                            <a:pt x="1392" y="3"/>
                          </a:lnTo>
                          <a:lnTo>
                            <a:pt x="1391" y="3"/>
                          </a:lnTo>
                          <a:lnTo>
                            <a:pt x="1391" y="4"/>
                          </a:lnTo>
                          <a:lnTo>
                            <a:pt x="1391" y="4"/>
                          </a:lnTo>
                          <a:lnTo>
                            <a:pt x="1391" y="6"/>
                          </a:lnTo>
                          <a:lnTo>
                            <a:pt x="1389" y="6"/>
                          </a:lnTo>
                          <a:lnTo>
                            <a:pt x="1389" y="7"/>
                          </a:lnTo>
                          <a:lnTo>
                            <a:pt x="1389" y="8"/>
                          </a:lnTo>
                          <a:lnTo>
                            <a:pt x="1391" y="10"/>
                          </a:lnTo>
                          <a:lnTo>
                            <a:pt x="1389" y="10"/>
                          </a:lnTo>
                          <a:lnTo>
                            <a:pt x="1388" y="11"/>
                          </a:lnTo>
                          <a:lnTo>
                            <a:pt x="1388" y="12"/>
                          </a:lnTo>
                          <a:lnTo>
                            <a:pt x="1388" y="12"/>
                          </a:lnTo>
                          <a:lnTo>
                            <a:pt x="1388" y="14"/>
                          </a:lnTo>
                          <a:lnTo>
                            <a:pt x="1387" y="15"/>
                          </a:lnTo>
                          <a:lnTo>
                            <a:pt x="1387" y="16"/>
                          </a:lnTo>
                          <a:lnTo>
                            <a:pt x="1383" y="19"/>
                          </a:lnTo>
                          <a:lnTo>
                            <a:pt x="1382" y="20"/>
                          </a:lnTo>
                          <a:lnTo>
                            <a:pt x="1382" y="21"/>
                          </a:lnTo>
                          <a:lnTo>
                            <a:pt x="1382" y="23"/>
                          </a:lnTo>
                          <a:lnTo>
                            <a:pt x="1379" y="23"/>
                          </a:lnTo>
                          <a:lnTo>
                            <a:pt x="1379" y="23"/>
                          </a:lnTo>
                          <a:lnTo>
                            <a:pt x="1378" y="23"/>
                          </a:lnTo>
                          <a:lnTo>
                            <a:pt x="1378" y="24"/>
                          </a:lnTo>
                          <a:lnTo>
                            <a:pt x="1376" y="24"/>
                          </a:lnTo>
                          <a:lnTo>
                            <a:pt x="1376" y="27"/>
                          </a:lnTo>
                          <a:lnTo>
                            <a:pt x="1372" y="29"/>
                          </a:lnTo>
                          <a:lnTo>
                            <a:pt x="1372" y="32"/>
                          </a:lnTo>
                          <a:lnTo>
                            <a:pt x="1372" y="32"/>
                          </a:lnTo>
                          <a:lnTo>
                            <a:pt x="1371" y="33"/>
                          </a:lnTo>
                          <a:lnTo>
                            <a:pt x="1370" y="33"/>
                          </a:lnTo>
                          <a:lnTo>
                            <a:pt x="1368" y="33"/>
                          </a:lnTo>
                          <a:lnTo>
                            <a:pt x="1367" y="36"/>
                          </a:lnTo>
                          <a:lnTo>
                            <a:pt x="1367" y="37"/>
                          </a:lnTo>
                          <a:lnTo>
                            <a:pt x="1366" y="38"/>
                          </a:lnTo>
                          <a:lnTo>
                            <a:pt x="1364" y="41"/>
                          </a:lnTo>
                          <a:lnTo>
                            <a:pt x="1364" y="44"/>
                          </a:lnTo>
                          <a:lnTo>
                            <a:pt x="1363" y="44"/>
                          </a:lnTo>
                          <a:lnTo>
                            <a:pt x="1363" y="45"/>
                          </a:lnTo>
                          <a:lnTo>
                            <a:pt x="1361" y="44"/>
                          </a:lnTo>
                          <a:lnTo>
                            <a:pt x="1361" y="46"/>
                          </a:lnTo>
                          <a:lnTo>
                            <a:pt x="1361" y="46"/>
                          </a:lnTo>
                          <a:lnTo>
                            <a:pt x="1359" y="48"/>
                          </a:lnTo>
                          <a:lnTo>
                            <a:pt x="1358" y="49"/>
                          </a:lnTo>
                          <a:lnTo>
                            <a:pt x="1358" y="49"/>
                          </a:lnTo>
                          <a:lnTo>
                            <a:pt x="1357" y="52"/>
                          </a:lnTo>
                          <a:lnTo>
                            <a:pt x="1355" y="52"/>
                          </a:lnTo>
                          <a:lnTo>
                            <a:pt x="1355" y="53"/>
                          </a:lnTo>
                          <a:lnTo>
                            <a:pt x="1354" y="53"/>
                          </a:lnTo>
                          <a:lnTo>
                            <a:pt x="1354" y="54"/>
                          </a:lnTo>
                          <a:lnTo>
                            <a:pt x="1353" y="55"/>
                          </a:lnTo>
                          <a:lnTo>
                            <a:pt x="1351" y="55"/>
                          </a:lnTo>
                          <a:lnTo>
                            <a:pt x="1351" y="57"/>
                          </a:lnTo>
                          <a:lnTo>
                            <a:pt x="1350" y="57"/>
                          </a:lnTo>
                          <a:lnTo>
                            <a:pt x="1349" y="57"/>
                          </a:lnTo>
                          <a:lnTo>
                            <a:pt x="1349" y="58"/>
                          </a:lnTo>
                          <a:lnTo>
                            <a:pt x="1347" y="58"/>
                          </a:lnTo>
                          <a:lnTo>
                            <a:pt x="1347" y="57"/>
                          </a:lnTo>
                          <a:lnTo>
                            <a:pt x="1346" y="55"/>
                          </a:lnTo>
                          <a:lnTo>
                            <a:pt x="1345" y="55"/>
                          </a:lnTo>
                          <a:lnTo>
                            <a:pt x="1345" y="55"/>
                          </a:lnTo>
                          <a:lnTo>
                            <a:pt x="1344" y="55"/>
                          </a:lnTo>
                          <a:lnTo>
                            <a:pt x="1342" y="55"/>
                          </a:lnTo>
                          <a:lnTo>
                            <a:pt x="1342" y="53"/>
                          </a:lnTo>
                          <a:lnTo>
                            <a:pt x="1340" y="53"/>
                          </a:lnTo>
                          <a:lnTo>
                            <a:pt x="1340" y="52"/>
                          </a:lnTo>
                          <a:lnTo>
                            <a:pt x="1338" y="50"/>
                          </a:lnTo>
                          <a:lnTo>
                            <a:pt x="1338" y="49"/>
                          </a:lnTo>
                          <a:lnTo>
                            <a:pt x="1340" y="49"/>
                          </a:lnTo>
                          <a:lnTo>
                            <a:pt x="1340" y="46"/>
                          </a:lnTo>
                          <a:lnTo>
                            <a:pt x="1338" y="48"/>
                          </a:lnTo>
                          <a:lnTo>
                            <a:pt x="1337" y="48"/>
                          </a:lnTo>
                          <a:lnTo>
                            <a:pt x="1334" y="49"/>
                          </a:lnTo>
                          <a:lnTo>
                            <a:pt x="1336" y="46"/>
                          </a:lnTo>
                          <a:lnTo>
                            <a:pt x="1334" y="46"/>
                          </a:lnTo>
                          <a:lnTo>
                            <a:pt x="1334" y="46"/>
                          </a:lnTo>
                          <a:lnTo>
                            <a:pt x="1333" y="46"/>
                          </a:lnTo>
                          <a:lnTo>
                            <a:pt x="1330" y="50"/>
                          </a:lnTo>
                          <a:lnTo>
                            <a:pt x="1329" y="50"/>
                          </a:lnTo>
                          <a:lnTo>
                            <a:pt x="1329" y="52"/>
                          </a:lnTo>
                          <a:lnTo>
                            <a:pt x="1328" y="52"/>
                          </a:lnTo>
                          <a:lnTo>
                            <a:pt x="1327" y="52"/>
                          </a:lnTo>
                          <a:lnTo>
                            <a:pt x="1327" y="54"/>
                          </a:lnTo>
                          <a:lnTo>
                            <a:pt x="1324" y="55"/>
                          </a:lnTo>
                          <a:lnTo>
                            <a:pt x="1324" y="55"/>
                          </a:lnTo>
                          <a:lnTo>
                            <a:pt x="1323" y="55"/>
                          </a:lnTo>
                          <a:lnTo>
                            <a:pt x="1321" y="57"/>
                          </a:lnTo>
                          <a:lnTo>
                            <a:pt x="1320" y="58"/>
                          </a:lnTo>
                          <a:lnTo>
                            <a:pt x="1319" y="59"/>
                          </a:lnTo>
                          <a:lnTo>
                            <a:pt x="1317" y="61"/>
                          </a:lnTo>
                          <a:lnTo>
                            <a:pt x="1317" y="62"/>
                          </a:lnTo>
                          <a:lnTo>
                            <a:pt x="1315" y="62"/>
                          </a:lnTo>
                          <a:lnTo>
                            <a:pt x="1313" y="65"/>
                          </a:lnTo>
                          <a:lnTo>
                            <a:pt x="1312" y="66"/>
                          </a:lnTo>
                          <a:lnTo>
                            <a:pt x="1311" y="66"/>
                          </a:lnTo>
                          <a:lnTo>
                            <a:pt x="1311" y="69"/>
                          </a:lnTo>
                          <a:lnTo>
                            <a:pt x="1311" y="70"/>
                          </a:lnTo>
                          <a:lnTo>
                            <a:pt x="1312" y="71"/>
                          </a:lnTo>
                          <a:lnTo>
                            <a:pt x="1312" y="74"/>
                          </a:lnTo>
                          <a:lnTo>
                            <a:pt x="1313" y="76"/>
                          </a:lnTo>
                          <a:lnTo>
                            <a:pt x="1310" y="78"/>
                          </a:lnTo>
                          <a:lnTo>
                            <a:pt x="1310" y="79"/>
                          </a:lnTo>
                          <a:lnTo>
                            <a:pt x="1308" y="80"/>
                          </a:lnTo>
                          <a:lnTo>
                            <a:pt x="1308" y="80"/>
                          </a:lnTo>
                          <a:lnTo>
                            <a:pt x="1304" y="82"/>
                          </a:lnTo>
                          <a:lnTo>
                            <a:pt x="1304" y="82"/>
                          </a:lnTo>
                          <a:lnTo>
                            <a:pt x="1304" y="82"/>
                          </a:lnTo>
                          <a:lnTo>
                            <a:pt x="1304" y="83"/>
                          </a:lnTo>
                          <a:lnTo>
                            <a:pt x="1300" y="86"/>
                          </a:lnTo>
                          <a:lnTo>
                            <a:pt x="1300" y="88"/>
                          </a:lnTo>
                          <a:lnTo>
                            <a:pt x="1298" y="88"/>
                          </a:lnTo>
                          <a:lnTo>
                            <a:pt x="1296" y="89"/>
                          </a:lnTo>
                          <a:lnTo>
                            <a:pt x="1296" y="89"/>
                          </a:lnTo>
                          <a:lnTo>
                            <a:pt x="1295" y="89"/>
                          </a:lnTo>
                          <a:lnTo>
                            <a:pt x="1294" y="91"/>
                          </a:lnTo>
                          <a:lnTo>
                            <a:pt x="1292" y="97"/>
                          </a:lnTo>
                          <a:lnTo>
                            <a:pt x="1291" y="97"/>
                          </a:lnTo>
                          <a:lnTo>
                            <a:pt x="1291" y="97"/>
                          </a:lnTo>
                          <a:lnTo>
                            <a:pt x="1291" y="99"/>
                          </a:lnTo>
                          <a:lnTo>
                            <a:pt x="1292" y="99"/>
                          </a:lnTo>
                          <a:lnTo>
                            <a:pt x="1292" y="100"/>
                          </a:lnTo>
                          <a:lnTo>
                            <a:pt x="1295" y="100"/>
                          </a:lnTo>
                          <a:lnTo>
                            <a:pt x="1296" y="101"/>
                          </a:lnTo>
                          <a:lnTo>
                            <a:pt x="1298" y="101"/>
                          </a:lnTo>
                          <a:lnTo>
                            <a:pt x="1298" y="101"/>
                          </a:lnTo>
                          <a:lnTo>
                            <a:pt x="1299" y="103"/>
                          </a:lnTo>
                          <a:lnTo>
                            <a:pt x="1300" y="103"/>
                          </a:lnTo>
                          <a:lnTo>
                            <a:pt x="1300" y="104"/>
                          </a:lnTo>
                          <a:lnTo>
                            <a:pt x="1299" y="104"/>
                          </a:lnTo>
                          <a:lnTo>
                            <a:pt x="1299" y="104"/>
                          </a:lnTo>
                          <a:lnTo>
                            <a:pt x="1299" y="105"/>
                          </a:lnTo>
                          <a:lnTo>
                            <a:pt x="1300" y="105"/>
                          </a:lnTo>
                          <a:lnTo>
                            <a:pt x="1300" y="106"/>
                          </a:lnTo>
                          <a:lnTo>
                            <a:pt x="1300" y="106"/>
                          </a:lnTo>
                          <a:lnTo>
                            <a:pt x="1300" y="108"/>
                          </a:lnTo>
                          <a:lnTo>
                            <a:pt x="1302" y="108"/>
                          </a:lnTo>
                          <a:lnTo>
                            <a:pt x="1302" y="109"/>
                          </a:lnTo>
                          <a:lnTo>
                            <a:pt x="1303" y="110"/>
                          </a:lnTo>
                          <a:lnTo>
                            <a:pt x="1303" y="112"/>
                          </a:lnTo>
                          <a:lnTo>
                            <a:pt x="1303" y="113"/>
                          </a:lnTo>
                          <a:lnTo>
                            <a:pt x="1303" y="113"/>
                          </a:lnTo>
                          <a:lnTo>
                            <a:pt x="1303" y="116"/>
                          </a:lnTo>
                          <a:lnTo>
                            <a:pt x="1306" y="116"/>
                          </a:lnTo>
                          <a:lnTo>
                            <a:pt x="1306" y="116"/>
                          </a:lnTo>
                          <a:lnTo>
                            <a:pt x="1306" y="116"/>
                          </a:lnTo>
                          <a:lnTo>
                            <a:pt x="1307" y="120"/>
                          </a:lnTo>
                          <a:lnTo>
                            <a:pt x="1308" y="121"/>
                          </a:lnTo>
                          <a:lnTo>
                            <a:pt x="1310" y="124"/>
                          </a:lnTo>
                          <a:lnTo>
                            <a:pt x="1310" y="124"/>
                          </a:lnTo>
                          <a:lnTo>
                            <a:pt x="1310" y="125"/>
                          </a:lnTo>
                          <a:lnTo>
                            <a:pt x="1310" y="126"/>
                          </a:lnTo>
                          <a:lnTo>
                            <a:pt x="1310" y="126"/>
                          </a:lnTo>
                          <a:lnTo>
                            <a:pt x="1310" y="129"/>
                          </a:lnTo>
                          <a:lnTo>
                            <a:pt x="1310" y="129"/>
                          </a:lnTo>
                          <a:lnTo>
                            <a:pt x="1310" y="130"/>
                          </a:lnTo>
                          <a:lnTo>
                            <a:pt x="1310" y="130"/>
                          </a:lnTo>
                          <a:lnTo>
                            <a:pt x="1310" y="130"/>
                          </a:lnTo>
                          <a:lnTo>
                            <a:pt x="1310" y="134"/>
                          </a:lnTo>
                          <a:lnTo>
                            <a:pt x="1311" y="134"/>
                          </a:lnTo>
                          <a:lnTo>
                            <a:pt x="1311" y="138"/>
                          </a:lnTo>
                          <a:lnTo>
                            <a:pt x="1310" y="141"/>
                          </a:lnTo>
                          <a:lnTo>
                            <a:pt x="1308" y="144"/>
                          </a:lnTo>
                          <a:lnTo>
                            <a:pt x="1307" y="144"/>
                          </a:lnTo>
                          <a:lnTo>
                            <a:pt x="1306" y="146"/>
                          </a:lnTo>
                          <a:lnTo>
                            <a:pt x="1303" y="146"/>
                          </a:lnTo>
                          <a:lnTo>
                            <a:pt x="1303" y="148"/>
                          </a:lnTo>
                          <a:lnTo>
                            <a:pt x="1295" y="150"/>
                          </a:lnTo>
                          <a:lnTo>
                            <a:pt x="1295" y="150"/>
                          </a:lnTo>
                          <a:lnTo>
                            <a:pt x="1292" y="151"/>
                          </a:lnTo>
                          <a:lnTo>
                            <a:pt x="1291" y="154"/>
                          </a:lnTo>
                          <a:lnTo>
                            <a:pt x="1290" y="154"/>
                          </a:lnTo>
                          <a:lnTo>
                            <a:pt x="1289" y="155"/>
                          </a:lnTo>
                          <a:lnTo>
                            <a:pt x="1287" y="155"/>
                          </a:lnTo>
                          <a:lnTo>
                            <a:pt x="1286" y="156"/>
                          </a:lnTo>
                          <a:lnTo>
                            <a:pt x="1285" y="155"/>
                          </a:lnTo>
                          <a:lnTo>
                            <a:pt x="1285" y="155"/>
                          </a:lnTo>
                          <a:lnTo>
                            <a:pt x="1283" y="155"/>
                          </a:lnTo>
                          <a:lnTo>
                            <a:pt x="1283" y="154"/>
                          </a:lnTo>
                          <a:lnTo>
                            <a:pt x="1285" y="152"/>
                          </a:lnTo>
                          <a:lnTo>
                            <a:pt x="1285" y="152"/>
                          </a:lnTo>
                          <a:lnTo>
                            <a:pt x="1285" y="152"/>
                          </a:lnTo>
                          <a:lnTo>
                            <a:pt x="1283" y="151"/>
                          </a:lnTo>
                          <a:lnTo>
                            <a:pt x="1283" y="150"/>
                          </a:lnTo>
                          <a:lnTo>
                            <a:pt x="1285" y="150"/>
                          </a:lnTo>
                          <a:lnTo>
                            <a:pt x="1285" y="148"/>
                          </a:lnTo>
                          <a:lnTo>
                            <a:pt x="1286" y="148"/>
                          </a:lnTo>
                          <a:lnTo>
                            <a:pt x="1286" y="146"/>
                          </a:lnTo>
                          <a:lnTo>
                            <a:pt x="1286" y="146"/>
                          </a:lnTo>
                          <a:lnTo>
                            <a:pt x="1286" y="141"/>
                          </a:lnTo>
                          <a:lnTo>
                            <a:pt x="1289" y="138"/>
                          </a:lnTo>
                          <a:lnTo>
                            <a:pt x="1289" y="137"/>
                          </a:lnTo>
                          <a:lnTo>
                            <a:pt x="1289" y="137"/>
                          </a:lnTo>
                          <a:lnTo>
                            <a:pt x="1290" y="135"/>
                          </a:lnTo>
                          <a:lnTo>
                            <a:pt x="1289" y="135"/>
                          </a:lnTo>
                          <a:lnTo>
                            <a:pt x="1287" y="134"/>
                          </a:lnTo>
                          <a:lnTo>
                            <a:pt x="1287" y="133"/>
                          </a:lnTo>
                          <a:lnTo>
                            <a:pt x="1287" y="130"/>
                          </a:lnTo>
                          <a:lnTo>
                            <a:pt x="1289" y="130"/>
                          </a:lnTo>
                          <a:lnTo>
                            <a:pt x="1289" y="129"/>
                          </a:lnTo>
                          <a:lnTo>
                            <a:pt x="1287" y="127"/>
                          </a:lnTo>
                          <a:lnTo>
                            <a:pt x="1286" y="126"/>
                          </a:lnTo>
                          <a:lnTo>
                            <a:pt x="1286" y="124"/>
                          </a:lnTo>
                          <a:lnTo>
                            <a:pt x="1289" y="124"/>
                          </a:lnTo>
                          <a:lnTo>
                            <a:pt x="1289" y="124"/>
                          </a:lnTo>
                          <a:lnTo>
                            <a:pt x="1289" y="124"/>
                          </a:lnTo>
                          <a:lnTo>
                            <a:pt x="1290" y="124"/>
                          </a:lnTo>
                          <a:lnTo>
                            <a:pt x="1290" y="121"/>
                          </a:lnTo>
                          <a:lnTo>
                            <a:pt x="1289" y="121"/>
                          </a:lnTo>
                          <a:lnTo>
                            <a:pt x="1287" y="116"/>
                          </a:lnTo>
                          <a:lnTo>
                            <a:pt x="1286" y="116"/>
                          </a:lnTo>
                          <a:lnTo>
                            <a:pt x="1283" y="114"/>
                          </a:lnTo>
                          <a:lnTo>
                            <a:pt x="1283" y="116"/>
                          </a:lnTo>
                          <a:lnTo>
                            <a:pt x="1279" y="114"/>
                          </a:lnTo>
                          <a:lnTo>
                            <a:pt x="1279" y="116"/>
                          </a:lnTo>
                          <a:lnTo>
                            <a:pt x="1277" y="116"/>
                          </a:lnTo>
                          <a:lnTo>
                            <a:pt x="1277" y="117"/>
                          </a:lnTo>
                          <a:lnTo>
                            <a:pt x="1277" y="117"/>
                          </a:lnTo>
                          <a:lnTo>
                            <a:pt x="1277" y="117"/>
                          </a:lnTo>
                          <a:lnTo>
                            <a:pt x="1277" y="116"/>
                          </a:lnTo>
                          <a:lnTo>
                            <a:pt x="1274" y="116"/>
                          </a:lnTo>
                          <a:lnTo>
                            <a:pt x="1273" y="113"/>
                          </a:lnTo>
                          <a:lnTo>
                            <a:pt x="1273" y="113"/>
                          </a:lnTo>
                          <a:lnTo>
                            <a:pt x="1274" y="112"/>
                          </a:lnTo>
                          <a:lnTo>
                            <a:pt x="1274" y="112"/>
                          </a:lnTo>
                          <a:lnTo>
                            <a:pt x="1273" y="110"/>
                          </a:lnTo>
                          <a:lnTo>
                            <a:pt x="1273" y="110"/>
                          </a:lnTo>
                          <a:lnTo>
                            <a:pt x="1273" y="110"/>
                          </a:lnTo>
                          <a:lnTo>
                            <a:pt x="1272" y="110"/>
                          </a:lnTo>
                          <a:lnTo>
                            <a:pt x="1272" y="110"/>
                          </a:lnTo>
                          <a:lnTo>
                            <a:pt x="1272" y="110"/>
                          </a:lnTo>
                          <a:lnTo>
                            <a:pt x="1270" y="110"/>
                          </a:lnTo>
                          <a:lnTo>
                            <a:pt x="1269" y="109"/>
                          </a:lnTo>
                          <a:lnTo>
                            <a:pt x="1269" y="106"/>
                          </a:lnTo>
                          <a:lnTo>
                            <a:pt x="1270" y="106"/>
                          </a:lnTo>
                          <a:lnTo>
                            <a:pt x="1270" y="105"/>
                          </a:lnTo>
                          <a:lnTo>
                            <a:pt x="1272" y="104"/>
                          </a:lnTo>
                          <a:lnTo>
                            <a:pt x="1272" y="104"/>
                          </a:lnTo>
                          <a:lnTo>
                            <a:pt x="1273" y="103"/>
                          </a:lnTo>
                          <a:lnTo>
                            <a:pt x="1274" y="103"/>
                          </a:lnTo>
                          <a:lnTo>
                            <a:pt x="1274" y="103"/>
                          </a:lnTo>
                          <a:lnTo>
                            <a:pt x="1275" y="103"/>
                          </a:lnTo>
                          <a:lnTo>
                            <a:pt x="1277" y="103"/>
                          </a:lnTo>
                          <a:lnTo>
                            <a:pt x="1274" y="101"/>
                          </a:lnTo>
                          <a:lnTo>
                            <a:pt x="1274" y="99"/>
                          </a:lnTo>
                          <a:lnTo>
                            <a:pt x="1274" y="97"/>
                          </a:lnTo>
                          <a:lnTo>
                            <a:pt x="1274" y="95"/>
                          </a:lnTo>
                          <a:lnTo>
                            <a:pt x="1273" y="93"/>
                          </a:lnTo>
                          <a:lnTo>
                            <a:pt x="1272" y="93"/>
                          </a:lnTo>
                          <a:lnTo>
                            <a:pt x="1270" y="92"/>
                          </a:lnTo>
                          <a:lnTo>
                            <a:pt x="1269" y="91"/>
                          </a:lnTo>
                          <a:lnTo>
                            <a:pt x="1268" y="91"/>
                          </a:lnTo>
                          <a:lnTo>
                            <a:pt x="1268" y="91"/>
                          </a:lnTo>
                          <a:lnTo>
                            <a:pt x="1268" y="91"/>
                          </a:lnTo>
                          <a:lnTo>
                            <a:pt x="1266" y="92"/>
                          </a:lnTo>
                          <a:lnTo>
                            <a:pt x="1266" y="92"/>
                          </a:lnTo>
                          <a:lnTo>
                            <a:pt x="1265" y="91"/>
                          </a:lnTo>
                          <a:lnTo>
                            <a:pt x="1264" y="89"/>
                          </a:lnTo>
                          <a:lnTo>
                            <a:pt x="1261" y="89"/>
                          </a:lnTo>
                          <a:lnTo>
                            <a:pt x="1260" y="89"/>
                          </a:lnTo>
                          <a:lnTo>
                            <a:pt x="1260" y="91"/>
                          </a:lnTo>
                          <a:lnTo>
                            <a:pt x="1257" y="91"/>
                          </a:lnTo>
                          <a:lnTo>
                            <a:pt x="1257" y="91"/>
                          </a:lnTo>
                          <a:lnTo>
                            <a:pt x="1256" y="91"/>
                          </a:lnTo>
                          <a:lnTo>
                            <a:pt x="1256" y="92"/>
                          </a:lnTo>
                          <a:lnTo>
                            <a:pt x="1255" y="92"/>
                          </a:lnTo>
                          <a:lnTo>
                            <a:pt x="1253" y="93"/>
                          </a:lnTo>
                          <a:lnTo>
                            <a:pt x="1252" y="93"/>
                          </a:lnTo>
                          <a:lnTo>
                            <a:pt x="1252" y="95"/>
                          </a:lnTo>
                          <a:lnTo>
                            <a:pt x="1251" y="95"/>
                          </a:lnTo>
                          <a:lnTo>
                            <a:pt x="1247" y="99"/>
                          </a:lnTo>
                          <a:lnTo>
                            <a:pt x="1245" y="99"/>
                          </a:lnTo>
                          <a:lnTo>
                            <a:pt x="1245" y="99"/>
                          </a:lnTo>
                          <a:lnTo>
                            <a:pt x="1243" y="100"/>
                          </a:lnTo>
                          <a:lnTo>
                            <a:pt x="1244" y="101"/>
                          </a:lnTo>
                          <a:lnTo>
                            <a:pt x="1243" y="101"/>
                          </a:lnTo>
                          <a:lnTo>
                            <a:pt x="1243" y="103"/>
                          </a:lnTo>
                          <a:lnTo>
                            <a:pt x="1240" y="103"/>
                          </a:lnTo>
                          <a:lnTo>
                            <a:pt x="1240" y="103"/>
                          </a:lnTo>
                          <a:lnTo>
                            <a:pt x="1239" y="101"/>
                          </a:lnTo>
                          <a:lnTo>
                            <a:pt x="1239" y="101"/>
                          </a:lnTo>
                          <a:lnTo>
                            <a:pt x="1239" y="101"/>
                          </a:lnTo>
                          <a:lnTo>
                            <a:pt x="1240" y="100"/>
                          </a:lnTo>
                          <a:lnTo>
                            <a:pt x="1240" y="100"/>
                          </a:lnTo>
                          <a:lnTo>
                            <a:pt x="1240" y="100"/>
                          </a:lnTo>
                          <a:lnTo>
                            <a:pt x="1241" y="99"/>
                          </a:lnTo>
                          <a:lnTo>
                            <a:pt x="1241" y="99"/>
                          </a:lnTo>
                          <a:lnTo>
                            <a:pt x="1241" y="97"/>
                          </a:lnTo>
                          <a:lnTo>
                            <a:pt x="1243" y="96"/>
                          </a:lnTo>
                          <a:lnTo>
                            <a:pt x="1243" y="96"/>
                          </a:lnTo>
                          <a:lnTo>
                            <a:pt x="1241" y="96"/>
                          </a:lnTo>
                          <a:lnTo>
                            <a:pt x="1241" y="96"/>
                          </a:lnTo>
                          <a:lnTo>
                            <a:pt x="1241" y="96"/>
                          </a:lnTo>
                          <a:lnTo>
                            <a:pt x="1241" y="96"/>
                          </a:lnTo>
                          <a:lnTo>
                            <a:pt x="1240" y="96"/>
                          </a:lnTo>
                          <a:lnTo>
                            <a:pt x="1240" y="96"/>
                          </a:lnTo>
                          <a:lnTo>
                            <a:pt x="1240" y="93"/>
                          </a:lnTo>
                          <a:lnTo>
                            <a:pt x="1240" y="93"/>
                          </a:lnTo>
                          <a:lnTo>
                            <a:pt x="1240" y="92"/>
                          </a:lnTo>
                          <a:lnTo>
                            <a:pt x="1244" y="88"/>
                          </a:lnTo>
                          <a:lnTo>
                            <a:pt x="1244" y="87"/>
                          </a:lnTo>
                          <a:lnTo>
                            <a:pt x="1245" y="86"/>
                          </a:lnTo>
                          <a:lnTo>
                            <a:pt x="1247" y="83"/>
                          </a:lnTo>
                          <a:lnTo>
                            <a:pt x="1247" y="83"/>
                          </a:lnTo>
                          <a:lnTo>
                            <a:pt x="1248" y="82"/>
                          </a:lnTo>
                          <a:lnTo>
                            <a:pt x="1249" y="79"/>
                          </a:lnTo>
                          <a:lnTo>
                            <a:pt x="1238" y="76"/>
                          </a:lnTo>
                          <a:lnTo>
                            <a:pt x="1235" y="80"/>
                          </a:lnTo>
                          <a:lnTo>
                            <a:pt x="1235" y="80"/>
                          </a:lnTo>
                          <a:lnTo>
                            <a:pt x="1235" y="0"/>
                          </a:lnTo>
                          <a:close/>
                          <a:moveTo>
                            <a:pt x="616" y="0"/>
                          </a:moveTo>
                          <a:lnTo>
                            <a:pt x="616" y="0"/>
                          </a:lnTo>
                          <a:lnTo>
                            <a:pt x="616" y="3"/>
                          </a:lnTo>
                          <a:lnTo>
                            <a:pt x="616" y="3"/>
                          </a:lnTo>
                          <a:lnTo>
                            <a:pt x="616" y="0"/>
                          </a:lnTo>
                          <a:lnTo>
                            <a:pt x="616" y="0"/>
                          </a:lnTo>
                          <a:close/>
                          <a:moveTo>
                            <a:pt x="133" y="0"/>
                          </a:moveTo>
                          <a:lnTo>
                            <a:pt x="609" y="0"/>
                          </a:lnTo>
                          <a:lnTo>
                            <a:pt x="609" y="2"/>
                          </a:lnTo>
                          <a:lnTo>
                            <a:pt x="608" y="3"/>
                          </a:lnTo>
                          <a:lnTo>
                            <a:pt x="608" y="3"/>
                          </a:lnTo>
                          <a:lnTo>
                            <a:pt x="607" y="3"/>
                          </a:lnTo>
                          <a:lnTo>
                            <a:pt x="605" y="4"/>
                          </a:lnTo>
                          <a:lnTo>
                            <a:pt x="604" y="4"/>
                          </a:lnTo>
                          <a:lnTo>
                            <a:pt x="603" y="6"/>
                          </a:lnTo>
                          <a:lnTo>
                            <a:pt x="597" y="6"/>
                          </a:lnTo>
                          <a:lnTo>
                            <a:pt x="596" y="8"/>
                          </a:lnTo>
                          <a:lnTo>
                            <a:pt x="595" y="8"/>
                          </a:lnTo>
                          <a:lnTo>
                            <a:pt x="595" y="10"/>
                          </a:lnTo>
                          <a:lnTo>
                            <a:pt x="593" y="10"/>
                          </a:lnTo>
                          <a:lnTo>
                            <a:pt x="592" y="10"/>
                          </a:lnTo>
                          <a:lnTo>
                            <a:pt x="591" y="8"/>
                          </a:lnTo>
                          <a:lnTo>
                            <a:pt x="591" y="10"/>
                          </a:lnTo>
                          <a:lnTo>
                            <a:pt x="591" y="10"/>
                          </a:lnTo>
                          <a:lnTo>
                            <a:pt x="591" y="10"/>
                          </a:lnTo>
                          <a:lnTo>
                            <a:pt x="591" y="11"/>
                          </a:lnTo>
                          <a:lnTo>
                            <a:pt x="588" y="11"/>
                          </a:lnTo>
                          <a:lnTo>
                            <a:pt x="588" y="8"/>
                          </a:lnTo>
                          <a:lnTo>
                            <a:pt x="587" y="10"/>
                          </a:lnTo>
                          <a:lnTo>
                            <a:pt x="587" y="10"/>
                          </a:lnTo>
                          <a:lnTo>
                            <a:pt x="587" y="10"/>
                          </a:lnTo>
                          <a:lnTo>
                            <a:pt x="587" y="10"/>
                          </a:lnTo>
                          <a:lnTo>
                            <a:pt x="587" y="11"/>
                          </a:lnTo>
                          <a:lnTo>
                            <a:pt x="587" y="11"/>
                          </a:lnTo>
                          <a:lnTo>
                            <a:pt x="587" y="11"/>
                          </a:lnTo>
                          <a:lnTo>
                            <a:pt x="590" y="11"/>
                          </a:lnTo>
                          <a:lnTo>
                            <a:pt x="590" y="12"/>
                          </a:lnTo>
                          <a:lnTo>
                            <a:pt x="590" y="14"/>
                          </a:lnTo>
                          <a:lnTo>
                            <a:pt x="588" y="14"/>
                          </a:lnTo>
                          <a:lnTo>
                            <a:pt x="588" y="15"/>
                          </a:lnTo>
                          <a:lnTo>
                            <a:pt x="587" y="15"/>
                          </a:lnTo>
                          <a:lnTo>
                            <a:pt x="587" y="15"/>
                          </a:lnTo>
                          <a:lnTo>
                            <a:pt x="586" y="16"/>
                          </a:lnTo>
                          <a:lnTo>
                            <a:pt x="587" y="14"/>
                          </a:lnTo>
                          <a:lnTo>
                            <a:pt x="586" y="14"/>
                          </a:lnTo>
                          <a:lnTo>
                            <a:pt x="586" y="14"/>
                          </a:lnTo>
                          <a:lnTo>
                            <a:pt x="584" y="14"/>
                          </a:lnTo>
                          <a:lnTo>
                            <a:pt x="584" y="11"/>
                          </a:lnTo>
                          <a:lnTo>
                            <a:pt x="583" y="11"/>
                          </a:lnTo>
                          <a:lnTo>
                            <a:pt x="583" y="12"/>
                          </a:lnTo>
                          <a:lnTo>
                            <a:pt x="580" y="14"/>
                          </a:lnTo>
                          <a:lnTo>
                            <a:pt x="580" y="14"/>
                          </a:lnTo>
                          <a:lnTo>
                            <a:pt x="579" y="14"/>
                          </a:lnTo>
                          <a:lnTo>
                            <a:pt x="578" y="14"/>
                          </a:lnTo>
                          <a:lnTo>
                            <a:pt x="578" y="15"/>
                          </a:lnTo>
                          <a:lnTo>
                            <a:pt x="578" y="16"/>
                          </a:lnTo>
                          <a:lnTo>
                            <a:pt x="578" y="17"/>
                          </a:lnTo>
                          <a:lnTo>
                            <a:pt x="579" y="17"/>
                          </a:lnTo>
                          <a:lnTo>
                            <a:pt x="579" y="17"/>
                          </a:lnTo>
                          <a:lnTo>
                            <a:pt x="579" y="19"/>
                          </a:lnTo>
                          <a:lnTo>
                            <a:pt x="576" y="20"/>
                          </a:lnTo>
                          <a:lnTo>
                            <a:pt x="576" y="21"/>
                          </a:lnTo>
                          <a:lnTo>
                            <a:pt x="576" y="21"/>
                          </a:lnTo>
                          <a:lnTo>
                            <a:pt x="576" y="23"/>
                          </a:lnTo>
                          <a:lnTo>
                            <a:pt x="575" y="24"/>
                          </a:lnTo>
                          <a:lnTo>
                            <a:pt x="574" y="31"/>
                          </a:lnTo>
                          <a:lnTo>
                            <a:pt x="572" y="31"/>
                          </a:lnTo>
                          <a:lnTo>
                            <a:pt x="572" y="33"/>
                          </a:lnTo>
                          <a:lnTo>
                            <a:pt x="572" y="33"/>
                          </a:lnTo>
                          <a:lnTo>
                            <a:pt x="572" y="34"/>
                          </a:lnTo>
                          <a:lnTo>
                            <a:pt x="572" y="34"/>
                          </a:lnTo>
                          <a:lnTo>
                            <a:pt x="571" y="36"/>
                          </a:lnTo>
                          <a:lnTo>
                            <a:pt x="571" y="36"/>
                          </a:lnTo>
                          <a:lnTo>
                            <a:pt x="572" y="36"/>
                          </a:lnTo>
                          <a:lnTo>
                            <a:pt x="572" y="37"/>
                          </a:lnTo>
                          <a:lnTo>
                            <a:pt x="574" y="37"/>
                          </a:lnTo>
                          <a:lnTo>
                            <a:pt x="576" y="37"/>
                          </a:lnTo>
                          <a:lnTo>
                            <a:pt x="578" y="36"/>
                          </a:lnTo>
                          <a:lnTo>
                            <a:pt x="579" y="37"/>
                          </a:lnTo>
                          <a:lnTo>
                            <a:pt x="579" y="38"/>
                          </a:lnTo>
                          <a:lnTo>
                            <a:pt x="578" y="44"/>
                          </a:lnTo>
                          <a:lnTo>
                            <a:pt x="579" y="44"/>
                          </a:lnTo>
                          <a:lnTo>
                            <a:pt x="579" y="45"/>
                          </a:lnTo>
                          <a:lnTo>
                            <a:pt x="580" y="45"/>
                          </a:lnTo>
                          <a:lnTo>
                            <a:pt x="580" y="48"/>
                          </a:lnTo>
                          <a:lnTo>
                            <a:pt x="580" y="50"/>
                          </a:lnTo>
                          <a:lnTo>
                            <a:pt x="580" y="53"/>
                          </a:lnTo>
                          <a:lnTo>
                            <a:pt x="582" y="53"/>
                          </a:lnTo>
                          <a:lnTo>
                            <a:pt x="582" y="55"/>
                          </a:lnTo>
                          <a:lnTo>
                            <a:pt x="584" y="57"/>
                          </a:lnTo>
                          <a:lnTo>
                            <a:pt x="584" y="58"/>
                          </a:lnTo>
                          <a:lnTo>
                            <a:pt x="586" y="58"/>
                          </a:lnTo>
                          <a:lnTo>
                            <a:pt x="586" y="61"/>
                          </a:lnTo>
                          <a:lnTo>
                            <a:pt x="586" y="61"/>
                          </a:lnTo>
                          <a:lnTo>
                            <a:pt x="587" y="63"/>
                          </a:lnTo>
                          <a:lnTo>
                            <a:pt x="590" y="65"/>
                          </a:lnTo>
                          <a:lnTo>
                            <a:pt x="590" y="66"/>
                          </a:lnTo>
                          <a:lnTo>
                            <a:pt x="591" y="66"/>
                          </a:lnTo>
                          <a:lnTo>
                            <a:pt x="592" y="69"/>
                          </a:lnTo>
                          <a:lnTo>
                            <a:pt x="595" y="70"/>
                          </a:lnTo>
                          <a:lnTo>
                            <a:pt x="595" y="71"/>
                          </a:lnTo>
                          <a:lnTo>
                            <a:pt x="595" y="71"/>
                          </a:lnTo>
                          <a:lnTo>
                            <a:pt x="596" y="74"/>
                          </a:lnTo>
                          <a:lnTo>
                            <a:pt x="597" y="75"/>
                          </a:lnTo>
                          <a:lnTo>
                            <a:pt x="597" y="76"/>
                          </a:lnTo>
                          <a:lnTo>
                            <a:pt x="599" y="76"/>
                          </a:lnTo>
                          <a:lnTo>
                            <a:pt x="599" y="78"/>
                          </a:lnTo>
                          <a:lnTo>
                            <a:pt x="600" y="78"/>
                          </a:lnTo>
                          <a:lnTo>
                            <a:pt x="600" y="78"/>
                          </a:lnTo>
                          <a:lnTo>
                            <a:pt x="601" y="78"/>
                          </a:lnTo>
                          <a:lnTo>
                            <a:pt x="601" y="79"/>
                          </a:lnTo>
                          <a:lnTo>
                            <a:pt x="603" y="79"/>
                          </a:lnTo>
                          <a:lnTo>
                            <a:pt x="603" y="79"/>
                          </a:lnTo>
                          <a:lnTo>
                            <a:pt x="603" y="79"/>
                          </a:lnTo>
                          <a:lnTo>
                            <a:pt x="603" y="79"/>
                          </a:lnTo>
                          <a:lnTo>
                            <a:pt x="604" y="80"/>
                          </a:lnTo>
                          <a:lnTo>
                            <a:pt x="604" y="80"/>
                          </a:lnTo>
                          <a:lnTo>
                            <a:pt x="604" y="82"/>
                          </a:lnTo>
                          <a:lnTo>
                            <a:pt x="600" y="82"/>
                          </a:lnTo>
                          <a:lnTo>
                            <a:pt x="597" y="86"/>
                          </a:lnTo>
                          <a:lnTo>
                            <a:pt x="596" y="86"/>
                          </a:lnTo>
                          <a:lnTo>
                            <a:pt x="596" y="91"/>
                          </a:lnTo>
                          <a:lnTo>
                            <a:pt x="596" y="91"/>
                          </a:lnTo>
                          <a:lnTo>
                            <a:pt x="596" y="92"/>
                          </a:lnTo>
                          <a:lnTo>
                            <a:pt x="595" y="92"/>
                          </a:lnTo>
                          <a:lnTo>
                            <a:pt x="595" y="93"/>
                          </a:lnTo>
                          <a:lnTo>
                            <a:pt x="593" y="93"/>
                          </a:lnTo>
                          <a:lnTo>
                            <a:pt x="593" y="95"/>
                          </a:lnTo>
                          <a:lnTo>
                            <a:pt x="595" y="95"/>
                          </a:lnTo>
                          <a:lnTo>
                            <a:pt x="595" y="95"/>
                          </a:lnTo>
                          <a:lnTo>
                            <a:pt x="595" y="97"/>
                          </a:lnTo>
                          <a:lnTo>
                            <a:pt x="593" y="97"/>
                          </a:lnTo>
                          <a:lnTo>
                            <a:pt x="593" y="97"/>
                          </a:lnTo>
                          <a:lnTo>
                            <a:pt x="591" y="99"/>
                          </a:lnTo>
                          <a:lnTo>
                            <a:pt x="591" y="104"/>
                          </a:lnTo>
                          <a:lnTo>
                            <a:pt x="591" y="104"/>
                          </a:lnTo>
                          <a:lnTo>
                            <a:pt x="591" y="105"/>
                          </a:lnTo>
                          <a:lnTo>
                            <a:pt x="592" y="105"/>
                          </a:lnTo>
                          <a:lnTo>
                            <a:pt x="592" y="109"/>
                          </a:lnTo>
                          <a:lnTo>
                            <a:pt x="592" y="109"/>
                          </a:lnTo>
                          <a:lnTo>
                            <a:pt x="592" y="110"/>
                          </a:lnTo>
                          <a:lnTo>
                            <a:pt x="593" y="110"/>
                          </a:lnTo>
                          <a:lnTo>
                            <a:pt x="593" y="113"/>
                          </a:lnTo>
                          <a:lnTo>
                            <a:pt x="595" y="113"/>
                          </a:lnTo>
                          <a:lnTo>
                            <a:pt x="595" y="116"/>
                          </a:lnTo>
                          <a:lnTo>
                            <a:pt x="596" y="117"/>
                          </a:lnTo>
                          <a:lnTo>
                            <a:pt x="597" y="118"/>
                          </a:lnTo>
                          <a:lnTo>
                            <a:pt x="599" y="118"/>
                          </a:lnTo>
                          <a:lnTo>
                            <a:pt x="600" y="116"/>
                          </a:lnTo>
                          <a:lnTo>
                            <a:pt x="601" y="117"/>
                          </a:lnTo>
                          <a:lnTo>
                            <a:pt x="601" y="117"/>
                          </a:lnTo>
                          <a:lnTo>
                            <a:pt x="601" y="117"/>
                          </a:lnTo>
                          <a:lnTo>
                            <a:pt x="604" y="117"/>
                          </a:lnTo>
                          <a:lnTo>
                            <a:pt x="609" y="122"/>
                          </a:lnTo>
                          <a:lnTo>
                            <a:pt x="610" y="122"/>
                          </a:lnTo>
                          <a:lnTo>
                            <a:pt x="610" y="124"/>
                          </a:lnTo>
                          <a:lnTo>
                            <a:pt x="616" y="125"/>
                          </a:lnTo>
                          <a:lnTo>
                            <a:pt x="616" y="223"/>
                          </a:lnTo>
                          <a:lnTo>
                            <a:pt x="614" y="222"/>
                          </a:lnTo>
                          <a:lnTo>
                            <a:pt x="614" y="218"/>
                          </a:lnTo>
                          <a:lnTo>
                            <a:pt x="613" y="218"/>
                          </a:lnTo>
                          <a:lnTo>
                            <a:pt x="613" y="216"/>
                          </a:lnTo>
                          <a:lnTo>
                            <a:pt x="610" y="215"/>
                          </a:lnTo>
                          <a:lnTo>
                            <a:pt x="610" y="214"/>
                          </a:lnTo>
                          <a:lnTo>
                            <a:pt x="612" y="214"/>
                          </a:lnTo>
                          <a:lnTo>
                            <a:pt x="612" y="213"/>
                          </a:lnTo>
                          <a:lnTo>
                            <a:pt x="609" y="211"/>
                          </a:lnTo>
                          <a:lnTo>
                            <a:pt x="608" y="210"/>
                          </a:lnTo>
                          <a:lnTo>
                            <a:pt x="608" y="209"/>
                          </a:lnTo>
                          <a:lnTo>
                            <a:pt x="608" y="207"/>
                          </a:lnTo>
                          <a:lnTo>
                            <a:pt x="607" y="207"/>
                          </a:lnTo>
                          <a:lnTo>
                            <a:pt x="607" y="206"/>
                          </a:lnTo>
                          <a:lnTo>
                            <a:pt x="607" y="203"/>
                          </a:lnTo>
                          <a:lnTo>
                            <a:pt x="605" y="202"/>
                          </a:lnTo>
                          <a:lnTo>
                            <a:pt x="604" y="201"/>
                          </a:lnTo>
                          <a:lnTo>
                            <a:pt x="600" y="201"/>
                          </a:lnTo>
                          <a:lnTo>
                            <a:pt x="600" y="202"/>
                          </a:lnTo>
                          <a:lnTo>
                            <a:pt x="600" y="202"/>
                          </a:lnTo>
                          <a:lnTo>
                            <a:pt x="597" y="201"/>
                          </a:lnTo>
                          <a:lnTo>
                            <a:pt x="595" y="199"/>
                          </a:lnTo>
                          <a:lnTo>
                            <a:pt x="592" y="198"/>
                          </a:lnTo>
                          <a:lnTo>
                            <a:pt x="592" y="199"/>
                          </a:lnTo>
                          <a:lnTo>
                            <a:pt x="592" y="199"/>
                          </a:lnTo>
                          <a:lnTo>
                            <a:pt x="590" y="201"/>
                          </a:lnTo>
                          <a:lnTo>
                            <a:pt x="590" y="199"/>
                          </a:lnTo>
                          <a:lnTo>
                            <a:pt x="590" y="199"/>
                          </a:lnTo>
                          <a:lnTo>
                            <a:pt x="588" y="199"/>
                          </a:lnTo>
                          <a:lnTo>
                            <a:pt x="588" y="198"/>
                          </a:lnTo>
                          <a:lnTo>
                            <a:pt x="588" y="198"/>
                          </a:lnTo>
                          <a:lnTo>
                            <a:pt x="587" y="197"/>
                          </a:lnTo>
                          <a:lnTo>
                            <a:pt x="586" y="197"/>
                          </a:lnTo>
                          <a:lnTo>
                            <a:pt x="586" y="198"/>
                          </a:lnTo>
                          <a:lnTo>
                            <a:pt x="586" y="198"/>
                          </a:lnTo>
                          <a:lnTo>
                            <a:pt x="587" y="201"/>
                          </a:lnTo>
                          <a:lnTo>
                            <a:pt x="588" y="202"/>
                          </a:lnTo>
                          <a:lnTo>
                            <a:pt x="588" y="202"/>
                          </a:lnTo>
                          <a:lnTo>
                            <a:pt x="590" y="202"/>
                          </a:lnTo>
                          <a:lnTo>
                            <a:pt x="588" y="203"/>
                          </a:lnTo>
                          <a:lnTo>
                            <a:pt x="588" y="203"/>
                          </a:lnTo>
                          <a:lnTo>
                            <a:pt x="587" y="202"/>
                          </a:lnTo>
                          <a:lnTo>
                            <a:pt x="586" y="202"/>
                          </a:lnTo>
                          <a:lnTo>
                            <a:pt x="584" y="202"/>
                          </a:lnTo>
                          <a:lnTo>
                            <a:pt x="584" y="203"/>
                          </a:lnTo>
                          <a:lnTo>
                            <a:pt x="583" y="206"/>
                          </a:lnTo>
                          <a:lnTo>
                            <a:pt x="583" y="207"/>
                          </a:lnTo>
                          <a:lnTo>
                            <a:pt x="583" y="210"/>
                          </a:lnTo>
                          <a:lnTo>
                            <a:pt x="584" y="210"/>
                          </a:lnTo>
                          <a:lnTo>
                            <a:pt x="586" y="213"/>
                          </a:lnTo>
                          <a:lnTo>
                            <a:pt x="587" y="213"/>
                          </a:lnTo>
                          <a:lnTo>
                            <a:pt x="587" y="214"/>
                          </a:lnTo>
                          <a:lnTo>
                            <a:pt x="588" y="215"/>
                          </a:lnTo>
                          <a:lnTo>
                            <a:pt x="588" y="218"/>
                          </a:lnTo>
                          <a:lnTo>
                            <a:pt x="588" y="218"/>
                          </a:lnTo>
                          <a:lnTo>
                            <a:pt x="588" y="219"/>
                          </a:lnTo>
                          <a:lnTo>
                            <a:pt x="590" y="219"/>
                          </a:lnTo>
                          <a:lnTo>
                            <a:pt x="590" y="220"/>
                          </a:lnTo>
                          <a:lnTo>
                            <a:pt x="590" y="222"/>
                          </a:lnTo>
                          <a:lnTo>
                            <a:pt x="591" y="223"/>
                          </a:lnTo>
                          <a:lnTo>
                            <a:pt x="591" y="226"/>
                          </a:lnTo>
                          <a:lnTo>
                            <a:pt x="593" y="226"/>
                          </a:lnTo>
                          <a:lnTo>
                            <a:pt x="593" y="227"/>
                          </a:lnTo>
                          <a:lnTo>
                            <a:pt x="593" y="227"/>
                          </a:lnTo>
                          <a:lnTo>
                            <a:pt x="593" y="228"/>
                          </a:lnTo>
                          <a:lnTo>
                            <a:pt x="595" y="228"/>
                          </a:lnTo>
                          <a:lnTo>
                            <a:pt x="596" y="228"/>
                          </a:lnTo>
                          <a:lnTo>
                            <a:pt x="596" y="232"/>
                          </a:lnTo>
                          <a:lnTo>
                            <a:pt x="596" y="232"/>
                          </a:lnTo>
                          <a:lnTo>
                            <a:pt x="597" y="233"/>
                          </a:lnTo>
                          <a:lnTo>
                            <a:pt x="599" y="235"/>
                          </a:lnTo>
                          <a:lnTo>
                            <a:pt x="600" y="235"/>
                          </a:lnTo>
                          <a:lnTo>
                            <a:pt x="600" y="236"/>
                          </a:lnTo>
                          <a:lnTo>
                            <a:pt x="601" y="237"/>
                          </a:lnTo>
                          <a:lnTo>
                            <a:pt x="603" y="239"/>
                          </a:lnTo>
                          <a:lnTo>
                            <a:pt x="604" y="239"/>
                          </a:lnTo>
                          <a:lnTo>
                            <a:pt x="604" y="245"/>
                          </a:lnTo>
                          <a:lnTo>
                            <a:pt x="604" y="252"/>
                          </a:lnTo>
                          <a:lnTo>
                            <a:pt x="605" y="252"/>
                          </a:lnTo>
                          <a:lnTo>
                            <a:pt x="605" y="253"/>
                          </a:lnTo>
                          <a:lnTo>
                            <a:pt x="607" y="254"/>
                          </a:lnTo>
                          <a:lnTo>
                            <a:pt x="607" y="254"/>
                          </a:lnTo>
                          <a:lnTo>
                            <a:pt x="607" y="252"/>
                          </a:lnTo>
                          <a:lnTo>
                            <a:pt x="608" y="252"/>
                          </a:lnTo>
                          <a:lnTo>
                            <a:pt x="609" y="250"/>
                          </a:lnTo>
                          <a:lnTo>
                            <a:pt x="610" y="250"/>
                          </a:lnTo>
                          <a:lnTo>
                            <a:pt x="612" y="249"/>
                          </a:lnTo>
                          <a:lnTo>
                            <a:pt x="612" y="248"/>
                          </a:lnTo>
                          <a:lnTo>
                            <a:pt x="612" y="245"/>
                          </a:lnTo>
                          <a:lnTo>
                            <a:pt x="614" y="245"/>
                          </a:lnTo>
                          <a:lnTo>
                            <a:pt x="616" y="249"/>
                          </a:lnTo>
                          <a:lnTo>
                            <a:pt x="614" y="250"/>
                          </a:lnTo>
                          <a:lnTo>
                            <a:pt x="614" y="250"/>
                          </a:lnTo>
                          <a:lnTo>
                            <a:pt x="614" y="250"/>
                          </a:lnTo>
                          <a:lnTo>
                            <a:pt x="614" y="250"/>
                          </a:lnTo>
                          <a:lnTo>
                            <a:pt x="614" y="252"/>
                          </a:lnTo>
                          <a:lnTo>
                            <a:pt x="616" y="254"/>
                          </a:lnTo>
                          <a:lnTo>
                            <a:pt x="616" y="256"/>
                          </a:lnTo>
                          <a:lnTo>
                            <a:pt x="616" y="257"/>
                          </a:lnTo>
                          <a:lnTo>
                            <a:pt x="614" y="257"/>
                          </a:lnTo>
                          <a:lnTo>
                            <a:pt x="614" y="258"/>
                          </a:lnTo>
                          <a:lnTo>
                            <a:pt x="613" y="260"/>
                          </a:lnTo>
                          <a:lnTo>
                            <a:pt x="613" y="262"/>
                          </a:lnTo>
                          <a:lnTo>
                            <a:pt x="614" y="262"/>
                          </a:lnTo>
                          <a:lnTo>
                            <a:pt x="616" y="262"/>
                          </a:lnTo>
                          <a:lnTo>
                            <a:pt x="616" y="363"/>
                          </a:lnTo>
                          <a:lnTo>
                            <a:pt x="614" y="363"/>
                          </a:lnTo>
                          <a:lnTo>
                            <a:pt x="613" y="363"/>
                          </a:lnTo>
                          <a:lnTo>
                            <a:pt x="613" y="364"/>
                          </a:lnTo>
                          <a:lnTo>
                            <a:pt x="612" y="364"/>
                          </a:lnTo>
                          <a:lnTo>
                            <a:pt x="610" y="366"/>
                          </a:lnTo>
                          <a:lnTo>
                            <a:pt x="609" y="366"/>
                          </a:lnTo>
                          <a:lnTo>
                            <a:pt x="609" y="367"/>
                          </a:lnTo>
                          <a:lnTo>
                            <a:pt x="607" y="367"/>
                          </a:lnTo>
                          <a:lnTo>
                            <a:pt x="607" y="367"/>
                          </a:lnTo>
                          <a:lnTo>
                            <a:pt x="605" y="367"/>
                          </a:lnTo>
                          <a:lnTo>
                            <a:pt x="605" y="368"/>
                          </a:lnTo>
                          <a:lnTo>
                            <a:pt x="601" y="370"/>
                          </a:lnTo>
                          <a:lnTo>
                            <a:pt x="601" y="370"/>
                          </a:lnTo>
                          <a:lnTo>
                            <a:pt x="599" y="370"/>
                          </a:lnTo>
                          <a:lnTo>
                            <a:pt x="597" y="371"/>
                          </a:lnTo>
                          <a:lnTo>
                            <a:pt x="596" y="371"/>
                          </a:lnTo>
                          <a:lnTo>
                            <a:pt x="596" y="372"/>
                          </a:lnTo>
                          <a:lnTo>
                            <a:pt x="593" y="374"/>
                          </a:lnTo>
                          <a:lnTo>
                            <a:pt x="592" y="375"/>
                          </a:lnTo>
                          <a:lnTo>
                            <a:pt x="591" y="376"/>
                          </a:lnTo>
                          <a:lnTo>
                            <a:pt x="587" y="376"/>
                          </a:lnTo>
                          <a:lnTo>
                            <a:pt x="587" y="377"/>
                          </a:lnTo>
                          <a:lnTo>
                            <a:pt x="587" y="377"/>
                          </a:lnTo>
                          <a:lnTo>
                            <a:pt x="587" y="377"/>
                          </a:lnTo>
                          <a:lnTo>
                            <a:pt x="587" y="376"/>
                          </a:lnTo>
                          <a:lnTo>
                            <a:pt x="587" y="376"/>
                          </a:lnTo>
                          <a:lnTo>
                            <a:pt x="583" y="377"/>
                          </a:lnTo>
                          <a:lnTo>
                            <a:pt x="583" y="379"/>
                          </a:lnTo>
                          <a:lnTo>
                            <a:pt x="580" y="379"/>
                          </a:lnTo>
                          <a:lnTo>
                            <a:pt x="579" y="380"/>
                          </a:lnTo>
                          <a:lnTo>
                            <a:pt x="578" y="380"/>
                          </a:lnTo>
                          <a:lnTo>
                            <a:pt x="578" y="381"/>
                          </a:lnTo>
                          <a:lnTo>
                            <a:pt x="575" y="383"/>
                          </a:lnTo>
                          <a:lnTo>
                            <a:pt x="575" y="383"/>
                          </a:lnTo>
                          <a:lnTo>
                            <a:pt x="572" y="383"/>
                          </a:lnTo>
                          <a:lnTo>
                            <a:pt x="572" y="383"/>
                          </a:lnTo>
                          <a:lnTo>
                            <a:pt x="566" y="383"/>
                          </a:lnTo>
                          <a:lnTo>
                            <a:pt x="566" y="384"/>
                          </a:lnTo>
                          <a:lnTo>
                            <a:pt x="563" y="384"/>
                          </a:lnTo>
                          <a:lnTo>
                            <a:pt x="561" y="388"/>
                          </a:lnTo>
                          <a:lnTo>
                            <a:pt x="558" y="388"/>
                          </a:lnTo>
                          <a:lnTo>
                            <a:pt x="558" y="389"/>
                          </a:lnTo>
                          <a:lnTo>
                            <a:pt x="555" y="389"/>
                          </a:lnTo>
                          <a:lnTo>
                            <a:pt x="554" y="391"/>
                          </a:lnTo>
                          <a:lnTo>
                            <a:pt x="544" y="388"/>
                          </a:lnTo>
                          <a:lnTo>
                            <a:pt x="544" y="384"/>
                          </a:lnTo>
                          <a:lnTo>
                            <a:pt x="542" y="384"/>
                          </a:lnTo>
                          <a:lnTo>
                            <a:pt x="544" y="377"/>
                          </a:lnTo>
                          <a:lnTo>
                            <a:pt x="541" y="376"/>
                          </a:lnTo>
                          <a:lnTo>
                            <a:pt x="541" y="375"/>
                          </a:lnTo>
                          <a:lnTo>
                            <a:pt x="540" y="375"/>
                          </a:lnTo>
                          <a:lnTo>
                            <a:pt x="541" y="371"/>
                          </a:lnTo>
                          <a:lnTo>
                            <a:pt x="540" y="371"/>
                          </a:lnTo>
                          <a:lnTo>
                            <a:pt x="540" y="370"/>
                          </a:lnTo>
                          <a:lnTo>
                            <a:pt x="538" y="370"/>
                          </a:lnTo>
                          <a:lnTo>
                            <a:pt x="538" y="364"/>
                          </a:lnTo>
                          <a:lnTo>
                            <a:pt x="537" y="364"/>
                          </a:lnTo>
                          <a:lnTo>
                            <a:pt x="537" y="363"/>
                          </a:lnTo>
                          <a:lnTo>
                            <a:pt x="538" y="363"/>
                          </a:lnTo>
                          <a:lnTo>
                            <a:pt x="538" y="363"/>
                          </a:lnTo>
                          <a:lnTo>
                            <a:pt x="538" y="363"/>
                          </a:lnTo>
                          <a:lnTo>
                            <a:pt x="538" y="358"/>
                          </a:lnTo>
                          <a:lnTo>
                            <a:pt x="537" y="357"/>
                          </a:lnTo>
                          <a:lnTo>
                            <a:pt x="537" y="357"/>
                          </a:lnTo>
                          <a:lnTo>
                            <a:pt x="538" y="357"/>
                          </a:lnTo>
                          <a:lnTo>
                            <a:pt x="538" y="346"/>
                          </a:lnTo>
                          <a:lnTo>
                            <a:pt x="537" y="345"/>
                          </a:lnTo>
                          <a:lnTo>
                            <a:pt x="536" y="343"/>
                          </a:lnTo>
                          <a:lnTo>
                            <a:pt x="533" y="341"/>
                          </a:lnTo>
                          <a:lnTo>
                            <a:pt x="533" y="340"/>
                          </a:lnTo>
                          <a:lnTo>
                            <a:pt x="532" y="338"/>
                          </a:lnTo>
                          <a:lnTo>
                            <a:pt x="532" y="336"/>
                          </a:lnTo>
                          <a:lnTo>
                            <a:pt x="531" y="336"/>
                          </a:lnTo>
                          <a:lnTo>
                            <a:pt x="529" y="334"/>
                          </a:lnTo>
                          <a:lnTo>
                            <a:pt x="528" y="333"/>
                          </a:lnTo>
                          <a:lnTo>
                            <a:pt x="527" y="332"/>
                          </a:lnTo>
                          <a:lnTo>
                            <a:pt x="527" y="330"/>
                          </a:lnTo>
                          <a:lnTo>
                            <a:pt x="527" y="328"/>
                          </a:lnTo>
                          <a:lnTo>
                            <a:pt x="527" y="325"/>
                          </a:lnTo>
                          <a:lnTo>
                            <a:pt x="525" y="325"/>
                          </a:lnTo>
                          <a:lnTo>
                            <a:pt x="525" y="325"/>
                          </a:lnTo>
                          <a:lnTo>
                            <a:pt x="524" y="325"/>
                          </a:lnTo>
                          <a:lnTo>
                            <a:pt x="524" y="324"/>
                          </a:lnTo>
                          <a:lnTo>
                            <a:pt x="524" y="324"/>
                          </a:lnTo>
                          <a:lnTo>
                            <a:pt x="524" y="321"/>
                          </a:lnTo>
                          <a:lnTo>
                            <a:pt x="523" y="321"/>
                          </a:lnTo>
                          <a:lnTo>
                            <a:pt x="523" y="319"/>
                          </a:lnTo>
                          <a:lnTo>
                            <a:pt x="521" y="319"/>
                          </a:lnTo>
                          <a:lnTo>
                            <a:pt x="521" y="319"/>
                          </a:lnTo>
                          <a:lnTo>
                            <a:pt x="521" y="317"/>
                          </a:lnTo>
                          <a:lnTo>
                            <a:pt x="520" y="317"/>
                          </a:lnTo>
                          <a:lnTo>
                            <a:pt x="520" y="316"/>
                          </a:lnTo>
                          <a:lnTo>
                            <a:pt x="520" y="316"/>
                          </a:lnTo>
                          <a:lnTo>
                            <a:pt x="519" y="316"/>
                          </a:lnTo>
                          <a:lnTo>
                            <a:pt x="519" y="315"/>
                          </a:lnTo>
                          <a:lnTo>
                            <a:pt x="518" y="313"/>
                          </a:lnTo>
                          <a:lnTo>
                            <a:pt x="518" y="313"/>
                          </a:lnTo>
                          <a:lnTo>
                            <a:pt x="516" y="313"/>
                          </a:lnTo>
                          <a:lnTo>
                            <a:pt x="516" y="312"/>
                          </a:lnTo>
                          <a:lnTo>
                            <a:pt x="514" y="313"/>
                          </a:lnTo>
                          <a:lnTo>
                            <a:pt x="514" y="312"/>
                          </a:lnTo>
                          <a:lnTo>
                            <a:pt x="511" y="311"/>
                          </a:lnTo>
                          <a:lnTo>
                            <a:pt x="511" y="309"/>
                          </a:lnTo>
                          <a:lnTo>
                            <a:pt x="511" y="309"/>
                          </a:lnTo>
                          <a:lnTo>
                            <a:pt x="510" y="309"/>
                          </a:lnTo>
                          <a:lnTo>
                            <a:pt x="510" y="308"/>
                          </a:lnTo>
                          <a:lnTo>
                            <a:pt x="508" y="308"/>
                          </a:lnTo>
                          <a:lnTo>
                            <a:pt x="508" y="305"/>
                          </a:lnTo>
                          <a:lnTo>
                            <a:pt x="507" y="304"/>
                          </a:lnTo>
                          <a:lnTo>
                            <a:pt x="507" y="303"/>
                          </a:lnTo>
                          <a:lnTo>
                            <a:pt x="507" y="300"/>
                          </a:lnTo>
                          <a:lnTo>
                            <a:pt x="506" y="300"/>
                          </a:lnTo>
                          <a:lnTo>
                            <a:pt x="506" y="292"/>
                          </a:lnTo>
                          <a:lnTo>
                            <a:pt x="506" y="292"/>
                          </a:lnTo>
                          <a:lnTo>
                            <a:pt x="506" y="291"/>
                          </a:lnTo>
                          <a:lnTo>
                            <a:pt x="503" y="291"/>
                          </a:lnTo>
                          <a:lnTo>
                            <a:pt x="503" y="288"/>
                          </a:lnTo>
                          <a:lnTo>
                            <a:pt x="503" y="287"/>
                          </a:lnTo>
                          <a:lnTo>
                            <a:pt x="504" y="286"/>
                          </a:lnTo>
                          <a:lnTo>
                            <a:pt x="506" y="286"/>
                          </a:lnTo>
                          <a:lnTo>
                            <a:pt x="506" y="285"/>
                          </a:lnTo>
                          <a:lnTo>
                            <a:pt x="504" y="283"/>
                          </a:lnTo>
                          <a:lnTo>
                            <a:pt x="504" y="281"/>
                          </a:lnTo>
                          <a:lnTo>
                            <a:pt x="504" y="281"/>
                          </a:lnTo>
                          <a:lnTo>
                            <a:pt x="504" y="273"/>
                          </a:lnTo>
                          <a:lnTo>
                            <a:pt x="503" y="273"/>
                          </a:lnTo>
                          <a:lnTo>
                            <a:pt x="503" y="271"/>
                          </a:lnTo>
                          <a:lnTo>
                            <a:pt x="503" y="271"/>
                          </a:lnTo>
                          <a:lnTo>
                            <a:pt x="503" y="270"/>
                          </a:lnTo>
                          <a:lnTo>
                            <a:pt x="502" y="270"/>
                          </a:lnTo>
                          <a:lnTo>
                            <a:pt x="502" y="269"/>
                          </a:lnTo>
                          <a:lnTo>
                            <a:pt x="500" y="268"/>
                          </a:lnTo>
                          <a:lnTo>
                            <a:pt x="500" y="266"/>
                          </a:lnTo>
                          <a:lnTo>
                            <a:pt x="494" y="261"/>
                          </a:lnTo>
                          <a:lnTo>
                            <a:pt x="494" y="261"/>
                          </a:lnTo>
                          <a:lnTo>
                            <a:pt x="493" y="261"/>
                          </a:lnTo>
                          <a:lnTo>
                            <a:pt x="493" y="258"/>
                          </a:lnTo>
                          <a:lnTo>
                            <a:pt x="491" y="256"/>
                          </a:lnTo>
                          <a:lnTo>
                            <a:pt x="491" y="250"/>
                          </a:lnTo>
                          <a:lnTo>
                            <a:pt x="490" y="250"/>
                          </a:lnTo>
                          <a:lnTo>
                            <a:pt x="490" y="248"/>
                          </a:lnTo>
                          <a:lnTo>
                            <a:pt x="489" y="248"/>
                          </a:lnTo>
                          <a:lnTo>
                            <a:pt x="489" y="247"/>
                          </a:lnTo>
                          <a:lnTo>
                            <a:pt x="483" y="244"/>
                          </a:lnTo>
                          <a:lnTo>
                            <a:pt x="483" y="241"/>
                          </a:lnTo>
                          <a:lnTo>
                            <a:pt x="481" y="240"/>
                          </a:lnTo>
                          <a:lnTo>
                            <a:pt x="481" y="236"/>
                          </a:lnTo>
                          <a:lnTo>
                            <a:pt x="478" y="235"/>
                          </a:lnTo>
                          <a:lnTo>
                            <a:pt x="478" y="232"/>
                          </a:lnTo>
                          <a:lnTo>
                            <a:pt x="477" y="232"/>
                          </a:lnTo>
                          <a:lnTo>
                            <a:pt x="477" y="230"/>
                          </a:lnTo>
                          <a:lnTo>
                            <a:pt x="476" y="230"/>
                          </a:lnTo>
                          <a:lnTo>
                            <a:pt x="476" y="227"/>
                          </a:lnTo>
                          <a:lnTo>
                            <a:pt x="476" y="227"/>
                          </a:lnTo>
                          <a:lnTo>
                            <a:pt x="476" y="226"/>
                          </a:lnTo>
                          <a:lnTo>
                            <a:pt x="474" y="226"/>
                          </a:lnTo>
                          <a:lnTo>
                            <a:pt x="473" y="223"/>
                          </a:lnTo>
                          <a:lnTo>
                            <a:pt x="466" y="222"/>
                          </a:lnTo>
                          <a:lnTo>
                            <a:pt x="468" y="218"/>
                          </a:lnTo>
                          <a:lnTo>
                            <a:pt x="466" y="218"/>
                          </a:lnTo>
                          <a:lnTo>
                            <a:pt x="466" y="219"/>
                          </a:lnTo>
                          <a:lnTo>
                            <a:pt x="466" y="219"/>
                          </a:lnTo>
                          <a:lnTo>
                            <a:pt x="464" y="224"/>
                          </a:lnTo>
                          <a:lnTo>
                            <a:pt x="461" y="224"/>
                          </a:lnTo>
                          <a:lnTo>
                            <a:pt x="456" y="220"/>
                          </a:lnTo>
                          <a:lnTo>
                            <a:pt x="455" y="219"/>
                          </a:lnTo>
                          <a:lnTo>
                            <a:pt x="455" y="216"/>
                          </a:lnTo>
                          <a:lnTo>
                            <a:pt x="455" y="216"/>
                          </a:lnTo>
                          <a:lnTo>
                            <a:pt x="453" y="214"/>
                          </a:lnTo>
                          <a:lnTo>
                            <a:pt x="452" y="214"/>
                          </a:lnTo>
                          <a:lnTo>
                            <a:pt x="452" y="213"/>
                          </a:lnTo>
                          <a:lnTo>
                            <a:pt x="452" y="213"/>
                          </a:lnTo>
                          <a:lnTo>
                            <a:pt x="449" y="210"/>
                          </a:lnTo>
                          <a:lnTo>
                            <a:pt x="449" y="210"/>
                          </a:lnTo>
                          <a:lnTo>
                            <a:pt x="449" y="211"/>
                          </a:lnTo>
                          <a:lnTo>
                            <a:pt x="448" y="211"/>
                          </a:lnTo>
                          <a:lnTo>
                            <a:pt x="449" y="215"/>
                          </a:lnTo>
                          <a:lnTo>
                            <a:pt x="451" y="216"/>
                          </a:lnTo>
                          <a:lnTo>
                            <a:pt x="451" y="218"/>
                          </a:lnTo>
                          <a:lnTo>
                            <a:pt x="452" y="219"/>
                          </a:lnTo>
                          <a:lnTo>
                            <a:pt x="453" y="220"/>
                          </a:lnTo>
                          <a:lnTo>
                            <a:pt x="453" y="222"/>
                          </a:lnTo>
                          <a:lnTo>
                            <a:pt x="456" y="223"/>
                          </a:lnTo>
                          <a:lnTo>
                            <a:pt x="455" y="226"/>
                          </a:lnTo>
                          <a:lnTo>
                            <a:pt x="456" y="226"/>
                          </a:lnTo>
                          <a:lnTo>
                            <a:pt x="456" y="230"/>
                          </a:lnTo>
                          <a:lnTo>
                            <a:pt x="459" y="231"/>
                          </a:lnTo>
                          <a:lnTo>
                            <a:pt x="463" y="244"/>
                          </a:lnTo>
                          <a:lnTo>
                            <a:pt x="464" y="245"/>
                          </a:lnTo>
                          <a:lnTo>
                            <a:pt x="465" y="247"/>
                          </a:lnTo>
                          <a:lnTo>
                            <a:pt x="465" y="249"/>
                          </a:lnTo>
                          <a:lnTo>
                            <a:pt x="466" y="249"/>
                          </a:lnTo>
                          <a:lnTo>
                            <a:pt x="466" y="249"/>
                          </a:lnTo>
                          <a:lnTo>
                            <a:pt x="468" y="250"/>
                          </a:lnTo>
                          <a:lnTo>
                            <a:pt x="468" y="250"/>
                          </a:lnTo>
                          <a:lnTo>
                            <a:pt x="469" y="254"/>
                          </a:lnTo>
                          <a:lnTo>
                            <a:pt x="470" y="254"/>
                          </a:lnTo>
                          <a:lnTo>
                            <a:pt x="470" y="256"/>
                          </a:lnTo>
                          <a:lnTo>
                            <a:pt x="470" y="256"/>
                          </a:lnTo>
                          <a:lnTo>
                            <a:pt x="470" y="257"/>
                          </a:lnTo>
                          <a:lnTo>
                            <a:pt x="472" y="257"/>
                          </a:lnTo>
                          <a:lnTo>
                            <a:pt x="473" y="261"/>
                          </a:lnTo>
                          <a:lnTo>
                            <a:pt x="474" y="261"/>
                          </a:lnTo>
                          <a:lnTo>
                            <a:pt x="474" y="264"/>
                          </a:lnTo>
                          <a:lnTo>
                            <a:pt x="474" y="264"/>
                          </a:lnTo>
                          <a:lnTo>
                            <a:pt x="477" y="266"/>
                          </a:lnTo>
                          <a:lnTo>
                            <a:pt x="474" y="266"/>
                          </a:lnTo>
                          <a:lnTo>
                            <a:pt x="476" y="274"/>
                          </a:lnTo>
                          <a:lnTo>
                            <a:pt x="477" y="274"/>
                          </a:lnTo>
                          <a:lnTo>
                            <a:pt x="477" y="278"/>
                          </a:lnTo>
                          <a:lnTo>
                            <a:pt x="477" y="278"/>
                          </a:lnTo>
                          <a:lnTo>
                            <a:pt x="478" y="279"/>
                          </a:lnTo>
                          <a:lnTo>
                            <a:pt x="482" y="283"/>
                          </a:lnTo>
                          <a:lnTo>
                            <a:pt x="482" y="285"/>
                          </a:lnTo>
                          <a:lnTo>
                            <a:pt x="483" y="285"/>
                          </a:lnTo>
                          <a:lnTo>
                            <a:pt x="486" y="286"/>
                          </a:lnTo>
                          <a:lnTo>
                            <a:pt x="486" y="286"/>
                          </a:lnTo>
                          <a:lnTo>
                            <a:pt x="486" y="288"/>
                          </a:lnTo>
                          <a:lnTo>
                            <a:pt x="487" y="288"/>
                          </a:lnTo>
                          <a:lnTo>
                            <a:pt x="487" y="291"/>
                          </a:lnTo>
                          <a:lnTo>
                            <a:pt x="487" y="291"/>
                          </a:lnTo>
                          <a:lnTo>
                            <a:pt x="487" y="294"/>
                          </a:lnTo>
                          <a:lnTo>
                            <a:pt x="490" y="295"/>
                          </a:lnTo>
                          <a:lnTo>
                            <a:pt x="490" y="296"/>
                          </a:lnTo>
                          <a:lnTo>
                            <a:pt x="490" y="296"/>
                          </a:lnTo>
                          <a:lnTo>
                            <a:pt x="490" y="300"/>
                          </a:lnTo>
                          <a:lnTo>
                            <a:pt x="490" y="300"/>
                          </a:lnTo>
                          <a:lnTo>
                            <a:pt x="490" y="302"/>
                          </a:lnTo>
                          <a:lnTo>
                            <a:pt x="491" y="302"/>
                          </a:lnTo>
                          <a:lnTo>
                            <a:pt x="491" y="302"/>
                          </a:lnTo>
                          <a:lnTo>
                            <a:pt x="490" y="302"/>
                          </a:lnTo>
                          <a:lnTo>
                            <a:pt x="490" y="303"/>
                          </a:lnTo>
                          <a:lnTo>
                            <a:pt x="491" y="308"/>
                          </a:lnTo>
                          <a:lnTo>
                            <a:pt x="490" y="308"/>
                          </a:lnTo>
                          <a:lnTo>
                            <a:pt x="490" y="312"/>
                          </a:lnTo>
                          <a:lnTo>
                            <a:pt x="490" y="312"/>
                          </a:lnTo>
                          <a:lnTo>
                            <a:pt x="490" y="317"/>
                          </a:lnTo>
                          <a:lnTo>
                            <a:pt x="491" y="319"/>
                          </a:lnTo>
                          <a:lnTo>
                            <a:pt x="491" y="320"/>
                          </a:lnTo>
                          <a:lnTo>
                            <a:pt x="491" y="321"/>
                          </a:lnTo>
                          <a:lnTo>
                            <a:pt x="493" y="322"/>
                          </a:lnTo>
                          <a:lnTo>
                            <a:pt x="495" y="324"/>
                          </a:lnTo>
                          <a:lnTo>
                            <a:pt x="497" y="325"/>
                          </a:lnTo>
                          <a:lnTo>
                            <a:pt x="498" y="326"/>
                          </a:lnTo>
                          <a:lnTo>
                            <a:pt x="499" y="328"/>
                          </a:lnTo>
                          <a:lnTo>
                            <a:pt x="500" y="329"/>
                          </a:lnTo>
                          <a:lnTo>
                            <a:pt x="502" y="330"/>
                          </a:lnTo>
                          <a:lnTo>
                            <a:pt x="502" y="330"/>
                          </a:lnTo>
                          <a:lnTo>
                            <a:pt x="502" y="330"/>
                          </a:lnTo>
                          <a:lnTo>
                            <a:pt x="503" y="330"/>
                          </a:lnTo>
                          <a:lnTo>
                            <a:pt x="503" y="330"/>
                          </a:lnTo>
                          <a:lnTo>
                            <a:pt x="503" y="330"/>
                          </a:lnTo>
                          <a:lnTo>
                            <a:pt x="504" y="332"/>
                          </a:lnTo>
                          <a:lnTo>
                            <a:pt x="504" y="332"/>
                          </a:lnTo>
                          <a:lnTo>
                            <a:pt x="504" y="336"/>
                          </a:lnTo>
                          <a:lnTo>
                            <a:pt x="506" y="336"/>
                          </a:lnTo>
                          <a:lnTo>
                            <a:pt x="506" y="337"/>
                          </a:lnTo>
                          <a:lnTo>
                            <a:pt x="506" y="337"/>
                          </a:lnTo>
                          <a:lnTo>
                            <a:pt x="506" y="338"/>
                          </a:lnTo>
                          <a:lnTo>
                            <a:pt x="507" y="338"/>
                          </a:lnTo>
                          <a:lnTo>
                            <a:pt x="507" y="340"/>
                          </a:lnTo>
                          <a:lnTo>
                            <a:pt x="507" y="340"/>
                          </a:lnTo>
                          <a:lnTo>
                            <a:pt x="507" y="343"/>
                          </a:lnTo>
                          <a:lnTo>
                            <a:pt x="507" y="343"/>
                          </a:lnTo>
                          <a:lnTo>
                            <a:pt x="507" y="350"/>
                          </a:lnTo>
                          <a:lnTo>
                            <a:pt x="508" y="351"/>
                          </a:lnTo>
                          <a:lnTo>
                            <a:pt x="508" y="354"/>
                          </a:lnTo>
                          <a:lnTo>
                            <a:pt x="508" y="357"/>
                          </a:lnTo>
                          <a:lnTo>
                            <a:pt x="511" y="358"/>
                          </a:lnTo>
                          <a:lnTo>
                            <a:pt x="511" y="359"/>
                          </a:lnTo>
                          <a:lnTo>
                            <a:pt x="514" y="359"/>
                          </a:lnTo>
                          <a:lnTo>
                            <a:pt x="514" y="358"/>
                          </a:lnTo>
                          <a:lnTo>
                            <a:pt x="514" y="358"/>
                          </a:lnTo>
                          <a:lnTo>
                            <a:pt x="514" y="358"/>
                          </a:lnTo>
                          <a:lnTo>
                            <a:pt x="514" y="359"/>
                          </a:lnTo>
                          <a:lnTo>
                            <a:pt x="515" y="360"/>
                          </a:lnTo>
                          <a:lnTo>
                            <a:pt x="515" y="362"/>
                          </a:lnTo>
                          <a:lnTo>
                            <a:pt x="515" y="362"/>
                          </a:lnTo>
                          <a:lnTo>
                            <a:pt x="516" y="363"/>
                          </a:lnTo>
                          <a:lnTo>
                            <a:pt x="519" y="363"/>
                          </a:lnTo>
                          <a:lnTo>
                            <a:pt x="519" y="366"/>
                          </a:lnTo>
                          <a:lnTo>
                            <a:pt x="519" y="366"/>
                          </a:lnTo>
                          <a:lnTo>
                            <a:pt x="519" y="366"/>
                          </a:lnTo>
                          <a:lnTo>
                            <a:pt x="521" y="366"/>
                          </a:lnTo>
                          <a:lnTo>
                            <a:pt x="523" y="367"/>
                          </a:lnTo>
                          <a:lnTo>
                            <a:pt x="524" y="367"/>
                          </a:lnTo>
                          <a:lnTo>
                            <a:pt x="528" y="375"/>
                          </a:lnTo>
                          <a:lnTo>
                            <a:pt x="529" y="375"/>
                          </a:lnTo>
                          <a:lnTo>
                            <a:pt x="531" y="377"/>
                          </a:lnTo>
                          <a:lnTo>
                            <a:pt x="532" y="377"/>
                          </a:lnTo>
                          <a:lnTo>
                            <a:pt x="532" y="377"/>
                          </a:lnTo>
                          <a:lnTo>
                            <a:pt x="533" y="377"/>
                          </a:lnTo>
                          <a:lnTo>
                            <a:pt x="533" y="377"/>
                          </a:lnTo>
                          <a:lnTo>
                            <a:pt x="533" y="379"/>
                          </a:lnTo>
                          <a:lnTo>
                            <a:pt x="535" y="379"/>
                          </a:lnTo>
                          <a:lnTo>
                            <a:pt x="535" y="384"/>
                          </a:lnTo>
                          <a:lnTo>
                            <a:pt x="537" y="385"/>
                          </a:lnTo>
                          <a:lnTo>
                            <a:pt x="540" y="387"/>
                          </a:lnTo>
                          <a:lnTo>
                            <a:pt x="542" y="389"/>
                          </a:lnTo>
                          <a:lnTo>
                            <a:pt x="542" y="389"/>
                          </a:lnTo>
                          <a:lnTo>
                            <a:pt x="544" y="391"/>
                          </a:lnTo>
                          <a:lnTo>
                            <a:pt x="544" y="393"/>
                          </a:lnTo>
                          <a:lnTo>
                            <a:pt x="545" y="393"/>
                          </a:lnTo>
                          <a:lnTo>
                            <a:pt x="545" y="393"/>
                          </a:lnTo>
                          <a:lnTo>
                            <a:pt x="544" y="394"/>
                          </a:lnTo>
                          <a:lnTo>
                            <a:pt x="545" y="396"/>
                          </a:lnTo>
                          <a:lnTo>
                            <a:pt x="544" y="396"/>
                          </a:lnTo>
                          <a:lnTo>
                            <a:pt x="542" y="398"/>
                          </a:lnTo>
                          <a:lnTo>
                            <a:pt x="541" y="398"/>
                          </a:lnTo>
                          <a:lnTo>
                            <a:pt x="541" y="400"/>
                          </a:lnTo>
                          <a:lnTo>
                            <a:pt x="541" y="400"/>
                          </a:lnTo>
                          <a:lnTo>
                            <a:pt x="540" y="400"/>
                          </a:lnTo>
                          <a:lnTo>
                            <a:pt x="540" y="401"/>
                          </a:lnTo>
                          <a:lnTo>
                            <a:pt x="542" y="401"/>
                          </a:lnTo>
                          <a:lnTo>
                            <a:pt x="542" y="402"/>
                          </a:lnTo>
                          <a:lnTo>
                            <a:pt x="544" y="404"/>
                          </a:lnTo>
                          <a:lnTo>
                            <a:pt x="544" y="406"/>
                          </a:lnTo>
                          <a:lnTo>
                            <a:pt x="546" y="408"/>
                          </a:lnTo>
                          <a:lnTo>
                            <a:pt x="546" y="410"/>
                          </a:lnTo>
                          <a:lnTo>
                            <a:pt x="549" y="412"/>
                          </a:lnTo>
                          <a:lnTo>
                            <a:pt x="549" y="412"/>
                          </a:lnTo>
                          <a:lnTo>
                            <a:pt x="550" y="412"/>
                          </a:lnTo>
                          <a:lnTo>
                            <a:pt x="550" y="413"/>
                          </a:lnTo>
                          <a:lnTo>
                            <a:pt x="552" y="413"/>
                          </a:lnTo>
                          <a:lnTo>
                            <a:pt x="553" y="414"/>
                          </a:lnTo>
                          <a:lnTo>
                            <a:pt x="555" y="414"/>
                          </a:lnTo>
                          <a:lnTo>
                            <a:pt x="557" y="413"/>
                          </a:lnTo>
                          <a:lnTo>
                            <a:pt x="559" y="412"/>
                          </a:lnTo>
                          <a:lnTo>
                            <a:pt x="563" y="412"/>
                          </a:lnTo>
                          <a:lnTo>
                            <a:pt x="566" y="410"/>
                          </a:lnTo>
                          <a:lnTo>
                            <a:pt x="569" y="412"/>
                          </a:lnTo>
                          <a:lnTo>
                            <a:pt x="569" y="412"/>
                          </a:lnTo>
                          <a:lnTo>
                            <a:pt x="570" y="413"/>
                          </a:lnTo>
                          <a:lnTo>
                            <a:pt x="571" y="413"/>
                          </a:lnTo>
                          <a:lnTo>
                            <a:pt x="572" y="413"/>
                          </a:lnTo>
                          <a:lnTo>
                            <a:pt x="574" y="412"/>
                          </a:lnTo>
                          <a:lnTo>
                            <a:pt x="575" y="412"/>
                          </a:lnTo>
                          <a:lnTo>
                            <a:pt x="575" y="412"/>
                          </a:lnTo>
                          <a:lnTo>
                            <a:pt x="576" y="412"/>
                          </a:lnTo>
                          <a:lnTo>
                            <a:pt x="576" y="410"/>
                          </a:lnTo>
                          <a:lnTo>
                            <a:pt x="578" y="410"/>
                          </a:lnTo>
                          <a:lnTo>
                            <a:pt x="579" y="409"/>
                          </a:lnTo>
                          <a:lnTo>
                            <a:pt x="583" y="408"/>
                          </a:lnTo>
                          <a:lnTo>
                            <a:pt x="583" y="408"/>
                          </a:lnTo>
                          <a:lnTo>
                            <a:pt x="587" y="408"/>
                          </a:lnTo>
                          <a:lnTo>
                            <a:pt x="588" y="406"/>
                          </a:lnTo>
                          <a:lnTo>
                            <a:pt x="590" y="406"/>
                          </a:lnTo>
                          <a:lnTo>
                            <a:pt x="590" y="405"/>
                          </a:lnTo>
                          <a:lnTo>
                            <a:pt x="592" y="405"/>
                          </a:lnTo>
                          <a:lnTo>
                            <a:pt x="595" y="405"/>
                          </a:lnTo>
                          <a:lnTo>
                            <a:pt x="597" y="405"/>
                          </a:lnTo>
                          <a:lnTo>
                            <a:pt x="599" y="405"/>
                          </a:lnTo>
                          <a:lnTo>
                            <a:pt x="599" y="405"/>
                          </a:lnTo>
                          <a:lnTo>
                            <a:pt x="601" y="405"/>
                          </a:lnTo>
                          <a:lnTo>
                            <a:pt x="601" y="404"/>
                          </a:lnTo>
                          <a:lnTo>
                            <a:pt x="604" y="404"/>
                          </a:lnTo>
                          <a:lnTo>
                            <a:pt x="604" y="402"/>
                          </a:lnTo>
                          <a:lnTo>
                            <a:pt x="605" y="402"/>
                          </a:lnTo>
                          <a:lnTo>
                            <a:pt x="605" y="402"/>
                          </a:lnTo>
                          <a:lnTo>
                            <a:pt x="608" y="402"/>
                          </a:lnTo>
                          <a:lnTo>
                            <a:pt x="608" y="401"/>
                          </a:lnTo>
                          <a:lnTo>
                            <a:pt x="609" y="401"/>
                          </a:lnTo>
                          <a:lnTo>
                            <a:pt x="609" y="400"/>
                          </a:lnTo>
                          <a:lnTo>
                            <a:pt x="612" y="400"/>
                          </a:lnTo>
                          <a:lnTo>
                            <a:pt x="613" y="401"/>
                          </a:lnTo>
                          <a:lnTo>
                            <a:pt x="613" y="404"/>
                          </a:lnTo>
                          <a:lnTo>
                            <a:pt x="612" y="404"/>
                          </a:lnTo>
                          <a:lnTo>
                            <a:pt x="612" y="413"/>
                          </a:lnTo>
                          <a:lnTo>
                            <a:pt x="612" y="413"/>
                          </a:lnTo>
                          <a:lnTo>
                            <a:pt x="612" y="417"/>
                          </a:lnTo>
                          <a:lnTo>
                            <a:pt x="610" y="417"/>
                          </a:lnTo>
                          <a:lnTo>
                            <a:pt x="610" y="418"/>
                          </a:lnTo>
                          <a:lnTo>
                            <a:pt x="610" y="418"/>
                          </a:lnTo>
                          <a:lnTo>
                            <a:pt x="610" y="422"/>
                          </a:lnTo>
                          <a:lnTo>
                            <a:pt x="609" y="422"/>
                          </a:lnTo>
                          <a:lnTo>
                            <a:pt x="609" y="427"/>
                          </a:lnTo>
                          <a:lnTo>
                            <a:pt x="607" y="427"/>
                          </a:lnTo>
                          <a:lnTo>
                            <a:pt x="607" y="434"/>
                          </a:lnTo>
                          <a:lnTo>
                            <a:pt x="604" y="435"/>
                          </a:lnTo>
                          <a:lnTo>
                            <a:pt x="604" y="438"/>
                          </a:lnTo>
                          <a:lnTo>
                            <a:pt x="601" y="439"/>
                          </a:lnTo>
                          <a:lnTo>
                            <a:pt x="600" y="443"/>
                          </a:lnTo>
                          <a:lnTo>
                            <a:pt x="599" y="443"/>
                          </a:lnTo>
                          <a:lnTo>
                            <a:pt x="597" y="448"/>
                          </a:lnTo>
                          <a:lnTo>
                            <a:pt x="44" y="448"/>
                          </a:lnTo>
                          <a:lnTo>
                            <a:pt x="44" y="447"/>
                          </a:lnTo>
                          <a:lnTo>
                            <a:pt x="44" y="446"/>
                          </a:lnTo>
                          <a:lnTo>
                            <a:pt x="42" y="443"/>
                          </a:lnTo>
                          <a:lnTo>
                            <a:pt x="40" y="442"/>
                          </a:lnTo>
                          <a:lnTo>
                            <a:pt x="40" y="438"/>
                          </a:lnTo>
                          <a:lnTo>
                            <a:pt x="36" y="436"/>
                          </a:lnTo>
                          <a:lnTo>
                            <a:pt x="36" y="436"/>
                          </a:lnTo>
                          <a:lnTo>
                            <a:pt x="36" y="436"/>
                          </a:lnTo>
                          <a:lnTo>
                            <a:pt x="37" y="436"/>
                          </a:lnTo>
                          <a:lnTo>
                            <a:pt x="37" y="436"/>
                          </a:lnTo>
                          <a:lnTo>
                            <a:pt x="37" y="435"/>
                          </a:lnTo>
                          <a:lnTo>
                            <a:pt x="37" y="434"/>
                          </a:lnTo>
                          <a:lnTo>
                            <a:pt x="36" y="434"/>
                          </a:lnTo>
                          <a:lnTo>
                            <a:pt x="36" y="434"/>
                          </a:lnTo>
                          <a:lnTo>
                            <a:pt x="36" y="434"/>
                          </a:lnTo>
                          <a:lnTo>
                            <a:pt x="36" y="432"/>
                          </a:lnTo>
                          <a:lnTo>
                            <a:pt x="34" y="432"/>
                          </a:lnTo>
                          <a:lnTo>
                            <a:pt x="34" y="430"/>
                          </a:lnTo>
                          <a:lnTo>
                            <a:pt x="34" y="430"/>
                          </a:lnTo>
                          <a:lnTo>
                            <a:pt x="34" y="430"/>
                          </a:lnTo>
                          <a:lnTo>
                            <a:pt x="34" y="430"/>
                          </a:lnTo>
                          <a:lnTo>
                            <a:pt x="34" y="429"/>
                          </a:lnTo>
                          <a:lnTo>
                            <a:pt x="34" y="426"/>
                          </a:lnTo>
                          <a:lnTo>
                            <a:pt x="33" y="425"/>
                          </a:lnTo>
                          <a:lnTo>
                            <a:pt x="33" y="425"/>
                          </a:lnTo>
                          <a:lnTo>
                            <a:pt x="31" y="425"/>
                          </a:lnTo>
                          <a:lnTo>
                            <a:pt x="31" y="422"/>
                          </a:lnTo>
                          <a:lnTo>
                            <a:pt x="29" y="422"/>
                          </a:lnTo>
                          <a:lnTo>
                            <a:pt x="29" y="418"/>
                          </a:lnTo>
                          <a:lnTo>
                            <a:pt x="31" y="415"/>
                          </a:lnTo>
                          <a:lnTo>
                            <a:pt x="27" y="415"/>
                          </a:lnTo>
                          <a:lnTo>
                            <a:pt x="27" y="413"/>
                          </a:lnTo>
                          <a:lnTo>
                            <a:pt x="25" y="413"/>
                          </a:lnTo>
                          <a:lnTo>
                            <a:pt x="25" y="412"/>
                          </a:lnTo>
                          <a:lnTo>
                            <a:pt x="25" y="412"/>
                          </a:lnTo>
                          <a:lnTo>
                            <a:pt x="25" y="412"/>
                          </a:lnTo>
                          <a:lnTo>
                            <a:pt x="25" y="410"/>
                          </a:lnTo>
                          <a:lnTo>
                            <a:pt x="25" y="409"/>
                          </a:lnTo>
                          <a:lnTo>
                            <a:pt x="25" y="409"/>
                          </a:lnTo>
                          <a:lnTo>
                            <a:pt x="24" y="408"/>
                          </a:lnTo>
                          <a:lnTo>
                            <a:pt x="23" y="406"/>
                          </a:lnTo>
                          <a:lnTo>
                            <a:pt x="20" y="406"/>
                          </a:lnTo>
                          <a:lnTo>
                            <a:pt x="20" y="405"/>
                          </a:lnTo>
                          <a:lnTo>
                            <a:pt x="19" y="404"/>
                          </a:lnTo>
                          <a:lnTo>
                            <a:pt x="17" y="404"/>
                          </a:lnTo>
                          <a:lnTo>
                            <a:pt x="17" y="402"/>
                          </a:lnTo>
                          <a:lnTo>
                            <a:pt x="16" y="402"/>
                          </a:lnTo>
                          <a:lnTo>
                            <a:pt x="16" y="401"/>
                          </a:lnTo>
                          <a:lnTo>
                            <a:pt x="16" y="401"/>
                          </a:lnTo>
                          <a:lnTo>
                            <a:pt x="17" y="401"/>
                          </a:lnTo>
                          <a:lnTo>
                            <a:pt x="17" y="400"/>
                          </a:lnTo>
                          <a:lnTo>
                            <a:pt x="16" y="400"/>
                          </a:lnTo>
                          <a:lnTo>
                            <a:pt x="16" y="400"/>
                          </a:lnTo>
                          <a:lnTo>
                            <a:pt x="16" y="397"/>
                          </a:lnTo>
                          <a:lnTo>
                            <a:pt x="14" y="397"/>
                          </a:lnTo>
                          <a:lnTo>
                            <a:pt x="14" y="396"/>
                          </a:lnTo>
                          <a:lnTo>
                            <a:pt x="11" y="396"/>
                          </a:lnTo>
                          <a:lnTo>
                            <a:pt x="10" y="394"/>
                          </a:lnTo>
                          <a:lnTo>
                            <a:pt x="8" y="393"/>
                          </a:lnTo>
                          <a:lnTo>
                            <a:pt x="8" y="392"/>
                          </a:lnTo>
                          <a:lnTo>
                            <a:pt x="7" y="391"/>
                          </a:lnTo>
                          <a:lnTo>
                            <a:pt x="7" y="391"/>
                          </a:lnTo>
                          <a:lnTo>
                            <a:pt x="6" y="389"/>
                          </a:lnTo>
                          <a:lnTo>
                            <a:pt x="6" y="388"/>
                          </a:lnTo>
                          <a:lnTo>
                            <a:pt x="7" y="388"/>
                          </a:lnTo>
                          <a:lnTo>
                            <a:pt x="7" y="387"/>
                          </a:lnTo>
                          <a:lnTo>
                            <a:pt x="6" y="387"/>
                          </a:lnTo>
                          <a:lnTo>
                            <a:pt x="6" y="383"/>
                          </a:lnTo>
                          <a:lnTo>
                            <a:pt x="7" y="383"/>
                          </a:lnTo>
                          <a:lnTo>
                            <a:pt x="6" y="379"/>
                          </a:lnTo>
                          <a:lnTo>
                            <a:pt x="4" y="377"/>
                          </a:lnTo>
                          <a:lnTo>
                            <a:pt x="3" y="370"/>
                          </a:lnTo>
                          <a:lnTo>
                            <a:pt x="2" y="370"/>
                          </a:lnTo>
                          <a:lnTo>
                            <a:pt x="0" y="370"/>
                          </a:lnTo>
                          <a:lnTo>
                            <a:pt x="0" y="368"/>
                          </a:lnTo>
                          <a:lnTo>
                            <a:pt x="0" y="368"/>
                          </a:lnTo>
                          <a:lnTo>
                            <a:pt x="0" y="367"/>
                          </a:lnTo>
                          <a:lnTo>
                            <a:pt x="2" y="367"/>
                          </a:lnTo>
                          <a:lnTo>
                            <a:pt x="2" y="367"/>
                          </a:lnTo>
                          <a:lnTo>
                            <a:pt x="3" y="364"/>
                          </a:lnTo>
                          <a:lnTo>
                            <a:pt x="3" y="364"/>
                          </a:lnTo>
                          <a:lnTo>
                            <a:pt x="4" y="363"/>
                          </a:lnTo>
                          <a:lnTo>
                            <a:pt x="4" y="363"/>
                          </a:lnTo>
                          <a:lnTo>
                            <a:pt x="4" y="363"/>
                          </a:lnTo>
                          <a:lnTo>
                            <a:pt x="6" y="360"/>
                          </a:lnTo>
                          <a:lnTo>
                            <a:pt x="7" y="359"/>
                          </a:lnTo>
                          <a:lnTo>
                            <a:pt x="7" y="359"/>
                          </a:lnTo>
                          <a:lnTo>
                            <a:pt x="7" y="355"/>
                          </a:lnTo>
                          <a:lnTo>
                            <a:pt x="7" y="355"/>
                          </a:lnTo>
                          <a:lnTo>
                            <a:pt x="7" y="349"/>
                          </a:lnTo>
                          <a:lnTo>
                            <a:pt x="8" y="349"/>
                          </a:lnTo>
                          <a:lnTo>
                            <a:pt x="8" y="347"/>
                          </a:lnTo>
                          <a:lnTo>
                            <a:pt x="8" y="347"/>
                          </a:lnTo>
                          <a:lnTo>
                            <a:pt x="8" y="345"/>
                          </a:lnTo>
                          <a:lnTo>
                            <a:pt x="10" y="345"/>
                          </a:lnTo>
                          <a:lnTo>
                            <a:pt x="10" y="342"/>
                          </a:lnTo>
                          <a:lnTo>
                            <a:pt x="10" y="342"/>
                          </a:lnTo>
                          <a:lnTo>
                            <a:pt x="10" y="334"/>
                          </a:lnTo>
                          <a:lnTo>
                            <a:pt x="10" y="334"/>
                          </a:lnTo>
                          <a:lnTo>
                            <a:pt x="11" y="334"/>
                          </a:lnTo>
                          <a:lnTo>
                            <a:pt x="11" y="334"/>
                          </a:lnTo>
                          <a:lnTo>
                            <a:pt x="11" y="333"/>
                          </a:lnTo>
                          <a:lnTo>
                            <a:pt x="10" y="332"/>
                          </a:lnTo>
                          <a:lnTo>
                            <a:pt x="10" y="325"/>
                          </a:lnTo>
                          <a:lnTo>
                            <a:pt x="10" y="325"/>
                          </a:lnTo>
                          <a:lnTo>
                            <a:pt x="10" y="322"/>
                          </a:lnTo>
                          <a:lnTo>
                            <a:pt x="8" y="322"/>
                          </a:lnTo>
                          <a:lnTo>
                            <a:pt x="8" y="321"/>
                          </a:lnTo>
                          <a:lnTo>
                            <a:pt x="7" y="321"/>
                          </a:lnTo>
                          <a:lnTo>
                            <a:pt x="7" y="316"/>
                          </a:lnTo>
                          <a:lnTo>
                            <a:pt x="8" y="316"/>
                          </a:lnTo>
                          <a:lnTo>
                            <a:pt x="10" y="313"/>
                          </a:lnTo>
                          <a:lnTo>
                            <a:pt x="8" y="312"/>
                          </a:lnTo>
                          <a:lnTo>
                            <a:pt x="8" y="311"/>
                          </a:lnTo>
                          <a:lnTo>
                            <a:pt x="7" y="311"/>
                          </a:lnTo>
                          <a:lnTo>
                            <a:pt x="7" y="309"/>
                          </a:lnTo>
                          <a:lnTo>
                            <a:pt x="8" y="308"/>
                          </a:lnTo>
                          <a:lnTo>
                            <a:pt x="8" y="308"/>
                          </a:lnTo>
                          <a:lnTo>
                            <a:pt x="8" y="307"/>
                          </a:lnTo>
                          <a:lnTo>
                            <a:pt x="8" y="307"/>
                          </a:lnTo>
                          <a:lnTo>
                            <a:pt x="8" y="305"/>
                          </a:lnTo>
                          <a:lnTo>
                            <a:pt x="7" y="304"/>
                          </a:lnTo>
                          <a:lnTo>
                            <a:pt x="6" y="302"/>
                          </a:lnTo>
                          <a:lnTo>
                            <a:pt x="4" y="300"/>
                          </a:lnTo>
                          <a:lnTo>
                            <a:pt x="3" y="300"/>
                          </a:lnTo>
                          <a:lnTo>
                            <a:pt x="4" y="298"/>
                          </a:lnTo>
                          <a:lnTo>
                            <a:pt x="4" y="296"/>
                          </a:lnTo>
                          <a:lnTo>
                            <a:pt x="3" y="296"/>
                          </a:lnTo>
                          <a:lnTo>
                            <a:pt x="3" y="295"/>
                          </a:lnTo>
                          <a:lnTo>
                            <a:pt x="4" y="295"/>
                          </a:lnTo>
                          <a:lnTo>
                            <a:pt x="4" y="294"/>
                          </a:lnTo>
                          <a:lnTo>
                            <a:pt x="4" y="294"/>
                          </a:lnTo>
                          <a:lnTo>
                            <a:pt x="4" y="290"/>
                          </a:lnTo>
                          <a:lnTo>
                            <a:pt x="4" y="290"/>
                          </a:lnTo>
                          <a:lnTo>
                            <a:pt x="6" y="288"/>
                          </a:lnTo>
                          <a:lnTo>
                            <a:pt x="7" y="288"/>
                          </a:lnTo>
                          <a:lnTo>
                            <a:pt x="8" y="287"/>
                          </a:lnTo>
                          <a:lnTo>
                            <a:pt x="8" y="285"/>
                          </a:lnTo>
                          <a:lnTo>
                            <a:pt x="10" y="283"/>
                          </a:lnTo>
                          <a:lnTo>
                            <a:pt x="11" y="282"/>
                          </a:lnTo>
                          <a:lnTo>
                            <a:pt x="11" y="279"/>
                          </a:lnTo>
                          <a:lnTo>
                            <a:pt x="12" y="279"/>
                          </a:lnTo>
                          <a:lnTo>
                            <a:pt x="14" y="275"/>
                          </a:lnTo>
                          <a:lnTo>
                            <a:pt x="14" y="275"/>
                          </a:lnTo>
                          <a:lnTo>
                            <a:pt x="14" y="274"/>
                          </a:lnTo>
                          <a:lnTo>
                            <a:pt x="15" y="273"/>
                          </a:lnTo>
                          <a:lnTo>
                            <a:pt x="15" y="271"/>
                          </a:lnTo>
                          <a:lnTo>
                            <a:pt x="15" y="271"/>
                          </a:lnTo>
                          <a:lnTo>
                            <a:pt x="15" y="270"/>
                          </a:lnTo>
                          <a:lnTo>
                            <a:pt x="16" y="270"/>
                          </a:lnTo>
                          <a:lnTo>
                            <a:pt x="16" y="269"/>
                          </a:lnTo>
                          <a:lnTo>
                            <a:pt x="17" y="269"/>
                          </a:lnTo>
                          <a:lnTo>
                            <a:pt x="19" y="268"/>
                          </a:lnTo>
                          <a:lnTo>
                            <a:pt x="19" y="266"/>
                          </a:lnTo>
                          <a:lnTo>
                            <a:pt x="19" y="265"/>
                          </a:lnTo>
                          <a:lnTo>
                            <a:pt x="20" y="265"/>
                          </a:lnTo>
                          <a:lnTo>
                            <a:pt x="20" y="262"/>
                          </a:lnTo>
                          <a:lnTo>
                            <a:pt x="21" y="262"/>
                          </a:lnTo>
                          <a:lnTo>
                            <a:pt x="21" y="261"/>
                          </a:lnTo>
                          <a:lnTo>
                            <a:pt x="21" y="261"/>
                          </a:lnTo>
                          <a:lnTo>
                            <a:pt x="21" y="260"/>
                          </a:lnTo>
                          <a:lnTo>
                            <a:pt x="23" y="260"/>
                          </a:lnTo>
                          <a:lnTo>
                            <a:pt x="23" y="257"/>
                          </a:lnTo>
                          <a:lnTo>
                            <a:pt x="23" y="257"/>
                          </a:lnTo>
                          <a:lnTo>
                            <a:pt x="23" y="256"/>
                          </a:lnTo>
                          <a:lnTo>
                            <a:pt x="25" y="254"/>
                          </a:lnTo>
                          <a:lnTo>
                            <a:pt x="25" y="253"/>
                          </a:lnTo>
                          <a:lnTo>
                            <a:pt x="27" y="252"/>
                          </a:lnTo>
                          <a:lnTo>
                            <a:pt x="27" y="248"/>
                          </a:lnTo>
                          <a:lnTo>
                            <a:pt x="28" y="248"/>
                          </a:lnTo>
                          <a:lnTo>
                            <a:pt x="28" y="247"/>
                          </a:lnTo>
                          <a:lnTo>
                            <a:pt x="31" y="244"/>
                          </a:lnTo>
                          <a:lnTo>
                            <a:pt x="31" y="243"/>
                          </a:lnTo>
                          <a:lnTo>
                            <a:pt x="32" y="241"/>
                          </a:lnTo>
                          <a:lnTo>
                            <a:pt x="34" y="240"/>
                          </a:lnTo>
                          <a:lnTo>
                            <a:pt x="34" y="239"/>
                          </a:lnTo>
                          <a:lnTo>
                            <a:pt x="36" y="237"/>
                          </a:lnTo>
                          <a:lnTo>
                            <a:pt x="36" y="235"/>
                          </a:lnTo>
                          <a:lnTo>
                            <a:pt x="36" y="235"/>
                          </a:lnTo>
                          <a:lnTo>
                            <a:pt x="37" y="233"/>
                          </a:lnTo>
                          <a:lnTo>
                            <a:pt x="38" y="232"/>
                          </a:lnTo>
                          <a:lnTo>
                            <a:pt x="38" y="231"/>
                          </a:lnTo>
                          <a:lnTo>
                            <a:pt x="40" y="231"/>
                          </a:lnTo>
                          <a:lnTo>
                            <a:pt x="41" y="231"/>
                          </a:lnTo>
                          <a:lnTo>
                            <a:pt x="42" y="231"/>
                          </a:lnTo>
                          <a:lnTo>
                            <a:pt x="44" y="231"/>
                          </a:lnTo>
                          <a:lnTo>
                            <a:pt x="44" y="231"/>
                          </a:lnTo>
                          <a:lnTo>
                            <a:pt x="45" y="230"/>
                          </a:lnTo>
                          <a:lnTo>
                            <a:pt x="45" y="228"/>
                          </a:lnTo>
                          <a:lnTo>
                            <a:pt x="48" y="227"/>
                          </a:lnTo>
                          <a:lnTo>
                            <a:pt x="48" y="226"/>
                          </a:lnTo>
                          <a:lnTo>
                            <a:pt x="50" y="224"/>
                          </a:lnTo>
                          <a:lnTo>
                            <a:pt x="57" y="219"/>
                          </a:lnTo>
                          <a:lnTo>
                            <a:pt x="59" y="218"/>
                          </a:lnTo>
                          <a:lnTo>
                            <a:pt x="62" y="214"/>
                          </a:lnTo>
                          <a:lnTo>
                            <a:pt x="62" y="213"/>
                          </a:lnTo>
                          <a:lnTo>
                            <a:pt x="65" y="211"/>
                          </a:lnTo>
                          <a:lnTo>
                            <a:pt x="66" y="209"/>
                          </a:lnTo>
                          <a:lnTo>
                            <a:pt x="67" y="207"/>
                          </a:lnTo>
                          <a:lnTo>
                            <a:pt x="68" y="205"/>
                          </a:lnTo>
                          <a:lnTo>
                            <a:pt x="68" y="205"/>
                          </a:lnTo>
                          <a:lnTo>
                            <a:pt x="68" y="203"/>
                          </a:lnTo>
                          <a:lnTo>
                            <a:pt x="70" y="203"/>
                          </a:lnTo>
                          <a:lnTo>
                            <a:pt x="70" y="194"/>
                          </a:lnTo>
                          <a:lnTo>
                            <a:pt x="67" y="193"/>
                          </a:lnTo>
                          <a:lnTo>
                            <a:pt x="67" y="189"/>
                          </a:lnTo>
                          <a:lnTo>
                            <a:pt x="67" y="189"/>
                          </a:lnTo>
                          <a:lnTo>
                            <a:pt x="67" y="188"/>
                          </a:lnTo>
                          <a:lnTo>
                            <a:pt x="67" y="188"/>
                          </a:lnTo>
                          <a:lnTo>
                            <a:pt x="67" y="186"/>
                          </a:lnTo>
                          <a:lnTo>
                            <a:pt x="68" y="186"/>
                          </a:lnTo>
                          <a:lnTo>
                            <a:pt x="68" y="181"/>
                          </a:lnTo>
                          <a:lnTo>
                            <a:pt x="70" y="180"/>
                          </a:lnTo>
                          <a:lnTo>
                            <a:pt x="71" y="177"/>
                          </a:lnTo>
                          <a:lnTo>
                            <a:pt x="71" y="177"/>
                          </a:lnTo>
                          <a:lnTo>
                            <a:pt x="72" y="171"/>
                          </a:lnTo>
                          <a:lnTo>
                            <a:pt x="76" y="168"/>
                          </a:lnTo>
                          <a:lnTo>
                            <a:pt x="76" y="165"/>
                          </a:lnTo>
                          <a:lnTo>
                            <a:pt x="79" y="165"/>
                          </a:lnTo>
                          <a:lnTo>
                            <a:pt x="80" y="164"/>
                          </a:lnTo>
                          <a:lnTo>
                            <a:pt x="84" y="164"/>
                          </a:lnTo>
                          <a:lnTo>
                            <a:pt x="84" y="163"/>
                          </a:lnTo>
                          <a:lnTo>
                            <a:pt x="87" y="163"/>
                          </a:lnTo>
                          <a:lnTo>
                            <a:pt x="87" y="161"/>
                          </a:lnTo>
                          <a:lnTo>
                            <a:pt x="88" y="161"/>
                          </a:lnTo>
                          <a:lnTo>
                            <a:pt x="88" y="160"/>
                          </a:lnTo>
                          <a:lnTo>
                            <a:pt x="89" y="160"/>
                          </a:lnTo>
                          <a:lnTo>
                            <a:pt x="91" y="159"/>
                          </a:lnTo>
                          <a:lnTo>
                            <a:pt x="92" y="159"/>
                          </a:lnTo>
                          <a:lnTo>
                            <a:pt x="92" y="159"/>
                          </a:lnTo>
                          <a:lnTo>
                            <a:pt x="95" y="156"/>
                          </a:lnTo>
                          <a:lnTo>
                            <a:pt x="96" y="154"/>
                          </a:lnTo>
                          <a:lnTo>
                            <a:pt x="97" y="152"/>
                          </a:lnTo>
                          <a:lnTo>
                            <a:pt x="97" y="151"/>
                          </a:lnTo>
                          <a:lnTo>
                            <a:pt x="99" y="151"/>
                          </a:lnTo>
                          <a:lnTo>
                            <a:pt x="99" y="148"/>
                          </a:lnTo>
                          <a:lnTo>
                            <a:pt x="100" y="148"/>
                          </a:lnTo>
                          <a:lnTo>
                            <a:pt x="100" y="143"/>
                          </a:lnTo>
                          <a:lnTo>
                            <a:pt x="101" y="143"/>
                          </a:lnTo>
                          <a:lnTo>
                            <a:pt x="101" y="142"/>
                          </a:lnTo>
                          <a:lnTo>
                            <a:pt x="101" y="142"/>
                          </a:lnTo>
                          <a:lnTo>
                            <a:pt x="103" y="138"/>
                          </a:lnTo>
                          <a:lnTo>
                            <a:pt x="105" y="135"/>
                          </a:lnTo>
                          <a:lnTo>
                            <a:pt x="105" y="134"/>
                          </a:lnTo>
                          <a:lnTo>
                            <a:pt x="109" y="134"/>
                          </a:lnTo>
                          <a:lnTo>
                            <a:pt x="109" y="138"/>
                          </a:lnTo>
                          <a:lnTo>
                            <a:pt x="112" y="141"/>
                          </a:lnTo>
                          <a:lnTo>
                            <a:pt x="114" y="142"/>
                          </a:lnTo>
                          <a:lnTo>
                            <a:pt x="116" y="142"/>
                          </a:lnTo>
                          <a:lnTo>
                            <a:pt x="117" y="142"/>
                          </a:lnTo>
                          <a:lnTo>
                            <a:pt x="120" y="142"/>
                          </a:lnTo>
                          <a:lnTo>
                            <a:pt x="120" y="141"/>
                          </a:lnTo>
                          <a:lnTo>
                            <a:pt x="127" y="142"/>
                          </a:lnTo>
                          <a:lnTo>
                            <a:pt x="127" y="141"/>
                          </a:lnTo>
                          <a:lnTo>
                            <a:pt x="129" y="141"/>
                          </a:lnTo>
                          <a:lnTo>
                            <a:pt x="129" y="141"/>
                          </a:lnTo>
                          <a:lnTo>
                            <a:pt x="130" y="139"/>
                          </a:lnTo>
                          <a:lnTo>
                            <a:pt x="131" y="139"/>
                          </a:lnTo>
                          <a:lnTo>
                            <a:pt x="131" y="141"/>
                          </a:lnTo>
                          <a:lnTo>
                            <a:pt x="133" y="141"/>
                          </a:lnTo>
                          <a:lnTo>
                            <a:pt x="134" y="142"/>
                          </a:lnTo>
                          <a:lnTo>
                            <a:pt x="135" y="143"/>
                          </a:lnTo>
                          <a:lnTo>
                            <a:pt x="138" y="142"/>
                          </a:lnTo>
                          <a:lnTo>
                            <a:pt x="138" y="142"/>
                          </a:lnTo>
                          <a:lnTo>
                            <a:pt x="139" y="142"/>
                          </a:lnTo>
                          <a:lnTo>
                            <a:pt x="139" y="141"/>
                          </a:lnTo>
                          <a:lnTo>
                            <a:pt x="142" y="141"/>
                          </a:lnTo>
                          <a:lnTo>
                            <a:pt x="144" y="138"/>
                          </a:lnTo>
                          <a:lnTo>
                            <a:pt x="146" y="138"/>
                          </a:lnTo>
                          <a:lnTo>
                            <a:pt x="146" y="137"/>
                          </a:lnTo>
                          <a:lnTo>
                            <a:pt x="147" y="135"/>
                          </a:lnTo>
                          <a:lnTo>
                            <a:pt x="147" y="135"/>
                          </a:lnTo>
                          <a:lnTo>
                            <a:pt x="148" y="135"/>
                          </a:lnTo>
                          <a:lnTo>
                            <a:pt x="150" y="135"/>
                          </a:lnTo>
                          <a:lnTo>
                            <a:pt x="150" y="135"/>
                          </a:lnTo>
                          <a:lnTo>
                            <a:pt x="152" y="134"/>
                          </a:lnTo>
                          <a:lnTo>
                            <a:pt x="152" y="133"/>
                          </a:lnTo>
                          <a:lnTo>
                            <a:pt x="156" y="134"/>
                          </a:lnTo>
                          <a:lnTo>
                            <a:pt x="156" y="133"/>
                          </a:lnTo>
                          <a:lnTo>
                            <a:pt x="158" y="133"/>
                          </a:lnTo>
                          <a:lnTo>
                            <a:pt x="159" y="131"/>
                          </a:lnTo>
                          <a:lnTo>
                            <a:pt x="161" y="130"/>
                          </a:lnTo>
                          <a:lnTo>
                            <a:pt x="165" y="130"/>
                          </a:lnTo>
                          <a:lnTo>
                            <a:pt x="165" y="129"/>
                          </a:lnTo>
                          <a:lnTo>
                            <a:pt x="165" y="129"/>
                          </a:lnTo>
                          <a:lnTo>
                            <a:pt x="165" y="129"/>
                          </a:lnTo>
                          <a:lnTo>
                            <a:pt x="165" y="129"/>
                          </a:lnTo>
                          <a:lnTo>
                            <a:pt x="167" y="129"/>
                          </a:lnTo>
                          <a:lnTo>
                            <a:pt x="167" y="127"/>
                          </a:lnTo>
                          <a:lnTo>
                            <a:pt x="168" y="126"/>
                          </a:lnTo>
                          <a:lnTo>
                            <a:pt x="169" y="126"/>
                          </a:lnTo>
                          <a:lnTo>
                            <a:pt x="169" y="126"/>
                          </a:lnTo>
                          <a:lnTo>
                            <a:pt x="171" y="126"/>
                          </a:lnTo>
                          <a:lnTo>
                            <a:pt x="172" y="124"/>
                          </a:lnTo>
                          <a:lnTo>
                            <a:pt x="185" y="125"/>
                          </a:lnTo>
                          <a:lnTo>
                            <a:pt x="185" y="125"/>
                          </a:lnTo>
                          <a:lnTo>
                            <a:pt x="186" y="125"/>
                          </a:lnTo>
                          <a:lnTo>
                            <a:pt x="188" y="124"/>
                          </a:lnTo>
                          <a:lnTo>
                            <a:pt x="195" y="122"/>
                          </a:lnTo>
                          <a:lnTo>
                            <a:pt x="195" y="124"/>
                          </a:lnTo>
                          <a:lnTo>
                            <a:pt x="195" y="124"/>
                          </a:lnTo>
                          <a:lnTo>
                            <a:pt x="197" y="124"/>
                          </a:lnTo>
                          <a:lnTo>
                            <a:pt x="197" y="124"/>
                          </a:lnTo>
                          <a:lnTo>
                            <a:pt x="199" y="124"/>
                          </a:lnTo>
                          <a:lnTo>
                            <a:pt x="201" y="122"/>
                          </a:lnTo>
                          <a:lnTo>
                            <a:pt x="202" y="122"/>
                          </a:lnTo>
                          <a:lnTo>
                            <a:pt x="203" y="124"/>
                          </a:lnTo>
                          <a:lnTo>
                            <a:pt x="207" y="124"/>
                          </a:lnTo>
                          <a:lnTo>
                            <a:pt x="207" y="122"/>
                          </a:lnTo>
                          <a:lnTo>
                            <a:pt x="211" y="124"/>
                          </a:lnTo>
                          <a:lnTo>
                            <a:pt x="211" y="122"/>
                          </a:lnTo>
                          <a:lnTo>
                            <a:pt x="214" y="121"/>
                          </a:lnTo>
                          <a:lnTo>
                            <a:pt x="215" y="121"/>
                          </a:lnTo>
                          <a:lnTo>
                            <a:pt x="216" y="121"/>
                          </a:lnTo>
                          <a:lnTo>
                            <a:pt x="218" y="122"/>
                          </a:lnTo>
                          <a:lnTo>
                            <a:pt x="219" y="124"/>
                          </a:lnTo>
                          <a:lnTo>
                            <a:pt x="220" y="125"/>
                          </a:lnTo>
                          <a:lnTo>
                            <a:pt x="220" y="125"/>
                          </a:lnTo>
                          <a:lnTo>
                            <a:pt x="220" y="125"/>
                          </a:lnTo>
                          <a:lnTo>
                            <a:pt x="222" y="125"/>
                          </a:lnTo>
                          <a:lnTo>
                            <a:pt x="222" y="125"/>
                          </a:lnTo>
                          <a:lnTo>
                            <a:pt x="223" y="121"/>
                          </a:lnTo>
                          <a:lnTo>
                            <a:pt x="226" y="122"/>
                          </a:lnTo>
                          <a:lnTo>
                            <a:pt x="226" y="122"/>
                          </a:lnTo>
                          <a:lnTo>
                            <a:pt x="231" y="122"/>
                          </a:lnTo>
                          <a:lnTo>
                            <a:pt x="231" y="122"/>
                          </a:lnTo>
                          <a:lnTo>
                            <a:pt x="239" y="122"/>
                          </a:lnTo>
                          <a:lnTo>
                            <a:pt x="239" y="121"/>
                          </a:lnTo>
                          <a:lnTo>
                            <a:pt x="241" y="121"/>
                          </a:lnTo>
                          <a:lnTo>
                            <a:pt x="243" y="120"/>
                          </a:lnTo>
                          <a:lnTo>
                            <a:pt x="244" y="120"/>
                          </a:lnTo>
                          <a:lnTo>
                            <a:pt x="244" y="120"/>
                          </a:lnTo>
                          <a:lnTo>
                            <a:pt x="245" y="120"/>
                          </a:lnTo>
                          <a:lnTo>
                            <a:pt x="247" y="120"/>
                          </a:lnTo>
                          <a:lnTo>
                            <a:pt x="247" y="121"/>
                          </a:lnTo>
                          <a:lnTo>
                            <a:pt x="247" y="121"/>
                          </a:lnTo>
                          <a:lnTo>
                            <a:pt x="249" y="120"/>
                          </a:lnTo>
                          <a:lnTo>
                            <a:pt x="249" y="121"/>
                          </a:lnTo>
                          <a:lnTo>
                            <a:pt x="249" y="122"/>
                          </a:lnTo>
                          <a:lnTo>
                            <a:pt x="250" y="124"/>
                          </a:lnTo>
                          <a:lnTo>
                            <a:pt x="250" y="124"/>
                          </a:lnTo>
                          <a:lnTo>
                            <a:pt x="250" y="125"/>
                          </a:lnTo>
                          <a:lnTo>
                            <a:pt x="253" y="125"/>
                          </a:lnTo>
                          <a:lnTo>
                            <a:pt x="253" y="124"/>
                          </a:lnTo>
                          <a:lnTo>
                            <a:pt x="258" y="124"/>
                          </a:lnTo>
                          <a:lnTo>
                            <a:pt x="257" y="127"/>
                          </a:lnTo>
                          <a:lnTo>
                            <a:pt x="256" y="129"/>
                          </a:lnTo>
                          <a:lnTo>
                            <a:pt x="254" y="130"/>
                          </a:lnTo>
                          <a:lnTo>
                            <a:pt x="253" y="131"/>
                          </a:lnTo>
                          <a:lnTo>
                            <a:pt x="252" y="133"/>
                          </a:lnTo>
                          <a:lnTo>
                            <a:pt x="252" y="139"/>
                          </a:lnTo>
                          <a:lnTo>
                            <a:pt x="256" y="139"/>
                          </a:lnTo>
                          <a:lnTo>
                            <a:pt x="254" y="142"/>
                          </a:lnTo>
                          <a:lnTo>
                            <a:pt x="253" y="142"/>
                          </a:lnTo>
                          <a:lnTo>
                            <a:pt x="256" y="148"/>
                          </a:lnTo>
                          <a:lnTo>
                            <a:pt x="253" y="148"/>
                          </a:lnTo>
                          <a:lnTo>
                            <a:pt x="253" y="150"/>
                          </a:lnTo>
                          <a:lnTo>
                            <a:pt x="252" y="151"/>
                          </a:lnTo>
                          <a:lnTo>
                            <a:pt x="252" y="151"/>
                          </a:lnTo>
                          <a:lnTo>
                            <a:pt x="252" y="152"/>
                          </a:lnTo>
                          <a:lnTo>
                            <a:pt x="250" y="154"/>
                          </a:lnTo>
                          <a:lnTo>
                            <a:pt x="250" y="154"/>
                          </a:lnTo>
                          <a:lnTo>
                            <a:pt x="249" y="155"/>
                          </a:lnTo>
                          <a:lnTo>
                            <a:pt x="249" y="156"/>
                          </a:lnTo>
                          <a:lnTo>
                            <a:pt x="248" y="156"/>
                          </a:lnTo>
                          <a:lnTo>
                            <a:pt x="248" y="159"/>
                          </a:lnTo>
                          <a:lnTo>
                            <a:pt x="249" y="160"/>
                          </a:lnTo>
                          <a:lnTo>
                            <a:pt x="249" y="160"/>
                          </a:lnTo>
                          <a:lnTo>
                            <a:pt x="249" y="160"/>
                          </a:lnTo>
                          <a:lnTo>
                            <a:pt x="249" y="160"/>
                          </a:lnTo>
                          <a:lnTo>
                            <a:pt x="250" y="161"/>
                          </a:lnTo>
                          <a:lnTo>
                            <a:pt x="250" y="161"/>
                          </a:lnTo>
                          <a:lnTo>
                            <a:pt x="252" y="161"/>
                          </a:lnTo>
                          <a:lnTo>
                            <a:pt x="253" y="163"/>
                          </a:lnTo>
                          <a:lnTo>
                            <a:pt x="253" y="163"/>
                          </a:lnTo>
                          <a:lnTo>
                            <a:pt x="253" y="163"/>
                          </a:lnTo>
                          <a:lnTo>
                            <a:pt x="256" y="164"/>
                          </a:lnTo>
                          <a:lnTo>
                            <a:pt x="257" y="165"/>
                          </a:lnTo>
                          <a:lnTo>
                            <a:pt x="257" y="165"/>
                          </a:lnTo>
                          <a:lnTo>
                            <a:pt x="257" y="165"/>
                          </a:lnTo>
                          <a:lnTo>
                            <a:pt x="257" y="165"/>
                          </a:lnTo>
                          <a:lnTo>
                            <a:pt x="257" y="165"/>
                          </a:lnTo>
                          <a:lnTo>
                            <a:pt x="257" y="165"/>
                          </a:lnTo>
                          <a:lnTo>
                            <a:pt x="257" y="167"/>
                          </a:lnTo>
                          <a:lnTo>
                            <a:pt x="260" y="168"/>
                          </a:lnTo>
                          <a:lnTo>
                            <a:pt x="260" y="168"/>
                          </a:lnTo>
                          <a:lnTo>
                            <a:pt x="261" y="169"/>
                          </a:lnTo>
                          <a:lnTo>
                            <a:pt x="262" y="169"/>
                          </a:lnTo>
                          <a:lnTo>
                            <a:pt x="262" y="169"/>
                          </a:lnTo>
                          <a:lnTo>
                            <a:pt x="264" y="171"/>
                          </a:lnTo>
                          <a:lnTo>
                            <a:pt x="265" y="171"/>
                          </a:lnTo>
                          <a:lnTo>
                            <a:pt x="265" y="172"/>
                          </a:lnTo>
                          <a:lnTo>
                            <a:pt x="265" y="172"/>
                          </a:lnTo>
                          <a:lnTo>
                            <a:pt x="267" y="172"/>
                          </a:lnTo>
                          <a:lnTo>
                            <a:pt x="267" y="172"/>
                          </a:lnTo>
                          <a:lnTo>
                            <a:pt x="269" y="172"/>
                          </a:lnTo>
                          <a:lnTo>
                            <a:pt x="270" y="172"/>
                          </a:lnTo>
                          <a:lnTo>
                            <a:pt x="273" y="172"/>
                          </a:lnTo>
                          <a:lnTo>
                            <a:pt x="274" y="172"/>
                          </a:lnTo>
                          <a:lnTo>
                            <a:pt x="274" y="172"/>
                          </a:lnTo>
                          <a:lnTo>
                            <a:pt x="277" y="172"/>
                          </a:lnTo>
                          <a:lnTo>
                            <a:pt x="277" y="173"/>
                          </a:lnTo>
                          <a:lnTo>
                            <a:pt x="281" y="175"/>
                          </a:lnTo>
                          <a:lnTo>
                            <a:pt x="281" y="176"/>
                          </a:lnTo>
                          <a:lnTo>
                            <a:pt x="284" y="176"/>
                          </a:lnTo>
                          <a:lnTo>
                            <a:pt x="284" y="177"/>
                          </a:lnTo>
                          <a:lnTo>
                            <a:pt x="290" y="178"/>
                          </a:lnTo>
                          <a:lnTo>
                            <a:pt x="290" y="178"/>
                          </a:lnTo>
                          <a:lnTo>
                            <a:pt x="290" y="180"/>
                          </a:lnTo>
                          <a:lnTo>
                            <a:pt x="290" y="181"/>
                          </a:lnTo>
                          <a:lnTo>
                            <a:pt x="292" y="182"/>
                          </a:lnTo>
                          <a:lnTo>
                            <a:pt x="299" y="189"/>
                          </a:lnTo>
                          <a:lnTo>
                            <a:pt x="300" y="189"/>
                          </a:lnTo>
                          <a:lnTo>
                            <a:pt x="302" y="192"/>
                          </a:lnTo>
                          <a:lnTo>
                            <a:pt x="305" y="190"/>
                          </a:lnTo>
                          <a:lnTo>
                            <a:pt x="305" y="192"/>
                          </a:lnTo>
                          <a:lnTo>
                            <a:pt x="307" y="192"/>
                          </a:lnTo>
                          <a:lnTo>
                            <a:pt x="308" y="193"/>
                          </a:lnTo>
                          <a:lnTo>
                            <a:pt x="311" y="193"/>
                          </a:lnTo>
                          <a:lnTo>
                            <a:pt x="311" y="193"/>
                          </a:lnTo>
                          <a:lnTo>
                            <a:pt x="312" y="193"/>
                          </a:lnTo>
                          <a:lnTo>
                            <a:pt x="312" y="194"/>
                          </a:lnTo>
                          <a:lnTo>
                            <a:pt x="330" y="198"/>
                          </a:lnTo>
                          <a:lnTo>
                            <a:pt x="332" y="196"/>
                          </a:lnTo>
                          <a:lnTo>
                            <a:pt x="333" y="194"/>
                          </a:lnTo>
                          <a:lnTo>
                            <a:pt x="334" y="192"/>
                          </a:lnTo>
                          <a:lnTo>
                            <a:pt x="336" y="190"/>
                          </a:lnTo>
                          <a:lnTo>
                            <a:pt x="337" y="188"/>
                          </a:lnTo>
                          <a:lnTo>
                            <a:pt x="336" y="188"/>
                          </a:lnTo>
                          <a:lnTo>
                            <a:pt x="336" y="185"/>
                          </a:lnTo>
                          <a:lnTo>
                            <a:pt x="334" y="185"/>
                          </a:lnTo>
                          <a:lnTo>
                            <a:pt x="333" y="182"/>
                          </a:lnTo>
                          <a:lnTo>
                            <a:pt x="333" y="181"/>
                          </a:lnTo>
                          <a:lnTo>
                            <a:pt x="334" y="181"/>
                          </a:lnTo>
                          <a:lnTo>
                            <a:pt x="338" y="175"/>
                          </a:lnTo>
                          <a:lnTo>
                            <a:pt x="341" y="175"/>
                          </a:lnTo>
                          <a:lnTo>
                            <a:pt x="341" y="173"/>
                          </a:lnTo>
                          <a:lnTo>
                            <a:pt x="342" y="173"/>
                          </a:lnTo>
                          <a:lnTo>
                            <a:pt x="343" y="172"/>
                          </a:lnTo>
                          <a:lnTo>
                            <a:pt x="345" y="172"/>
                          </a:lnTo>
                          <a:lnTo>
                            <a:pt x="345" y="171"/>
                          </a:lnTo>
                          <a:lnTo>
                            <a:pt x="346" y="171"/>
                          </a:lnTo>
                          <a:lnTo>
                            <a:pt x="346" y="171"/>
                          </a:lnTo>
                          <a:lnTo>
                            <a:pt x="347" y="171"/>
                          </a:lnTo>
                          <a:lnTo>
                            <a:pt x="347" y="171"/>
                          </a:lnTo>
                          <a:lnTo>
                            <a:pt x="347" y="169"/>
                          </a:lnTo>
                          <a:lnTo>
                            <a:pt x="356" y="173"/>
                          </a:lnTo>
                          <a:lnTo>
                            <a:pt x="360" y="173"/>
                          </a:lnTo>
                          <a:lnTo>
                            <a:pt x="360" y="175"/>
                          </a:lnTo>
                          <a:lnTo>
                            <a:pt x="362" y="175"/>
                          </a:lnTo>
                          <a:lnTo>
                            <a:pt x="362" y="175"/>
                          </a:lnTo>
                          <a:lnTo>
                            <a:pt x="362" y="176"/>
                          </a:lnTo>
                          <a:lnTo>
                            <a:pt x="364" y="176"/>
                          </a:lnTo>
                          <a:lnTo>
                            <a:pt x="363" y="178"/>
                          </a:lnTo>
                          <a:lnTo>
                            <a:pt x="364" y="178"/>
                          </a:lnTo>
                          <a:lnTo>
                            <a:pt x="364" y="178"/>
                          </a:lnTo>
                          <a:lnTo>
                            <a:pt x="366" y="178"/>
                          </a:lnTo>
                          <a:lnTo>
                            <a:pt x="367" y="178"/>
                          </a:lnTo>
                          <a:lnTo>
                            <a:pt x="368" y="178"/>
                          </a:lnTo>
                          <a:lnTo>
                            <a:pt x="371" y="178"/>
                          </a:lnTo>
                          <a:lnTo>
                            <a:pt x="374" y="178"/>
                          </a:lnTo>
                          <a:lnTo>
                            <a:pt x="374" y="181"/>
                          </a:lnTo>
                          <a:lnTo>
                            <a:pt x="381" y="181"/>
                          </a:lnTo>
                          <a:lnTo>
                            <a:pt x="383" y="185"/>
                          </a:lnTo>
                          <a:lnTo>
                            <a:pt x="383" y="185"/>
                          </a:lnTo>
                          <a:lnTo>
                            <a:pt x="384" y="186"/>
                          </a:lnTo>
                          <a:lnTo>
                            <a:pt x="388" y="185"/>
                          </a:lnTo>
                          <a:lnTo>
                            <a:pt x="388" y="185"/>
                          </a:lnTo>
                          <a:lnTo>
                            <a:pt x="388" y="185"/>
                          </a:lnTo>
                          <a:lnTo>
                            <a:pt x="391" y="185"/>
                          </a:lnTo>
                          <a:lnTo>
                            <a:pt x="392" y="185"/>
                          </a:lnTo>
                          <a:lnTo>
                            <a:pt x="394" y="185"/>
                          </a:lnTo>
                          <a:lnTo>
                            <a:pt x="396" y="186"/>
                          </a:lnTo>
                          <a:lnTo>
                            <a:pt x="397" y="188"/>
                          </a:lnTo>
                          <a:lnTo>
                            <a:pt x="398" y="188"/>
                          </a:lnTo>
                          <a:lnTo>
                            <a:pt x="398" y="189"/>
                          </a:lnTo>
                          <a:lnTo>
                            <a:pt x="400" y="189"/>
                          </a:lnTo>
                          <a:lnTo>
                            <a:pt x="400" y="189"/>
                          </a:lnTo>
                          <a:lnTo>
                            <a:pt x="402" y="189"/>
                          </a:lnTo>
                          <a:lnTo>
                            <a:pt x="402" y="190"/>
                          </a:lnTo>
                          <a:lnTo>
                            <a:pt x="406" y="190"/>
                          </a:lnTo>
                          <a:lnTo>
                            <a:pt x="406" y="190"/>
                          </a:lnTo>
                          <a:lnTo>
                            <a:pt x="411" y="190"/>
                          </a:lnTo>
                          <a:lnTo>
                            <a:pt x="413" y="190"/>
                          </a:lnTo>
                          <a:lnTo>
                            <a:pt x="413" y="190"/>
                          </a:lnTo>
                          <a:lnTo>
                            <a:pt x="414" y="190"/>
                          </a:lnTo>
                          <a:lnTo>
                            <a:pt x="414" y="190"/>
                          </a:lnTo>
                          <a:lnTo>
                            <a:pt x="415" y="192"/>
                          </a:lnTo>
                          <a:lnTo>
                            <a:pt x="417" y="193"/>
                          </a:lnTo>
                          <a:lnTo>
                            <a:pt x="418" y="193"/>
                          </a:lnTo>
                          <a:lnTo>
                            <a:pt x="419" y="193"/>
                          </a:lnTo>
                          <a:lnTo>
                            <a:pt x="421" y="192"/>
                          </a:lnTo>
                          <a:lnTo>
                            <a:pt x="422" y="192"/>
                          </a:lnTo>
                          <a:lnTo>
                            <a:pt x="422" y="192"/>
                          </a:lnTo>
                          <a:lnTo>
                            <a:pt x="423" y="190"/>
                          </a:lnTo>
                          <a:lnTo>
                            <a:pt x="426" y="192"/>
                          </a:lnTo>
                          <a:lnTo>
                            <a:pt x="427" y="193"/>
                          </a:lnTo>
                          <a:lnTo>
                            <a:pt x="427" y="190"/>
                          </a:lnTo>
                          <a:lnTo>
                            <a:pt x="428" y="189"/>
                          </a:lnTo>
                          <a:lnTo>
                            <a:pt x="430" y="189"/>
                          </a:lnTo>
                          <a:lnTo>
                            <a:pt x="431" y="189"/>
                          </a:lnTo>
                          <a:lnTo>
                            <a:pt x="432" y="189"/>
                          </a:lnTo>
                          <a:lnTo>
                            <a:pt x="434" y="189"/>
                          </a:lnTo>
                          <a:lnTo>
                            <a:pt x="436" y="189"/>
                          </a:lnTo>
                          <a:lnTo>
                            <a:pt x="435" y="190"/>
                          </a:lnTo>
                          <a:lnTo>
                            <a:pt x="435" y="190"/>
                          </a:lnTo>
                          <a:lnTo>
                            <a:pt x="436" y="192"/>
                          </a:lnTo>
                          <a:lnTo>
                            <a:pt x="436" y="192"/>
                          </a:lnTo>
                          <a:lnTo>
                            <a:pt x="436" y="192"/>
                          </a:lnTo>
                          <a:lnTo>
                            <a:pt x="438" y="192"/>
                          </a:lnTo>
                          <a:lnTo>
                            <a:pt x="438" y="190"/>
                          </a:lnTo>
                          <a:lnTo>
                            <a:pt x="438" y="190"/>
                          </a:lnTo>
                          <a:lnTo>
                            <a:pt x="438" y="190"/>
                          </a:lnTo>
                          <a:lnTo>
                            <a:pt x="436" y="189"/>
                          </a:lnTo>
                          <a:lnTo>
                            <a:pt x="436" y="186"/>
                          </a:lnTo>
                          <a:lnTo>
                            <a:pt x="442" y="188"/>
                          </a:lnTo>
                          <a:lnTo>
                            <a:pt x="440" y="190"/>
                          </a:lnTo>
                          <a:lnTo>
                            <a:pt x="444" y="190"/>
                          </a:lnTo>
                          <a:lnTo>
                            <a:pt x="444" y="190"/>
                          </a:lnTo>
                          <a:lnTo>
                            <a:pt x="444" y="190"/>
                          </a:lnTo>
                          <a:lnTo>
                            <a:pt x="446" y="192"/>
                          </a:lnTo>
                          <a:lnTo>
                            <a:pt x="446" y="192"/>
                          </a:lnTo>
                          <a:lnTo>
                            <a:pt x="447" y="190"/>
                          </a:lnTo>
                          <a:lnTo>
                            <a:pt x="452" y="189"/>
                          </a:lnTo>
                          <a:lnTo>
                            <a:pt x="452" y="190"/>
                          </a:lnTo>
                          <a:lnTo>
                            <a:pt x="456" y="190"/>
                          </a:lnTo>
                          <a:lnTo>
                            <a:pt x="460" y="189"/>
                          </a:lnTo>
                          <a:lnTo>
                            <a:pt x="464" y="189"/>
                          </a:lnTo>
                          <a:lnTo>
                            <a:pt x="466" y="185"/>
                          </a:lnTo>
                          <a:lnTo>
                            <a:pt x="468" y="185"/>
                          </a:lnTo>
                          <a:lnTo>
                            <a:pt x="468" y="184"/>
                          </a:lnTo>
                          <a:lnTo>
                            <a:pt x="468" y="182"/>
                          </a:lnTo>
                          <a:lnTo>
                            <a:pt x="468" y="180"/>
                          </a:lnTo>
                          <a:lnTo>
                            <a:pt x="469" y="180"/>
                          </a:lnTo>
                          <a:lnTo>
                            <a:pt x="469" y="178"/>
                          </a:lnTo>
                          <a:lnTo>
                            <a:pt x="470" y="177"/>
                          </a:lnTo>
                          <a:lnTo>
                            <a:pt x="472" y="169"/>
                          </a:lnTo>
                          <a:lnTo>
                            <a:pt x="473" y="169"/>
                          </a:lnTo>
                          <a:lnTo>
                            <a:pt x="473" y="168"/>
                          </a:lnTo>
                          <a:lnTo>
                            <a:pt x="474" y="168"/>
                          </a:lnTo>
                          <a:lnTo>
                            <a:pt x="474" y="168"/>
                          </a:lnTo>
                          <a:lnTo>
                            <a:pt x="474" y="163"/>
                          </a:lnTo>
                          <a:lnTo>
                            <a:pt x="476" y="163"/>
                          </a:lnTo>
                          <a:lnTo>
                            <a:pt x="476" y="159"/>
                          </a:lnTo>
                          <a:lnTo>
                            <a:pt x="476" y="159"/>
                          </a:lnTo>
                          <a:lnTo>
                            <a:pt x="476" y="158"/>
                          </a:lnTo>
                          <a:lnTo>
                            <a:pt x="478" y="158"/>
                          </a:lnTo>
                          <a:lnTo>
                            <a:pt x="478" y="154"/>
                          </a:lnTo>
                          <a:lnTo>
                            <a:pt x="480" y="154"/>
                          </a:lnTo>
                          <a:lnTo>
                            <a:pt x="480" y="152"/>
                          </a:lnTo>
                          <a:lnTo>
                            <a:pt x="480" y="152"/>
                          </a:lnTo>
                          <a:lnTo>
                            <a:pt x="480" y="152"/>
                          </a:lnTo>
                          <a:lnTo>
                            <a:pt x="478" y="151"/>
                          </a:lnTo>
                          <a:lnTo>
                            <a:pt x="478" y="150"/>
                          </a:lnTo>
                          <a:lnTo>
                            <a:pt x="477" y="148"/>
                          </a:lnTo>
                          <a:lnTo>
                            <a:pt x="478" y="147"/>
                          </a:lnTo>
                          <a:lnTo>
                            <a:pt x="478" y="146"/>
                          </a:lnTo>
                          <a:lnTo>
                            <a:pt x="478" y="143"/>
                          </a:lnTo>
                          <a:lnTo>
                            <a:pt x="477" y="142"/>
                          </a:lnTo>
                          <a:lnTo>
                            <a:pt x="477" y="139"/>
                          </a:lnTo>
                          <a:lnTo>
                            <a:pt x="477" y="139"/>
                          </a:lnTo>
                          <a:lnTo>
                            <a:pt x="477" y="137"/>
                          </a:lnTo>
                          <a:lnTo>
                            <a:pt x="477" y="137"/>
                          </a:lnTo>
                          <a:lnTo>
                            <a:pt x="477" y="137"/>
                          </a:lnTo>
                          <a:lnTo>
                            <a:pt x="477" y="137"/>
                          </a:lnTo>
                          <a:lnTo>
                            <a:pt x="477" y="135"/>
                          </a:lnTo>
                          <a:lnTo>
                            <a:pt x="477" y="135"/>
                          </a:lnTo>
                          <a:lnTo>
                            <a:pt x="476" y="131"/>
                          </a:lnTo>
                          <a:lnTo>
                            <a:pt x="478" y="130"/>
                          </a:lnTo>
                          <a:lnTo>
                            <a:pt x="478" y="129"/>
                          </a:lnTo>
                          <a:lnTo>
                            <a:pt x="478" y="126"/>
                          </a:lnTo>
                          <a:lnTo>
                            <a:pt x="478" y="124"/>
                          </a:lnTo>
                          <a:lnTo>
                            <a:pt x="476" y="124"/>
                          </a:lnTo>
                          <a:lnTo>
                            <a:pt x="474" y="126"/>
                          </a:lnTo>
                          <a:lnTo>
                            <a:pt x="473" y="127"/>
                          </a:lnTo>
                          <a:lnTo>
                            <a:pt x="470" y="129"/>
                          </a:lnTo>
                          <a:lnTo>
                            <a:pt x="470" y="127"/>
                          </a:lnTo>
                          <a:lnTo>
                            <a:pt x="466" y="127"/>
                          </a:lnTo>
                          <a:lnTo>
                            <a:pt x="464" y="131"/>
                          </a:lnTo>
                          <a:lnTo>
                            <a:pt x="460" y="133"/>
                          </a:lnTo>
                          <a:lnTo>
                            <a:pt x="456" y="134"/>
                          </a:lnTo>
                          <a:lnTo>
                            <a:pt x="451" y="134"/>
                          </a:lnTo>
                          <a:lnTo>
                            <a:pt x="449" y="134"/>
                          </a:lnTo>
                          <a:lnTo>
                            <a:pt x="448" y="133"/>
                          </a:lnTo>
                          <a:lnTo>
                            <a:pt x="447" y="133"/>
                          </a:lnTo>
                          <a:lnTo>
                            <a:pt x="446" y="131"/>
                          </a:lnTo>
                          <a:lnTo>
                            <a:pt x="444" y="130"/>
                          </a:lnTo>
                          <a:lnTo>
                            <a:pt x="443" y="130"/>
                          </a:lnTo>
                          <a:lnTo>
                            <a:pt x="443" y="129"/>
                          </a:lnTo>
                          <a:lnTo>
                            <a:pt x="442" y="129"/>
                          </a:lnTo>
                          <a:lnTo>
                            <a:pt x="440" y="127"/>
                          </a:lnTo>
                          <a:lnTo>
                            <a:pt x="438" y="127"/>
                          </a:lnTo>
                          <a:lnTo>
                            <a:pt x="438" y="127"/>
                          </a:lnTo>
                          <a:lnTo>
                            <a:pt x="436" y="127"/>
                          </a:lnTo>
                          <a:lnTo>
                            <a:pt x="436" y="126"/>
                          </a:lnTo>
                          <a:lnTo>
                            <a:pt x="436" y="126"/>
                          </a:lnTo>
                          <a:lnTo>
                            <a:pt x="435" y="127"/>
                          </a:lnTo>
                          <a:lnTo>
                            <a:pt x="435" y="127"/>
                          </a:lnTo>
                          <a:lnTo>
                            <a:pt x="434" y="127"/>
                          </a:lnTo>
                          <a:lnTo>
                            <a:pt x="432" y="127"/>
                          </a:lnTo>
                          <a:lnTo>
                            <a:pt x="432" y="126"/>
                          </a:lnTo>
                          <a:lnTo>
                            <a:pt x="431" y="129"/>
                          </a:lnTo>
                          <a:lnTo>
                            <a:pt x="431" y="130"/>
                          </a:lnTo>
                          <a:lnTo>
                            <a:pt x="430" y="133"/>
                          </a:lnTo>
                          <a:lnTo>
                            <a:pt x="428" y="133"/>
                          </a:lnTo>
                          <a:lnTo>
                            <a:pt x="426" y="134"/>
                          </a:lnTo>
                          <a:lnTo>
                            <a:pt x="426" y="134"/>
                          </a:lnTo>
                          <a:lnTo>
                            <a:pt x="425" y="135"/>
                          </a:lnTo>
                          <a:lnTo>
                            <a:pt x="423" y="135"/>
                          </a:lnTo>
                          <a:lnTo>
                            <a:pt x="421" y="133"/>
                          </a:lnTo>
                          <a:lnTo>
                            <a:pt x="419" y="133"/>
                          </a:lnTo>
                          <a:lnTo>
                            <a:pt x="418" y="130"/>
                          </a:lnTo>
                          <a:lnTo>
                            <a:pt x="417" y="130"/>
                          </a:lnTo>
                          <a:lnTo>
                            <a:pt x="418" y="129"/>
                          </a:lnTo>
                          <a:lnTo>
                            <a:pt x="417" y="129"/>
                          </a:lnTo>
                          <a:lnTo>
                            <a:pt x="417" y="127"/>
                          </a:lnTo>
                          <a:lnTo>
                            <a:pt x="417" y="127"/>
                          </a:lnTo>
                          <a:lnTo>
                            <a:pt x="415" y="127"/>
                          </a:lnTo>
                          <a:lnTo>
                            <a:pt x="414" y="127"/>
                          </a:lnTo>
                          <a:lnTo>
                            <a:pt x="414" y="127"/>
                          </a:lnTo>
                          <a:lnTo>
                            <a:pt x="413" y="126"/>
                          </a:lnTo>
                          <a:lnTo>
                            <a:pt x="413" y="126"/>
                          </a:lnTo>
                          <a:lnTo>
                            <a:pt x="413" y="125"/>
                          </a:lnTo>
                          <a:lnTo>
                            <a:pt x="413" y="125"/>
                          </a:lnTo>
                          <a:lnTo>
                            <a:pt x="410" y="125"/>
                          </a:lnTo>
                          <a:lnTo>
                            <a:pt x="410" y="126"/>
                          </a:lnTo>
                          <a:lnTo>
                            <a:pt x="409" y="126"/>
                          </a:lnTo>
                          <a:lnTo>
                            <a:pt x="409" y="125"/>
                          </a:lnTo>
                          <a:lnTo>
                            <a:pt x="408" y="125"/>
                          </a:lnTo>
                          <a:lnTo>
                            <a:pt x="408" y="125"/>
                          </a:lnTo>
                          <a:lnTo>
                            <a:pt x="408" y="124"/>
                          </a:lnTo>
                          <a:lnTo>
                            <a:pt x="408" y="124"/>
                          </a:lnTo>
                          <a:lnTo>
                            <a:pt x="409" y="124"/>
                          </a:lnTo>
                          <a:lnTo>
                            <a:pt x="409" y="122"/>
                          </a:lnTo>
                          <a:lnTo>
                            <a:pt x="401" y="122"/>
                          </a:lnTo>
                          <a:lnTo>
                            <a:pt x="401" y="120"/>
                          </a:lnTo>
                          <a:lnTo>
                            <a:pt x="402" y="120"/>
                          </a:lnTo>
                          <a:lnTo>
                            <a:pt x="402" y="117"/>
                          </a:lnTo>
                          <a:lnTo>
                            <a:pt x="401" y="117"/>
                          </a:lnTo>
                          <a:lnTo>
                            <a:pt x="400" y="110"/>
                          </a:lnTo>
                          <a:lnTo>
                            <a:pt x="398" y="110"/>
                          </a:lnTo>
                          <a:lnTo>
                            <a:pt x="394" y="110"/>
                          </a:lnTo>
                          <a:lnTo>
                            <a:pt x="394" y="110"/>
                          </a:lnTo>
                          <a:lnTo>
                            <a:pt x="396" y="109"/>
                          </a:lnTo>
                          <a:lnTo>
                            <a:pt x="394" y="108"/>
                          </a:lnTo>
                          <a:lnTo>
                            <a:pt x="394" y="105"/>
                          </a:lnTo>
                          <a:lnTo>
                            <a:pt x="396" y="106"/>
                          </a:lnTo>
                          <a:lnTo>
                            <a:pt x="397" y="106"/>
                          </a:lnTo>
                          <a:lnTo>
                            <a:pt x="398" y="108"/>
                          </a:lnTo>
                          <a:lnTo>
                            <a:pt x="398" y="106"/>
                          </a:lnTo>
                          <a:lnTo>
                            <a:pt x="400" y="106"/>
                          </a:lnTo>
                          <a:lnTo>
                            <a:pt x="400" y="104"/>
                          </a:lnTo>
                          <a:lnTo>
                            <a:pt x="398" y="104"/>
                          </a:lnTo>
                          <a:lnTo>
                            <a:pt x="398" y="104"/>
                          </a:lnTo>
                          <a:lnTo>
                            <a:pt x="397" y="103"/>
                          </a:lnTo>
                          <a:lnTo>
                            <a:pt x="398" y="101"/>
                          </a:lnTo>
                          <a:lnTo>
                            <a:pt x="400" y="99"/>
                          </a:lnTo>
                          <a:lnTo>
                            <a:pt x="398" y="97"/>
                          </a:lnTo>
                          <a:lnTo>
                            <a:pt x="398" y="95"/>
                          </a:lnTo>
                          <a:lnTo>
                            <a:pt x="397" y="95"/>
                          </a:lnTo>
                          <a:lnTo>
                            <a:pt x="394" y="95"/>
                          </a:lnTo>
                          <a:lnTo>
                            <a:pt x="392" y="95"/>
                          </a:lnTo>
                          <a:lnTo>
                            <a:pt x="392" y="93"/>
                          </a:lnTo>
                          <a:lnTo>
                            <a:pt x="393" y="92"/>
                          </a:lnTo>
                          <a:lnTo>
                            <a:pt x="393" y="91"/>
                          </a:lnTo>
                          <a:lnTo>
                            <a:pt x="393" y="88"/>
                          </a:lnTo>
                          <a:lnTo>
                            <a:pt x="393" y="88"/>
                          </a:lnTo>
                          <a:lnTo>
                            <a:pt x="394" y="87"/>
                          </a:lnTo>
                          <a:lnTo>
                            <a:pt x="396" y="87"/>
                          </a:lnTo>
                          <a:lnTo>
                            <a:pt x="397" y="84"/>
                          </a:lnTo>
                          <a:lnTo>
                            <a:pt x="398" y="83"/>
                          </a:lnTo>
                          <a:lnTo>
                            <a:pt x="401" y="83"/>
                          </a:lnTo>
                          <a:lnTo>
                            <a:pt x="402" y="83"/>
                          </a:lnTo>
                          <a:lnTo>
                            <a:pt x="404" y="83"/>
                          </a:lnTo>
                          <a:lnTo>
                            <a:pt x="406" y="83"/>
                          </a:lnTo>
                          <a:lnTo>
                            <a:pt x="406" y="80"/>
                          </a:lnTo>
                          <a:lnTo>
                            <a:pt x="410" y="80"/>
                          </a:lnTo>
                          <a:lnTo>
                            <a:pt x="410" y="82"/>
                          </a:lnTo>
                          <a:lnTo>
                            <a:pt x="413" y="82"/>
                          </a:lnTo>
                          <a:lnTo>
                            <a:pt x="415" y="80"/>
                          </a:lnTo>
                          <a:lnTo>
                            <a:pt x="417" y="80"/>
                          </a:lnTo>
                          <a:lnTo>
                            <a:pt x="418" y="79"/>
                          </a:lnTo>
                          <a:lnTo>
                            <a:pt x="418" y="79"/>
                          </a:lnTo>
                          <a:lnTo>
                            <a:pt x="418" y="79"/>
                          </a:lnTo>
                          <a:lnTo>
                            <a:pt x="418" y="79"/>
                          </a:lnTo>
                          <a:lnTo>
                            <a:pt x="417" y="79"/>
                          </a:lnTo>
                          <a:lnTo>
                            <a:pt x="418" y="78"/>
                          </a:lnTo>
                          <a:lnTo>
                            <a:pt x="419" y="78"/>
                          </a:lnTo>
                          <a:lnTo>
                            <a:pt x="421" y="78"/>
                          </a:lnTo>
                          <a:lnTo>
                            <a:pt x="422" y="78"/>
                          </a:lnTo>
                          <a:lnTo>
                            <a:pt x="425" y="78"/>
                          </a:lnTo>
                          <a:lnTo>
                            <a:pt x="425" y="78"/>
                          </a:lnTo>
                          <a:lnTo>
                            <a:pt x="421" y="76"/>
                          </a:lnTo>
                          <a:lnTo>
                            <a:pt x="417" y="76"/>
                          </a:lnTo>
                          <a:lnTo>
                            <a:pt x="418" y="74"/>
                          </a:lnTo>
                          <a:lnTo>
                            <a:pt x="421" y="74"/>
                          </a:lnTo>
                          <a:lnTo>
                            <a:pt x="423" y="74"/>
                          </a:lnTo>
                          <a:lnTo>
                            <a:pt x="425" y="74"/>
                          </a:lnTo>
                          <a:lnTo>
                            <a:pt x="426" y="74"/>
                          </a:lnTo>
                          <a:lnTo>
                            <a:pt x="426" y="74"/>
                          </a:lnTo>
                          <a:lnTo>
                            <a:pt x="427" y="74"/>
                          </a:lnTo>
                          <a:lnTo>
                            <a:pt x="427" y="72"/>
                          </a:lnTo>
                          <a:lnTo>
                            <a:pt x="428" y="72"/>
                          </a:lnTo>
                          <a:lnTo>
                            <a:pt x="428" y="72"/>
                          </a:lnTo>
                          <a:lnTo>
                            <a:pt x="430" y="74"/>
                          </a:lnTo>
                          <a:lnTo>
                            <a:pt x="432" y="74"/>
                          </a:lnTo>
                          <a:lnTo>
                            <a:pt x="434" y="74"/>
                          </a:lnTo>
                          <a:lnTo>
                            <a:pt x="436" y="74"/>
                          </a:lnTo>
                          <a:lnTo>
                            <a:pt x="438" y="74"/>
                          </a:lnTo>
                          <a:lnTo>
                            <a:pt x="439" y="71"/>
                          </a:lnTo>
                          <a:lnTo>
                            <a:pt x="440" y="71"/>
                          </a:lnTo>
                          <a:lnTo>
                            <a:pt x="440" y="70"/>
                          </a:lnTo>
                          <a:lnTo>
                            <a:pt x="442" y="70"/>
                          </a:lnTo>
                          <a:lnTo>
                            <a:pt x="444" y="70"/>
                          </a:lnTo>
                          <a:lnTo>
                            <a:pt x="446" y="69"/>
                          </a:lnTo>
                          <a:lnTo>
                            <a:pt x="446" y="69"/>
                          </a:lnTo>
                          <a:lnTo>
                            <a:pt x="447" y="67"/>
                          </a:lnTo>
                          <a:lnTo>
                            <a:pt x="447" y="66"/>
                          </a:lnTo>
                          <a:lnTo>
                            <a:pt x="453" y="65"/>
                          </a:lnTo>
                          <a:lnTo>
                            <a:pt x="455" y="63"/>
                          </a:lnTo>
                          <a:lnTo>
                            <a:pt x="461" y="63"/>
                          </a:lnTo>
                          <a:lnTo>
                            <a:pt x="461" y="65"/>
                          </a:lnTo>
                          <a:lnTo>
                            <a:pt x="464" y="65"/>
                          </a:lnTo>
                          <a:lnTo>
                            <a:pt x="464" y="66"/>
                          </a:lnTo>
                          <a:lnTo>
                            <a:pt x="465" y="66"/>
                          </a:lnTo>
                          <a:lnTo>
                            <a:pt x="466" y="65"/>
                          </a:lnTo>
                          <a:lnTo>
                            <a:pt x="466" y="65"/>
                          </a:lnTo>
                          <a:lnTo>
                            <a:pt x="469" y="65"/>
                          </a:lnTo>
                          <a:lnTo>
                            <a:pt x="469" y="65"/>
                          </a:lnTo>
                          <a:lnTo>
                            <a:pt x="469" y="65"/>
                          </a:lnTo>
                          <a:lnTo>
                            <a:pt x="470" y="63"/>
                          </a:lnTo>
                          <a:lnTo>
                            <a:pt x="472" y="65"/>
                          </a:lnTo>
                          <a:lnTo>
                            <a:pt x="472" y="66"/>
                          </a:lnTo>
                          <a:lnTo>
                            <a:pt x="474" y="67"/>
                          </a:lnTo>
                          <a:lnTo>
                            <a:pt x="474" y="67"/>
                          </a:lnTo>
                          <a:lnTo>
                            <a:pt x="474" y="67"/>
                          </a:lnTo>
                          <a:lnTo>
                            <a:pt x="477" y="67"/>
                          </a:lnTo>
                          <a:lnTo>
                            <a:pt x="478" y="67"/>
                          </a:lnTo>
                          <a:lnTo>
                            <a:pt x="478" y="67"/>
                          </a:lnTo>
                          <a:lnTo>
                            <a:pt x="478" y="67"/>
                          </a:lnTo>
                          <a:lnTo>
                            <a:pt x="480" y="70"/>
                          </a:lnTo>
                          <a:lnTo>
                            <a:pt x="481" y="72"/>
                          </a:lnTo>
                          <a:lnTo>
                            <a:pt x="483" y="72"/>
                          </a:lnTo>
                          <a:lnTo>
                            <a:pt x="485" y="71"/>
                          </a:lnTo>
                          <a:lnTo>
                            <a:pt x="487" y="71"/>
                          </a:lnTo>
                          <a:lnTo>
                            <a:pt x="489" y="71"/>
                          </a:lnTo>
                          <a:lnTo>
                            <a:pt x="489" y="71"/>
                          </a:lnTo>
                          <a:lnTo>
                            <a:pt x="490" y="71"/>
                          </a:lnTo>
                          <a:lnTo>
                            <a:pt x="490" y="71"/>
                          </a:lnTo>
                          <a:lnTo>
                            <a:pt x="491" y="74"/>
                          </a:lnTo>
                          <a:lnTo>
                            <a:pt x="493" y="74"/>
                          </a:lnTo>
                          <a:lnTo>
                            <a:pt x="493" y="74"/>
                          </a:lnTo>
                          <a:lnTo>
                            <a:pt x="495" y="74"/>
                          </a:lnTo>
                          <a:lnTo>
                            <a:pt x="497" y="75"/>
                          </a:lnTo>
                          <a:lnTo>
                            <a:pt x="503" y="76"/>
                          </a:lnTo>
                          <a:lnTo>
                            <a:pt x="503" y="75"/>
                          </a:lnTo>
                          <a:lnTo>
                            <a:pt x="507" y="75"/>
                          </a:lnTo>
                          <a:lnTo>
                            <a:pt x="507" y="74"/>
                          </a:lnTo>
                          <a:lnTo>
                            <a:pt x="508" y="74"/>
                          </a:lnTo>
                          <a:lnTo>
                            <a:pt x="508" y="74"/>
                          </a:lnTo>
                          <a:lnTo>
                            <a:pt x="510" y="74"/>
                          </a:lnTo>
                          <a:lnTo>
                            <a:pt x="511" y="74"/>
                          </a:lnTo>
                          <a:lnTo>
                            <a:pt x="512" y="74"/>
                          </a:lnTo>
                          <a:lnTo>
                            <a:pt x="514" y="75"/>
                          </a:lnTo>
                          <a:lnTo>
                            <a:pt x="515" y="75"/>
                          </a:lnTo>
                          <a:lnTo>
                            <a:pt x="516" y="75"/>
                          </a:lnTo>
                          <a:lnTo>
                            <a:pt x="518" y="75"/>
                          </a:lnTo>
                          <a:lnTo>
                            <a:pt x="519" y="74"/>
                          </a:lnTo>
                          <a:lnTo>
                            <a:pt x="519" y="74"/>
                          </a:lnTo>
                          <a:lnTo>
                            <a:pt x="521" y="74"/>
                          </a:lnTo>
                          <a:lnTo>
                            <a:pt x="521" y="72"/>
                          </a:lnTo>
                          <a:lnTo>
                            <a:pt x="523" y="72"/>
                          </a:lnTo>
                          <a:lnTo>
                            <a:pt x="523" y="72"/>
                          </a:lnTo>
                          <a:lnTo>
                            <a:pt x="524" y="72"/>
                          </a:lnTo>
                          <a:lnTo>
                            <a:pt x="524" y="71"/>
                          </a:lnTo>
                          <a:lnTo>
                            <a:pt x="525" y="71"/>
                          </a:lnTo>
                          <a:lnTo>
                            <a:pt x="525" y="70"/>
                          </a:lnTo>
                          <a:lnTo>
                            <a:pt x="525" y="70"/>
                          </a:lnTo>
                          <a:lnTo>
                            <a:pt x="527" y="70"/>
                          </a:lnTo>
                          <a:lnTo>
                            <a:pt x="528" y="69"/>
                          </a:lnTo>
                          <a:lnTo>
                            <a:pt x="528" y="66"/>
                          </a:lnTo>
                          <a:lnTo>
                            <a:pt x="529" y="66"/>
                          </a:lnTo>
                          <a:lnTo>
                            <a:pt x="529" y="63"/>
                          </a:lnTo>
                          <a:lnTo>
                            <a:pt x="528" y="61"/>
                          </a:lnTo>
                          <a:lnTo>
                            <a:pt x="527" y="58"/>
                          </a:lnTo>
                          <a:lnTo>
                            <a:pt x="527" y="55"/>
                          </a:lnTo>
                          <a:lnTo>
                            <a:pt x="524" y="55"/>
                          </a:lnTo>
                          <a:lnTo>
                            <a:pt x="524" y="54"/>
                          </a:lnTo>
                          <a:lnTo>
                            <a:pt x="523" y="53"/>
                          </a:lnTo>
                          <a:lnTo>
                            <a:pt x="523" y="53"/>
                          </a:lnTo>
                          <a:lnTo>
                            <a:pt x="521" y="53"/>
                          </a:lnTo>
                          <a:lnTo>
                            <a:pt x="520" y="52"/>
                          </a:lnTo>
                          <a:lnTo>
                            <a:pt x="519" y="52"/>
                          </a:lnTo>
                          <a:lnTo>
                            <a:pt x="519" y="50"/>
                          </a:lnTo>
                          <a:lnTo>
                            <a:pt x="516" y="50"/>
                          </a:lnTo>
                          <a:lnTo>
                            <a:pt x="515" y="49"/>
                          </a:lnTo>
                          <a:lnTo>
                            <a:pt x="514" y="49"/>
                          </a:lnTo>
                          <a:lnTo>
                            <a:pt x="514" y="48"/>
                          </a:lnTo>
                          <a:lnTo>
                            <a:pt x="511" y="48"/>
                          </a:lnTo>
                          <a:lnTo>
                            <a:pt x="511" y="46"/>
                          </a:lnTo>
                          <a:lnTo>
                            <a:pt x="508" y="45"/>
                          </a:lnTo>
                          <a:lnTo>
                            <a:pt x="508" y="44"/>
                          </a:lnTo>
                          <a:lnTo>
                            <a:pt x="508" y="44"/>
                          </a:lnTo>
                          <a:lnTo>
                            <a:pt x="507" y="41"/>
                          </a:lnTo>
                          <a:lnTo>
                            <a:pt x="504" y="41"/>
                          </a:lnTo>
                          <a:lnTo>
                            <a:pt x="504" y="41"/>
                          </a:lnTo>
                          <a:lnTo>
                            <a:pt x="504" y="41"/>
                          </a:lnTo>
                          <a:lnTo>
                            <a:pt x="503" y="38"/>
                          </a:lnTo>
                          <a:lnTo>
                            <a:pt x="503" y="38"/>
                          </a:lnTo>
                          <a:lnTo>
                            <a:pt x="503" y="37"/>
                          </a:lnTo>
                          <a:lnTo>
                            <a:pt x="500" y="37"/>
                          </a:lnTo>
                          <a:lnTo>
                            <a:pt x="500" y="36"/>
                          </a:lnTo>
                          <a:lnTo>
                            <a:pt x="498" y="36"/>
                          </a:lnTo>
                          <a:lnTo>
                            <a:pt x="498" y="34"/>
                          </a:lnTo>
                          <a:lnTo>
                            <a:pt x="498" y="33"/>
                          </a:lnTo>
                          <a:lnTo>
                            <a:pt x="497" y="32"/>
                          </a:lnTo>
                          <a:lnTo>
                            <a:pt x="494" y="33"/>
                          </a:lnTo>
                          <a:lnTo>
                            <a:pt x="494" y="32"/>
                          </a:lnTo>
                          <a:lnTo>
                            <a:pt x="494" y="32"/>
                          </a:lnTo>
                          <a:lnTo>
                            <a:pt x="494" y="31"/>
                          </a:lnTo>
                          <a:lnTo>
                            <a:pt x="493" y="29"/>
                          </a:lnTo>
                          <a:lnTo>
                            <a:pt x="493" y="29"/>
                          </a:lnTo>
                          <a:lnTo>
                            <a:pt x="491" y="28"/>
                          </a:lnTo>
                          <a:lnTo>
                            <a:pt x="491" y="27"/>
                          </a:lnTo>
                          <a:lnTo>
                            <a:pt x="486" y="28"/>
                          </a:lnTo>
                          <a:lnTo>
                            <a:pt x="486" y="27"/>
                          </a:lnTo>
                          <a:lnTo>
                            <a:pt x="490" y="25"/>
                          </a:lnTo>
                          <a:lnTo>
                            <a:pt x="490" y="23"/>
                          </a:lnTo>
                          <a:lnTo>
                            <a:pt x="493" y="23"/>
                          </a:lnTo>
                          <a:lnTo>
                            <a:pt x="493" y="24"/>
                          </a:lnTo>
                          <a:lnTo>
                            <a:pt x="493" y="24"/>
                          </a:lnTo>
                          <a:lnTo>
                            <a:pt x="494" y="24"/>
                          </a:lnTo>
                          <a:lnTo>
                            <a:pt x="495" y="23"/>
                          </a:lnTo>
                          <a:lnTo>
                            <a:pt x="495" y="20"/>
                          </a:lnTo>
                          <a:lnTo>
                            <a:pt x="495" y="20"/>
                          </a:lnTo>
                          <a:lnTo>
                            <a:pt x="497" y="19"/>
                          </a:lnTo>
                          <a:lnTo>
                            <a:pt x="497" y="19"/>
                          </a:lnTo>
                          <a:lnTo>
                            <a:pt x="498" y="19"/>
                          </a:lnTo>
                          <a:lnTo>
                            <a:pt x="498" y="16"/>
                          </a:lnTo>
                          <a:lnTo>
                            <a:pt x="499" y="16"/>
                          </a:lnTo>
                          <a:lnTo>
                            <a:pt x="499" y="15"/>
                          </a:lnTo>
                          <a:lnTo>
                            <a:pt x="498" y="15"/>
                          </a:lnTo>
                          <a:lnTo>
                            <a:pt x="498" y="14"/>
                          </a:lnTo>
                          <a:lnTo>
                            <a:pt x="495" y="14"/>
                          </a:lnTo>
                          <a:lnTo>
                            <a:pt x="493" y="11"/>
                          </a:lnTo>
                          <a:lnTo>
                            <a:pt x="497" y="11"/>
                          </a:lnTo>
                          <a:lnTo>
                            <a:pt x="499" y="11"/>
                          </a:lnTo>
                          <a:lnTo>
                            <a:pt x="500" y="11"/>
                          </a:lnTo>
                          <a:lnTo>
                            <a:pt x="500" y="10"/>
                          </a:lnTo>
                          <a:lnTo>
                            <a:pt x="500" y="10"/>
                          </a:lnTo>
                          <a:lnTo>
                            <a:pt x="500" y="10"/>
                          </a:lnTo>
                          <a:lnTo>
                            <a:pt x="500" y="8"/>
                          </a:lnTo>
                          <a:lnTo>
                            <a:pt x="500" y="7"/>
                          </a:lnTo>
                          <a:lnTo>
                            <a:pt x="502" y="7"/>
                          </a:lnTo>
                          <a:lnTo>
                            <a:pt x="502" y="7"/>
                          </a:lnTo>
                          <a:lnTo>
                            <a:pt x="503" y="7"/>
                          </a:lnTo>
                          <a:lnTo>
                            <a:pt x="503" y="7"/>
                          </a:lnTo>
                          <a:lnTo>
                            <a:pt x="504" y="7"/>
                          </a:lnTo>
                          <a:lnTo>
                            <a:pt x="506" y="6"/>
                          </a:lnTo>
                          <a:lnTo>
                            <a:pt x="506" y="4"/>
                          </a:lnTo>
                          <a:lnTo>
                            <a:pt x="507" y="4"/>
                          </a:lnTo>
                          <a:lnTo>
                            <a:pt x="508" y="3"/>
                          </a:lnTo>
                          <a:lnTo>
                            <a:pt x="511" y="3"/>
                          </a:lnTo>
                          <a:lnTo>
                            <a:pt x="511" y="2"/>
                          </a:lnTo>
                          <a:lnTo>
                            <a:pt x="510" y="2"/>
                          </a:lnTo>
                          <a:lnTo>
                            <a:pt x="510" y="0"/>
                          </a:lnTo>
                          <a:lnTo>
                            <a:pt x="510" y="0"/>
                          </a:lnTo>
                          <a:lnTo>
                            <a:pt x="508" y="2"/>
                          </a:lnTo>
                          <a:lnTo>
                            <a:pt x="508" y="2"/>
                          </a:lnTo>
                          <a:lnTo>
                            <a:pt x="508" y="2"/>
                          </a:lnTo>
                          <a:lnTo>
                            <a:pt x="502" y="3"/>
                          </a:lnTo>
                          <a:lnTo>
                            <a:pt x="502" y="2"/>
                          </a:lnTo>
                          <a:lnTo>
                            <a:pt x="498" y="3"/>
                          </a:lnTo>
                          <a:lnTo>
                            <a:pt x="497" y="4"/>
                          </a:lnTo>
                          <a:lnTo>
                            <a:pt x="491" y="6"/>
                          </a:lnTo>
                          <a:lnTo>
                            <a:pt x="490" y="8"/>
                          </a:lnTo>
                          <a:lnTo>
                            <a:pt x="485" y="8"/>
                          </a:lnTo>
                          <a:lnTo>
                            <a:pt x="483" y="10"/>
                          </a:lnTo>
                          <a:lnTo>
                            <a:pt x="481" y="11"/>
                          </a:lnTo>
                          <a:lnTo>
                            <a:pt x="481" y="10"/>
                          </a:lnTo>
                          <a:lnTo>
                            <a:pt x="480" y="10"/>
                          </a:lnTo>
                          <a:lnTo>
                            <a:pt x="477" y="12"/>
                          </a:lnTo>
                          <a:lnTo>
                            <a:pt x="476" y="12"/>
                          </a:lnTo>
                          <a:lnTo>
                            <a:pt x="476" y="12"/>
                          </a:lnTo>
                          <a:lnTo>
                            <a:pt x="476" y="14"/>
                          </a:lnTo>
                          <a:lnTo>
                            <a:pt x="474" y="14"/>
                          </a:lnTo>
                          <a:lnTo>
                            <a:pt x="474" y="14"/>
                          </a:lnTo>
                          <a:lnTo>
                            <a:pt x="474" y="14"/>
                          </a:lnTo>
                          <a:lnTo>
                            <a:pt x="474" y="14"/>
                          </a:lnTo>
                          <a:lnTo>
                            <a:pt x="474" y="15"/>
                          </a:lnTo>
                          <a:lnTo>
                            <a:pt x="466" y="15"/>
                          </a:lnTo>
                          <a:lnTo>
                            <a:pt x="466" y="14"/>
                          </a:lnTo>
                          <a:lnTo>
                            <a:pt x="465" y="14"/>
                          </a:lnTo>
                          <a:lnTo>
                            <a:pt x="464" y="14"/>
                          </a:lnTo>
                          <a:lnTo>
                            <a:pt x="463" y="14"/>
                          </a:lnTo>
                          <a:lnTo>
                            <a:pt x="461" y="14"/>
                          </a:lnTo>
                          <a:lnTo>
                            <a:pt x="461" y="16"/>
                          </a:lnTo>
                          <a:lnTo>
                            <a:pt x="464" y="17"/>
                          </a:lnTo>
                          <a:lnTo>
                            <a:pt x="464" y="17"/>
                          </a:lnTo>
                          <a:lnTo>
                            <a:pt x="465" y="19"/>
                          </a:lnTo>
                          <a:lnTo>
                            <a:pt x="465" y="19"/>
                          </a:lnTo>
                          <a:lnTo>
                            <a:pt x="465" y="19"/>
                          </a:lnTo>
                          <a:lnTo>
                            <a:pt x="465" y="19"/>
                          </a:lnTo>
                          <a:lnTo>
                            <a:pt x="466" y="20"/>
                          </a:lnTo>
                          <a:lnTo>
                            <a:pt x="469" y="20"/>
                          </a:lnTo>
                          <a:lnTo>
                            <a:pt x="469" y="23"/>
                          </a:lnTo>
                          <a:lnTo>
                            <a:pt x="469" y="24"/>
                          </a:lnTo>
                          <a:lnTo>
                            <a:pt x="470" y="24"/>
                          </a:lnTo>
                          <a:lnTo>
                            <a:pt x="470" y="25"/>
                          </a:lnTo>
                          <a:lnTo>
                            <a:pt x="476" y="25"/>
                          </a:lnTo>
                          <a:lnTo>
                            <a:pt x="476" y="25"/>
                          </a:lnTo>
                          <a:lnTo>
                            <a:pt x="476" y="25"/>
                          </a:lnTo>
                          <a:lnTo>
                            <a:pt x="477" y="25"/>
                          </a:lnTo>
                          <a:lnTo>
                            <a:pt x="477" y="25"/>
                          </a:lnTo>
                          <a:lnTo>
                            <a:pt x="480" y="25"/>
                          </a:lnTo>
                          <a:lnTo>
                            <a:pt x="480" y="25"/>
                          </a:lnTo>
                          <a:lnTo>
                            <a:pt x="483" y="24"/>
                          </a:lnTo>
                          <a:lnTo>
                            <a:pt x="483" y="25"/>
                          </a:lnTo>
                          <a:lnTo>
                            <a:pt x="485" y="25"/>
                          </a:lnTo>
                          <a:lnTo>
                            <a:pt x="483" y="28"/>
                          </a:lnTo>
                          <a:lnTo>
                            <a:pt x="483" y="28"/>
                          </a:lnTo>
                          <a:lnTo>
                            <a:pt x="483" y="29"/>
                          </a:lnTo>
                          <a:lnTo>
                            <a:pt x="480" y="29"/>
                          </a:lnTo>
                          <a:lnTo>
                            <a:pt x="480" y="29"/>
                          </a:lnTo>
                          <a:lnTo>
                            <a:pt x="480" y="31"/>
                          </a:lnTo>
                          <a:lnTo>
                            <a:pt x="478" y="31"/>
                          </a:lnTo>
                          <a:lnTo>
                            <a:pt x="477" y="31"/>
                          </a:lnTo>
                          <a:lnTo>
                            <a:pt x="477" y="31"/>
                          </a:lnTo>
                          <a:lnTo>
                            <a:pt x="476" y="29"/>
                          </a:lnTo>
                          <a:lnTo>
                            <a:pt x="476" y="29"/>
                          </a:lnTo>
                          <a:lnTo>
                            <a:pt x="476" y="31"/>
                          </a:lnTo>
                          <a:lnTo>
                            <a:pt x="472" y="32"/>
                          </a:lnTo>
                          <a:lnTo>
                            <a:pt x="470" y="33"/>
                          </a:lnTo>
                          <a:lnTo>
                            <a:pt x="468" y="33"/>
                          </a:lnTo>
                          <a:lnTo>
                            <a:pt x="468" y="33"/>
                          </a:lnTo>
                          <a:lnTo>
                            <a:pt x="464" y="34"/>
                          </a:lnTo>
                          <a:lnTo>
                            <a:pt x="464" y="36"/>
                          </a:lnTo>
                          <a:lnTo>
                            <a:pt x="459" y="36"/>
                          </a:lnTo>
                          <a:lnTo>
                            <a:pt x="459" y="37"/>
                          </a:lnTo>
                          <a:lnTo>
                            <a:pt x="457" y="37"/>
                          </a:lnTo>
                          <a:lnTo>
                            <a:pt x="456" y="37"/>
                          </a:lnTo>
                          <a:lnTo>
                            <a:pt x="457" y="36"/>
                          </a:lnTo>
                          <a:lnTo>
                            <a:pt x="457" y="36"/>
                          </a:lnTo>
                          <a:lnTo>
                            <a:pt x="457" y="34"/>
                          </a:lnTo>
                          <a:lnTo>
                            <a:pt x="459" y="34"/>
                          </a:lnTo>
                          <a:lnTo>
                            <a:pt x="457" y="28"/>
                          </a:lnTo>
                          <a:lnTo>
                            <a:pt x="456" y="28"/>
                          </a:lnTo>
                          <a:lnTo>
                            <a:pt x="455" y="27"/>
                          </a:lnTo>
                          <a:lnTo>
                            <a:pt x="455" y="27"/>
                          </a:lnTo>
                          <a:lnTo>
                            <a:pt x="452" y="27"/>
                          </a:lnTo>
                          <a:lnTo>
                            <a:pt x="452" y="25"/>
                          </a:lnTo>
                          <a:lnTo>
                            <a:pt x="452" y="25"/>
                          </a:lnTo>
                          <a:lnTo>
                            <a:pt x="452" y="27"/>
                          </a:lnTo>
                          <a:lnTo>
                            <a:pt x="448" y="27"/>
                          </a:lnTo>
                          <a:lnTo>
                            <a:pt x="449" y="25"/>
                          </a:lnTo>
                          <a:lnTo>
                            <a:pt x="451" y="24"/>
                          </a:lnTo>
                          <a:lnTo>
                            <a:pt x="452" y="23"/>
                          </a:lnTo>
                          <a:lnTo>
                            <a:pt x="452" y="21"/>
                          </a:lnTo>
                          <a:lnTo>
                            <a:pt x="456" y="21"/>
                          </a:lnTo>
                          <a:lnTo>
                            <a:pt x="457" y="20"/>
                          </a:lnTo>
                          <a:lnTo>
                            <a:pt x="461" y="20"/>
                          </a:lnTo>
                          <a:lnTo>
                            <a:pt x="460" y="17"/>
                          </a:lnTo>
                          <a:lnTo>
                            <a:pt x="460" y="16"/>
                          </a:lnTo>
                          <a:lnTo>
                            <a:pt x="456" y="16"/>
                          </a:lnTo>
                          <a:lnTo>
                            <a:pt x="456" y="15"/>
                          </a:lnTo>
                          <a:lnTo>
                            <a:pt x="453" y="15"/>
                          </a:lnTo>
                          <a:lnTo>
                            <a:pt x="451" y="15"/>
                          </a:lnTo>
                          <a:lnTo>
                            <a:pt x="451" y="15"/>
                          </a:lnTo>
                          <a:lnTo>
                            <a:pt x="451" y="17"/>
                          </a:lnTo>
                          <a:lnTo>
                            <a:pt x="449" y="17"/>
                          </a:lnTo>
                          <a:lnTo>
                            <a:pt x="448" y="17"/>
                          </a:lnTo>
                          <a:lnTo>
                            <a:pt x="447" y="16"/>
                          </a:lnTo>
                          <a:lnTo>
                            <a:pt x="446" y="16"/>
                          </a:lnTo>
                          <a:lnTo>
                            <a:pt x="443" y="15"/>
                          </a:lnTo>
                          <a:lnTo>
                            <a:pt x="443" y="14"/>
                          </a:lnTo>
                          <a:lnTo>
                            <a:pt x="440" y="14"/>
                          </a:lnTo>
                          <a:lnTo>
                            <a:pt x="440" y="12"/>
                          </a:lnTo>
                          <a:lnTo>
                            <a:pt x="440" y="12"/>
                          </a:lnTo>
                          <a:lnTo>
                            <a:pt x="440" y="12"/>
                          </a:lnTo>
                          <a:lnTo>
                            <a:pt x="446" y="12"/>
                          </a:lnTo>
                          <a:lnTo>
                            <a:pt x="447" y="11"/>
                          </a:lnTo>
                          <a:lnTo>
                            <a:pt x="447" y="11"/>
                          </a:lnTo>
                          <a:lnTo>
                            <a:pt x="444" y="11"/>
                          </a:lnTo>
                          <a:lnTo>
                            <a:pt x="443" y="11"/>
                          </a:lnTo>
                          <a:lnTo>
                            <a:pt x="443" y="10"/>
                          </a:lnTo>
                          <a:lnTo>
                            <a:pt x="443" y="10"/>
                          </a:lnTo>
                          <a:lnTo>
                            <a:pt x="442" y="8"/>
                          </a:lnTo>
                          <a:lnTo>
                            <a:pt x="442" y="8"/>
                          </a:lnTo>
                          <a:lnTo>
                            <a:pt x="442" y="10"/>
                          </a:lnTo>
                          <a:lnTo>
                            <a:pt x="442" y="10"/>
                          </a:lnTo>
                          <a:lnTo>
                            <a:pt x="442" y="10"/>
                          </a:lnTo>
                          <a:lnTo>
                            <a:pt x="435" y="11"/>
                          </a:lnTo>
                          <a:lnTo>
                            <a:pt x="435" y="10"/>
                          </a:lnTo>
                          <a:lnTo>
                            <a:pt x="435" y="10"/>
                          </a:lnTo>
                          <a:lnTo>
                            <a:pt x="435" y="11"/>
                          </a:lnTo>
                          <a:lnTo>
                            <a:pt x="432" y="11"/>
                          </a:lnTo>
                          <a:lnTo>
                            <a:pt x="431" y="12"/>
                          </a:lnTo>
                          <a:lnTo>
                            <a:pt x="431" y="14"/>
                          </a:lnTo>
                          <a:lnTo>
                            <a:pt x="430" y="15"/>
                          </a:lnTo>
                          <a:lnTo>
                            <a:pt x="428" y="15"/>
                          </a:lnTo>
                          <a:lnTo>
                            <a:pt x="428" y="17"/>
                          </a:lnTo>
                          <a:lnTo>
                            <a:pt x="427" y="19"/>
                          </a:lnTo>
                          <a:lnTo>
                            <a:pt x="425" y="20"/>
                          </a:lnTo>
                          <a:lnTo>
                            <a:pt x="423" y="21"/>
                          </a:lnTo>
                          <a:lnTo>
                            <a:pt x="423" y="24"/>
                          </a:lnTo>
                          <a:lnTo>
                            <a:pt x="423" y="24"/>
                          </a:lnTo>
                          <a:lnTo>
                            <a:pt x="422" y="24"/>
                          </a:lnTo>
                          <a:lnTo>
                            <a:pt x="422" y="23"/>
                          </a:lnTo>
                          <a:lnTo>
                            <a:pt x="422" y="24"/>
                          </a:lnTo>
                          <a:lnTo>
                            <a:pt x="422" y="24"/>
                          </a:lnTo>
                          <a:lnTo>
                            <a:pt x="421" y="24"/>
                          </a:lnTo>
                          <a:lnTo>
                            <a:pt x="421" y="25"/>
                          </a:lnTo>
                          <a:lnTo>
                            <a:pt x="422" y="25"/>
                          </a:lnTo>
                          <a:lnTo>
                            <a:pt x="421" y="27"/>
                          </a:lnTo>
                          <a:lnTo>
                            <a:pt x="422" y="29"/>
                          </a:lnTo>
                          <a:lnTo>
                            <a:pt x="421" y="29"/>
                          </a:lnTo>
                          <a:lnTo>
                            <a:pt x="421" y="31"/>
                          </a:lnTo>
                          <a:lnTo>
                            <a:pt x="421" y="31"/>
                          </a:lnTo>
                          <a:lnTo>
                            <a:pt x="421" y="33"/>
                          </a:lnTo>
                          <a:lnTo>
                            <a:pt x="421" y="33"/>
                          </a:lnTo>
                          <a:lnTo>
                            <a:pt x="419" y="34"/>
                          </a:lnTo>
                          <a:lnTo>
                            <a:pt x="417" y="33"/>
                          </a:lnTo>
                          <a:lnTo>
                            <a:pt x="417" y="34"/>
                          </a:lnTo>
                          <a:lnTo>
                            <a:pt x="417" y="34"/>
                          </a:lnTo>
                          <a:lnTo>
                            <a:pt x="415" y="34"/>
                          </a:lnTo>
                          <a:lnTo>
                            <a:pt x="417" y="37"/>
                          </a:lnTo>
                          <a:lnTo>
                            <a:pt x="415" y="37"/>
                          </a:lnTo>
                          <a:lnTo>
                            <a:pt x="415" y="38"/>
                          </a:lnTo>
                          <a:lnTo>
                            <a:pt x="415" y="38"/>
                          </a:lnTo>
                          <a:lnTo>
                            <a:pt x="414" y="40"/>
                          </a:lnTo>
                          <a:lnTo>
                            <a:pt x="413" y="40"/>
                          </a:lnTo>
                          <a:lnTo>
                            <a:pt x="414" y="44"/>
                          </a:lnTo>
                          <a:lnTo>
                            <a:pt x="413" y="46"/>
                          </a:lnTo>
                          <a:lnTo>
                            <a:pt x="413" y="49"/>
                          </a:lnTo>
                          <a:lnTo>
                            <a:pt x="411" y="49"/>
                          </a:lnTo>
                          <a:lnTo>
                            <a:pt x="410" y="52"/>
                          </a:lnTo>
                          <a:lnTo>
                            <a:pt x="409" y="52"/>
                          </a:lnTo>
                          <a:lnTo>
                            <a:pt x="409" y="53"/>
                          </a:lnTo>
                          <a:lnTo>
                            <a:pt x="408" y="54"/>
                          </a:lnTo>
                          <a:lnTo>
                            <a:pt x="406" y="55"/>
                          </a:lnTo>
                          <a:lnTo>
                            <a:pt x="406" y="58"/>
                          </a:lnTo>
                          <a:lnTo>
                            <a:pt x="406" y="59"/>
                          </a:lnTo>
                          <a:lnTo>
                            <a:pt x="406" y="59"/>
                          </a:lnTo>
                          <a:lnTo>
                            <a:pt x="405" y="59"/>
                          </a:lnTo>
                          <a:lnTo>
                            <a:pt x="404" y="61"/>
                          </a:lnTo>
                          <a:lnTo>
                            <a:pt x="404" y="62"/>
                          </a:lnTo>
                          <a:lnTo>
                            <a:pt x="406" y="62"/>
                          </a:lnTo>
                          <a:lnTo>
                            <a:pt x="406" y="65"/>
                          </a:lnTo>
                          <a:lnTo>
                            <a:pt x="408" y="65"/>
                          </a:lnTo>
                          <a:lnTo>
                            <a:pt x="408" y="66"/>
                          </a:lnTo>
                          <a:lnTo>
                            <a:pt x="408" y="66"/>
                          </a:lnTo>
                          <a:lnTo>
                            <a:pt x="408" y="69"/>
                          </a:lnTo>
                          <a:lnTo>
                            <a:pt x="409" y="69"/>
                          </a:lnTo>
                          <a:lnTo>
                            <a:pt x="409" y="70"/>
                          </a:lnTo>
                          <a:lnTo>
                            <a:pt x="410" y="71"/>
                          </a:lnTo>
                          <a:lnTo>
                            <a:pt x="413" y="71"/>
                          </a:lnTo>
                          <a:lnTo>
                            <a:pt x="414" y="72"/>
                          </a:lnTo>
                          <a:lnTo>
                            <a:pt x="417" y="74"/>
                          </a:lnTo>
                          <a:lnTo>
                            <a:pt x="417" y="75"/>
                          </a:lnTo>
                          <a:lnTo>
                            <a:pt x="415" y="75"/>
                          </a:lnTo>
                          <a:lnTo>
                            <a:pt x="415" y="76"/>
                          </a:lnTo>
                          <a:lnTo>
                            <a:pt x="413" y="76"/>
                          </a:lnTo>
                          <a:lnTo>
                            <a:pt x="413" y="76"/>
                          </a:lnTo>
                          <a:lnTo>
                            <a:pt x="411" y="76"/>
                          </a:lnTo>
                          <a:lnTo>
                            <a:pt x="411" y="78"/>
                          </a:lnTo>
                          <a:lnTo>
                            <a:pt x="406" y="78"/>
                          </a:lnTo>
                          <a:lnTo>
                            <a:pt x="404" y="80"/>
                          </a:lnTo>
                          <a:lnTo>
                            <a:pt x="398" y="82"/>
                          </a:lnTo>
                          <a:lnTo>
                            <a:pt x="398" y="83"/>
                          </a:lnTo>
                          <a:lnTo>
                            <a:pt x="397" y="83"/>
                          </a:lnTo>
                          <a:lnTo>
                            <a:pt x="396" y="84"/>
                          </a:lnTo>
                          <a:lnTo>
                            <a:pt x="394" y="84"/>
                          </a:lnTo>
                          <a:lnTo>
                            <a:pt x="394" y="86"/>
                          </a:lnTo>
                          <a:lnTo>
                            <a:pt x="392" y="86"/>
                          </a:lnTo>
                          <a:lnTo>
                            <a:pt x="392" y="83"/>
                          </a:lnTo>
                          <a:lnTo>
                            <a:pt x="393" y="82"/>
                          </a:lnTo>
                          <a:lnTo>
                            <a:pt x="393" y="82"/>
                          </a:lnTo>
                          <a:lnTo>
                            <a:pt x="394" y="82"/>
                          </a:lnTo>
                          <a:lnTo>
                            <a:pt x="394" y="80"/>
                          </a:lnTo>
                          <a:lnTo>
                            <a:pt x="393" y="80"/>
                          </a:lnTo>
                          <a:lnTo>
                            <a:pt x="392" y="79"/>
                          </a:lnTo>
                          <a:lnTo>
                            <a:pt x="391" y="79"/>
                          </a:lnTo>
                          <a:lnTo>
                            <a:pt x="391" y="76"/>
                          </a:lnTo>
                          <a:lnTo>
                            <a:pt x="388" y="78"/>
                          </a:lnTo>
                          <a:lnTo>
                            <a:pt x="385" y="78"/>
                          </a:lnTo>
                          <a:lnTo>
                            <a:pt x="381" y="78"/>
                          </a:lnTo>
                          <a:lnTo>
                            <a:pt x="381" y="78"/>
                          </a:lnTo>
                          <a:lnTo>
                            <a:pt x="377" y="78"/>
                          </a:lnTo>
                          <a:lnTo>
                            <a:pt x="377" y="78"/>
                          </a:lnTo>
                          <a:lnTo>
                            <a:pt x="376" y="78"/>
                          </a:lnTo>
                          <a:lnTo>
                            <a:pt x="376" y="76"/>
                          </a:lnTo>
                          <a:lnTo>
                            <a:pt x="376" y="76"/>
                          </a:lnTo>
                          <a:lnTo>
                            <a:pt x="375" y="76"/>
                          </a:lnTo>
                          <a:lnTo>
                            <a:pt x="374" y="76"/>
                          </a:lnTo>
                          <a:lnTo>
                            <a:pt x="371" y="78"/>
                          </a:lnTo>
                          <a:lnTo>
                            <a:pt x="370" y="78"/>
                          </a:lnTo>
                          <a:lnTo>
                            <a:pt x="370" y="80"/>
                          </a:lnTo>
                          <a:lnTo>
                            <a:pt x="371" y="80"/>
                          </a:lnTo>
                          <a:lnTo>
                            <a:pt x="371" y="82"/>
                          </a:lnTo>
                          <a:lnTo>
                            <a:pt x="374" y="82"/>
                          </a:lnTo>
                          <a:lnTo>
                            <a:pt x="374" y="83"/>
                          </a:lnTo>
                          <a:lnTo>
                            <a:pt x="375" y="84"/>
                          </a:lnTo>
                          <a:lnTo>
                            <a:pt x="371" y="84"/>
                          </a:lnTo>
                          <a:lnTo>
                            <a:pt x="372" y="86"/>
                          </a:lnTo>
                          <a:lnTo>
                            <a:pt x="371" y="86"/>
                          </a:lnTo>
                          <a:lnTo>
                            <a:pt x="371" y="87"/>
                          </a:lnTo>
                          <a:lnTo>
                            <a:pt x="368" y="86"/>
                          </a:lnTo>
                          <a:lnTo>
                            <a:pt x="368" y="86"/>
                          </a:lnTo>
                          <a:lnTo>
                            <a:pt x="367" y="87"/>
                          </a:lnTo>
                          <a:lnTo>
                            <a:pt x="368" y="88"/>
                          </a:lnTo>
                          <a:lnTo>
                            <a:pt x="367" y="88"/>
                          </a:lnTo>
                          <a:lnTo>
                            <a:pt x="366" y="87"/>
                          </a:lnTo>
                          <a:lnTo>
                            <a:pt x="366" y="87"/>
                          </a:lnTo>
                          <a:lnTo>
                            <a:pt x="366" y="84"/>
                          </a:lnTo>
                          <a:lnTo>
                            <a:pt x="364" y="84"/>
                          </a:lnTo>
                          <a:lnTo>
                            <a:pt x="363" y="83"/>
                          </a:lnTo>
                          <a:lnTo>
                            <a:pt x="362" y="80"/>
                          </a:lnTo>
                          <a:lnTo>
                            <a:pt x="362" y="80"/>
                          </a:lnTo>
                          <a:lnTo>
                            <a:pt x="362" y="82"/>
                          </a:lnTo>
                          <a:lnTo>
                            <a:pt x="362" y="82"/>
                          </a:lnTo>
                          <a:lnTo>
                            <a:pt x="360" y="82"/>
                          </a:lnTo>
                          <a:lnTo>
                            <a:pt x="360" y="84"/>
                          </a:lnTo>
                          <a:lnTo>
                            <a:pt x="360" y="84"/>
                          </a:lnTo>
                          <a:lnTo>
                            <a:pt x="359" y="88"/>
                          </a:lnTo>
                          <a:lnTo>
                            <a:pt x="359" y="88"/>
                          </a:lnTo>
                          <a:lnTo>
                            <a:pt x="360" y="88"/>
                          </a:lnTo>
                          <a:lnTo>
                            <a:pt x="360" y="88"/>
                          </a:lnTo>
                          <a:lnTo>
                            <a:pt x="362" y="89"/>
                          </a:lnTo>
                          <a:lnTo>
                            <a:pt x="362" y="92"/>
                          </a:lnTo>
                          <a:lnTo>
                            <a:pt x="363" y="93"/>
                          </a:lnTo>
                          <a:lnTo>
                            <a:pt x="364" y="95"/>
                          </a:lnTo>
                          <a:lnTo>
                            <a:pt x="366" y="96"/>
                          </a:lnTo>
                          <a:lnTo>
                            <a:pt x="367" y="99"/>
                          </a:lnTo>
                          <a:lnTo>
                            <a:pt x="364" y="99"/>
                          </a:lnTo>
                          <a:lnTo>
                            <a:pt x="363" y="96"/>
                          </a:lnTo>
                          <a:lnTo>
                            <a:pt x="362" y="96"/>
                          </a:lnTo>
                          <a:lnTo>
                            <a:pt x="362" y="99"/>
                          </a:lnTo>
                          <a:lnTo>
                            <a:pt x="363" y="100"/>
                          </a:lnTo>
                          <a:lnTo>
                            <a:pt x="364" y="101"/>
                          </a:lnTo>
                          <a:lnTo>
                            <a:pt x="363" y="101"/>
                          </a:lnTo>
                          <a:lnTo>
                            <a:pt x="362" y="103"/>
                          </a:lnTo>
                          <a:lnTo>
                            <a:pt x="362" y="103"/>
                          </a:lnTo>
                          <a:lnTo>
                            <a:pt x="362" y="103"/>
                          </a:lnTo>
                          <a:lnTo>
                            <a:pt x="362" y="103"/>
                          </a:lnTo>
                          <a:lnTo>
                            <a:pt x="360" y="103"/>
                          </a:lnTo>
                          <a:lnTo>
                            <a:pt x="360" y="104"/>
                          </a:lnTo>
                          <a:lnTo>
                            <a:pt x="362" y="104"/>
                          </a:lnTo>
                          <a:lnTo>
                            <a:pt x="362" y="104"/>
                          </a:lnTo>
                          <a:lnTo>
                            <a:pt x="364" y="104"/>
                          </a:lnTo>
                          <a:lnTo>
                            <a:pt x="364" y="104"/>
                          </a:lnTo>
                          <a:lnTo>
                            <a:pt x="363" y="103"/>
                          </a:lnTo>
                          <a:lnTo>
                            <a:pt x="363" y="103"/>
                          </a:lnTo>
                          <a:lnTo>
                            <a:pt x="363" y="103"/>
                          </a:lnTo>
                          <a:lnTo>
                            <a:pt x="364" y="101"/>
                          </a:lnTo>
                          <a:lnTo>
                            <a:pt x="366" y="101"/>
                          </a:lnTo>
                          <a:lnTo>
                            <a:pt x="367" y="101"/>
                          </a:lnTo>
                          <a:lnTo>
                            <a:pt x="367" y="103"/>
                          </a:lnTo>
                          <a:lnTo>
                            <a:pt x="368" y="103"/>
                          </a:lnTo>
                          <a:lnTo>
                            <a:pt x="370" y="103"/>
                          </a:lnTo>
                          <a:lnTo>
                            <a:pt x="370" y="104"/>
                          </a:lnTo>
                          <a:lnTo>
                            <a:pt x="372" y="105"/>
                          </a:lnTo>
                          <a:lnTo>
                            <a:pt x="374" y="106"/>
                          </a:lnTo>
                          <a:lnTo>
                            <a:pt x="376" y="106"/>
                          </a:lnTo>
                          <a:lnTo>
                            <a:pt x="376" y="109"/>
                          </a:lnTo>
                          <a:lnTo>
                            <a:pt x="379" y="110"/>
                          </a:lnTo>
                          <a:lnTo>
                            <a:pt x="379" y="112"/>
                          </a:lnTo>
                          <a:lnTo>
                            <a:pt x="379" y="112"/>
                          </a:lnTo>
                          <a:lnTo>
                            <a:pt x="379" y="112"/>
                          </a:lnTo>
                          <a:lnTo>
                            <a:pt x="380" y="113"/>
                          </a:lnTo>
                          <a:lnTo>
                            <a:pt x="379" y="113"/>
                          </a:lnTo>
                          <a:lnTo>
                            <a:pt x="379" y="113"/>
                          </a:lnTo>
                          <a:lnTo>
                            <a:pt x="375" y="110"/>
                          </a:lnTo>
                          <a:lnTo>
                            <a:pt x="375" y="109"/>
                          </a:lnTo>
                          <a:lnTo>
                            <a:pt x="371" y="109"/>
                          </a:lnTo>
                          <a:lnTo>
                            <a:pt x="370" y="108"/>
                          </a:lnTo>
                          <a:lnTo>
                            <a:pt x="370" y="108"/>
                          </a:lnTo>
                          <a:lnTo>
                            <a:pt x="368" y="108"/>
                          </a:lnTo>
                          <a:lnTo>
                            <a:pt x="368" y="106"/>
                          </a:lnTo>
                          <a:lnTo>
                            <a:pt x="367" y="105"/>
                          </a:lnTo>
                          <a:lnTo>
                            <a:pt x="366" y="105"/>
                          </a:lnTo>
                          <a:lnTo>
                            <a:pt x="364" y="104"/>
                          </a:lnTo>
                          <a:lnTo>
                            <a:pt x="364" y="105"/>
                          </a:lnTo>
                          <a:lnTo>
                            <a:pt x="366" y="105"/>
                          </a:lnTo>
                          <a:lnTo>
                            <a:pt x="366" y="106"/>
                          </a:lnTo>
                          <a:lnTo>
                            <a:pt x="367" y="108"/>
                          </a:lnTo>
                          <a:lnTo>
                            <a:pt x="367" y="108"/>
                          </a:lnTo>
                          <a:lnTo>
                            <a:pt x="368" y="108"/>
                          </a:lnTo>
                          <a:lnTo>
                            <a:pt x="370" y="110"/>
                          </a:lnTo>
                          <a:lnTo>
                            <a:pt x="371" y="110"/>
                          </a:lnTo>
                          <a:lnTo>
                            <a:pt x="372" y="112"/>
                          </a:lnTo>
                          <a:lnTo>
                            <a:pt x="372" y="112"/>
                          </a:lnTo>
                          <a:lnTo>
                            <a:pt x="372" y="114"/>
                          </a:lnTo>
                          <a:lnTo>
                            <a:pt x="372" y="117"/>
                          </a:lnTo>
                          <a:lnTo>
                            <a:pt x="371" y="116"/>
                          </a:lnTo>
                          <a:lnTo>
                            <a:pt x="370" y="116"/>
                          </a:lnTo>
                          <a:lnTo>
                            <a:pt x="368" y="114"/>
                          </a:lnTo>
                          <a:lnTo>
                            <a:pt x="368" y="113"/>
                          </a:lnTo>
                          <a:lnTo>
                            <a:pt x="367" y="113"/>
                          </a:lnTo>
                          <a:lnTo>
                            <a:pt x="367" y="114"/>
                          </a:lnTo>
                          <a:lnTo>
                            <a:pt x="364" y="114"/>
                          </a:lnTo>
                          <a:lnTo>
                            <a:pt x="364" y="116"/>
                          </a:lnTo>
                          <a:lnTo>
                            <a:pt x="366" y="116"/>
                          </a:lnTo>
                          <a:lnTo>
                            <a:pt x="366" y="117"/>
                          </a:lnTo>
                          <a:lnTo>
                            <a:pt x="366" y="117"/>
                          </a:lnTo>
                          <a:lnTo>
                            <a:pt x="367" y="117"/>
                          </a:lnTo>
                          <a:lnTo>
                            <a:pt x="367" y="118"/>
                          </a:lnTo>
                          <a:lnTo>
                            <a:pt x="367" y="118"/>
                          </a:lnTo>
                          <a:lnTo>
                            <a:pt x="368" y="120"/>
                          </a:lnTo>
                          <a:lnTo>
                            <a:pt x="367" y="120"/>
                          </a:lnTo>
                          <a:lnTo>
                            <a:pt x="367" y="121"/>
                          </a:lnTo>
                          <a:lnTo>
                            <a:pt x="364" y="121"/>
                          </a:lnTo>
                          <a:lnTo>
                            <a:pt x="360" y="120"/>
                          </a:lnTo>
                          <a:lnTo>
                            <a:pt x="360" y="120"/>
                          </a:lnTo>
                          <a:lnTo>
                            <a:pt x="360" y="124"/>
                          </a:lnTo>
                          <a:lnTo>
                            <a:pt x="353" y="122"/>
                          </a:lnTo>
                          <a:lnTo>
                            <a:pt x="353" y="124"/>
                          </a:lnTo>
                          <a:lnTo>
                            <a:pt x="350" y="124"/>
                          </a:lnTo>
                          <a:lnTo>
                            <a:pt x="350" y="122"/>
                          </a:lnTo>
                          <a:lnTo>
                            <a:pt x="349" y="120"/>
                          </a:lnTo>
                          <a:lnTo>
                            <a:pt x="350" y="118"/>
                          </a:lnTo>
                          <a:lnTo>
                            <a:pt x="350" y="117"/>
                          </a:lnTo>
                          <a:lnTo>
                            <a:pt x="349" y="114"/>
                          </a:lnTo>
                          <a:lnTo>
                            <a:pt x="347" y="114"/>
                          </a:lnTo>
                          <a:lnTo>
                            <a:pt x="347" y="113"/>
                          </a:lnTo>
                          <a:lnTo>
                            <a:pt x="347" y="113"/>
                          </a:lnTo>
                          <a:lnTo>
                            <a:pt x="347" y="112"/>
                          </a:lnTo>
                          <a:lnTo>
                            <a:pt x="349" y="112"/>
                          </a:lnTo>
                          <a:lnTo>
                            <a:pt x="349" y="110"/>
                          </a:lnTo>
                          <a:lnTo>
                            <a:pt x="351" y="110"/>
                          </a:lnTo>
                          <a:lnTo>
                            <a:pt x="351" y="110"/>
                          </a:lnTo>
                          <a:lnTo>
                            <a:pt x="354" y="110"/>
                          </a:lnTo>
                          <a:lnTo>
                            <a:pt x="354" y="110"/>
                          </a:lnTo>
                          <a:lnTo>
                            <a:pt x="355" y="110"/>
                          </a:lnTo>
                          <a:lnTo>
                            <a:pt x="356" y="113"/>
                          </a:lnTo>
                          <a:lnTo>
                            <a:pt x="360" y="113"/>
                          </a:lnTo>
                          <a:lnTo>
                            <a:pt x="362" y="112"/>
                          </a:lnTo>
                          <a:lnTo>
                            <a:pt x="360" y="112"/>
                          </a:lnTo>
                          <a:lnTo>
                            <a:pt x="360" y="112"/>
                          </a:lnTo>
                          <a:lnTo>
                            <a:pt x="359" y="112"/>
                          </a:lnTo>
                          <a:lnTo>
                            <a:pt x="358" y="109"/>
                          </a:lnTo>
                          <a:lnTo>
                            <a:pt x="354" y="109"/>
                          </a:lnTo>
                          <a:lnTo>
                            <a:pt x="354" y="108"/>
                          </a:lnTo>
                          <a:lnTo>
                            <a:pt x="351" y="108"/>
                          </a:lnTo>
                          <a:lnTo>
                            <a:pt x="349" y="108"/>
                          </a:lnTo>
                          <a:lnTo>
                            <a:pt x="347" y="109"/>
                          </a:lnTo>
                          <a:lnTo>
                            <a:pt x="346" y="108"/>
                          </a:lnTo>
                          <a:lnTo>
                            <a:pt x="346" y="106"/>
                          </a:lnTo>
                          <a:lnTo>
                            <a:pt x="346" y="105"/>
                          </a:lnTo>
                          <a:lnTo>
                            <a:pt x="346" y="103"/>
                          </a:lnTo>
                          <a:lnTo>
                            <a:pt x="347" y="103"/>
                          </a:lnTo>
                          <a:lnTo>
                            <a:pt x="347" y="101"/>
                          </a:lnTo>
                          <a:lnTo>
                            <a:pt x="346" y="101"/>
                          </a:lnTo>
                          <a:lnTo>
                            <a:pt x="345" y="101"/>
                          </a:lnTo>
                          <a:lnTo>
                            <a:pt x="345" y="101"/>
                          </a:lnTo>
                          <a:lnTo>
                            <a:pt x="342" y="99"/>
                          </a:lnTo>
                          <a:lnTo>
                            <a:pt x="342" y="97"/>
                          </a:lnTo>
                          <a:lnTo>
                            <a:pt x="339" y="96"/>
                          </a:lnTo>
                          <a:lnTo>
                            <a:pt x="339" y="93"/>
                          </a:lnTo>
                          <a:lnTo>
                            <a:pt x="338" y="93"/>
                          </a:lnTo>
                          <a:lnTo>
                            <a:pt x="338" y="92"/>
                          </a:lnTo>
                          <a:lnTo>
                            <a:pt x="338" y="92"/>
                          </a:lnTo>
                          <a:lnTo>
                            <a:pt x="338" y="91"/>
                          </a:lnTo>
                          <a:lnTo>
                            <a:pt x="337" y="91"/>
                          </a:lnTo>
                          <a:lnTo>
                            <a:pt x="337" y="89"/>
                          </a:lnTo>
                          <a:lnTo>
                            <a:pt x="334" y="88"/>
                          </a:lnTo>
                          <a:lnTo>
                            <a:pt x="334" y="87"/>
                          </a:lnTo>
                          <a:lnTo>
                            <a:pt x="333" y="87"/>
                          </a:lnTo>
                          <a:lnTo>
                            <a:pt x="332" y="86"/>
                          </a:lnTo>
                          <a:lnTo>
                            <a:pt x="332" y="84"/>
                          </a:lnTo>
                          <a:lnTo>
                            <a:pt x="330" y="82"/>
                          </a:lnTo>
                          <a:lnTo>
                            <a:pt x="330" y="82"/>
                          </a:lnTo>
                          <a:lnTo>
                            <a:pt x="330" y="80"/>
                          </a:lnTo>
                          <a:lnTo>
                            <a:pt x="330" y="78"/>
                          </a:lnTo>
                          <a:lnTo>
                            <a:pt x="330" y="76"/>
                          </a:lnTo>
                          <a:lnTo>
                            <a:pt x="332" y="76"/>
                          </a:lnTo>
                          <a:lnTo>
                            <a:pt x="332" y="74"/>
                          </a:lnTo>
                          <a:lnTo>
                            <a:pt x="332" y="74"/>
                          </a:lnTo>
                          <a:lnTo>
                            <a:pt x="332" y="72"/>
                          </a:lnTo>
                          <a:lnTo>
                            <a:pt x="332" y="72"/>
                          </a:lnTo>
                          <a:lnTo>
                            <a:pt x="330" y="71"/>
                          </a:lnTo>
                          <a:lnTo>
                            <a:pt x="330" y="71"/>
                          </a:lnTo>
                          <a:lnTo>
                            <a:pt x="332" y="71"/>
                          </a:lnTo>
                          <a:lnTo>
                            <a:pt x="332" y="70"/>
                          </a:lnTo>
                          <a:lnTo>
                            <a:pt x="332" y="70"/>
                          </a:lnTo>
                          <a:lnTo>
                            <a:pt x="332" y="66"/>
                          </a:lnTo>
                          <a:lnTo>
                            <a:pt x="332" y="66"/>
                          </a:lnTo>
                          <a:lnTo>
                            <a:pt x="332" y="66"/>
                          </a:lnTo>
                          <a:lnTo>
                            <a:pt x="328" y="66"/>
                          </a:lnTo>
                          <a:lnTo>
                            <a:pt x="328" y="63"/>
                          </a:lnTo>
                          <a:lnTo>
                            <a:pt x="326" y="62"/>
                          </a:lnTo>
                          <a:lnTo>
                            <a:pt x="325" y="62"/>
                          </a:lnTo>
                          <a:lnTo>
                            <a:pt x="325" y="61"/>
                          </a:lnTo>
                          <a:lnTo>
                            <a:pt x="322" y="61"/>
                          </a:lnTo>
                          <a:lnTo>
                            <a:pt x="322" y="61"/>
                          </a:lnTo>
                          <a:lnTo>
                            <a:pt x="321" y="61"/>
                          </a:lnTo>
                          <a:lnTo>
                            <a:pt x="320" y="61"/>
                          </a:lnTo>
                          <a:lnTo>
                            <a:pt x="316" y="55"/>
                          </a:lnTo>
                          <a:lnTo>
                            <a:pt x="313" y="57"/>
                          </a:lnTo>
                          <a:lnTo>
                            <a:pt x="313" y="55"/>
                          </a:lnTo>
                          <a:lnTo>
                            <a:pt x="312" y="55"/>
                          </a:lnTo>
                          <a:lnTo>
                            <a:pt x="312" y="54"/>
                          </a:lnTo>
                          <a:lnTo>
                            <a:pt x="309" y="53"/>
                          </a:lnTo>
                          <a:lnTo>
                            <a:pt x="308" y="52"/>
                          </a:lnTo>
                          <a:lnTo>
                            <a:pt x="305" y="50"/>
                          </a:lnTo>
                          <a:lnTo>
                            <a:pt x="305" y="49"/>
                          </a:lnTo>
                          <a:lnTo>
                            <a:pt x="304" y="48"/>
                          </a:lnTo>
                          <a:lnTo>
                            <a:pt x="304" y="48"/>
                          </a:lnTo>
                          <a:lnTo>
                            <a:pt x="304" y="48"/>
                          </a:lnTo>
                          <a:lnTo>
                            <a:pt x="303" y="48"/>
                          </a:lnTo>
                          <a:lnTo>
                            <a:pt x="302" y="48"/>
                          </a:lnTo>
                          <a:lnTo>
                            <a:pt x="302" y="48"/>
                          </a:lnTo>
                          <a:lnTo>
                            <a:pt x="302" y="48"/>
                          </a:lnTo>
                          <a:lnTo>
                            <a:pt x="300" y="48"/>
                          </a:lnTo>
                          <a:lnTo>
                            <a:pt x="300" y="48"/>
                          </a:lnTo>
                          <a:lnTo>
                            <a:pt x="298" y="48"/>
                          </a:lnTo>
                          <a:lnTo>
                            <a:pt x="298" y="46"/>
                          </a:lnTo>
                          <a:lnTo>
                            <a:pt x="298" y="46"/>
                          </a:lnTo>
                          <a:lnTo>
                            <a:pt x="298" y="45"/>
                          </a:lnTo>
                          <a:lnTo>
                            <a:pt x="295" y="45"/>
                          </a:lnTo>
                          <a:lnTo>
                            <a:pt x="294" y="44"/>
                          </a:lnTo>
                          <a:lnTo>
                            <a:pt x="292" y="44"/>
                          </a:lnTo>
                          <a:lnTo>
                            <a:pt x="292" y="44"/>
                          </a:lnTo>
                          <a:lnTo>
                            <a:pt x="291" y="42"/>
                          </a:lnTo>
                          <a:lnTo>
                            <a:pt x="291" y="41"/>
                          </a:lnTo>
                          <a:lnTo>
                            <a:pt x="292" y="41"/>
                          </a:lnTo>
                          <a:lnTo>
                            <a:pt x="294" y="40"/>
                          </a:lnTo>
                          <a:lnTo>
                            <a:pt x="292" y="40"/>
                          </a:lnTo>
                          <a:lnTo>
                            <a:pt x="291" y="38"/>
                          </a:lnTo>
                          <a:lnTo>
                            <a:pt x="290" y="37"/>
                          </a:lnTo>
                          <a:lnTo>
                            <a:pt x="290" y="36"/>
                          </a:lnTo>
                          <a:lnTo>
                            <a:pt x="288" y="34"/>
                          </a:lnTo>
                          <a:lnTo>
                            <a:pt x="287" y="34"/>
                          </a:lnTo>
                          <a:lnTo>
                            <a:pt x="287" y="32"/>
                          </a:lnTo>
                          <a:lnTo>
                            <a:pt x="287" y="29"/>
                          </a:lnTo>
                          <a:lnTo>
                            <a:pt x="287" y="28"/>
                          </a:lnTo>
                          <a:lnTo>
                            <a:pt x="287" y="27"/>
                          </a:lnTo>
                          <a:lnTo>
                            <a:pt x="286" y="25"/>
                          </a:lnTo>
                          <a:lnTo>
                            <a:pt x="284" y="24"/>
                          </a:lnTo>
                          <a:lnTo>
                            <a:pt x="283" y="31"/>
                          </a:lnTo>
                          <a:lnTo>
                            <a:pt x="281" y="31"/>
                          </a:lnTo>
                          <a:lnTo>
                            <a:pt x="281" y="31"/>
                          </a:lnTo>
                          <a:lnTo>
                            <a:pt x="279" y="31"/>
                          </a:lnTo>
                          <a:lnTo>
                            <a:pt x="279" y="33"/>
                          </a:lnTo>
                          <a:lnTo>
                            <a:pt x="279" y="33"/>
                          </a:lnTo>
                          <a:lnTo>
                            <a:pt x="279" y="33"/>
                          </a:lnTo>
                          <a:lnTo>
                            <a:pt x="278" y="33"/>
                          </a:lnTo>
                          <a:lnTo>
                            <a:pt x="278" y="33"/>
                          </a:lnTo>
                          <a:lnTo>
                            <a:pt x="278" y="33"/>
                          </a:lnTo>
                          <a:lnTo>
                            <a:pt x="277" y="32"/>
                          </a:lnTo>
                          <a:lnTo>
                            <a:pt x="277" y="31"/>
                          </a:lnTo>
                          <a:lnTo>
                            <a:pt x="277" y="28"/>
                          </a:lnTo>
                          <a:lnTo>
                            <a:pt x="277" y="27"/>
                          </a:lnTo>
                          <a:lnTo>
                            <a:pt x="275" y="27"/>
                          </a:lnTo>
                          <a:lnTo>
                            <a:pt x="275" y="25"/>
                          </a:lnTo>
                          <a:lnTo>
                            <a:pt x="275" y="24"/>
                          </a:lnTo>
                          <a:lnTo>
                            <a:pt x="277" y="23"/>
                          </a:lnTo>
                          <a:lnTo>
                            <a:pt x="278" y="21"/>
                          </a:lnTo>
                          <a:lnTo>
                            <a:pt x="277" y="21"/>
                          </a:lnTo>
                          <a:lnTo>
                            <a:pt x="277" y="20"/>
                          </a:lnTo>
                          <a:lnTo>
                            <a:pt x="277" y="20"/>
                          </a:lnTo>
                          <a:lnTo>
                            <a:pt x="277" y="20"/>
                          </a:lnTo>
                          <a:lnTo>
                            <a:pt x="277" y="20"/>
                          </a:lnTo>
                          <a:lnTo>
                            <a:pt x="273" y="20"/>
                          </a:lnTo>
                          <a:lnTo>
                            <a:pt x="273" y="21"/>
                          </a:lnTo>
                          <a:lnTo>
                            <a:pt x="270" y="21"/>
                          </a:lnTo>
                          <a:lnTo>
                            <a:pt x="269" y="23"/>
                          </a:lnTo>
                          <a:lnTo>
                            <a:pt x="267" y="23"/>
                          </a:lnTo>
                          <a:lnTo>
                            <a:pt x="267" y="24"/>
                          </a:lnTo>
                          <a:lnTo>
                            <a:pt x="265" y="23"/>
                          </a:lnTo>
                          <a:lnTo>
                            <a:pt x="265" y="23"/>
                          </a:lnTo>
                          <a:lnTo>
                            <a:pt x="265" y="23"/>
                          </a:lnTo>
                          <a:lnTo>
                            <a:pt x="265" y="25"/>
                          </a:lnTo>
                          <a:lnTo>
                            <a:pt x="266" y="27"/>
                          </a:lnTo>
                          <a:lnTo>
                            <a:pt x="266" y="28"/>
                          </a:lnTo>
                          <a:lnTo>
                            <a:pt x="266" y="29"/>
                          </a:lnTo>
                          <a:lnTo>
                            <a:pt x="266" y="32"/>
                          </a:lnTo>
                          <a:lnTo>
                            <a:pt x="265" y="33"/>
                          </a:lnTo>
                          <a:lnTo>
                            <a:pt x="264" y="33"/>
                          </a:lnTo>
                          <a:lnTo>
                            <a:pt x="264" y="34"/>
                          </a:lnTo>
                          <a:lnTo>
                            <a:pt x="264" y="37"/>
                          </a:lnTo>
                          <a:lnTo>
                            <a:pt x="264" y="38"/>
                          </a:lnTo>
                          <a:lnTo>
                            <a:pt x="265" y="40"/>
                          </a:lnTo>
                          <a:lnTo>
                            <a:pt x="265" y="41"/>
                          </a:lnTo>
                          <a:lnTo>
                            <a:pt x="265" y="41"/>
                          </a:lnTo>
                          <a:lnTo>
                            <a:pt x="266" y="41"/>
                          </a:lnTo>
                          <a:lnTo>
                            <a:pt x="266" y="42"/>
                          </a:lnTo>
                          <a:lnTo>
                            <a:pt x="267" y="42"/>
                          </a:lnTo>
                          <a:lnTo>
                            <a:pt x="267" y="42"/>
                          </a:lnTo>
                          <a:lnTo>
                            <a:pt x="270" y="42"/>
                          </a:lnTo>
                          <a:lnTo>
                            <a:pt x="270" y="44"/>
                          </a:lnTo>
                          <a:lnTo>
                            <a:pt x="273" y="44"/>
                          </a:lnTo>
                          <a:lnTo>
                            <a:pt x="273" y="44"/>
                          </a:lnTo>
                          <a:lnTo>
                            <a:pt x="274" y="45"/>
                          </a:lnTo>
                          <a:lnTo>
                            <a:pt x="274" y="46"/>
                          </a:lnTo>
                          <a:lnTo>
                            <a:pt x="275" y="46"/>
                          </a:lnTo>
                          <a:lnTo>
                            <a:pt x="275" y="48"/>
                          </a:lnTo>
                          <a:lnTo>
                            <a:pt x="278" y="49"/>
                          </a:lnTo>
                          <a:lnTo>
                            <a:pt x="278" y="52"/>
                          </a:lnTo>
                          <a:lnTo>
                            <a:pt x="278" y="52"/>
                          </a:lnTo>
                          <a:lnTo>
                            <a:pt x="278" y="53"/>
                          </a:lnTo>
                          <a:lnTo>
                            <a:pt x="279" y="53"/>
                          </a:lnTo>
                          <a:lnTo>
                            <a:pt x="279" y="54"/>
                          </a:lnTo>
                          <a:lnTo>
                            <a:pt x="279" y="54"/>
                          </a:lnTo>
                          <a:lnTo>
                            <a:pt x="281" y="57"/>
                          </a:lnTo>
                          <a:lnTo>
                            <a:pt x="281" y="57"/>
                          </a:lnTo>
                          <a:lnTo>
                            <a:pt x="281" y="58"/>
                          </a:lnTo>
                          <a:lnTo>
                            <a:pt x="284" y="61"/>
                          </a:lnTo>
                          <a:lnTo>
                            <a:pt x="284" y="62"/>
                          </a:lnTo>
                          <a:lnTo>
                            <a:pt x="287" y="65"/>
                          </a:lnTo>
                          <a:lnTo>
                            <a:pt x="287" y="65"/>
                          </a:lnTo>
                          <a:lnTo>
                            <a:pt x="288" y="65"/>
                          </a:lnTo>
                          <a:lnTo>
                            <a:pt x="290" y="66"/>
                          </a:lnTo>
                          <a:lnTo>
                            <a:pt x="294" y="66"/>
                          </a:lnTo>
                          <a:lnTo>
                            <a:pt x="294" y="67"/>
                          </a:lnTo>
                          <a:lnTo>
                            <a:pt x="295" y="66"/>
                          </a:lnTo>
                          <a:lnTo>
                            <a:pt x="295" y="67"/>
                          </a:lnTo>
                          <a:lnTo>
                            <a:pt x="298" y="67"/>
                          </a:lnTo>
                          <a:lnTo>
                            <a:pt x="300" y="67"/>
                          </a:lnTo>
                          <a:lnTo>
                            <a:pt x="299" y="71"/>
                          </a:lnTo>
                          <a:lnTo>
                            <a:pt x="299" y="71"/>
                          </a:lnTo>
                          <a:lnTo>
                            <a:pt x="302" y="74"/>
                          </a:lnTo>
                          <a:lnTo>
                            <a:pt x="304" y="75"/>
                          </a:lnTo>
                          <a:lnTo>
                            <a:pt x="307" y="76"/>
                          </a:lnTo>
                          <a:lnTo>
                            <a:pt x="308" y="76"/>
                          </a:lnTo>
                          <a:lnTo>
                            <a:pt x="309" y="78"/>
                          </a:lnTo>
                          <a:lnTo>
                            <a:pt x="311" y="78"/>
                          </a:lnTo>
                          <a:lnTo>
                            <a:pt x="315" y="82"/>
                          </a:lnTo>
                          <a:lnTo>
                            <a:pt x="316" y="83"/>
                          </a:lnTo>
                          <a:lnTo>
                            <a:pt x="317" y="83"/>
                          </a:lnTo>
                          <a:lnTo>
                            <a:pt x="317" y="84"/>
                          </a:lnTo>
                          <a:lnTo>
                            <a:pt x="317" y="87"/>
                          </a:lnTo>
                          <a:lnTo>
                            <a:pt x="319" y="87"/>
                          </a:lnTo>
                          <a:lnTo>
                            <a:pt x="319" y="87"/>
                          </a:lnTo>
                          <a:lnTo>
                            <a:pt x="319" y="88"/>
                          </a:lnTo>
                          <a:lnTo>
                            <a:pt x="317" y="88"/>
                          </a:lnTo>
                          <a:lnTo>
                            <a:pt x="317" y="88"/>
                          </a:lnTo>
                          <a:lnTo>
                            <a:pt x="317" y="89"/>
                          </a:lnTo>
                          <a:lnTo>
                            <a:pt x="315" y="89"/>
                          </a:lnTo>
                          <a:lnTo>
                            <a:pt x="315" y="86"/>
                          </a:lnTo>
                          <a:lnTo>
                            <a:pt x="312" y="86"/>
                          </a:lnTo>
                          <a:lnTo>
                            <a:pt x="309" y="86"/>
                          </a:lnTo>
                          <a:lnTo>
                            <a:pt x="308" y="84"/>
                          </a:lnTo>
                          <a:lnTo>
                            <a:pt x="307" y="83"/>
                          </a:lnTo>
                          <a:lnTo>
                            <a:pt x="305" y="83"/>
                          </a:lnTo>
                          <a:lnTo>
                            <a:pt x="304" y="86"/>
                          </a:lnTo>
                          <a:lnTo>
                            <a:pt x="303" y="88"/>
                          </a:lnTo>
                          <a:lnTo>
                            <a:pt x="302" y="91"/>
                          </a:lnTo>
                          <a:lnTo>
                            <a:pt x="303" y="92"/>
                          </a:lnTo>
                          <a:lnTo>
                            <a:pt x="304" y="92"/>
                          </a:lnTo>
                          <a:lnTo>
                            <a:pt x="304" y="93"/>
                          </a:lnTo>
                          <a:lnTo>
                            <a:pt x="304" y="95"/>
                          </a:lnTo>
                          <a:lnTo>
                            <a:pt x="305" y="96"/>
                          </a:lnTo>
                          <a:lnTo>
                            <a:pt x="307" y="96"/>
                          </a:lnTo>
                          <a:lnTo>
                            <a:pt x="307" y="97"/>
                          </a:lnTo>
                          <a:lnTo>
                            <a:pt x="307" y="99"/>
                          </a:lnTo>
                          <a:lnTo>
                            <a:pt x="307" y="99"/>
                          </a:lnTo>
                          <a:lnTo>
                            <a:pt x="307" y="103"/>
                          </a:lnTo>
                          <a:lnTo>
                            <a:pt x="307" y="103"/>
                          </a:lnTo>
                          <a:lnTo>
                            <a:pt x="305" y="104"/>
                          </a:lnTo>
                          <a:lnTo>
                            <a:pt x="304" y="104"/>
                          </a:lnTo>
                          <a:lnTo>
                            <a:pt x="304" y="104"/>
                          </a:lnTo>
                          <a:lnTo>
                            <a:pt x="303" y="105"/>
                          </a:lnTo>
                          <a:lnTo>
                            <a:pt x="303" y="109"/>
                          </a:lnTo>
                          <a:lnTo>
                            <a:pt x="302" y="109"/>
                          </a:lnTo>
                          <a:lnTo>
                            <a:pt x="302" y="110"/>
                          </a:lnTo>
                          <a:lnTo>
                            <a:pt x="300" y="110"/>
                          </a:lnTo>
                          <a:lnTo>
                            <a:pt x="300" y="112"/>
                          </a:lnTo>
                          <a:lnTo>
                            <a:pt x="299" y="112"/>
                          </a:lnTo>
                          <a:lnTo>
                            <a:pt x="299" y="114"/>
                          </a:lnTo>
                          <a:lnTo>
                            <a:pt x="298" y="114"/>
                          </a:lnTo>
                          <a:lnTo>
                            <a:pt x="296" y="114"/>
                          </a:lnTo>
                          <a:lnTo>
                            <a:pt x="296" y="114"/>
                          </a:lnTo>
                          <a:lnTo>
                            <a:pt x="294" y="114"/>
                          </a:lnTo>
                          <a:lnTo>
                            <a:pt x="295" y="112"/>
                          </a:lnTo>
                          <a:lnTo>
                            <a:pt x="295" y="110"/>
                          </a:lnTo>
                          <a:lnTo>
                            <a:pt x="295" y="108"/>
                          </a:lnTo>
                          <a:lnTo>
                            <a:pt x="296" y="108"/>
                          </a:lnTo>
                          <a:lnTo>
                            <a:pt x="296" y="104"/>
                          </a:lnTo>
                          <a:lnTo>
                            <a:pt x="298" y="104"/>
                          </a:lnTo>
                          <a:lnTo>
                            <a:pt x="298" y="104"/>
                          </a:lnTo>
                          <a:lnTo>
                            <a:pt x="298" y="104"/>
                          </a:lnTo>
                          <a:lnTo>
                            <a:pt x="299" y="104"/>
                          </a:lnTo>
                          <a:lnTo>
                            <a:pt x="298" y="100"/>
                          </a:lnTo>
                          <a:lnTo>
                            <a:pt x="298" y="100"/>
                          </a:lnTo>
                          <a:lnTo>
                            <a:pt x="296" y="97"/>
                          </a:lnTo>
                          <a:lnTo>
                            <a:pt x="298" y="96"/>
                          </a:lnTo>
                          <a:lnTo>
                            <a:pt x="298" y="96"/>
                          </a:lnTo>
                          <a:lnTo>
                            <a:pt x="298" y="96"/>
                          </a:lnTo>
                          <a:lnTo>
                            <a:pt x="295" y="89"/>
                          </a:lnTo>
                          <a:lnTo>
                            <a:pt x="294" y="89"/>
                          </a:lnTo>
                          <a:lnTo>
                            <a:pt x="291" y="88"/>
                          </a:lnTo>
                          <a:lnTo>
                            <a:pt x="290" y="87"/>
                          </a:lnTo>
                          <a:lnTo>
                            <a:pt x="288" y="87"/>
                          </a:lnTo>
                          <a:lnTo>
                            <a:pt x="288" y="84"/>
                          </a:lnTo>
                          <a:lnTo>
                            <a:pt x="287" y="83"/>
                          </a:lnTo>
                          <a:lnTo>
                            <a:pt x="286" y="82"/>
                          </a:lnTo>
                          <a:lnTo>
                            <a:pt x="283" y="82"/>
                          </a:lnTo>
                          <a:lnTo>
                            <a:pt x="283" y="79"/>
                          </a:lnTo>
                          <a:lnTo>
                            <a:pt x="282" y="79"/>
                          </a:lnTo>
                          <a:lnTo>
                            <a:pt x="279" y="78"/>
                          </a:lnTo>
                          <a:lnTo>
                            <a:pt x="278" y="76"/>
                          </a:lnTo>
                          <a:lnTo>
                            <a:pt x="278" y="75"/>
                          </a:lnTo>
                          <a:lnTo>
                            <a:pt x="274" y="75"/>
                          </a:lnTo>
                          <a:lnTo>
                            <a:pt x="274" y="75"/>
                          </a:lnTo>
                          <a:lnTo>
                            <a:pt x="273" y="75"/>
                          </a:lnTo>
                          <a:lnTo>
                            <a:pt x="271" y="74"/>
                          </a:lnTo>
                          <a:lnTo>
                            <a:pt x="266" y="72"/>
                          </a:lnTo>
                          <a:lnTo>
                            <a:pt x="264" y="69"/>
                          </a:lnTo>
                          <a:lnTo>
                            <a:pt x="264" y="67"/>
                          </a:lnTo>
                          <a:lnTo>
                            <a:pt x="262" y="67"/>
                          </a:lnTo>
                          <a:lnTo>
                            <a:pt x="262" y="66"/>
                          </a:lnTo>
                          <a:lnTo>
                            <a:pt x="261" y="66"/>
                          </a:lnTo>
                          <a:lnTo>
                            <a:pt x="260" y="63"/>
                          </a:lnTo>
                          <a:lnTo>
                            <a:pt x="257" y="62"/>
                          </a:lnTo>
                          <a:lnTo>
                            <a:pt x="256" y="61"/>
                          </a:lnTo>
                          <a:lnTo>
                            <a:pt x="254" y="58"/>
                          </a:lnTo>
                          <a:lnTo>
                            <a:pt x="253" y="55"/>
                          </a:lnTo>
                          <a:lnTo>
                            <a:pt x="253" y="53"/>
                          </a:lnTo>
                          <a:lnTo>
                            <a:pt x="250" y="52"/>
                          </a:lnTo>
                          <a:lnTo>
                            <a:pt x="250" y="49"/>
                          </a:lnTo>
                          <a:lnTo>
                            <a:pt x="250" y="49"/>
                          </a:lnTo>
                          <a:lnTo>
                            <a:pt x="250" y="48"/>
                          </a:lnTo>
                          <a:lnTo>
                            <a:pt x="248" y="46"/>
                          </a:lnTo>
                          <a:lnTo>
                            <a:pt x="248" y="42"/>
                          </a:lnTo>
                          <a:lnTo>
                            <a:pt x="248" y="42"/>
                          </a:lnTo>
                          <a:lnTo>
                            <a:pt x="248" y="41"/>
                          </a:lnTo>
                          <a:lnTo>
                            <a:pt x="245" y="41"/>
                          </a:lnTo>
                          <a:lnTo>
                            <a:pt x="244" y="40"/>
                          </a:lnTo>
                          <a:lnTo>
                            <a:pt x="244" y="38"/>
                          </a:lnTo>
                          <a:lnTo>
                            <a:pt x="243" y="38"/>
                          </a:lnTo>
                          <a:lnTo>
                            <a:pt x="243" y="37"/>
                          </a:lnTo>
                          <a:lnTo>
                            <a:pt x="239" y="37"/>
                          </a:lnTo>
                          <a:lnTo>
                            <a:pt x="237" y="36"/>
                          </a:lnTo>
                          <a:lnTo>
                            <a:pt x="237" y="36"/>
                          </a:lnTo>
                          <a:lnTo>
                            <a:pt x="236" y="34"/>
                          </a:lnTo>
                          <a:lnTo>
                            <a:pt x="233" y="34"/>
                          </a:lnTo>
                          <a:lnTo>
                            <a:pt x="233" y="34"/>
                          </a:lnTo>
                          <a:lnTo>
                            <a:pt x="232" y="36"/>
                          </a:lnTo>
                          <a:lnTo>
                            <a:pt x="231" y="36"/>
                          </a:lnTo>
                          <a:lnTo>
                            <a:pt x="231" y="38"/>
                          </a:lnTo>
                          <a:lnTo>
                            <a:pt x="228" y="41"/>
                          </a:lnTo>
                          <a:lnTo>
                            <a:pt x="227" y="42"/>
                          </a:lnTo>
                          <a:lnTo>
                            <a:pt x="224" y="42"/>
                          </a:lnTo>
                          <a:lnTo>
                            <a:pt x="224" y="44"/>
                          </a:lnTo>
                          <a:lnTo>
                            <a:pt x="222" y="44"/>
                          </a:lnTo>
                          <a:lnTo>
                            <a:pt x="222" y="45"/>
                          </a:lnTo>
                          <a:lnTo>
                            <a:pt x="220" y="45"/>
                          </a:lnTo>
                          <a:lnTo>
                            <a:pt x="220" y="45"/>
                          </a:lnTo>
                          <a:lnTo>
                            <a:pt x="219" y="45"/>
                          </a:lnTo>
                          <a:lnTo>
                            <a:pt x="219" y="46"/>
                          </a:lnTo>
                          <a:lnTo>
                            <a:pt x="218" y="46"/>
                          </a:lnTo>
                          <a:lnTo>
                            <a:pt x="218" y="46"/>
                          </a:lnTo>
                          <a:lnTo>
                            <a:pt x="218" y="48"/>
                          </a:lnTo>
                          <a:lnTo>
                            <a:pt x="218" y="48"/>
                          </a:lnTo>
                          <a:lnTo>
                            <a:pt x="218" y="48"/>
                          </a:lnTo>
                          <a:lnTo>
                            <a:pt x="216" y="49"/>
                          </a:lnTo>
                          <a:lnTo>
                            <a:pt x="216" y="50"/>
                          </a:lnTo>
                          <a:lnTo>
                            <a:pt x="212" y="50"/>
                          </a:lnTo>
                          <a:lnTo>
                            <a:pt x="210" y="50"/>
                          </a:lnTo>
                          <a:lnTo>
                            <a:pt x="209" y="50"/>
                          </a:lnTo>
                          <a:lnTo>
                            <a:pt x="209" y="50"/>
                          </a:lnTo>
                          <a:lnTo>
                            <a:pt x="209" y="50"/>
                          </a:lnTo>
                          <a:lnTo>
                            <a:pt x="209" y="49"/>
                          </a:lnTo>
                          <a:lnTo>
                            <a:pt x="206" y="49"/>
                          </a:lnTo>
                          <a:lnTo>
                            <a:pt x="206" y="48"/>
                          </a:lnTo>
                          <a:lnTo>
                            <a:pt x="205" y="48"/>
                          </a:lnTo>
                          <a:lnTo>
                            <a:pt x="203" y="46"/>
                          </a:lnTo>
                          <a:lnTo>
                            <a:pt x="201" y="48"/>
                          </a:lnTo>
                          <a:lnTo>
                            <a:pt x="201" y="46"/>
                          </a:lnTo>
                          <a:lnTo>
                            <a:pt x="198" y="46"/>
                          </a:lnTo>
                          <a:lnTo>
                            <a:pt x="195" y="45"/>
                          </a:lnTo>
                          <a:lnTo>
                            <a:pt x="194" y="46"/>
                          </a:lnTo>
                          <a:lnTo>
                            <a:pt x="192" y="46"/>
                          </a:lnTo>
                          <a:lnTo>
                            <a:pt x="192" y="48"/>
                          </a:lnTo>
                          <a:lnTo>
                            <a:pt x="190" y="48"/>
                          </a:lnTo>
                          <a:lnTo>
                            <a:pt x="190" y="48"/>
                          </a:lnTo>
                          <a:lnTo>
                            <a:pt x="190" y="49"/>
                          </a:lnTo>
                          <a:lnTo>
                            <a:pt x="189" y="49"/>
                          </a:lnTo>
                          <a:lnTo>
                            <a:pt x="189" y="50"/>
                          </a:lnTo>
                          <a:lnTo>
                            <a:pt x="185" y="50"/>
                          </a:lnTo>
                          <a:lnTo>
                            <a:pt x="185" y="58"/>
                          </a:lnTo>
                          <a:lnTo>
                            <a:pt x="185" y="58"/>
                          </a:lnTo>
                          <a:lnTo>
                            <a:pt x="186" y="59"/>
                          </a:lnTo>
                          <a:lnTo>
                            <a:pt x="186" y="62"/>
                          </a:lnTo>
                          <a:lnTo>
                            <a:pt x="186" y="63"/>
                          </a:lnTo>
                          <a:lnTo>
                            <a:pt x="185" y="63"/>
                          </a:lnTo>
                          <a:lnTo>
                            <a:pt x="184" y="66"/>
                          </a:lnTo>
                          <a:lnTo>
                            <a:pt x="181" y="67"/>
                          </a:lnTo>
                          <a:lnTo>
                            <a:pt x="177" y="69"/>
                          </a:lnTo>
                          <a:lnTo>
                            <a:pt x="177" y="70"/>
                          </a:lnTo>
                          <a:lnTo>
                            <a:pt x="176" y="70"/>
                          </a:lnTo>
                          <a:lnTo>
                            <a:pt x="176" y="70"/>
                          </a:lnTo>
                          <a:lnTo>
                            <a:pt x="176" y="70"/>
                          </a:lnTo>
                          <a:lnTo>
                            <a:pt x="175" y="71"/>
                          </a:lnTo>
                          <a:lnTo>
                            <a:pt x="175" y="71"/>
                          </a:lnTo>
                          <a:lnTo>
                            <a:pt x="172" y="71"/>
                          </a:lnTo>
                          <a:lnTo>
                            <a:pt x="171" y="74"/>
                          </a:lnTo>
                          <a:lnTo>
                            <a:pt x="169" y="74"/>
                          </a:lnTo>
                          <a:lnTo>
                            <a:pt x="169" y="74"/>
                          </a:lnTo>
                          <a:lnTo>
                            <a:pt x="168" y="75"/>
                          </a:lnTo>
                          <a:lnTo>
                            <a:pt x="167" y="76"/>
                          </a:lnTo>
                          <a:lnTo>
                            <a:pt x="164" y="78"/>
                          </a:lnTo>
                          <a:lnTo>
                            <a:pt x="164" y="80"/>
                          </a:lnTo>
                          <a:lnTo>
                            <a:pt x="163" y="82"/>
                          </a:lnTo>
                          <a:lnTo>
                            <a:pt x="161" y="83"/>
                          </a:lnTo>
                          <a:lnTo>
                            <a:pt x="161" y="84"/>
                          </a:lnTo>
                          <a:lnTo>
                            <a:pt x="160" y="84"/>
                          </a:lnTo>
                          <a:lnTo>
                            <a:pt x="160" y="86"/>
                          </a:lnTo>
                          <a:lnTo>
                            <a:pt x="159" y="87"/>
                          </a:lnTo>
                          <a:lnTo>
                            <a:pt x="159" y="88"/>
                          </a:lnTo>
                          <a:lnTo>
                            <a:pt x="156" y="88"/>
                          </a:lnTo>
                          <a:lnTo>
                            <a:pt x="156" y="89"/>
                          </a:lnTo>
                          <a:lnTo>
                            <a:pt x="156" y="89"/>
                          </a:lnTo>
                          <a:lnTo>
                            <a:pt x="155" y="91"/>
                          </a:lnTo>
                          <a:lnTo>
                            <a:pt x="155" y="92"/>
                          </a:lnTo>
                          <a:lnTo>
                            <a:pt x="155" y="93"/>
                          </a:lnTo>
                          <a:lnTo>
                            <a:pt x="156" y="95"/>
                          </a:lnTo>
                          <a:lnTo>
                            <a:pt x="156" y="96"/>
                          </a:lnTo>
                          <a:lnTo>
                            <a:pt x="159" y="97"/>
                          </a:lnTo>
                          <a:lnTo>
                            <a:pt x="159" y="99"/>
                          </a:lnTo>
                          <a:lnTo>
                            <a:pt x="158" y="100"/>
                          </a:lnTo>
                          <a:lnTo>
                            <a:pt x="156" y="100"/>
                          </a:lnTo>
                          <a:lnTo>
                            <a:pt x="156" y="101"/>
                          </a:lnTo>
                          <a:lnTo>
                            <a:pt x="155" y="103"/>
                          </a:lnTo>
                          <a:lnTo>
                            <a:pt x="152" y="104"/>
                          </a:lnTo>
                          <a:lnTo>
                            <a:pt x="152" y="105"/>
                          </a:lnTo>
                          <a:lnTo>
                            <a:pt x="150" y="106"/>
                          </a:lnTo>
                          <a:lnTo>
                            <a:pt x="150" y="109"/>
                          </a:lnTo>
                          <a:lnTo>
                            <a:pt x="150" y="109"/>
                          </a:lnTo>
                          <a:lnTo>
                            <a:pt x="150" y="112"/>
                          </a:lnTo>
                          <a:lnTo>
                            <a:pt x="148" y="113"/>
                          </a:lnTo>
                          <a:lnTo>
                            <a:pt x="147" y="113"/>
                          </a:lnTo>
                          <a:lnTo>
                            <a:pt x="147" y="113"/>
                          </a:lnTo>
                          <a:lnTo>
                            <a:pt x="144" y="113"/>
                          </a:lnTo>
                          <a:lnTo>
                            <a:pt x="143" y="114"/>
                          </a:lnTo>
                          <a:lnTo>
                            <a:pt x="140" y="116"/>
                          </a:lnTo>
                          <a:lnTo>
                            <a:pt x="140" y="117"/>
                          </a:lnTo>
                          <a:lnTo>
                            <a:pt x="139" y="118"/>
                          </a:lnTo>
                          <a:lnTo>
                            <a:pt x="138" y="120"/>
                          </a:lnTo>
                          <a:lnTo>
                            <a:pt x="137" y="121"/>
                          </a:lnTo>
                          <a:lnTo>
                            <a:pt x="137" y="124"/>
                          </a:lnTo>
                          <a:lnTo>
                            <a:pt x="135" y="124"/>
                          </a:lnTo>
                          <a:lnTo>
                            <a:pt x="134" y="125"/>
                          </a:lnTo>
                          <a:lnTo>
                            <a:pt x="129" y="125"/>
                          </a:lnTo>
                          <a:lnTo>
                            <a:pt x="129" y="125"/>
                          </a:lnTo>
                          <a:lnTo>
                            <a:pt x="127" y="125"/>
                          </a:lnTo>
                          <a:lnTo>
                            <a:pt x="127" y="126"/>
                          </a:lnTo>
                          <a:lnTo>
                            <a:pt x="123" y="125"/>
                          </a:lnTo>
                          <a:lnTo>
                            <a:pt x="123" y="125"/>
                          </a:lnTo>
                          <a:lnTo>
                            <a:pt x="123" y="125"/>
                          </a:lnTo>
                          <a:lnTo>
                            <a:pt x="122" y="125"/>
                          </a:lnTo>
                          <a:lnTo>
                            <a:pt x="122" y="126"/>
                          </a:lnTo>
                          <a:lnTo>
                            <a:pt x="121" y="125"/>
                          </a:lnTo>
                          <a:lnTo>
                            <a:pt x="121" y="125"/>
                          </a:lnTo>
                          <a:lnTo>
                            <a:pt x="120" y="125"/>
                          </a:lnTo>
                          <a:lnTo>
                            <a:pt x="117" y="124"/>
                          </a:lnTo>
                          <a:lnTo>
                            <a:pt x="116" y="126"/>
                          </a:lnTo>
                          <a:lnTo>
                            <a:pt x="112" y="127"/>
                          </a:lnTo>
                          <a:lnTo>
                            <a:pt x="112" y="127"/>
                          </a:lnTo>
                          <a:lnTo>
                            <a:pt x="110" y="129"/>
                          </a:lnTo>
                          <a:lnTo>
                            <a:pt x="109" y="129"/>
                          </a:lnTo>
                          <a:lnTo>
                            <a:pt x="108" y="130"/>
                          </a:lnTo>
                          <a:lnTo>
                            <a:pt x="103" y="129"/>
                          </a:lnTo>
                          <a:lnTo>
                            <a:pt x="101" y="127"/>
                          </a:lnTo>
                          <a:lnTo>
                            <a:pt x="101" y="126"/>
                          </a:lnTo>
                          <a:lnTo>
                            <a:pt x="100" y="126"/>
                          </a:lnTo>
                          <a:lnTo>
                            <a:pt x="100" y="122"/>
                          </a:lnTo>
                          <a:lnTo>
                            <a:pt x="99" y="122"/>
                          </a:lnTo>
                          <a:lnTo>
                            <a:pt x="96" y="118"/>
                          </a:lnTo>
                          <a:lnTo>
                            <a:pt x="92" y="118"/>
                          </a:lnTo>
                          <a:lnTo>
                            <a:pt x="92" y="120"/>
                          </a:lnTo>
                          <a:lnTo>
                            <a:pt x="89" y="120"/>
                          </a:lnTo>
                          <a:lnTo>
                            <a:pt x="88" y="120"/>
                          </a:lnTo>
                          <a:lnTo>
                            <a:pt x="87" y="121"/>
                          </a:lnTo>
                          <a:lnTo>
                            <a:pt x="84" y="121"/>
                          </a:lnTo>
                          <a:lnTo>
                            <a:pt x="84" y="121"/>
                          </a:lnTo>
                          <a:lnTo>
                            <a:pt x="83" y="120"/>
                          </a:lnTo>
                          <a:lnTo>
                            <a:pt x="80" y="120"/>
                          </a:lnTo>
                          <a:lnTo>
                            <a:pt x="80" y="118"/>
                          </a:lnTo>
                          <a:lnTo>
                            <a:pt x="79" y="118"/>
                          </a:lnTo>
                          <a:lnTo>
                            <a:pt x="76" y="120"/>
                          </a:lnTo>
                          <a:lnTo>
                            <a:pt x="75" y="120"/>
                          </a:lnTo>
                          <a:lnTo>
                            <a:pt x="76" y="110"/>
                          </a:lnTo>
                          <a:lnTo>
                            <a:pt x="76" y="110"/>
                          </a:lnTo>
                          <a:lnTo>
                            <a:pt x="75" y="104"/>
                          </a:lnTo>
                          <a:lnTo>
                            <a:pt x="74" y="104"/>
                          </a:lnTo>
                          <a:lnTo>
                            <a:pt x="74" y="103"/>
                          </a:lnTo>
                          <a:lnTo>
                            <a:pt x="74" y="103"/>
                          </a:lnTo>
                          <a:lnTo>
                            <a:pt x="75" y="101"/>
                          </a:lnTo>
                          <a:lnTo>
                            <a:pt x="75" y="101"/>
                          </a:lnTo>
                          <a:lnTo>
                            <a:pt x="75" y="101"/>
                          </a:lnTo>
                          <a:lnTo>
                            <a:pt x="75" y="99"/>
                          </a:lnTo>
                          <a:lnTo>
                            <a:pt x="74" y="99"/>
                          </a:lnTo>
                          <a:lnTo>
                            <a:pt x="74" y="101"/>
                          </a:lnTo>
                          <a:lnTo>
                            <a:pt x="72" y="101"/>
                          </a:lnTo>
                          <a:lnTo>
                            <a:pt x="72" y="100"/>
                          </a:lnTo>
                          <a:lnTo>
                            <a:pt x="72" y="100"/>
                          </a:lnTo>
                          <a:lnTo>
                            <a:pt x="72" y="97"/>
                          </a:lnTo>
                          <a:lnTo>
                            <a:pt x="72" y="95"/>
                          </a:lnTo>
                          <a:lnTo>
                            <a:pt x="74" y="93"/>
                          </a:lnTo>
                          <a:lnTo>
                            <a:pt x="72" y="92"/>
                          </a:lnTo>
                          <a:lnTo>
                            <a:pt x="75" y="92"/>
                          </a:lnTo>
                          <a:lnTo>
                            <a:pt x="75" y="89"/>
                          </a:lnTo>
                          <a:lnTo>
                            <a:pt x="75" y="88"/>
                          </a:lnTo>
                          <a:lnTo>
                            <a:pt x="76" y="87"/>
                          </a:lnTo>
                          <a:lnTo>
                            <a:pt x="76" y="87"/>
                          </a:lnTo>
                          <a:lnTo>
                            <a:pt x="76" y="86"/>
                          </a:lnTo>
                          <a:lnTo>
                            <a:pt x="76" y="84"/>
                          </a:lnTo>
                          <a:lnTo>
                            <a:pt x="76" y="83"/>
                          </a:lnTo>
                          <a:lnTo>
                            <a:pt x="78" y="82"/>
                          </a:lnTo>
                          <a:lnTo>
                            <a:pt x="78" y="80"/>
                          </a:lnTo>
                          <a:lnTo>
                            <a:pt x="79" y="80"/>
                          </a:lnTo>
                          <a:lnTo>
                            <a:pt x="79" y="76"/>
                          </a:lnTo>
                          <a:lnTo>
                            <a:pt x="80" y="76"/>
                          </a:lnTo>
                          <a:lnTo>
                            <a:pt x="80" y="72"/>
                          </a:lnTo>
                          <a:lnTo>
                            <a:pt x="79" y="72"/>
                          </a:lnTo>
                          <a:lnTo>
                            <a:pt x="80" y="71"/>
                          </a:lnTo>
                          <a:lnTo>
                            <a:pt x="78" y="71"/>
                          </a:lnTo>
                          <a:lnTo>
                            <a:pt x="78" y="63"/>
                          </a:lnTo>
                          <a:lnTo>
                            <a:pt x="76" y="63"/>
                          </a:lnTo>
                          <a:lnTo>
                            <a:pt x="78" y="61"/>
                          </a:lnTo>
                          <a:lnTo>
                            <a:pt x="79" y="59"/>
                          </a:lnTo>
                          <a:lnTo>
                            <a:pt x="78" y="59"/>
                          </a:lnTo>
                          <a:lnTo>
                            <a:pt x="78" y="58"/>
                          </a:lnTo>
                          <a:lnTo>
                            <a:pt x="78" y="58"/>
                          </a:lnTo>
                          <a:lnTo>
                            <a:pt x="76" y="55"/>
                          </a:lnTo>
                          <a:lnTo>
                            <a:pt x="75" y="55"/>
                          </a:lnTo>
                          <a:lnTo>
                            <a:pt x="75" y="53"/>
                          </a:lnTo>
                          <a:lnTo>
                            <a:pt x="74" y="53"/>
                          </a:lnTo>
                          <a:lnTo>
                            <a:pt x="74" y="52"/>
                          </a:lnTo>
                          <a:lnTo>
                            <a:pt x="74" y="52"/>
                          </a:lnTo>
                          <a:lnTo>
                            <a:pt x="74" y="52"/>
                          </a:lnTo>
                          <a:lnTo>
                            <a:pt x="72" y="50"/>
                          </a:lnTo>
                          <a:lnTo>
                            <a:pt x="72" y="50"/>
                          </a:lnTo>
                          <a:lnTo>
                            <a:pt x="74" y="50"/>
                          </a:lnTo>
                          <a:lnTo>
                            <a:pt x="74" y="49"/>
                          </a:lnTo>
                          <a:lnTo>
                            <a:pt x="75" y="48"/>
                          </a:lnTo>
                          <a:lnTo>
                            <a:pt x="76" y="48"/>
                          </a:lnTo>
                          <a:lnTo>
                            <a:pt x="78" y="46"/>
                          </a:lnTo>
                          <a:lnTo>
                            <a:pt x="79" y="46"/>
                          </a:lnTo>
                          <a:lnTo>
                            <a:pt x="79" y="46"/>
                          </a:lnTo>
                          <a:lnTo>
                            <a:pt x="79" y="46"/>
                          </a:lnTo>
                          <a:lnTo>
                            <a:pt x="79" y="46"/>
                          </a:lnTo>
                          <a:lnTo>
                            <a:pt x="79" y="46"/>
                          </a:lnTo>
                          <a:lnTo>
                            <a:pt x="80" y="46"/>
                          </a:lnTo>
                          <a:lnTo>
                            <a:pt x="84" y="46"/>
                          </a:lnTo>
                          <a:lnTo>
                            <a:pt x="84" y="44"/>
                          </a:lnTo>
                          <a:lnTo>
                            <a:pt x="84" y="44"/>
                          </a:lnTo>
                          <a:lnTo>
                            <a:pt x="84" y="44"/>
                          </a:lnTo>
                          <a:lnTo>
                            <a:pt x="87" y="44"/>
                          </a:lnTo>
                          <a:lnTo>
                            <a:pt x="87" y="42"/>
                          </a:lnTo>
                          <a:lnTo>
                            <a:pt x="89" y="42"/>
                          </a:lnTo>
                          <a:lnTo>
                            <a:pt x="92" y="41"/>
                          </a:lnTo>
                          <a:lnTo>
                            <a:pt x="95" y="42"/>
                          </a:lnTo>
                          <a:lnTo>
                            <a:pt x="95" y="42"/>
                          </a:lnTo>
                          <a:lnTo>
                            <a:pt x="96" y="44"/>
                          </a:lnTo>
                          <a:lnTo>
                            <a:pt x="97" y="45"/>
                          </a:lnTo>
                          <a:lnTo>
                            <a:pt x="97" y="45"/>
                          </a:lnTo>
                          <a:lnTo>
                            <a:pt x="97" y="44"/>
                          </a:lnTo>
                          <a:lnTo>
                            <a:pt x="110" y="44"/>
                          </a:lnTo>
                          <a:lnTo>
                            <a:pt x="110" y="44"/>
                          </a:lnTo>
                          <a:lnTo>
                            <a:pt x="113" y="44"/>
                          </a:lnTo>
                          <a:lnTo>
                            <a:pt x="113" y="45"/>
                          </a:lnTo>
                          <a:lnTo>
                            <a:pt x="114" y="45"/>
                          </a:lnTo>
                          <a:lnTo>
                            <a:pt x="114" y="45"/>
                          </a:lnTo>
                          <a:lnTo>
                            <a:pt x="117" y="45"/>
                          </a:lnTo>
                          <a:lnTo>
                            <a:pt x="117" y="45"/>
                          </a:lnTo>
                          <a:lnTo>
                            <a:pt x="123" y="45"/>
                          </a:lnTo>
                          <a:lnTo>
                            <a:pt x="123" y="45"/>
                          </a:lnTo>
                          <a:lnTo>
                            <a:pt x="123" y="45"/>
                          </a:lnTo>
                          <a:lnTo>
                            <a:pt x="126" y="45"/>
                          </a:lnTo>
                          <a:lnTo>
                            <a:pt x="127" y="45"/>
                          </a:lnTo>
                          <a:lnTo>
                            <a:pt x="127" y="45"/>
                          </a:lnTo>
                          <a:lnTo>
                            <a:pt x="127" y="45"/>
                          </a:lnTo>
                          <a:lnTo>
                            <a:pt x="133" y="46"/>
                          </a:lnTo>
                          <a:lnTo>
                            <a:pt x="134" y="48"/>
                          </a:lnTo>
                          <a:lnTo>
                            <a:pt x="142" y="48"/>
                          </a:lnTo>
                          <a:lnTo>
                            <a:pt x="144" y="46"/>
                          </a:lnTo>
                          <a:lnTo>
                            <a:pt x="146" y="45"/>
                          </a:lnTo>
                          <a:lnTo>
                            <a:pt x="147" y="44"/>
                          </a:lnTo>
                          <a:lnTo>
                            <a:pt x="148" y="38"/>
                          </a:lnTo>
                          <a:lnTo>
                            <a:pt x="147" y="38"/>
                          </a:lnTo>
                          <a:lnTo>
                            <a:pt x="147" y="38"/>
                          </a:lnTo>
                          <a:lnTo>
                            <a:pt x="147" y="38"/>
                          </a:lnTo>
                          <a:lnTo>
                            <a:pt x="147" y="37"/>
                          </a:lnTo>
                          <a:lnTo>
                            <a:pt x="150" y="32"/>
                          </a:lnTo>
                          <a:lnTo>
                            <a:pt x="148" y="32"/>
                          </a:lnTo>
                          <a:lnTo>
                            <a:pt x="148" y="25"/>
                          </a:lnTo>
                          <a:lnTo>
                            <a:pt x="150" y="25"/>
                          </a:lnTo>
                          <a:lnTo>
                            <a:pt x="148" y="23"/>
                          </a:lnTo>
                          <a:lnTo>
                            <a:pt x="148" y="23"/>
                          </a:lnTo>
                          <a:lnTo>
                            <a:pt x="148" y="23"/>
                          </a:lnTo>
                          <a:lnTo>
                            <a:pt x="148" y="23"/>
                          </a:lnTo>
                          <a:lnTo>
                            <a:pt x="148" y="21"/>
                          </a:lnTo>
                          <a:lnTo>
                            <a:pt x="148" y="15"/>
                          </a:lnTo>
                          <a:lnTo>
                            <a:pt x="146" y="16"/>
                          </a:lnTo>
                          <a:lnTo>
                            <a:pt x="144" y="14"/>
                          </a:lnTo>
                          <a:lnTo>
                            <a:pt x="140" y="12"/>
                          </a:lnTo>
                          <a:lnTo>
                            <a:pt x="139" y="11"/>
                          </a:lnTo>
                          <a:lnTo>
                            <a:pt x="138" y="10"/>
                          </a:lnTo>
                          <a:lnTo>
                            <a:pt x="138" y="8"/>
                          </a:lnTo>
                          <a:lnTo>
                            <a:pt x="137" y="8"/>
                          </a:lnTo>
                          <a:lnTo>
                            <a:pt x="137" y="4"/>
                          </a:lnTo>
                          <a:lnTo>
                            <a:pt x="135" y="4"/>
                          </a:lnTo>
                          <a:lnTo>
                            <a:pt x="135" y="4"/>
                          </a:lnTo>
                          <a:lnTo>
                            <a:pt x="135" y="3"/>
                          </a:lnTo>
                          <a:lnTo>
                            <a:pt x="135" y="3"/>
                          </a:lnTo>
                          <a:lnTo>
                            <a:pt x="135" y="3"/>
                          </a:lnTo>
                          <a:lnTo>
                            <a:pt x="137" y="2"/>
                          </a:lnTo>
                          <a:lnTo>
                            <a:pt x="133" y="2"/>
                          </a:lnTo>
                          <a:lnTo>
                            <a:pt x="133" y="0"/>
                          </a:lnTo>
                          <a:lnTo>
                            <a:pt x="131" y="0"/>
                          </a:lnTo>
                          <a:lnTo>
                            <a:pt x="13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 15">
                      <a:extLst>
                        <a:ext uri="{FF2B5EF4-FFF2-40B4-BE49-F238E27FC236}">
                          <a16:creationId xmlns:a16="http://schemas.microsoft.com/office/drawing/2014/main" id="{801DA7E2-96BF-6AE3-4A27-DFD2246E603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31735" y="1329192"/>
                      <a:ext cx="982663" cy="708025"/>
                    </a:xfrm>
                    <a:custGeom>
                      <a:avLst/>
                      <a:gdLst>
                        <a:gd name="T0" fmla="*/ 514 w 619"/>
                        <a:gd name="T1" fmla="*/ 340 h 446"/>
                        <a:gd name="T2" fmla="*/ 480 w 619"/>
                        <a:gd name="T3" fmla="*/ 385 h 446"/>
                        <a:gd name="T4" fmla="*/ 480 w 619"/>
                        <a:gd name="T5" fmla="*/ 395 h 446"/>
                        <a:gd name="T6" fmla="*/ 509 w 619"/>
                        <a:gd name="T7" fmla="*/ 368 h 446"/>
                        <a:gd name="T8" fmla="*/ 454 w 619"/>
                        <a:gd name="T9" fmla="*/ 100 h 446"/>
                        <a:gd name="T10" fmla="*/ 527 w 619"/>
                        <a:gd name="T11" fmla="*/ 72 h 446"/>
                        <a:gd name="T12" fmla="*/ 458 w 619"/>
                        <a:gd name="T13" fmla="*/ 37 h 446"/>
                        <a:gd name="T14" fmla="*/ 454 w 619"/>
                        <a:gd name="T15" fmla="*/ 46 h 446"/>
                        <a:gd name="T16" fmla="*/ 476 w 619"/>
                        <a:gd name="T17" fmla="*/ 0 h 446"/>
                        <a:gd name="T18" fmla="*/ 487 w 619"/>
                        <a:gd name="T19" fmla="*/ 13 h 446"/>
                        <a:gd name="T20" fmla="*/ 525 w 619"/>
                        <a:gd name="T21" fmla="*/ 14 h 446"/>
                        <a:gd name="T22" fmla="*/ 553 w 619"/>
                        <a:gd name="T23" fmla="*/ 29 h 446"/>
                        <a:gd name="T24" fmla="*/ 546 w 619"/>
                        <a:gd name="T25" fmla="*/ 52 h 446"/>
                        <a:gd name="T26" fmla="*/ 508 w 619"/>
                        <a:gd name="T27" fmla="*/ 76 h 446"/>
                        <a:gd name="T28" fmla="*/ 496 w 619"/>
                        <a:gd name="T29" fmla="*/ 84 h 446"/>
                        <a:gd name="T30" fmla="*/ 519 w 619"/>
                        <a:gd name="T31" fmla="*/ 71 h 446"/>
                        <a:gd name="T32" fmla="*/ 536 w 619"/>
                        <a:gd name="T33" fmla="*/ 72 h 446"/>
                        <a:gd name="T34" fmla="*/ 548 w 619"/>
                        <a:gd name="T35" fmla="*/ 83 h 446"/>
                        <a:gd name="T36" fmla="*/ 555 w 619"/>
                        <a:gd name="T37" fmla="*/ 71 h 446"/>
                        <a:gd name="T38" fmla="*/ 591 w 619"/>
                        <a:gd name="T39" fmla="*/ 68 h 446"/>
                        <a:gd name="T40" fmla="*/ 251 w 619"/>
                        <a:gd name="T41" fmla="*/ 445 h 446"/>
                        <a:gd name="T42" fmla="*/ 9 w 619"/>
                        <a:gd name="T43" fmla="*/ 151 h 446"/>
                        <a:gd name="T44" fmla="*/ 23 w 619"/>
                        <a:gd name="T45" fmla="*/ 157 h 446"/>
                        <a:gd name="T46" fmla="*/ 56 w 619"/>
                        <a:gd name="T47" fmla="*/ 153 h 446"/>
                        <a:gd name="T48" fmla="*/ 77 w 619"/>
                        <a:gd name="T49" fmla="*/ 152 h 446"/>
                        <a:gd name="T50" fmla="*/ 87 w 619"/>
                        <a:gd name="T51" fmla="*/ 132 h 446"/>
                        <a:gd name="T52" fmla="*/ 119 w 619"/>
                        <a:gd name="T53" fmla="*/ 143 h 446"/>
                        <a:gd name="T54" fmla="*/ 145 w 619"/>
                        <a:gd name="T55" fmla="*/ 156 h 446"/>
                        <a:gd name="T56" fmla="*/ 150 w 619"/>
                        <a:gd name="T57" fmla="*/ 136 h 446"/>
                        <a:gd name="T58" fmla="*/ 144 w 619"/>
                        <a:gd name="T59" fmla="*/ 119 h 446"/>
                        <a:gd name="T60" fmla="*/ 159 w 619"/>
                        <a:gd name="T61" fmla="*/ 88 h 446"/>
                        <a:gd name="T62" fmla="*/ 192 w 619"/>
                        <a:gd name="T63" fmla="*/ 90 h 446"/>
                        <a:gd name="T64" fmla="*/ 191 w 619"/>
                        <a:gd name="T65" fmla="*/ 120 h 446"/>
                        <a:gd name="T66" fmla="*/ 199 w 619"/>
                        <a:gd name="T67" fmla="*/ 155 h 446"/>
                        <a:gd name="T68" fmla="*/ 187 w 619"/>
                        <a:gd name="T69" fmla="*/ 178 h 446"/>
                        <a:gd name="T70" fmla="*/ 184 w 619"/>
                        <a:gd name="T71" fmla="*/ 187 h 446"/>
                        <a:gd name="T72" fmla="*/ 203 w 619"/>
                        <a:gd name="T73" fmla="*/ 178 h 446"/>
                        <a:gd name="T74" fmla="*/ 229 w 619"/>
                        <a:gd name="T75" fmla="*/ 148 h 446"/>
                        <a:gd name="T76" fmla="*/ 251 w 619"/>
                        <a:gd name="T77" fmla="*/ 173 h 446"/>
                        <a:gd name="T78" fmla="*/ 239 w 619"/>
                        <a:gd name="T79" fmla="*/ 153 h 446"/>
                        <a:gd name="T80" fmla="*/ 213 w 619"/>
                        <a:gd name="T81" fmla="*/ 141 h 446"/>
                        <a:gd name="T82" fmla="*/ 199 w 619"/>
                        <a:gd name="T83" fmla="*/ 117 h 446"/>
                        <a:gd name="T84" fmla="*/ 212 w 619"/>
                        <a:gd name="T85" fmla="*/ 88 h 446"/>
                        <a:gd name="T86" fmla="*/ 226 w 619"/>
                        <a:gd name="T87" fmla="*/ 114 h 446"/>
                        <a:gd name="T88" fmla="*/ 237 w 619"/>
                        <a:gd name="T89" fmla="*/ 111 h 446"/>
                        <a:gd name="T90" fmla="*/ 242 w 619"/>
                        <a:gd name="T91" fmla="*/ 97 h 446"/>
                        <a:gd name="T92" fmla="*/ 260 w 619"/>
                        <a:gd name="T93" fmla="*/ 96 h 446"/>
                        <a:gd name="T94" fmla="*/ 273 w 619"/>
                        <a:gd name="T95" fmla="*/ 127 h 446"/>
                        <a:gd name="T96" fmla="*/ 301 w 619"/>
                        <a:gd name="T97" fmla="*/ 135 h 446"/>
                        <a:gd name="T98" fmla="*/ 292 w 619"/>
                        <a:gd name="T99" fmla="*/ 134 h 446"/>
                        <a:gd name="T100" fmla="*/ 289 w 619"/>
                        <a:gd name="T101" fmla="*/ 106 h 446"/>
                        <a:gd name="T102" fmla="*/ 265 w 619"/>
                        <a:gd name="T103" fmla="*/ 73 h 446"/>
                        <a:gd name="T104" fmla="*/ 302 w 619"/>
                        <a:gd name="T105" fmla="*/ 67 h 446"/>
                        <a:gd name="T106" fmla="*/ 319 w 619"/>
                        <a:gd name="T107" fmla="*/ 59 h 446"/>
                        <a:gd name="T108" fmla="*/ 323 w 619"/>
                        <a:gd name="T109" fmla="*/ 46 h 446"/>
                        <a:gd name="T110" fmla="*/ 334 w 619"/>
                        <a:gd name="T111" fmla="*/ 38 h 446"/>
                        <a:gd name="T112" fmla="*/ 360 w 619"/>
                        <a:gd name="T113" fmla="*/ 31 h 446"/>
                        <a:gd name="T114" fmla="*/ 394 w 619"/>
                        <a:gd name="T115" fmla="*/ 25 h 446"/>
                        <a:gd name="T116" fmla="*/ 404 w 619"/>
                        <a:gd name="T117" fmla="*/ 34 h 446"/>
                        <a:gd name="T118" fmla="*/ 430 w 619"/>
                        <a:gd name="T119" fmla="*/ 28 h 446"/>
                        <a:gd name="T120" fmla="*/ 432 w 619"/>
                        <a:gd name="T121" fmla="*/ 20 h 446"/>
                        <a:gd name="T122" fmla="*/ 446 w 619"/>
                        <a:gd name="T123" fmla="*/ 12 h 4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619" h="446">
                          <a:moveTo>
                            <a:pt x="369" y="405"/>
                          </a:moveTo>
                          <a:lnTo>
                            <a:pt x="369" y="405"/>
                          </a:lnTo>
                          <a:lnTo>
                            <a:pt x="368" y="406"/>
                          </a:lnTo>
                          <a:lnTo>
                            <a:pt x="366" y="407"/>
                          </a:lnTo>
                          <a:lnTo>
                            <a:pt x="368" y="408"/>
                          </a:lnTo>
                          <a:lnTo>
                            <a:pt x="368" y="408"/>
                          </a:lnTo>
                          <a:lnTo>
                            <a:pt x="370" y="408"/>
                          </a:lnTo>
                          <a:lnTo>
                            <a:pt x="371" y="406"/>
                          </a:lnTo>
                          <a:lnTo>
                            <a:pt x="370" y="405"/>
                          </a:lnTo>
                          <a:lnTo>
                            <a:pt x="370" y="405"/>
                          </a:lnTo>
                          <a:lnTo>
                            <a:pt x="369" y="405"/>
                          </a:lnTo>
                          <a:close/>
                          <a:moveTo>
                            <a:pt x="437" y="395"/>
                          </a:moveTo>
                          <a:lnTo>
                            <a:pt x="436" y="399"/>
                          </a:lnTo>
                          <a:lnTo>
                            <a:pt x="437" y="399"/>
                          </a:lnTo>
                          <a:lnTo>
                            <a:pt x="437" y="402"/>
                          </a:lnTo>
                          <a:lnTo>
                            <a:pt x="438" y="402"/>
                          </a:lnTo>
                          <a:lnTo>
                            <a:pt x="438" y="399"/>
                          </a:lnTo>
                          <a:lnTo>
                            <a:pt x="438" y="398"/>
                          </a:lnTo>
                          <a:lnTo>
                            <a:pt x="438" y="395"/>
                          </a:lnTo>
                          <a:lnTo>
                            <a:pt x="437" y="395"/>
                          </a:lnTo>
                          <a:close/>
                          <a:moveTo>
                            <a:pt x="517" y="338"/>
                          </a:moveTo>
                          <a:lnTo>
                            <a:pt x="515" y="340"/>
                          </a:lnTo>
                          <a:lnTo>
                            <a:pt x="515" y="340"/>
                          </a:lnTo>
                          <a:lnTo>
                            <a:pt x="514" y="340"/>
                          </a:lnTo>
                          <a:lnTo>
                            <a:pt x="514" y="344"/>
                          </a:lnTo>
                          <a:lnTo>
                            <a:pt x="513" y="344"/>
                          </a:lnTo>
                          <a:lnTo>
                            <a:pt x="513" y="347"/>
                          </a:lnTo>
                          <a:lnTo>
                            <a:pt x="512" y="347"/>
                          </a:lnTo>
                          <a:lnTo>
                            <a:pt x="510" y="354"/>
                          </a:lnTo>
                          <a:lnTo>
                            <a:pt x="508" y="355"/>
                          </a:lnTo>
                          <a:lnTo>
                            <a:pt x="505" y="360"/>
                          </a:lnTo>
                          <a:lnTo>
                            <a:pt x="501" y="364"/>
                          </a:lnTo>
                          <a:lnTo>
                            <a:pt x="501" y="365"/>
                          </a:lnTo>
                          <a:lnTo>
                            <a:pt x="497" y="368"/>
                          </a:lnTo>
                          <a:lnTo>
                            <a:pt x="497" y="369"/>
                          </a:lnTo>
                          <a:lnTo>
                            <a:pt x="496" y="369"/>
                          </a:lnTo>
                          <a:lnTo>
                            <a:pt x="495" y="371"/>
                          </a:lnTo>
                          <a:lnTo>
                            <a:pt x="492" y="371"/>
                          </a:lnTo>
                          <a:lnTo>
                            <a:pt x="492" y="372"/>
                          </a:lnTo>
                          <a:lnTo>
                            <a:pt x="492" y="373"/>
                          </a:lnTo>
                          <a:lnTo>
                            <a:pt x="491" y="374"/>
                          </a:lnTo>
                          <a:lnTo>
                            <a:pt x="489" y="376"/>
                          </a:lnTo>
                          <a:lnTo>
                            <a:pt x="489" y="376"/>
                          </a:lnTo>
                          <a:lnTo>
                            <a:pt x="485" y="377"/>
                          </a:lnTo>
                          <a:lnTo>
                            <a:pt x="484" y="380"/>
                          </a:lnTo>
                          <a:lnTo>
                            <a:pt x="483" y="380"/>
                          </a:lnTo>
                          <a:lnTo>
                            <a:pt x="481" y="384"/>
                          </a:lnTo>
                          <a:lnTo>
                            <a:pt x="480" y="385"/>
                          </a:lnTo>
                          <a:lnTo>
                            <a:pt x="480" y="386"/>
                          </a:lnTo>
                          <a:lnTo>
                            <a:pt x="478" y="386"/>
                          </a:lnTo>
                          <a:lnTo>
                            <a:pt x="478" y="388"/>
                          </a:lnTo>
                          <a:lnTo>
                            <a:pt x="476" y="389"/>
                          </a:lnTo>
                          <a:lnTo>
                            <a:pt x="476" y="390"/>
                          </a:lnTo>
                          <a:lnTo>
                            <a:pt x="475" y="390"/>
                          </a:lnTo>
                          <a:lnTo>
                            <a:pt x="472" y="393"/>
                          </a:lnTo>
                          <a:lnTo>
                            <a:pt x="471" y="393"/>
                          </a:lnTo>
                          <a:lnTo>
                            <a:pt x="470" y="393"/>
                          </a:lnTo>
                          <a:lnTo>
                            <a:pt x="468" y="394"/>
                          </a:lnTo>
                          <a:lnTo>
                            <a:pt x="467" y="394"/>
                          </a:lnTo>
                          <a:lnTo>
                            <a:pt x="463" y="394"/>
                          </a:lnTo>
                          <a:lnTo>
                            <a:pt x="463" y="394"/>
                          </a:lnTo>
                          <a:lnTo>
                            <a:pt x="464" y="397"/>
                          </a:lnTo>
                          <a:lnTo>
                            <a:pt x="468" y="397"/>
                          </a:lnTo>
                          <a:lnTo>
                            <a:pt x="468" y="398"/>
                          </a:lnTo>
                          <a:lnTo>
                            <a:pt x="470" y="398"/>
                          </a:lnTo>
                          <a:lnTo>
                            <a:pt x="470" y="398"/>
                          </a:lnTo>
                          <a:lnTo>
                            <a:pt x="475" y="398"/>
                          </a:lnTo>
                          <a:lnTo>
                            <a:pt x="476" y="398"/>
                          </a:lnTo>
                          <a:lnTo>
                            <a:pt x="476" y="397"/>
                          </a:lnTo>
                          <a:lnTo>
                            <a:pt x="476" y="397"/>
                          </a:lnTo>
                          <a:lnTo>
                            <a:pt x="479" y="397"/>
                          </a:lnTo>
                          <a:lnTo>
                            <a:pt x="480" y="395"/>
                          </a:lnTo>
                          <a:lnTo>
                            <a:pt x="481" y="394"/>
                          </a:lnTo>
                          <a:lnTo>
                            <a:pt x="483" y="393"/>
                          </a:lnTo>
                          <a:lnTo>
                            <a:pt x="484" y="391"/>
                          </a:lnTo>
                          <a:lnTo>
                            <a:pt x="485" y="389"/>
                          </a:lnTo>
                          <a:lnTo>
                            <a:pt x="487" y="386"/>
                          </a:lnTo>
                          <a:lnTo>
                            <a:pt x="489" y="384"/>
                          </a:lnTo>
                          <a:lnTo>
                            <a:pt x="491" y="381"/>
                          </a:lnTo>
                          <a:lnTo>
                            <a:pt x="492" y="382"/>
                          </a:lnTo>
                          <a:lnTo>
                            <a:pt x="493" y="382"/>
                          </a:lnTo>
                          <a:lnTo>
                            <a:pt x="495" y="382"/>
                          </a:lnTo>
                          <a:lnTo>
                            <a:pt x="496" y="381"/>
                          </a:lnTo>
                          <a:lnTo>
                            <a:pt x="497" y="380"/>
                          </a:lnTo>
                          <a:lnTo>
                            <a:pt x="498" y="378"/>
                          </a:lnTo>
                          <a:lnTo>
                            <a:pt x="500" y="378"/>
                          </a:lnTo>
                          <a:lnTo>
                            <a:pt x="500" y="376"/>
                          </a:lnTo>
                          <a:lnTo>
                            <a:pt x="502" y="376"/>
                          </a:lnTo>
                          <a:lnTo>
                            <a:pt x="505" y="376"/>
                          </a:lnTo>
                          <a:lnTo>
                            <a:pt x="506" y="373"/>
                          </a:lnTo>
                          <a:lnTo>
                            <a:pt x="508" y="373"/>
                          </a:lnTo>
                          <a:lnTo>
                            <a:pt x="508" y="372"/>
                          </a:lnTo>
                          <a:lnTo>
                            <a:pt x="509" y="371"/>
                          </a:lnTo>
                          <a:lnTo>
                            <a:pt x="512" y="369"/>
                          </a:lnTo>
                          <a:lnTo>
                            <a:pt x="512" y="367"/>
                          </a:lnTo>
                          <a:lnTo>
                            <a:pt x="509" y="368"/>
                          </a:lnTo>
                          <a:lnTo>
                            <a:pt x="509" y="367"/>
                          </a:lnTo>
                          <a:lnTo>
                            <a:pt x="510" y="365"/>
                          </a:lnTo>
                          <a:lnTo>
                            <a:pt x="512" y="361"/>
                          </a:lnTo>
                          <a:lnTo>
                            <a:pt x="514" y="364"/>
                          </a:lnTo>
                          <a:lnTo>
                            <a:pt x="515" y="361"/>
                          </a:lnTo>
                          <a:lnTo>
                            <a:pt x="517" y="359"/>
                          </a:lnTo>
                          <a:lnTo>
                            <a:pt x="518" y="356"/>
                          </a:lnTo>
                          <a:lnTo>
                            <a:pt x="518" y="354"/>
                          </a:lnTo>
                          <a:lnTo>
                            <a:pt x="517" y="352"/>
                          </a:lnTo>
                          <a:lnTo>
                            <a:pt x="517" y="350"/>
                          </a:lnTo>
                          <a:lnTo>
                            <a:pt x="518" y="350"/>
                          </a:lnTo>
                          <a:lnTo>
                            <a:pt x="518" y="350"/>
                          </a:lnTo>
                          <a:lnTo>
                            <a:pt x="518" y="348"/>
                          </a:lnTo>
                          <a:lnTo>
                            <a:pt x="517" y="348"/>
                          </a:lnTo>
                          <a:lnTo>
                            <a:pt x="517" y="343"/>
                          </a:lnTo>
                          <a:lnTo>
                            <a:pt x="519" y="342"/>
                          </a:lnTo>
                          <a:lnTo>
                            <a:pt x="518" y="338"/>
                          </a:lnTo>
                          <a:lnTo>
                            <a:pt x="517" y="338"/>
                          </a:lnTo>
                          <a:close/>
                          <a:moveTo>
                            <a:pt x="451" y="97"/>
                          </a:moveTo>
                          <a:lnTo>
                            <a:pt x="451" y="98"/>
                          </a:lnTo>
                          <a:lnTo>
                            <a:pt x="451" y="98"/>
                          </a:lnTo>
                          <a:lnTo>
                            <a:pt x="451" y="98"/>
                          </a:lnTo>
                          <a:lnTo>
                            <a:pt x="451" y="100"/>
                          </a:lnTo>
                          <a:lnTo>
                            <a:pt x="454" y="100"/>
                          </a:lnTo>
                          <a:lnTo>
                            <a:pt x="453" y="97"/>
                          </a:lnTo>
                          <a:lnTo>
                            <a:pt x="451" y="97"/>
                          </a:lnTo>
                          <a:close/>
                          <a:moveTo>
                            <a:pt x="459" y="92"/>
                          </a:moveTo>
                          <a:lnTo>
                            <a:pt x="459" y="92"/>
                          </a:lnTo>
                          <a:lnTo>
                            <a:pt x="459" y="93"/>
                          </a:lnTo>
                          <a:lnTo>
                            <a:pt x="460" y="93"/>
                          </a:lnTo>
                          <a:lnTo>
                            <a:pt x="459" y="92"/>
                          </a:lnTo>
                          <a:lnTo>
                            <a:pt x="459" y="92"/>
                          </a:lnTo>
                          <a:lnTo>
                            <a:pt x="459" y="92"/>
                          </a:lnTo>
                          <a:close/>
                          <a:moveTo>
                            <a:pt x="466" y="89"/>
                          </a:moveTo>
                          <a:lnTo>
                            <a:pt x="463" y="90"/>
                          </a:lnTo>
                          <a:lnTo>
                            <a:pt x="463" y="92"/>
                          </a:lnTo>
                          <a:lnTo>
                            <a:pt x="467" y="92"/>
                          </a:lnTo>
                          <a:lnTo>
                            <a:pt x="467" y="92"/>
                          </a:lnTo>
                          <a:lnTo>
                            <a:pt x="471" y="90"/>
                          </a:lnTo>
                          <a:lnTo>
                            <a:pt x="471" y="90"/>
                          </a:lnTo>
                          <a:lnTo>
                            <a:pt x="467" y="90"/>
                          </a:lnTo>
                          <a:lnTo>
                            <a:pt x="466" y="89"/>
                          </a:lnTo>
                          <a:close/>
                          <a:moveTo>
                            <a:pt x="527" y="72"/>
                          </a:moveTo>
                          <a:lnTo>
                            <a:pt x="526" y="73"/>
                          </a:lnTo>
                          <a:lnTo>
                            <a:pt x="527" y="73"/>
                          </a:lnTo>
                          <a:lnTo>
                            <a:pt x="527" y="73"/>
                          </a:lnTo>
                          <a:lnTo>
                            <a:pt x="527" y="73"/>
                          </a:lnTo>
                          <a:lnTo>
                            <a:pt x="527" y="72"/>
                          </a:lnTo>
                          <a:lnTo>
                            <a:pt x="527" y="72"/>
                          </a:lnTo>
                          <a:lnTo>
                            <a:pt x="527" y="72"/>
                          </a:lnTo>
                          <a:close/>
                          <a:moveTo>
                            <a:pt x="310" y="71"/>
                          </a:moveTo>
                          <a:lnTo>
                            <a:pt x="310" y="72"/>
                          </a:lnTo>
                          <a:lnTo>
                            <a:pt x="309" y="73"/>
                          </a:lnTo>
                          <a:lnTo>
                            <a:pt x="309" y="75"/>
                          </a:lnTo>
                          <a:lnTo>
                            <a:pt x="309" y="75"/>
                          </a:lnTo>
                          <a:lnTo>
                            <a:pt x="309" y="73"/>
                          </a:lnTo>
                          <a:lnTo>
                            <a:pt x="310" y="73"/>
                          </a:lnTo>
                          <a:lnTo>
                            <a:pt x="310" y="72"/>
                          </a:lnTo>
                          <a:lnTo>
                            <a:pt x="313" y="72"/>
                          </a:lnTo>
                          <a:lnTo>
                            <a:pt x="313" y="71"/>
                          </a:lnTo>
                          <a:lnTo>
                            <a:pt x="313" y="71"/>
                          </a:lnTo>
                          <a:lnTo>
                            <a:pt x="313" y="71"/>
                          </a:lnTo>
                          <a:lnTo>
                            <a:pt x="310" y="71"/>
                          </a:lnTo>
                          <a:close/>
                          <a:moveTo>
                            <a:pt x="467" y="29"/>
                          </a:moveTo>
                          <a:lnTo>
                            <a:pt x="467" y="31"/>
                          </a:lnTo>
                          <a:lnTo>
                            <a:pt x="468" y="31"/>
                          </a:lnTo>
                          <a:lnTo>
                            <a:pt x="468" y="33"/>
                          </a:lnTo>
                          <a:lnTo>
                            <a:pt x="467" y="33"/>
                          </a:lnTo>
                          <a:lnTo>
                            <a:pt x="466" y="34"/>
                          </a:lnTo>
                          <a:lnTo>
                            <a:pt x="466" y="34"/>
                          </a:lnTo>
                          <a:lnTo>
                            <a:pt x="463" y="34"/>
                          </a:lnTo>
                          <a:lnTo>
                            <a:pt x="458" y="37"/>
                          </a:lnTo>
                          <a:lnTo>
                            <a:pt x="451" y="37"/>
                          </a:lnTo>
                          <a:lnTo>
                            <a:pt x="450" y="34"/>
                          </a:lnTo>
                          <a:lnTo>
                            <a:pt x="449" y="34"/>
                          </a:lnTo>
                          <a:lnTo>
                            <a:pt x="449" y="35"/>
                          </a:lnTo>
                          <a:lnTo>
                            <a:pt x="447" y="35"/>
                          </a:lnTo>
                          <a:lnTo>
                            <a:pt x="447" y="35"/>
                          </a:lnTo>
                          <a:lnTo>
                            <a:pt x="449" y="35"/>
                          </a:lnTo>
                          <a:lnTo>
                            <a:pt x="449" y="35"/>
                          </a:lnTo>
                          <a:lnTo>
                            <a:pt x="449" y="35"/>
                          </a:lnTo>
                          <a:lnTo>
                            <a:pt x="447" y="41"/>
                          </a:lnTo>
                          <a:lnTo>
                            <a:pt x="446" y="41"/>
                          </a:lnTo>
                          <a:lnTo>
                            <a:pt x="446" y="42"/>
                          </a:lnTo>
                          <a:lnTo>
                            <a:pt x="447" y="42"/>
                          </a:lnTo>
                          <a:lnTo>
                            <a:pt x="447" y="42"/>
                          </a:lnTo>
                          <a:lnTo>
                            <a:pt x="447" y="43"/>
                          </a:lnTo>
                          <a:lnTo>
                            <a:pt x="451" y="43"/>
                          </a:lnTo>
                          <a:lnTo>
                            <a:pt x="451" y="43"/>
                          </a:lnTo>
                          <a:lnTo>
                            <a:pt x="451" y="46"/>
                          </a:lnTo>
                          <a:lnTo>
                            <a:pt x="451" y="46"/>
                          </a:lnTo>
                          <a:lnTo>
                            <a:pt x="451" y="46"/>
                          </a:lnTo>
                          <a:lnTo>
                            <a:pt x="453" y="46"/>
                          </a:lnTo>
                          <a:lnTo>
                            <a:pt x="453" y="46"/>
                          </a:lnTo>
                          <a:lnTo>
                            <a:pt x="454" y="46"/>
                          </a:lnTo>
                          <a:lnTo>
                            <a:pt x="454" y="46"/>
                          </a:lnTo>
                          <a:lnTo>
                            <a:pt x="454" y="43"/>
                          </a:lnTo>
                          <a:lnTo>
                            <a:pt x="455" y="43"/>
                          </a:lnTo>
                          <a:lnTo>
                            <a:pt x="455" y="43"/>
                          </a:lnTo>
                          <a:lnTo>
                            <a:pt x="457" y="42"/>
                          </a:lnTo>
                          <a:lnTo>
                            <a:pt x="458" y="42"/>
                          </a:lnTo>
                          <a:lnTo>
                            <a:pt x="458" y="39"/>
                          </a:lnTo>
                          <a:lnTo>
                            <a:pt x="459" y="39"/>
                          </a:lnTo>
                          <a:lnTo>
                            <a:pt x="460" y="39"/>
                          </a:lnTo>
                          <a:lnTo>
                            <a:pt x="460" y="39"/>
                          </a:lnTo>
                          <a:lnTo>
                            <a:pt x="462" y="38"/>
                          </a:lnTo>
                          <a:lnTo>
                            <a:pt x="462" y="38"/>
                          </a:lnTo>
                          <a:lnTo>
                            <a:pt x="464" y="38"/>
                          </a:lnTo>
                          <a:lnTo>
                            <a:pt x="467" y="35"/>
                          </a:lnTo>
                          <a:lnTo>
                            <a:pt x="472" y="34"/>
                          </a:lnTo>
                          <a:lnTo>
                            <a:pt x="474" y="31"/>
                          </a:lnTo>
                          <a:lnTo>
                            <a:pt x="471" y="31"/>
                          </a:lnTo>
                          <a:lnTo>
                            <a:pt x="471" y="31"/>
                          </a:lnTo>
                          <a:lnTo>
                            <a:pt x="471" y="30"/>
                          </a:lnTo>
                          <a:lnTo>
                            <a:pt x="470" y="29"/>
                          </a:lnTo>
                          <a:lnTo>
                            <a:pt x="470" y="29"/>
                          </a:lnTo>
                          <a:lnTo>
                            <a:pt x="467" y="29"/>
                          </a:lnTo>
                          <a:close/>
                          <a:moveTo>
                            <a:pt x="471" y="0"/>
                          </a:moveTo>
                          <a:lnTo>
                            <a:pt x="475" y="0"/>
                          </a:lnTo>
                          <a:lnTo>
                            <a:pt x="476" y="0"/>
                          </a:lnTo>
                          <a:lnTo>
                            <a:pt x="478" y="1"/>
                          </a:lnTo>
                          <a:lnTo>
                            <a:pt x="479" y="0"/>
                          </a:lnTo>
                          <a:lnTo>
                            <a:pt x="481" y="0"/>
                          </a:lnTo>
                          <a:lnTo>
                            <a:pt x="481" y="3"/>
                          </a:lnTo>
                          <a:lnTo>
                            <a:pt x="481" y="3"/>
                          </a:lnTo>
                          <a:lnTo>
                            <a:pt x="481" y="4"/>
                          </a:lnTo>
                          <a:lnTo>
                            <a:pt x="483" y="4"/>
                          </a:lnTo>
                          <a:lnTo>
                            <a:pt x="485" y="4"/>
                          </a:lnTo>
                          <a:lnTo>
                            <a:pt x="487" y="4"/>
                          </a:lnTo>
                          <a:lnTo>
                            <a:pt x="488" y="5"/>
                          </a:lnTo>
                          <a:lnTo>
                            <a:pt x="488" y="7"/>
                          </a:lnTo>
                          <a:lnTo>
                            <a:pt x="485" y="7"/>
                          </a:lnTo>
                          <a:lnTo>
                            <a:pt x="484" y="9"/>
                          </a:lnTo>
                          <a:lnTo>
                            <a:pt x="483" y="11"/>
                          </a:lnTo>
                          <a:lnTo>
                            <a:pt x="483" y="12"/>
                          </a:lnTo>
                          <a:lnTo>
                            <a:pt x="484" y="12"/>
                          </a:lnTo>
                          <a:lnTo>
                            <a:pt x="484" y="11"/>
                          </a:lnTo>
                          <a:lnTo>
                            <a:pt x="487" y="11"/>
                          </a:lnTo>
                          <a:lnTo>
                            <a:pt x="487" y="11"/>
                          </a:lnTo>
                          <a:lnTo>
                            <a:pt x="487" y="11"/>
                          </a:lnTo>
                          <a:lnTo>
                            <a:pt x="487" y="12"/>
                          </a:lnTo>
                          <a:lnTo>
                            <a:pt x="485" y="12"/>
                          </a:lnTo>
                          <a:lnTo>
                            <a:pt x="485" y="13"/>
                          </a:lnTo>
                          <a:lnTo>
                            <a:pt x="487" y="13"/>
                          </a:lnTo>
                          <a:lnTo>
                            <a:pt x="487" y="13"/>
                          </a:lnTo>
                          <a:lnTo>
                            <a:pt x="491" y="13"/>
                          </a:lnTo>
                          <a:lnTo>
                            <a:pt x="491" y="12"/>
                          </a:lnTo>
                          <a:lnTo>
                            <a:pt x="495" y="12"/>
                          </a:lnTo>
                          <a:lnTo>
                            <a:pt x="495" y="13"/>
                          </a:lnTo>
                          <a:lnTo>
                            <a:pt x="501" y="14"/>
                          </a:lnTo>
                          <a:lnTo>
                            <a:pt x="501" y="16"/>
                          </a:lnTo>
                          <a:lnTo>
                            <a:pt x="500" y="17"/>
                          </a:lnTo>
                          <a:lnTo>
                            <a:pt x="500" y="17"/>
                          </a:lnTo>
                          <a:lnTo>
                            <a:pt x="500" y="18"/>
                          </a:lnTo>
                          <a:lnTo>
                            <a:pt x="500" y="20"/>
                          </a:lnTo>
                          <a:lnTo>
                            <a:pt x="498" y="20"/>
                          </a:lnTo>
                          <a:lnTo>
                            <a:pt x="498" y="22"/>
                          </a:lnTo>
                          <a:lnTo>
                            <a:pt x="498" y="22"/>
                          </a:lnTo>
                          <a:lnTo>
                            <a:pt x="501" y="22"/>
                          </a:lnTo>
                          <a:lnTo>
                            <a:pt x="502" y="22"/>
                          </a:lnTo>
                          <a:lnTo>
                            <a:pt x="505" y="21"/>
                          </a:lnTo>
                          <a:lnTo>
                            <a:pt x="509" y="16"/>
                          </a:lnTo>
                          <a:lnTo>
                            <a:pt x="514" y="16"/>
                          </a:lnTo>
                          <a:lnTo>
                            <a:pt x="515" y="16"/>
                          </a:lnTo>
                          <a:lnTo>
                            <a:pt x="518" y="14"/>
                          </a:lnTo>
                          <a:lnTo>
                            <a:pt x="521" y="13"/>
                          </a:lnTo>
                          <a:lnTo>
                            <a:pt x="523" y="13"/>
                          </a:lnTo>
                          <a:lnTo>
                            <a:pt x="525" y="14"/>
                          </a:lnTo>
                          <a:lnTo>
                            <a:pt x="526" y="16"/>
                          </a:lnTo>
                          <a:lnTo>
                            <a:pt x="530" y="14"/>
                          </a:lnTo>
                          <a:lnTo>
                            <a:pt x="530" y="14"/>
                          </a:lnTo>
                          <a:lnTo>
                            <a:pt x="535" y="14"/>
                          </a:lnTo>
                          <a:lnTo>
                            <a:pt x="535" y="13"/>
                          </a:lnTo>
                          <a:lnTo>
                            <a:pt x="536" y="13"/>
                          </a:lnTo>
                          <a:lnTo>
                            <a:pt x="536" y="13"/>
                          </a:lnTo>
                          <a:lnTo>
                            <a:pt x="536" y="12"/>
                          </a:lnTo>
                          <a:lnTo>
                            <a:pt x="536" y="13"/>
                          </a:lnTo>
                          <a:lnTo>
                            <a:pt x="538" y="13"/>
                          </a:lnTo>
                          <a:lnTo>
                            <a:pt x="539" y="13"/>
                          </a:lnTo>
                          <a:lnTo>
                            <a:pt x="539" y="14"/>
                          </a:lnTo>
                          <a:lnTo>
                            <a:pt x="540" y="14"/>
                          </a:lnTo>
                          <a:lnTo>
                            <a:pt x="540" y="17"/>
                          </a:lnTo>
                          <a:lnTo>
                            <a:pt x="542" y="20"/>
                          </a:lnTo>
                          <a:lnTo>
                            <a:pt x="542" y="21"/>
                          </a:lnTo>
                          <a:lnTo>
                            <a:pt x="543" y="21"/>
                          </a:lnTo>
                          <a:lnTo>
                            <a:pt x="544" y="21"/>
                          </a:lnTo>
                          <a:lnTo>
                            <a:pt x="544" y="22"/>
                          </a:lnTo>
                          <a:lnTo>
                            <a:pt x="548" y="22"/>
                          </a:lnTo>
                          <a:lnTo>
                            <a:pt x="550" y="24"/>
                          </a:lnTo>
                          <a:lnTo>
                            <a:pt x="552" y="24"/>
                          </a:lnTo>
                          <a:lnTo>
                            <a:pt x="552" y="26"/>
                          </a:lnTo>
                          <a:lnTo>
                            <a:pt x="553" y="29"/>
                          </a:lnTo>
                          <a:lnTo>
                            <a:pt x="553" y="30"/>
                          </a:lnTo>
                          <a:lnTo>
                            <a:pt x="556" y="30"/>
                          </a:lnTo>
                          <a:lnTo>
                            <a:pt x="557" y="33"/>
                          </a:lnTo>
                          <a:lnTo>
                            <a:pt x="557" y="33"/>
                          </a:lnTo>
                          <a:lnTo>
                            <a:pt x="556" y="39"/>
                          </a:lnTo>
                          <a:lnTo>
                            <a:pt x="555" y="39"/>
                          </a:lnTo>
                          <a:lnTo>
                            <a:pt x="552" y="38"/>
                          </a:lnTo>
                          <a:lnTo>
                            <a:pt x="551" y="37"/>
                          </a:lnTo>
                          <a:lnTo>
                            <a:pt x="551" y="39"/>
                          </a:lnTo>
                          <a:lnTo>
                            <a:pt x="552" y="41"/>
                          </a:lnTo>
                          <a:lnTo>
                            <a:pt x="552" y="41"/>
                          </a:lnTo>
                          <a:lnTo>
                            <a:pt x="553" y="41"/>
                          </a:lnTo>
                          <a:lnTo>
                            <a:pt x="553" y="41"/>
                          </a:lnTo>
                          <a:lnTo>
                            <a:pt x="555" y="41"/>
                          </a:lnTo>
                          <a:lnTo>
                            <a:pt x="556" y="43"/>
                          </a:lnTo>
                          <a:lnTo>
                            <a:pt x="556" y="45"/>
                          </a:lnTo>
                          <a:lnTo>
                            <a:pt x="557" y="46"/>
                          </a:lnTo>
                          <a:lnTo>
                            <a:pt x="557" y="48"/>
                          </a:lnTo>
                          <a:lnTo>
                            <a:pt x="557" y="48"/>
                          </a:lnTo>
                          <a:lnTo>
                            <a:pt x="556" y="50"/>
                          </a:lnTo>
                          <a:lnTo>
                            <a:pt x="555" y="50"/>
                          </a:lnTo>
                          <a:lnTo>
                            <a:pt x="555" y="51"/>
                          </a:lnTo>
                          <a:lnTo>
                            <a:pt x="546" y="52"/>
                          </a:lnTo>
                          <a:lnTo>
                            <a:pt x="546" y="52"/>
                          </a:lnTo>
                          <a:lnTo>
                            <a:pt x="544" y="52"/>
                          </a:lnTo>
                          <a:lnTo>
                            <a:pt x="544" y="54"/>
                          </a:lnTo>
                          <a:lnTo>
                            <a:pt x="542" y="54"/>
                          </a:lnTo>
                          <a:lnTo>
                            <a:pt x="542" y="54"/>
                          </a:lnTo>
                          <a:lnTo>
                            <a:pt x="532" y="55"/>
                          </a:lnTo>
                          <a:lnTo>
                            <a:pt x="532" y="56"/>
                          </a:lnTo>
                          <a:lnTo>
                            <a:pt x="531" y="56"/>
                          </a:lnTo>
                          <a:lnTo>
                            <a:pt x="531" y="56"/>
                          </a:lnTo>
                          <a:lnTo>
                            <a:pt x="529" y="56"/>
                          </a:lnTo>
                          <a:lnTo>
                            <a:pt x="525" y="58"/>
                          </a:lnTo>
                          <a:lnTo>
                            <a:pt x="522" y="59"/>
                          </a:lnTo>
                          <a:lnTo>
                            <a:pt x="518" y="59"/>
                          </a:lnTo>
                          <a:lnTo>
                            <a:pt x="517" y="63"/>
                          </a:lnTo>
                          <a:lnTo>
                            <a:pt x="515" y="63"/>
                          </a:lnTo>
                          <a:lnTo>
                            <a:pt x="514" y="64"/>
                          </a:lnTo>
                          <a:lnTo>
                            <a:pt x="514" y="66"/>
                          </a:lnTo>
                          <a:lnTo>
                            <a:pt x="515" y="66"/>
                          </a:lnTo>
                          <a:lnTo>
                            <a:pt x="515" y="69"/>
                          </a:lnTo>
                          <a:lnTo>
                            <a:pt x="513" y="69"/>
                          </a:lnTo>
                          <a:lnTo>
                            <a:pt x="512" y="71"/>
                          </a:lnTo>
                          <a:lnTo>
                            <a:pt x="510" y="71"/>
                          </a:lnTo>
                          <a:lnTo>
                            <a:pt x="510" y="73"/>
                          </a:lnTo>
                          <a:lnTo>
                            <a:pt x="509" y="75"/>
                          </a:lnTo>
                          <a:lnTo>
                            <a:pt x="508" y="76"/>
                          </a:lnTo>
                          <a:lnTo>
                            <a:pt x="504" y="76"/>
                          </a:lnTo>
                          <a:lnTo>
                            <a:pt x="504" y="77"/>
                          </a:lnTo>
                          <a:lnTo>
                            <a:pt x="502" y="77"/>
                          </a:lnTo>
                          <a:lnTo>
                            <a:pt x="501" y="79"/>
                          </a:lnTo>
                          <a:lnTo>
                            <a:pt x="493" y="80"/>
                          </a:lnTo>
                          <a:lnTo>
                            <a:pt x="492" y="83"/>
                          </a:lnTo>
                          <a:lnTo>
                            <a:pt x="491" y="85"/>
                          </a:lnTo>
                          <a:lnTo>
                            <a:pt x="488" y="85"/>
                          </a:lnTo>
                          <a:lnTo>
                            <a:pt x="485" y="86"/>
                          </a:lnTo>
                          <a:lnTo>
                            <a:pt x="474" y="89"/>
                          </a:lnTo>
                          <a:lnTo>
                            <a:pt x="474" y="89"/>
                          </a:lnTo>
                          <a:lnTo>
                            <a:pt x="480" y="89"/>
                          </a:lnTo>
                          <a:lnTo>
                            <a:pt x="480" y="89"/>
                          </a:lnTo>
                          <a:lnTo>
                            <a:pt x="481" y="89"/>
                          </a:lnTo>
                          <a:lnTo>
                            <a:pt x="484" y="89"/>
                          </a:lnTo>
                          <a:lnTo>
                            <a:pt x="485" y="89"/>
                          </a:lnTo>
                          <a:lnTo>
                            <a:pt x="488" y="89"/>
                          </a:lnTo>
                          <a:lnTo>
                            <a:pt x="488" y="88"/>
                          </a:lnTo>
                          <a:lnTo>
                            <a:pt x="491" y="88"/>
                          </a:lnTo>
                          <a:lnTo>
                            <a:pt x="492" y="86"/>
                          </a:lnTo>
                          <a:lnTo>
                            <a:pt x="495" y="86"/>
                          </a:lnTo>
                          <a:lnTo>
                            <a:pt x="495" y="84"/>
                          </a:lnTo>
                          <a:lnTo>
                            <a:pt x="496" y="84"/>
                          </a:lnTo>
                          <a:lnTo>
                            <a:pt x="496" y="84"/>
                          </a:lnTo>
                          <a:lnTo>
                            <a:pt x="501" y="84"/>
                          </a:lnTo>
                          <a:lnTo>
                            <a:pt x="502" y="83"/>
                          </a:lnTo>
                          <a:lnTo>
                            <a:pt x="505" y="84"/>
                          </a:lnTo>
                          <a:lnTo>
                            <a:pt x="508" y="84"/>
                          </a:lnTo>
                          <a:lnTo>
                            <a:pt x="508" y="83"/>
                          </a:lnTo>
                          <a:lnTo>
                            <a:pt x="514" y="81"/>
                          </a:lnTo>
                          <a:lnTo>
                            <a:pt x="515" y="80"/>
                          </a:lnTo>
                          <a:lnTo>
                            <a:pt x="515" y="79"/>
                          </a:lnTo>
                          <a:lnTo>
                            <a:pt x="515" y="79"/>
                          </a:lnTo>
                          <a:lnTo>
                            <a:pt x="517" y="79"/>
                          </a:lnTo>
                          <a:lnTo>
                            <a:pt x="515" y="76"/>
                          </a:lnTo>
                          <a:lnTo>
                            <a:pt x="517" y="76"/>
                          </a:lnTo>
                          <a:lnTo>
                            <a:pt x="518" y="77"/>
                          </a:lnTo>
                          <a:lnTo>
                            <a:pt x="519" y="79"/>
                          </a:lnTo>
                          <a:lnTo>
                            <a:pt x="521" y="79"/>
                          </a:lnTo>
                          <a:lnTo>
                            <a:pt x="522" y="79"/>
                          </a:lnTo>
                          <a:lnTo>
                            <a:pt x="523" y="77"/>
                          </a:lnTo>
                          <a:lnTo>
                            <a:pt x="525" y="76"/>
                          </a:lnTo>
                          <a:lnTo>
                            <a:pt x="525" y="76"/>
                          </a:lnTo>
                          <a:lnTo>
                            <a:pt x="523" y="76"/>
                          </a:lnTo>
                          <a:lnTo>
                            <a:pt x="521" y="76"/>
                          </a:lnTo>
                          <a:lnTo>
                            <a:pt x="519" y="75"/>
                          </a:lnTo>
                          <a:lnTo>
                            <a:pt x="518" y="72"/>
                          </a:lnTo>
                          <a:lnTo>
                            <a:pt x="519" y="71"/>
                          </a:lnTo>
                          <a:lnTo>
                            <a:pt x="519" y="71"/>
                          </a:lnTo>
                          <a:lnTo>
                            <a:pt x="519" y="71"/>
                          </a:lnTo>
                          <a:lnTo>
                            <a:pt x="521" y="71"/>
                          </a:lnTo>
                          <a:lnTo>
                            <a:pt x="525" y="66"/>
                          </a:lnTo>
                          <a:lnTo>
                            <a:pt x="525" y="66"/>
                          </a:lnTo>
                          <a:lnTo>
                            <a:pt x="525" y="66"/>
                          </a:lnTo>
                          <a:lnTo>
                            <a:pt x="526" y="66"/>
                          </a:lnTo>
                          <a:lnTo>
                            <a:pt x="527" y="66"/>
                          </a:lnTo>
                          <a:lnTo>
                            <a:pt x="527" y="67"/>
                          </a:lnTo>
                          <a:lnTo>
                            <a:pt x="529" y="67"/>
                          </a:lnTo>
                          <a:lnTo>
                            <a:pt x="529" y="68"/>
                          </a:lnTo>
                          <a:lnTo>
                            <a:pt x="529" y="68"/>
                          </a:lnTo>
                          <a:lnTo>
                            <a:pt x="529" y="67"/>
                          </a:lnTo>
                          <a:lnTo>
                            <a:pt x="530" y="67"/>
                          </a:lnTo>
                          <a:lnTo>
                            <a:pt x="530" y="67"/>
                          </a:lnTo>
                          <a:lnTo>
                            <a:pt x="530" y="66"/>
                          </a:lnTo>
                          <a:lnTo>
                            <a:pt x="530" y="66"/>
                          </a:lnTo>
                          <a:lnTo>
                            <a:pt x="530" y="66"/>
                          </a:lnTo>
                          <a:lnTo>
                            <a:pt x="531" y="64"/>
                          </a:lnTo>
                          <a:lnTo>
                            <a:pt x="532" y="67"/>
                          </a:lnTo>
                          <a:lnTo>
                            <a:pt x="534" y="69"/>
                          </a:lnTo>
                          <a:lnTo>
                            <a:pt x="535" y="72"/>
                          </a:lnTo>
                          <a:lnTo>
                            <a:pt x="536" y="72"/>
                          </a:lnTo>
                          <a:lnTo>
                            <a:pt x="536" y="72"/>
                          </a:lnTo>
                          <a:lnTo>
                            <a:pt x="536" y="72"/>
                          </a:lnTo>
                          <a:lnTo>
                            <a:pt x="536" y="72"/>
                          </a:lnTo>
                          <a:lnTo>
                            <a:pt x="546" y="72"/>
                          </a:lnTo>
                          <a:lnTo>
                            <a:pt x="546" y="67"/>
                          </a:lnTo>
                          <a:lnTo>
                            <a:pt x="547" y="67"/>
                          </a:lnTo>
                          <a:lnTo>
                            <a:pt x="548" y="68"/>
                          </a:lnTo>
                          <a:lnTo>
                            <a:pt x="550" y="69"/>
                          </a:lnTo>
                          <a:lnTo>
                            <a:pt x="550" y="71"/>
                          </a:lnTo>
                          <a:lnTo>
                            <a:pt x="551" y="73"/>
                          </a:lnTo>
                          <a:lnTo>
                            <a:pt x="550" y="75"/>
                          </a:lnTo>
                          <a:lnTo>
                            <a:pt x="550" y="77"/>
                          </a:lnTo>
                          <a:lnTo>
                            <a:pt x="551" y="79"/>
                          </a:lnTo>
                          <a:lnTo>
                            <a:pt x="551" y="79"/>
                          </a:lnTo>
                          <a:lnTo>
                            <a:pt x="552" y="80"/>
                          </a:lnTo>
                          <a:lnTo>
                            <a:pt x="552" y="80"/>
                          </a:lnTo>
                          <a:lnTo>
                            <a:pt x="551" y="80"/>
                          </a:lnTo>
                          <a:lnTo>
                            <a:pt x="551" y="81"/>
                          </a:lnTo>
                          <a:lnTo>
                            <a:pt x="551" y="81"/>
                          </a:lnTo>
                          <a:lnTo>
                            <a:pt x="548" y="81"/>
                          </a:lnTo>
                          <a:lnTo>
                            <a:pt x="548" y="83"/>
                          </a:lnTo>
                          <a:lnTo>
                            <a:pt x="548" y="83"/>
                          </a:lnTo>
                          <a:lnTo>
                            <a:pt x="548" y="83"/>
                          </a:lnTo>
                          <a:lnTo>
                            <a:pt x="548" y="83"/>
                          </a:lnTo>
                          <a:lnTo>
                            <a:pt x="548" y="83"/>
                          </a:lnTo>
                          <a:lnTo>
                            <a:pt x="548" y="84"/>
                          </a:lnTo>
                          <a:lnTo>
                            <a:pt x="550" y="84"/>
                          </a:lnTo>
                          <a:lnTo>
                            <a:pt x="550" y="85"/>
                          </a:lnTo>
                          <a:lnTo>
                            <a:pt x="548" y="86"/>
                          </a:lnTo>
                          <a:lnTo>
                            <a:pt x="548" y="88"/>
                          </a:lnTo>
                          <a:lnTo>
                            <a:pt x="547" y="88"/>
                          </a:lnTo>
                          <a:lnTo>
                            <a:pt x="548" y="92"/>
                          </a:lnTo>
                          <a:lnTo>
                            <a:pt x="550" y="92"/>
                          </a:lnTo>
                          <a:lnTo>
                            <a:pt x="550" y="90"/>
                          </a:lnTo>
                          <a:lnTo>
                            <a:pt x="548" y="90"/>
                          </a:lnTo>
                          <a:lnTo>
                            <a:pt x="550" y="88"/>
                          </a:lnTo>
                          <a:lnTo>
                            <a:pt x="551" y="86"/>
                          </a:lnTo>
                          <a:lnTo>
                            <a:pt x="553" y="84"/>
                          </a:lnTo>
                          <a:lnTo>
                            <a:pt x="553" y="84"/>
                          </a:lnTo>
                          <a:lnTo>
                            <a:pt x="553" y="83"/>
                          </a:lnTo>
                          <a:lnTo>
                            <a:pt x="555" y="83"/>
                          </a:lnTo>
                          <a:lnTo>
                            <a:pt x="553" y="79"/>
                          </a:lnTo>
                          <a:lnTo>
                            <a:pt x="551" y="79"/>
                          </a:lnTo>
                          <a:lnTo>
                            <a:pt x="551" y="76"/>
                          </a:lnTo>
                          <a:lnTo>
                            <a:pt x="552" y="75"/>
                          </a:lnTo>
                          <a:lnTo>
                            <a:pt x="552" y="73"/>
                          </a:lnTo>
                          <a:lnTo>
                            <a:pt x="552" y="73"/>
                          </a:lnTo>
                          <a:lnTo>
                            <a:pt x="553" y="73"/>
                          </a:lnTo>
                          <a:lnTo>
                            <a:pt x="555" y="71"/>
                          </a:lnTo>
                          <a:lnTo>
                            <a:pt x="556" y="71"/>
                          </a:lnTo>
                          <a:lnTo>
                            <a:pt x="556" y="71"/>
                          </a:lnTo>
                          <a:lnTo>
                            <a:pt x="557" y="71"/>
                          </a:lnTo>
                          <a:lnTo>
                            <a:pt x="560" y="67"/>
                          </a:lnTo>
                          <a:lnTo>
                            <a:pt x="563" y="67"/>
                          </a:lnTo>
                          <a:lnTo>
                            <a:pt x="564" y="66"/>
                          </a:lnTo>
                          <a:lnTo>
                            <a:pt x="565" y="64"/>
                          </a:lnTo>
                          <a:lnTo>
                            <a:pt x="568" y="64"/>
                          </a:lnTo>
                          <a:lnTo>
                            <a:pt x="569" y="66"/>
                          </a:lnTo>
                          <a:lnTo>
                            <a:pt x="572" y="66"/>
                          </a:lnTo>
                          <a:lnTo>
                            <a:pt x="573" y="66"/>
                          </a:lnTo>
                          <a:lnTo>
                            <a:pt x="573" y="67"/>
                          </a:lnTo>
                          <a:lnTo>
                            <a:pt x="574" y="67"/>
                          </a:lnTo>
                          <a:lnTo>
                            <a:pt x="577" y="67"/>
                          </a:lnTo>
                          <a:lnTo>
                            <a:pt x="578" y="66"/>
                          </a:lnTo>
                          <a:lnTo>
                            <a:pt x="578" y="66"/>
                          </a:lnTo>
                          <a:lnTo>
                            <a:pt x="580" y="68"/>
                          </a:lnTo>
                          <a:lnTo>
                            <a:pt x="581" y="68"/>
                          </a:lnTo>
                          <a:lnTo>
                            <a:pt x="584" y="68"/>
                          </a:lnTo>
                          <a:lnTo>
                            <a:pt x="585" y="67"/>
                          </a:lnTo>
                          <a:lnTo>
                            <a:pt x="590" y="67"/>
                          </a:lnTo>
                          <a:lnTo>
                            <a:pt x="590" y="68"/>
                          </a:lnTo>
                          <a:lnTo>
                            <a:pt x="590" y="68"/>
                          </a:lnTo>
                          <a:lnTo>
                            <a:pt x="591" y="68"/>
                          </a:lnTo>
                          <a:lnTo>
                            <a:pt x="593" y="67"/>
                          </a:lnTo>
                          <a:lnTo>
                            <a:pt x="595" y="68"/>
                          </a:lnTo>
                          <a:lnTo>
                            <a:pt x="595" y="71"/>
                          </a:lnTo>
                          <a:lnTo>
                            <a:pt x="595" y="72"/>
                          </a:lnTo>
                          <a:lnTo>
                            <a:pt x="595" y="75"/>
                          </a:lnTo>
                          <a:lnTo>
                            <a:pt x="594" y="75"/>
                          </a:lnTo>
                          <a:lnTo>
                            <a:pt x="594" y="76"/>
                          </a:lnTo>
                          <a:lnTo>
                            <a:pt x="594" y="76"/>
                          </a:lnTo>
                          <a:lnTo>
                            <a:pt x="594" y="77"/>
                          </a:lnTo>
                          <a:lnTo>
                            <a:pt x="595" y="77"/>
                          </a:lnTo>
                          <a:lnTo>
                            <a:pt x="597" y="79"/>
                          </a:lnTo>
                          <a:lnTo>
                            <a:pt x="598" y="79"/>
                          </a:lnTo>
                          <a:lnTo>
                            <a:pt x="598" y="79"/>
                          </a:lnTo>
                          <a:lnTo>
                            <a:pt x="602" y="80"/>
                          </a:lnTo>
                          <a:lnTo>
                            <a:pt x="603" y="81"/>
                          </a:lnTo>
                          <a:lnTo>
                            <a:pt x="606" y="81"/>
                          </a:lnTo>
                          <a:lnTo>
                            <a:pt x="606" y="83"/>
                          </a:lnTo>
                          <a:lnTo>
                            <a:pt x="608" y="84"/>
                          </a:lnTo>
                          <a:lnTo>
                            <a:pt x="611" y="84"/>
                          </a:lnTo>
                          <a:lnTo>
                            <a:pt x="611" y="83"/>
                          </a:lnTo>
                          <a:lnTo>
                            <a:pt x="619" y="84"/>
                          </a:lnTo>
                          <a:lnTo>
                            <a:pt x="619" y="446"/>
                          </a:lnTo>
                          <a:lnTo>
                            <a:pt x="251" y="446"/>
                          </a:lnTo>
                          <a:lnTo>
                            <a:pt x="251" y="445"/>
                          </a:lnTo>
                          <a:lnTo>
                            <a:pt x="252" y="445"/>
                          </a:lnTo>
                          <a:lnTo>
                            <a:pt x="252" y="445"/>
                          </a:lnTo>
                          <a:lnTo>
                            <a:pt x="254" y="445"/>
                          </a:lnTo>
                          <a:lnTo>
                            <a:pt x="254" y="444"/>
                          </a:lnTo>
                          <a:lnTo>
                            <a:pt x="254" y="443"/>
                          </a:lnTo>
                          <a:lnTo>
                            <a:pt x="252" y="443"/>
                          </a:lnTo>
                          <a:lnTo>
                            <a:pt x="250" y="444"/>
                          </a:lnTo>
                          <a:lnTo>
                            <a:pt x="250" y="444"/>
                          </a:lnTo>
                          <a:lnTo>
                            <a:pt x="247" y="444"/>
                          </a:lnTo>
                          <a:lnTo>
                            <a:pt x="247" y="444"/>
                          </a:lnTo>
                          <a:lnTo>
                            <a:pt x="246" y="446"/>
                          </a:lnTo>
                          <a:lnTo>
                            <a:pt x="0" y="446"/>
                          </a:lnTo>
                          <a:lnTo>
                            <a:pt x="0" y="153"/>
                          </a:lnTo>
                          <a:lnTo>
                            <a:pt x="4" y="153"/>
                          </a:lnTo>
                          <a:lnTo>
                            <a:pt x="8" y="152"/>
                          </a:lnTo>
                          <a:lnTo>
                            <a:pt x="8" y="155"/>
                          </a:lnTo>
                          <a:lnTo>
                            <a:pt x="8" y="155"/>
                          </a:lnTo>
                          <a:lnTo>
                            <a:pt x="8" y="155"/>
                          </a:lnTo>
                          <a:lnTo>
                            <a:pt x="8" y="155"/>
                          </a:lnTo>
                          <a:lnTo>
                            <a:pt x="8" y="153"/>
                          </a:lnTo>
                          <a:lnTo>
                            <a:pt x="9" y="153"/>
                          </a:lnTo>
                          <a:lnTo>
                            <a:pt x="9" y="153"/>
                          </a:lnTo>
                          <a:lnTo>
                            <a:pt x="9" y="152"/>
                          </a:lnTo>
                          <a:lnTo>
                            <a:pt x="9" y="151"/>
                          </a:lnTo>
                          <a:lnTo>
                            <a:pt x="11" y="149"/>
                          </a:lnTo>
                          <a:lnTo>
                            <a:pt x="13" y="148"/>
                          </a:lnTo>
                          <a:lnTo>
                            <a:pt x="14" y="148"/>
                          </a:lnTo>
                          <a:lnTo>
                            <a:pt x="14" y="147"/>
                          </a:lnTo>
                          <a:lnTo>
                            <a:pt x="17" y="145"/>
                          </a:lnTo>
                          <a:lnTo>
                            <a:pt x="18" y="145"/>
                          </a:lnTo>
                          <a:lnTo>
                            <a:pt x="18" y="147"/>
                          </a:lnTo>
                          <a:lnTo>
                            <a:pt x="17" y="148"/>
                          </a:lnTo>
                          <a:lnTo>
                            <a:pt x="17" y="149"/>
                          </a:lnTo>
                          <a:lnTo>
                            <a:pt x="21" y="149"/>
                          </a:lnTo>
                          <a:lnTo>
                            <a:pt x="21" y="152"/>
                          </a:lnTo>
                          <a:lnTo>
                            <a:pt x="22" y="152"/>
                          </a:lnTo>
                          <a:lnTo>
                            <a:pt x="22" y="153"/>
                          </a:lnTo>
                          <a:lnTo>
                            <a:pt x="23" y="155"/>
                          </a:lnTo>
                          <a:lnTo>
                            <a:pt x="22" y="155"/>
                          </a:lnTo>
                          <a:lnTo>
                            <a:pt x="22" y="156"/>
                          </a:lnTo>
                          <a:lnTo>
                            <a:pt x="19" y="156"/>
                          </a:lnTo>
                          <a:lnTo>
                            <a:pt x="17" y="155"/>
                          </a:lnTo>
                          <a:lnTo>
                            <a:pt x="17" y="156"/>
                          </a:lnTo>
                          <a:lnTo>
                            <a:pt x="17" y="157"/>
                          </a:lnTo>
                          <a:lnTo>
                            <a:pt x="15" y="158"/>
                          </a:lnTo>
                          <a:lnTo>
                            <a:pt x="18" y="157"/>
                          </a:lnTo>
                          <a:lnTo>
                            <a:pt x="22" y="157"/>
                          </a:lnTo>
                          <a:lnTo>
                            <a:pt x="23" y="157"/>
                          </a:lnTo>
                          <a:lnTo>
                            <a:pt x="23" y="158"/>
                          </a:lnTo>
                          <a:lnTo>
                            <a:pt x="25" y="158"/>
                          </a:lnTo>
                          <a:lnTo>
                            <a:pt x="25" y="158"/>
                          </a:lnTo>
                          <a:lnTo>
                            <a:pt x="25" y="157"/>
                          </a:lnTo>
                          <a:lnTo>
                            <a:pt x="27" y="156"/>
                          </a:lnTo>
                          <a:lnTo>
                            <a:pt x="28" y="156"/>
                          </a:lnTo>
                          <a:lnTo>
                            <a:pt x="28" y="156"/>
                          </a:lnTo>
                          <a:lnTo>
                            <a:pt x="30" y="157"/>
                          </a:lnTo>
                          <a:lnTo>
                            <a:pt x="31" y="157"/>
                          </a:lnTo>
                          <a:lnTo>
                            <a:pt x="32" y="158"/>
                          </a:lnTo>
                          <a:lnTo>
                            <a:pt x="32" y="157"/>
                          </a:lnTo>
                          <a:lnTo>
                            <a:pt x="32" y="157"/>
                          </a:lnTo>
                          <a:lnTo>
                            <a:pt x="32" y="157"/>
                          </a:lnTo>
                          <a:lnTo>
                            <a:pt x="34" y="156"/>
                          </a:lnTo>
                          <a:lnTo>
                            <a:pt x="32" y="156"/>
                          </a:lnTo>
                          <a:lnTo>
                            <a:pt x="31" y="153"/>
                          </a:lnTo>
                          <a:lnTo>
                            <a:pt x="36" y="153"/>
                          </a:lnTo>
                          <a:lnTo>
                            <a:pt x="39" y="151"/>
                          </a:lnTo>
                          <a:lnTo>
                            <a:pt x="43" y="149"/>
                          </a:lnTo>
                          <a:lnTo>
                            <a:pt x="51" y="151"/>
                          </a:lnTo>
                          <a:lnTo>
                            <a:pt x="51" y="152"/>
                          </a:lnTo>
                          <a:lnTo>
                            <a:pt x="51" y="152"/>
                          </a:lnTo>
                          <a:lnTo>
                            <a:pt x="52" y="153"/>
                          </a:lnTo>
                          <a:lnTo>
                            <a:pt x="56" y="153"/>
                          </a:lnTo>
                          <a:lnTo>
                            <a:pt x="56" y="152"/>
                          </a:lnTo>
                          <a:lnTo>
                            <a:pt x="57" y="151"/>
                          </a:lnTo>
                          <a:lnTo>
                            <a:pt x="60" y="149"/>
                          </a:lnTo>
                          <a:lnTo>
                            <a:pt x="63" y="148"/>
                          </a:lnTo>
                          <a:lnTo>
                            <a:pt x="66" y="148"/>
                          </a:lnTo>
                          <a:lnTo>
                            <a:pt x="69" y="147"/>
                          </a:lnTo>
                          <a:lnTo>
                            <a:pt x="69" y="148"/>
                          </a:lnTo>
                          <a:lnTo>
                            <a:pt x="69" y="149"/>
                          </a:lnTo>
                          <a:lnTo>
                            <a:pt x="68" y="151"/>
                          </a:lnTo>
                          <a:lnTo>
                            <a:pt x="69" y="152"/>
                          </a:lnTo>
                          <a:lnTo>
                            <a:pt x="69" y="153"/>
                          </a:lnTo>
                          <a:lnTo>
                            <a:pt x="69" y="153"/>
                          </a:lnTo>
                          <a:lnTo>
                            <a:pt x="69" y="155"/>
                          </a:lnTo>
                          <a:lnTo>
                            <a:pt x="70" y="156"/>
                          </a:lnTo>
                          <a:lnTo>
                            <a:pt x="72" y="156"/>
                          </a:lnTo>
                          <a:lnTo>
                            <a:pt x="72" y="157"/>
                          </a:lnTo>
                          <a:lnTo>
                            <a:pt x="74" y="158"/>
                          </a:lnTo>
                          <a:lnTo>
                            <a:pt x="74" y="158"/>
                          </a:lnTo>
                          <a:lnTo>
                            <a:pt x="74" y="158"/>
                          </a:lnTo>
                          <a:lnTo>
                            <a:pt x="74" y="157"/>
                          </a:lnTo>
                          <a:lnTo>
                            <a:pt x="74" y="155"/>
                          </a:lnTo>
                          <a:lnTo>
                            <a:pt x="74" y="153"/>
                          </a:lnTo>
                          <a:lnTo>
                            <a:pt x="74" y="153"/>
                          </a:lnTo>
                          <a:lnTo>
                            <a:pt x="77" y="152"/>
                          </a:lnTo>
                          <a:lnTo>
                            <a:pt x="77" y="152"/>
                          </a:lnTo>
                          <a:lnTo>
                            <a:pt x="77" y="151"/>
                          </a:lnTo>
                          <a:lnTo>
                            <a:pt x="77" y="151"/>
                          </a:lnTo>
                          <a:lnTo>
                            <a:pt x="78" y="152"/>
                          </a:lnTo>
                          <a:lnTo>
                            <a:pt x="81" y="153"/>
                          </a:lnTo>
                          <a:lnTo>
                            <a:pt x="83" y="153"/>
                          </a:lnTo>
                          <a:lnTo>
                            <a:pt x="83" y="152"/>
                          </a:lnTo>
                          <a:lnTo>
                            <a:pt x="85" y="152"/>
                          </a:lnTo>
                          <a:lnTo>
                            <a:pt x="85" y="149"/>
                          </a:lnTo>
                          <a:lnTo>
                            <a:pt x="85" y="149"/>
                          </a:lnTo>
                          <a:lnTo>
                            <a:pt x="85" y="145"/>
                          </a:lnTo>
                          <a:lnTo>
                            <a:pt x="85" y="145"/>
                          </a:lnTo>
                          <a:lnTo>
                            <a:pt x="83" y="140"/>
                          </a:lnTo>
                          <a:lnTo>
                            <a:pt x="83" y="140"/>
                          </a:lnTo>
                          <a:lnTo>
                            <a:pt x="82" y="139"/>
                          </a:lnTo>
                          <a:lnTo>
                            <a:pt x="82" y="138"/>
                          </a:lnTo>
                          <a:lnTo>
                            <a:pt x="81" y="136"/>
                          </a:lnTo>
                          <a:lnTo>
                            <a:pt x="82" y="136"/>
                          </a:lnTo>
                          <a:lnTo>
                            <a:pt x="82" y="135"/>
                          </a:lnTo>
                          <a:lnTo>
                            <a:pt x="86" y="135"/>
                          </a:lnTo>
                          <a:lnTo>
                            <a:pt x="86" y="135"/>
                          </a:lnTo>
                          <a:lnTo>
                            <a:pt x="87" y="135"/>
                          </a:lnTo>
                          <a:lnTo>
                            <a:pt x="87" y="132"/>
                          </a:lnTo>
                          <a:lnTo>
                            <a:pt x="87" y="132"/>
                          </a:lnTo>
                          <a:lnTo>
                            <a:pt x="87" y="132"/>
                          </a:lnTo>
                          <a:lnTo>
                            <a:pt x="90" y="132"/>
                          </a:lnTo>
                          <a:lnTo>
                            <a:pt x="93" y="134"/>
                          </a:lnTo>
                          <a:lnTo>
                            <a:pt x="97" y="134"/>
                          </a:lnTo>
                          <a:lnTo>
                            <a:pt x="99" y="134"/>
                          </a:lnTo>
                          <a:lnTo>
                            <a:pt x="100" y="132"/>
                          </a:lnTo>
                          <a:lnTo>
                            <a:pt x="100" y="131"/>
                          </a:lnTo>
                          <a:lnTo>
                            <a:pt x="102" y="131"/>
                          </a:lnTo>
                          <a:lnTo>
                            <a:pt x="104" y="131"/>
                          </a:lnTo>
                          <a:lnTo>
                            <a:pt x="104" y="131"/>
                          </a:lnTo>
                          <a:lnTo>
                            <a:pt x="106" y="132"/>
                          </a:lnTo>
                          <a:lnTo>
                            <a:pt x="106" y="132"/>
                          </a:lnTo>
                          <a:lnTo>
                            <a:pt x="107" y="132"/>
                          </a:lnTo>
                          <a:lnTo>
                            <a:pt x="107" y="134"/>
                          </a:lnTo>
                          <a:lnTo>
                            <a:pt x="108" y="134"/>
                          </a:lnTo>
                          <a:lnTo>
                            <a:pt x="110" y="134"/>
                          </a:lnTo>
                          <a:lnTo>
                            <a:pt x="110" y="135"/>
                          </a:lnTo>
                          <a:lnTo>
                            <a:pt x="111" y="136"/>
                          </a:lnTo>
                          <a:lnTo>
                            <a:pt x="111" y="136"/>
                          </a:lnTo>
                          <a:lnTo>
                            <a:pt x="118" y="136"/>
                          </a:lnTo>
                          <a:lnTo>
                            <a:pt x="118" y="136"/>
                          </a:lnTo>
                          <a:lnTo>
                            <a:pt x="120" y="138"/>
                          </a:lnTo>
                          <a:lnTo>
                            <a:pt x="120" y="143"/>
                          </a:lnTo>
                          <a:lnTo>
                            <a:pt x="119" y="143"/>
                          </a:lnTo>
                          <a:lnTo>
                            <a:pt x="120" y="145"/>
                          </a:lnTo>
                          <a:lnTo>
                            <a:pt x="121" y="145"/>
                          </a:lnTo>
                          <a:lnTo>
                            <a:pt x="121" y="143"/>
                          </a:lnTo>
                          <a:lnTo>
                            <a:pt x="123" y="140"/>
                          </a:lnTo>
                          <a:lnTo>
                            <a:pt x="125" y="141"/>
                          </a:lnTo>
                          <a:lnTo>
                            <a:pt x="128" y="143"/>
                          </a:lnTo>
                          <a:lnTo>
                            <a:pt x="131" y="143"/>
                          </a:lnTo>
                          <a:lnTo>
                            <a:pt x="131" y="144"/>
                          </a:lnTo>
                          <a:lnTo>
                            <a:pt x="131" y="144"/>
                          </a:lnTo>
                          <a:lnTo>
                            <a:pt x="129" y="144"/>
                          </a:lnTo>
                          <a:lnTo>
                            <a:pt x="131" y="145"/>
                          </a:lnTo>
                          <a:lnTo>
                            <a:pt x="132" y="147"/>
                          </a:lnTo>
                          <a:lnTo>
                            <a:pt x="132" y="147"/>
                          </a:lnTo>
                          <a:lnTo>
                            <a:pt x="133" y="147"/>
                          </a:lnTo>
                          <a:lnTo>
                            <a:pt x="136" y="147"/>
                          </a:lnTo>
                          <a:lnTo>
                            <a:pt x="136" y="147"/>
                          </a:lnTo>
                          <a:lnTo>
                            <a:pt x="137" y="147"/>
                          </a:lnTo>
                          <a:lnTo>
                            <a:pt x="137" y="148"/>
                          </a:lnTo>
                          <a:lnTo>
                            <a:pt x="140" y="151"/>
                          </a:lnTo>
                          <a:lnTo>
                            <a:pt x="140" y="152"/>
                          </a:lnTo>
                          <a:lnTo>
                            <a:pt x="144" y="153"/>
                          </a:lnTo>
                          <a:lnTo>
                            <a:pt x="144" y="155"/>
                          </a:lnTo>
                          <a:lnTo>
                            <a:pt x="145" y="155"/>
                          </a:lnTo>
                          <a:lnTo>
                            <a:pt x="145" y="156"/>
                          </a:lnTo>
                          <a:lnTo>
                            <a:pt x="146" y="156"/>
                          </a:lnTo>
                          <a:lnTo>
                            <a:pt x="146" y="160"/>
                          </a:lnTo>
                          <a:lnTo>
                            <a:pt x="149" y="160"/>
                          </a:lnTo>
                          <a:lnTo>
                            <a:pt x="150" y="157"/>
                          </a:lnTo>
                          <a:lnTo>
                            <a:pt x="150" y="157"/>
                          </a:lnTo>
                          <a:lnTo>
                            <a:pt x="150" y="156"/>
                          </a:lnTo>
                          <a:lnTo>
                            <a:pt x="152" y="156"/>
                          </a:lnTo>
                          <a:lnTo>
                            <a:pt x="152" y="153"/>
                          </a:lnTo>
                          <a:lnTo>
                            <a:pt x="154" y="148"/>
                          </a:lnTo>
                          <a:lnTo>
                            <a:pt x="152" y="148"/>
                          </a:lnTo>
                          <a:lnTo>
                            <a:pt x="152" y="148"/>
                          </a:lnTo>
                          <a:lnTo>
                            <a:pt x="152" y="149"/>
                          </a:lnTo>
                          <a:lnTo>
                            <a:pt x="152" y="149"/>
                          </a:lnTo>
                          <a:lnTo>
                            <a:pt x="152" y="149"/>
                          </a:lnTo>
                          <a:lnTo>
                            <a:pt x="150" y="148"/>
                          </a:lnTo>
                          <a:lnTo>
                            <a:pt x="150" y="148"/>
                          </a:lnTo>
                          <a:lnTo>
                            <a:pt x="150" y="145"/>
                          </a:lnTo>
                          <a:lnTo>
                            <a:pt x="149" y="145"/>
                          </a:lnTo>
                          <a:lnTo>
                            <a:pt x="149" y="144"/>
                          </a:lnTo>
                          <a:lnTo>
                            <a:pt x="148" y="143"/>
                          </a:lnTo>
                          <a:lnTo>
                            <a:pt x="148" y="140"/>
                          </a:lnTo>
                          <a:lnTo>
                            <a:pt x="149" y="140"/>
                          </a:lnTo>
                          <a:lnTo>
                            <a:pt x="150" y="139"/>
                          </a:lnTo>
                          <a:lnTo>
                            <a:pt x="150" y="136"/>
                          </a:lnTo>
                          <a:lnTo>
                            <a:pt x="150" y="136"/>
                          </a:lnTo>
                          <a:lnTo>
                            <a:pt x="150" y="136"/>
                          </a:lnTo>
                          <a:lnTo>
                            <a:pt x="149" y="136"/>
                          </a:lnTo>
                          <a:lnTo>
                            <a:pt x="149" y="136"/>
                          </a:lnTo>
                          <a:lnTo>
                            <a:pt x="148" y="138"/>
                          </a:lnTo>
                          <a:lnTo>
                            <a:pt x="148" y="138"/>
                          </a:lnTo>
                          <a:lnTo>
                            <a:pt x="148" y="138"/>
                          </a:lnTo>
                          <a:lnTo>
                            <a:pt x="148" y="136"/>
                          </a:lnTo>
                          <a:lnTo>
                            <a:pt x="146" y="136"/>
                          </a:lnTo>
                          <a:lnTo>
                            <a:pt x="145" y="135"/>
                          </a:lnTo>
                          <a:lnTo>
                            <a:pt x="144" y="135"/>
                          </a:lnTo>
                          <a:lnTo>
                            <a:pt x="142" y="135"/>
                          </a:lnTo>
                          <a:lnTo>
                            <a:pt x="140" y="135"/>
                          </a:lnTo>
                          <a:lnTo>
                            <a:pt x="140" y="131"/>
                          </a:lnTo>
                          <a:lnTo>
                            <a:pt x="140" y="127"/>
                          </a:lnTo>
                          <a:lnTo>
                            <a:pt x="144" y="127"/>
                          </a:lnTo>
                          <a:lnTo>
                            <a:pt x="144" y="126"/>
                          </a:lnTo>
                          <a:lnTo>
                            <a:pt x="144" y="126"/>
                          </a:lnTo>
                          <a:lnTo>
                            <a:pt x="145" y="124"/>
                          </a:lnTo>
                          <a:lnTo>
                            <a:pt x="144" y="123"/>
                          </a:lnTo>
                          <a:lnTo>
                            <a:pt x="144" y="122"/>
                          </a:lnTo>
                          <a:lnTo>
                            <a:pt x="144" y="120"/>
                          </a:lnTo>
                          <a:lnTo>
                            <a:pt x="144" y="120"/>
                          </a:lnTo>
                          <a:lnTo>
                            <a:pt x="144" y="119"/>
                          </a:lnTo>
                          <a:lnTo>
                            <a:pt x="144" y="119"/>
                          </a:lnTo>
                          <a:lnTo>
                            <a:pt x="144" y="117"/>
                          </a:lnTo>
                          <a:lnTo>
                            <a:pt x="142" y="117"/>
                          </a:lnTo>
                          <a:lnTo>
                            <a:pt x="142" y="115"/>
                          </a:lnTo>
                          <a:lnTo>
                            <a:pt x="141" y="114"/>
                          </a:lnTo>
                          <a:lnTo>
                            <a:pt x="141" y="111"/>
                          </a:lnTo>
                          <a:lnTo>
                            <a:pt x="142" y="111"/>
                          </a:lnTo>
                          <a:lnTo>
                            <a:pt x="141" y="107"/>
                          </a:lnTo>
                          <a:lnTo>
                            <a:pt x="142" y="106"/>
                          </a:lnTo>
                          <a:lnTo>
                            <a:pt x="142" y="106"/>
                          </a:lnTo>
                          <a:lnTo>
                            <a:pt x="145" y="106"/>
                          </a:lnTo>
                          <a:lnTo>
                            <a:pt x="146" y="105"/>
                          </a:lnTo>
                          <a:lnTo>
                            <a:pt x="148" y="105"/>
                          </a:lnTo>
                          <a:lnTo>
                            <a:pt x="148" y="103"/>
                          </a:lnTo>
                          <a:lnTo>
                            <a:pt x="149" y="103"/>
                          </a:lnTo>
                          <a:lnTo>
                            <a:pt x="150" y="100"/>
                          </a:lnTo>
                          <a:lnTo>
                            <a:pt x="155" y="94"/>
                          </a:lnTo>
                          <a:lnTo>
                            <a:pt x="155" y="93"/>
                          </a:lnTo>
                          <a:lnTo>
                            <a:pt x="158" y="92"/>
                          </a:lnTo>
                          <a:lnTo>
                            <a:pt x="158" y="90"/>
                          </a:lnTo>
                          <a:lnTo>
                            <a:pt x="158" y="90"/>
                          </a:lnTo>
                          <a:lnTo>
                            <a:pt x="158" y="89"/>
                          </a:lnTo>
                          <a:lnTo>
                            <a:pt x="159" y="89"/>
                          </a:lnTo>
                          <a:lnTo>
                            <a:pt x="159" y="88"/>
                          </a:lnTo>
                          <a:lnTo>
                            <a:pt x="159" y="88"/>
                          </a:lnTo>
                          <a:lnTo>
                            <a:pt x="159" y="86"/>
                          </a:lnTo>
                          <a:lnTo>
                            <a:pt x="161" y="86"/>
                          </a:lnTo>
                          <a:lnTo>
                            <a:pt x="161" y="85"/>
                          </a:lnTo>
                          <a:lnTo>
                            <a:pt x="161" y="85"/>
                          </a:lnTo>
                          <a:lnTo>
                            <a:pt x="161" y="84"/>
                          </a:lnTo>
                          <a:lnTo>
                            <a:pt x="162" y="84"/>
                          </a:lnTo>
                          <a:lnTo>
                            <a:pt x="162" y="83"/>
                          </a:lnTo>
                          <a:lnTo>
                            <a:pt x="167" y="79"/>
                          </a:lnTo>
                          <a:lnTo>
                            <a:pt x="167" y="77"/>
                          </a:lnTo>
                          <a:lnTo>
                            <a:pt x="167" y="77"/>
                          </a:lnTo>
                          <a:lnTo>
                            <a:pt x="167" y="79"/>
                          </a:lnTo>
                          <a:lnTo>
                            <a:pt x="169" y="79"/>
                          </a:lnTo>
                          <a:lnTo>
                            <a:pt x="183" y="77"/>
                          </a:lnTo>
                          <a:lnTo>
                            <a:pt x="184" y="79"/>
                          </a:lnTo>
                          <a:lnTo>
                            <a:pt x="190" y="80"/>
                          </a:lnTo>
                          <a:lnTo>
                            <a:pt x="190" y="83"/>
                          </a:lnTo>
                          <a:lnTo>
                            <a:pt x="191" y="85"/>
                          </a:lnTo>
                          <a:lnTo>
                            <a:pt x="191" y="85"/>
                          </a:lnTo>
                          <a:lnTo>
                            <a:pt x="191" y="86"/>
                          </a:lnTo>
                          <a:lnTo>
                            <a:pt x="192" y="86"/>
                          </a:lnTo>
                          <a:lnTo>
                            <a:pt x="191" y="90"/>
                          </a:lnTo>
                          <a:lnTo>
                            <a:pt x="192" y="90"/>
                          </a:lnTo>
                          <a:lnTo>
                            <a:pt x="192" y="90"/>
                          </a:lnTo>
                          <a:lnTo>
                            <a:pt x="192" y="92"/>
                          </a:lnTo>
                          <a:lnTo>
                            <a:pt x="191" y="92"/>
                          </a:lnTo>
                          <a:lnTo>
                            <a:pt x="191" y="94"/>
                          </a:lnTo>
                          <a:lnTo>
                            <a:pt x="190" y="94"/>
                          </a:lnTo>
                          <a:lnTo>
                            <a:pt x="191" y="100"/>
                          </a:lnTo>
                          <a:lnTo>
                            <a:pt x="190" y="100"/>
                          </a:lnTo>
                          <a:lnTo>
                            <a:pt x="190" y="101"/>
                          </a:lnTo>
                          <a:lnTo>
                            <a:pt x="190" y="101"/>
                          </a:lnTo>
                          <a:lnTo>
                            <a:pt x="190" y="102"/>
                          </a:lnTo>
                          <a:lnTo>
                            <a:pt x="190" y="103"/>
                          </a:lnTo>
                          <a:lnTo>
                            <a:pt x="188" y="105"/>
                          </a:lnTo>
                          <a:lnTo>
                            <a:pt x="187" y="106"/>
                          </a:lnTo>
                          <a:lnTo>
                            <a:pt x="187" y="107"/>
                          </a:lnTo>
                          <a:lnTo>
                            <a:pt x="186" y="107"/>
                          </a:lnTo>
                          <a:lnTo>
                            <a:pt x="184" y="109"/>
                          </a:lnTo>
                          <a:lnTo>
                            <a:pt x="184" y="110"/>
                          </a:lnTo>
                          <a:lnTo>
                            <a:pt x="184" y="113"/>
                          </a:lnTo>
                          <a:lnTo>
                            <a:pt x="186" y="113"/>
                          </a:lnTo>
                          <a:lnTo>
                            <a:pt x="186" y="117"/>
                          </a:lnTo>
                          <a:lnTo>
                            <a:pt x="187" y="117"/>
                          </a:lnTo>
                          <a:lnTo>
                            <a:pt x="188" y="117"/>
                          </a:lnTo>
                          <a:lnTo>
                            <a:pt x="191" y="118"/>
                          </a:lnTo>
                          <a:lnTo>
                            <a:pt x="191" y="119"/>
                          </a:lnTo>
                          <a:lnTo>
                            <a:pt x="191" y="120"/>
                          </a:lnTo>
                          <a:lnTo>
                            <a:pt x="190" y="122"/>
                          </a:lnTo>
                          <a:lnTo>
                            <a:pt x="190" y="122"/>
                          </a:lnTo>
                          <a:lnTo>
                            <a:pt x="192" y="123"/>
                          </a:lnTo>
                          <a:lnTo>
                            <a:pt x="192" y="127"/>
                          </a:lnTo>
                          <a:lnTo>
                            <a:pt x="191" y="127"/>
                          </a:lnTo>
                          <a:lnTo>
                            <a:pt x="192" y="128"/>
                          </a:lnTo>
                          <a:lnTo>
                            <a:pt x="191" y="128"/>
                          </a:lnTo>
                          <a:lnTo>
                            <a:pt x="191" y="131"/>
                          </a:lnTo>
                          <a:lnTo>
                            <a:pt x="190" y="131"/>
                          </a:lnTo>
                          <a:lnTo>
                            <a:pt x="190" y="134"/>
                          </a:lnTo>
                          <a:lnTo>
                            <a:pt x="190" y="134"/>
                          </a:lnTo>
                          <a:lnTo>
                            <a:pt x="190" y="135"/>
                          </a:lnTo>
                          <a:lnTo>
                            <a:pt x="190" y="136"/>
                          </a:lnTo>
                          <a:lnTo>
                            <a:pt x="190" y="138"/>
                          </a:lnTo>
                          <a:lnTo>
                            <a:pt x="190" y="138"/>
                          </a:lnTo>
                          <a:lnTo>
                            <a:pt x="188" y="140"/>
                          </a:lnTo>
                          <a:lnTo>
                            <a:pt x="190" y="140"/>
                          </a:lnTo>
                          <a:lnTo>
                            <a:pt x="190" y="143"/>
                          </a:lnTo>
                          <a:lnTo>
                            <a:pt x="191" y="143"/>
                          </a:lnTo>
                          <a:lnTo>
                            <a:pt x="191" y="145"/>
                          </a:lnTo>
                          <a:lnTo>
                            <a:pt x="192" y="147"/>
                          </a:lnTo>
                          <a:lnTo>
                            <a:pt x="192" y="148"/>
                          </a:lnTo>
                          <a:lnTo>
                            <a:pt x="199" y="152"/>
                          </a:lnTo>
                          <a:lnTo>
                            <a:pt x="199" y="155"/>
                          </a:lnTo>
                          <a:lnTo>
                            <a:pt x="197" y="155"/>
                          </a:lnTo>
                          <a:lnTo>
                            <a:pt x="197" y="157"/>
                          </a:lnTo>
                          <a:lnTo>
                            <a:pt x="196" y="158"/>
                          </a:lnTo>
                          <a:lnTo>
                            <a:pt x="196" y="161"/>
                          </a:lnTo>
                          <a:lnTo>
                            <a:pt x="195" y="161"/>
                          </a:lnTo>
                          <a:lnTo>
                            <a:pt x="195" y="162"/>
                          </a:lnTo>
                          <a:lnTo>
                            <a:pt x="196" y="162"/>
                          </a:lnTo>
                          <a:lnTo>
                            <a:pt x="196" y="164"/>
                          </a:lnTo>
                          <a:lnTo>
                            <a:pt x="196" y="164"/>
                          </a:lnTo>
                          <a:lnTo>
                            <a:pt x="196" y="165"/>
                          </a:lnTo>
                          <a:lnTo>
                            <a:pt x="197" y="165"/>
                          </a:lnTo>
                          <a:lnTo>
                            <a:pt x="197" y="168"/>
                          </a:lnTo>
                          <a:lnTo>
                            <a:pt x="193" y="168"/>
                          </a:lnTo>
                          <a:lnTo>
                            <a:pt x="193" y="169"/>
                          </a:lnTo>
                          <a:lnTo>
                            <a:pt x="193" y="169"/>
                          </a:lnTo>
                          <a:lnTo>
                            <a:pt x="193" y="172"/>
                          </a:lnTo>
                          <a:lnTo>
                            <a:pt x="191" y="173"/>
                          </a:lnTo>
                          <a:lnTo>
                            <a:pt x="191" y="174"/>
                          </a:lnTo>
                          <a:lnTo>
                            <a:pt x="191" y="174"/>
                          </a:lnTo>
                          <a:lnTo>
                            <a:pt x="191" y="175"/>
                          </a:lnTo>
                          <a:lnTo>
                            <a:pt x="191" y="175"/>
                          </a:lnTo>
                          <a:lnTo>
                            <a:pt x="190" y="177"/>
                          </a:lnTo>
                          <a:lnTo>
                            <a:pt x="190" y="178"/>
                          </a:lnTo>
                          <a:lnTo>
                            <a:pt x="187" y="178"/>
                          </a:lnTo>
                          <a:lnTo>
                            <a:pt x="187" y="177"/>
                          </a:lnTo>
                          <a:lnTo>
                            <a:pt x="186" y="175"/>
                          </a:lnTo>
                          <a:lnTo>
                            <a:pt x="183" y="175"/>
                          </a:lnTo>
                          <a:lnTo>
                            <a:pt x="182" y="178"/>
                          </a:lnTo>
                          <a:lnTo>
                            <a:pt x="180" y="179"/>
                          </a:lnTo>
                          <a:lnTo>
                            <a:pt x="178" y="181"/>
                          </a:lnTo>
                          <a:lnTo>
                            <a:pt x="178" y="181"/>
                          </a:lnTo>
                          <a:lnTo>
                            <a:pt x="176" y="181"/>
                          </a:lnTo>
                          <a:lnTo>
                            <a:pt x="174" y="181"/>
                          </a:lnTo>
                          <a:lnTo>
                            <a:pt x="171" y="181"/>
                          </a:lnTo>
                          <a:lnTo>
                            <a:pt x="170" y="179"/>
                          </a:lnTo>
                          <a:lnTo>
                            <a:pt x="163" y="181"/>
                          </a:lnTo>
                          <a:lnTo>
                            <a:pt x="163" y="185"/>
                          </a:lnTo>
                          <a:lnTo>
                            <a:pt x="166" y="185"/>
                          </a:lnTo>
                          <a:lnTo>
                            <a:pt x="166" y="186"/>
                          </a:lnTo>
                          <a:lnTo>
                            <a:pt x="167" y="186"/>
                          </a:lnTo>
                          <a:lnTo>
                            <a:pt x="169" y="187"/>
                          </a:lnTo>
                          <a:lnTo>
                            <a:pt x="171" y="187"/>
                          </a:lnTo>
                          <a:lnTo>
                            <a:pt x="171" y="187"/>
                          </a:lnTo>
                          <a:lnTo>
                            <a:pt x="174" y="187"/>
                          </a:lnTo>
                          <a:lnTo>
                            <a:pt x="174" y="189"/>
                          </a:lnTo>
                          <a:lnTo>
                            <a:pt x="176" y="187"/>
                          </a:lnTo>
                          <a:lnTo>
                            <a:pt x="176" y="187"/>
                          </a:lnTo>
                          <a:lnTo>
                            <a:pt x="184" y="187"/>
                          </a:lnTo>
                          <a:lnTo>
                            <a:pt x="186" y="190"/>
                          </a:lnTo>
                          <a:lnTo>
                            <a:pt x="187" y="191"/>
                          </a:lnTo>
                          <a:lnTo>
                            <a:pt x="188" y="192"/>
                          </a:lnTo>
                          <a:lnTo>
                            <a:pt x="188" y="194"/>
                          </a:lnTo>
                          <a:lnTo>
                            <a:pt x="190" y="196"/>
                          </a:lnTo>
                          <a:lnTo>
                            <a:pt x="192" y="195"/>
                          </a:lnTo>
                          <a:lnTo>
                            <a:pt x="192" y="198"/>
                          </a:lnTo>
                          <a:lnTo>
                            <a:pt x="193" y="198"/>
                          </a:lnTo>
                          <a:lnTo>
                            <a:pt x="193" y="195"/>
                          </a:lnTo>
                          <a:lnTo>
                            <a:pt x="192" y="195"/>
                          </a:lnTo>
                          <a:lnTo>
                            <a:pt x="192" y="191"/>
                          </a:lnTo>
                          <a:lnTo>
                            <a:pt x="191" y="190"/>
                          </a:lnTo>
                          <a:lnTo>
                            <a:pt x="191" y="189"/>
                          </a:lnTo>
                          <a:lnTo>
                            <a:pt x="191" y="186"/>
                          </a:lnTo>
                          <a:lnTo>
                            <a:pt x="186" y="185"/>
                          </a:lnTo>
                          <a:lnTo>
                            <a:pt x="186" y="185"/>
                          </a:lnTo>
                          <a:lnTo>
                            <a:pt x="187" y="185"/>
                          </a:lnTo>
                          <a:lnTo>
                            <a:pt x="188" y="182"/>
                          </a:lnTo>
                          <a:lnTo>
                            <a:pt x="191" y="182"/>
                          </a:lnTo>
                          <a:lnTo>
                            <a:pt x="195" y="181"/>
                          </a:lnTo>
                          <a:lnTo>
                            <a:pt x="197" y="179"/>
                          </a:lnTo>
                          <a:lnTo>
                            <a:pt x="201" y="179"/>
                          </a:lnTo>
                          <a:lnTo>
                            <a:pt x="201" y="178"/>
                          </a:lnTo>
                          <a:lnTo>
                            <a:pt x="203" y="178"/>
                          </a:lnTo>
                          <a:lnTo>
                            <a:pt x="203" y="177"/>
                          </a:lnTo>
                          <a:lnTo>
                            <a:pt x="204" y="175"/>
                          </a:lnTo>
                          <a:lnTo>
                            <a:pt x="204" y="173"/>
                          </a:lnTo>
                          <a:lnTo>
                            <a:pt x="207" y="172"/>
                          </a:lnTo>
                          <a:lnTo>
                            <a:pt x="205" y="168"/>
                          </a:lnTo>
                          <a:lnTo>
                            <a:pt x="207" y="168"/>
                          </a:lnTo>
                          <a:lnTo>
                            <a:pt x="207" y="166"/>
                          </a:lnTo>
                          <a:lnTo>
                            <a:pt x="207" y="166"/>
                          </a:lnTo>
                          <a:lnTo>
                            <a:pt x="209" y="158"/>
                          </a:lnTo>
                          <a:lnTo>
                            <a:pt x="208" y="157"/>
                          </a:lnTo>
                          <a:lnTo>
                            <a:pt x="207" y="156"/>
                          </a:lnTo>
                          <a:lnTo>
                            <a:pt x="209" y="148"/>
                          </a:lnTo>
                          <a:lnTo>
                            <a:pt x="213" y="147"/>
                          </a:lnTo>
                          <a:lnTo>
                            <a:pt x="216" y="145"/>
                          </a:lnTo>
                          <a:lnTo>
                            <a:pt x="218" y="145"/>
                          </a:lnTo>
                          <a:lnTo>
                            <a:pt x="218" y="145"/>
                          </a:lnTo>
                          <a:lnTo>
                            <a:pt x="220" y="145"/>
                          </a:lnTo>
                          <a:lnTo>
                            <a:pt x="221" y="143"/>
                          </a:lnTo>
                          <a:lnTo>
                            <a:pt x="227" y="143"/>
                          </a:lnTo>
                          <a:lnTo>
                            <a:pt x="227" y="144"/>
                          </a:lnTo>
                          <a:lnTo>
                            <a:pt x="229" y="144"/>
                          </a:lnTo>
                          <a:lnTo>
                            <a:pt x="229" y="144"/>
                          </a:lnTo>
                          <a:lnTo>
                            <a:pt x="229" y="147"/>
                          </a:lnTo>
                          <a:lnTo>
                            <a:pt x="229" y="148"/>
                          </a:lnTo>
                          <a:lnTo>
                            <a:pt x="229" y="149"/>
                          </a:lnTo>
                          <a:lnTo>
                            <a:pt x="230" y="149"/>
                          </a:lnTo>
                          <a:lnTo>
                            <a:pt x="230" y="151"/>
                          </a:lnTo>
                          <a:lnTo>
                            <a:pt x="231" y="151"/>
                          </a:lnTo>
                          <a:lnTo>
                            <a:pt x="231" y="152"/>
                          </a:lnTo>
                          <a:lnTo>
                            <a:pt x="231" y="152"/>
                          </a:lnTo>
                          <a:lnTo>
                            <a:pt x="231" y="158"/>
                          </a:lnTo>
                          <a:lnTo>
                            <a:pt x="231" y="161"/>
                          </a:lnTo>
                          <a:lnTo>
                            <a:pt x="231" y="164"/>
                          </a:lnTo>
                          <a:lnTo>
                            <a:pt x="231" y="166"/>
                          </a:lnTo>
                          <a:lnTo>
                            <a:pt x="230" y="169"/>
                          </a:lnTo>
                          <a:lnTo>
                            <a:pt x="239" y="175"/>
                          </a:lnTo>
                          <a:lnTo>
                            <a:pt x="239" y="174"/>
                          </a:lnTo>
                          <a:lnTo>
                            <a:pt x="238" y="174"/>
                          </a:lnTo>
                          <a:lnTo>
                            <a:pt x="238" y="172"/>
                          </a:lnTo>
                          <a:lnTo>
                            <a:pt x="241" y="170"/>
                          </a:lnTo>
                          <a:lnTo>
                            <a:pt x="241" y="170"/>
                          </a:lnTo>
                          <a:lnTo>
                            <a:pt x="242" y="170"/>
                          </a:lnTo>
                          <a:lnTo>
                            <a:pt x="243" y="172"/>
                          </a:lnTo>
                          <a:lnTo>
                            <a:pt x="244" y="172"/>
                          </a:lnTo>
                          <a:lnTo>
                            <a:pt x="246" y="172"/>
                          </a:lnTo>
                          <a:lnTo>
                            <a:pt x="248" y="173"/>
                          </a:lnTo>
                          <a:lnTo>
                            <a:pt x="248" y="173"/>
                          </a:lnTo>
                          <a:lnTo>
                            <a:pt x="251" y="173"/>
                          </a:lnTo>
                          <a:lnTo>
                            <a:pt x="251" y="174"/>
                          </a:lnTo>
                          <a:lnTo>
                            <a:pt x="255" y="173"/>
                          </a:lnTo>
                          <a:lnTo>
                            <a:pt x="255" y="173"/>
                          </a:lnTo>
                          <a:lnTo>
                            <a:pt x="254" y="172"/>
                          </a:lnTo>
                          <a:lnTo>
                            <a:pt x="254" y="172"/>
                          </a:lnTo>
                          <a:lnTo>
                            <a:pt x="251" y="172"/>
                          </a:lnTo>
                          <a:lnTo>
                            <a:pt x="251" y="170"/>
                          </a:lnTo>
                          <a:lnTo>
                            <a:pt x="248" y="170"/>
                          </a:lnTo>
                          <a:lnTo>
                            <a:pt x="248" y="170"/>
                          </a:lnTo>
                          <a:lnTo>
                            <a:pt x="247" y="170"/>
                          </a:lnTo>
                          <a:lnTo>
                            <a:pt x="247" y="169"/>
                          </a:lnTo>
                          <a:lnTo>
                            <a:pt x="244" y="169"/>
                          </a:lnTo>
                          <a:lnTo>
                            <a:pt x="244" y="169"/>
                          </a:lnTo>
                          <a:lnTo>
                            <a:pt x="242" y="169"/>
                          </a:lnTo>
                          <a:lnTo>
                            <a:pt x="242" y="168"/>
                          </a:lnTo>
                          <a:lnTo>
                            <a:pt x="239" y="166"/>
                          </a:lnTo>
                          <a:lnTo>
                            <a:pt x="237" y="165"/>
                          </a:lnTo>
                          <a:lnTo>
                            <a:pt x="237" y="164"/>
                          </a:lnTo>
                          <a:lnTo>
                            <a:pt x="237" y="162"/>
                          </a:lnTo>
                          <a:lnTo>
                            <a:pt x="237" y="160"/>
                          </a:lnTo>
                          <a:lnTo>
                            <a:pt x="242" y="157"/>
                          </a:lnTo>
                          <a:lnTo>
                            <a:pt x="242" y="156"/>
                          </a:lnTo>
                          <a:lnTo>
                            <a:pt x="241" y="155"/>
                          </a:lnTo>
                          <a:lnTo>
                            <a:pt x="239" y="153"/>
                          </a:lnTo>
                          <a:lnTo>
                            <a:pt x="239" y="151"/>
                          </a:lnTo>
                          <a:lnTo>
                            <a:pt x="238" y="151"/>
                          </a:lnTo>
                          <a:lnTo>
                            <a:pt x="238" y="151"/>
                          </a:lnTo>
                          <a:lnTo>
                            <a:pt x="238" y="149"/>
                          </a:lnTo>
                          <a:lnTo>
                            <a:pt x="237" y="149"/>
                          </a:lnTo>
                          <a:lnTo>
                            <a:pt x="237" y="147"/>
                          </a:lnTo>
                          <a:lnTo>
                            <a:pt x="237" y="147"/>
                          </a:lnTo>
                          <a:lnTo>
                            <a:pt x="235" y="145"/>
                          </a:lnTo>
                          <a:lnTo>
                            <a:pt x="235" y="143"/>
                          </a:lnTo>
                          <a:lnTo>
                            <a:pt x="234" y="141"/>
                          </a:lnTo>
                          <a:lnTo>
                            <a:pt x="233" y="141"/>
                          </a:lnTo>
                          <a:lnTo>
                            <a:pt x="230" y="140"/>
                          </a:lnTo>
                          <a:lnTo>
                            <a:pt x="229" y="140"/>
                          </a:lnTo>
                          <a:lnTo>
                            <a:pt x="227" y="140"/>
                          </a:lnTo>
                          <a:lnTo>
                            <a:pt x="227" y="140"/>
                          </a:lnTo>
                          <a:lnTo>
                            <a:pt x="225" y="140"/>
                          </a:lnTo>
                          <a:lnTo>
                            <a:pt x="225" y="139"/>
                          </a:lnTo>
                          <a:lnTo>
                            <a:pt x="224" y="139"/>
                          </a:lnTo>
                          <a:lnTo>
                            <a:pt x="224" y="139"/>
                          </a:lnTo>
                          <a:lnTo>
                            <a:pt x="221" y="139"/>
                          </a:lnTo>
                          <a:lnTo>
                            <a:pt x="218" y="139"/>
                          </a:lnTo>
                          <a:lnTo>
                            <a:pt x="216" y="140"/>
                          </a:lnTo>
                          <a:lnTo>
                            <a:pt x="213" y="140"/>
                          </a:lnTo>
                          <a:lnTo>
                            <a:pt x="213" y="141"/>
                          </a:lnTo>
                          <a:lnTo>
                            <a:pt x="205" y="141"/>
                          </a:lnTo>
                          <a:lnTo>
                            <a:pt x="205" y="143"/>
                          </a:lnTo>
                          <a:lnTo>
                            <a:pt x="204" y="143"/>
                          </a:lnTo>
                          <a:lnTo>
                            <a:pt x="204" y="143"/>
                          </a:lnTo>
                          <a:lnTo>
                            <a:pt x="203" y="143"/>
                          </a:lnTo>
                          <a:lnTo>
                            <a:pt x="203" y="138"/>
                          </a:lnTo>
                          <a:lnTo>
                            <a:pt x="201" y="136"/>
                          </a:lnTo>
                          <a:lnTo>
                            <a:pt x="201" y="131"/>
                          </a:lnTo>
                          <a:lnTo>
                            <a:pt x="201" y="131"/>
                          </a:lnTo>
                          <a:lnTo>
                            <a:pt x="201" y="130"/>
                          </a:lnTo>
                          <a:lnTo>
                            <a:pt x="201" y="130"/>
                          </a:lnTo>
                          <a:lnTo>
                            <a:pt x="201" y="128"/>
                          </a:lnTo>
                          <a:lnTo>
                            <a:pt x="203" y="127"/>
                          </a:lnTo>
                          <a:lnTo>
                            <a:pt x="204" y="124"/>
                          </a:lnTo>
                          <a:lnTo>
                            <a:pt x="203" y="123"/>
                          </a:lnTo>
                          <a:lnTo>
                            <a:pt x="203" y="123"/>
                          </a:lnTo>
                          <a:lnTo>
                            <a:pt x="203" y="122"/>
                          </a:lnTo>
                          <a:lnTo>
                            <a:pt x="201" y="122"/>
                          </a:lnTo>
                          <a:lnTo>
                            <a:pt x="201" y="120"/>
                          </a:lnTo>
                          <a:lnTo>
                            <a:pt x="201" y="120"/>
                          </a:lnTo>
                          <a:lnTo>
                            <a:pt x="201" y="119"/>
                          </a:lnTo>
                          <a:lnTo>
                            <a:pt x="200" y="119"/>
                          </a:lnTo>
                          <a:lnTo>
                            <a:pt x="199" y="118"/>
                          </a:lnTo>
                          <a:lnTo>
                            <a:pt x="199" y="117"/>
                          </a:lnTo>
                          <a:lnTo>
                            <a:pt x="197" y="114"/>
                          </a:lnTo>
                          <a:lnTo>
                            <a:pt x="199" y="113"/>
                          </a:lnTo>
                          <a:lnTo>
                            <a:pt x="200" y="110"/>
                          </a:lnTo>
                          <a:lnTo>
                            <a:pt x="200" y="106"/>
                          </a:lnTo>
                          <a:lnTo>
                            <a:pt x="201" y="106"/>
                          </a:lnTo>
                          <a:lnTo>
                            <a:pt x="201" y="105"/>
                          </a:lnTo>
                          <a:lnTo>
                            <a:pt x="203" y="105"/>
                          </a:lnTo>
                          <a:lnTo>
                            <a:pt x="203" y="105"/>
                          </a:lnTo>
                          <a:lnTo>
                            <a:pt x="205" y="103"/>
                          </a:lnTo>
                          <a:lnTo>
                            <a:pt x="205" y="102"/>
                          </a:lnTo>
                          <a:lnTo>
                            <a:pt x="207" y="101"/>
                          </a:lnTo>
                          <a:lnTo>
                            <a:pt x="207" y="100"/>
                          </a:lnTo>
                          <a:lnTo>
                            <a:pt x="208" y="96"/>
                          </a:lnTo>
                          <a:lnTo>
                            <a:pt x="208" y="90"/>
                          </a:lnTo>
                          <a:lnTo>
                            <a:pt x="208" y="86"/>
                          </a:lnTo>
                          <a:lnTo>
                            <a:pt x="207" y="83"/>
                          </a:lnTo>
                          <a:lnTo>
                            <a:pt x="207" y="83"/>
                          </a:lnTo>
                          <a:lnTo>
                            <a:pt x="207" y="81"/>
                          </a:lnTo>
                          <a:lnTo>
                            <a:pt x="208" y="81"/>
                          </a:lnTo>
                          <a:lnTo>
                            <a:pt x="209" y="83"/>
                          </a:lnTo>
                          <a:lnTo>
                            <a:pt x="209" y="84"/>
                          </a:lnTo>
                          <a:lnTo>
                            <a:pt x="210" y="85"/>
                          </a:lnTo>
                          <a:lnTo>
                            <a:pt x="212" y="85"/>
                          </a:lnTo>
                          <a:lnTo>
                            <a:pt x="212" y="88"/>
                          </a:lnTo>
                          <a:lnTo>
                            <a:pt x="210" y="88"/>
                          </a:lnTo>
                          <a:lnTo>
                            <a:pt x="210" y="92"/>
                          </a:lnTo>
                          <a:lnTo>
                            <a:pt x="213" y="93"/>
                          </a:lnTo>
                          <a:lnTo>
                            <a:pt x="213" y="96"/>
                          </a:lnTo>
                          <a:lnTo>
                            <a:pt x="212" y="96"/>
                          </a:lnTo>
                          <a:lnTo>
                            <a:pt x="212" y="97"/>
                          </a:lnTo>
                          <a:lnTo>
                            <a:pt x="210" y="97"/>
                          </a:lnTo>
                          <a:lnTo>
                            <a:pt x="210" y="100"/>
                          </a:lnTo>
                          <a:lnTo>
                            <a:pt x="212" y="100"/>
                          </a:lnTo>
                          <a:lnTo>
                            <a:pt x="212" y="103"/>
                          </a:lnTo>
                          <a:lnTo>
                            <a:pt x="212" y="103"/>
                          </a:lnTo>
                          <a:lnTo>
                            <a:pt x="212" y="105"/>
                          </a:lnTo>
                          <a:lnTo>
                            <a:pt x="213" y="106"/>
                          </a:lnTo>
                          <a:lnTo>
                            <a:pt x="214" y="109"/>
                          </a:lnTo>
                          <a:lnTo>
                            <a:pt x="214" y="109"/>
                          </a:lnTo>
                          <a:lnTo>
                            <a:pt x="213" y="113"/>
                          </a:lnTo>
                          <a:lnTo>
                            <a:pt x="214" y="113"/>
                          </a:lnTo>
                          <a:lnTo>
                            <a:pt x="216" y="114"/>
                          </a:lnTo>
                          <a:lnTo>
                            <a:pt x="217" y="115"/>
                          </a:lnTo>
                          <a:lnTo>
                            <a:pt x="220" y="117"/>
                          </a:lnTo>
                          <a:lnTo>
                            <a:pt x="221" y="114"/>
                          </a:lnTo>
                          <a:lnTo>
                            <a:pt x="224" y="115"/>
                          </a:lnTo>
                          <a:lnTo>
                            <a:pt x="224" y="114"/>
                          </a:lnTo>
                          <a:lnTo>
                            <a:pt x="226" y="114"/>
                          </a:lnTo>
                          <a:lnTo>
                            <a:pt x="226" y="114"/>
                          </a:lnTo>
                          <a:lnTo>
                            <a:pt x="227" y="115"/>
                          </a:lnTo>
                          <a:lnTo>
                            <a:pt x="229" y="115"/>
                          </a:lnTo>
                          <a:lnTo>
                            <a:pt x="229" y="115"/>
                          </a:lnTo>
                          <a:lnTo>
                            <a:pt x="229" y="115"/>
                          </a:lnTo>
                          <a:lnTo>
                            <a:pt x="230" y="115"/>
                          </a:lnTo>
                          <a:lnTo>
                            <a:pt x="230" y="114"/>
                          </a:lnTo>
                          <a:lnTo>
                            <a:pt x="237" y="114"/>
                          </a:lnTo>
                          <a:lnTo>
                            <a:pt x="237" y="115"/>
                          </a:lnTo>
                          <a:lnTo>
                            <a:pt x="238" y="115"/>
                          </a:lnTo>
                          <a:lnTo>
                            <a:pt x="238" y="117"/>
                          </a:lnTo>
                          <a:lnTo>
                            <a:pt x="238" y="118"/>
                          </a:lnTo>
                          <a:lnTo>
                            <a:pt x="239" y="119"/>
                          </a:lnTo>
                          <a:lnTo>
                            <a:pt x="239" y="118"/>
                          </a:lnTo>
                          <a:lnTo>
                            <a:pt x="242" y="118"/>
                          </a:lnTo>
                          <a:lnTo>
                            <a:pt x="242" y="118"/>
                          </a:lnTo>
                          <a:lnTo>
                            <a:pt x="241" y="117"/>
                          </a:lnTo>
                          <a:lnTo>
                            <a:pt x="239" y="117"/>
                          </a:lnTo>
                          <a:lnTo>
                            <a:pt x="238" y="115"/>
                          </a:lnTo>
                          <a:lnTo>
                            <a:pt x="238" y="115"/>
                          </a:lnTo>
                          <a:lnTo>
                            <a:pt x="238" y="113"/>
                          </a:lnTo>
                          <a:lnTo>
                            <a:pt x="238" y="113"/>
                          </a:lnTo>
                          <a:lnTo>
                            <a:pt x="237" y="111"/>
                          </a:lnTo>
                          <a:lnTo>
                            <a:pt x="237" y="111"/>
                          </a:lnTo>
                          <a:lnTo>
                            <a:pt x="237" y="111"/>
                          </a:lnTo>
                          <a:lnTo>
                            <a:pt x="235" y="111"/>
                          </a:lnTo>
                          <a:lnTo>
                            <a:pt x="235" y="111"/>
                          </a:lnTo>
                          <a:lnTo>
                            <a:pt x="234" y="111"/>
                          </a:lnTo>
                          <a:lnTo>
                            <a:pt x="233" y="109"/>
                          </a:lnTo>
                          <a:lnTo>
                            <a:pt x="229" y="109"/>
                          </a:lnTo>
                          <a:lnTo>
                            <a:pt x="229" y="107"/>
                          </a:lnTo>
                          <a:lnTo>
                            <a:pt x="227" y="106"/>
                          </a:lnTo>
                          <a:lnTo>
                            <a:pt x="225" y="106"/>
                          </a:lnTo>
                          <a:lnTo>
                            <a:pt x="224" y="106"/>
                          </a:lnTo>
                          <a:lnTo>
                            <a:pt x="224" y="103"/>
                          </a:lnTo>
                          <a:lnTo>
                            <a:pt x="225" y="101"/>
                          </a:lnTo>
                          <a:lnTo>
                            <a:pt x="226" y="100"/>
                          </a:lnTo>
                          <a:lnTo>
                            <a:pt x="226" y="98"/>
                          </a:lnTo>
                          <a:lnTo>
                            <a:pt x="230" y="98"/>
                          </a:lnTo>
                          <a:lnTo>
                            <a:pt x="231" y="100"/>
                          </a:lnTo>
                          <a:lnTo>
                            <a:pt x="234" y="100"/>
                          </a:lnTo>
                          <a:lnTo>
                            <a:pt x="235" y="101"/>
                          </a:lnTo>
                          <a:lnTo>
                            <a:pt x="238" y="103"/>
                          </a:lnTo>
                          <a:lnTo>
                            <a:pt x="239" y="103"/>
                          </a:lnTo>
                          <a:lnTo>
                            <a:pt x="241" y="101"/>
                          </a:lnTo>
                          <a:lnTo>
                            <a:pt x="242" y="100"/>
                          </a:lnTo>
                          <a:lnTo>
                            <a:pt x="243" y="98"/>
                          </a:lnTo>
                          <a:lnTo>
                            <a:pt x="242" y="97"/>
                          </a:lnTo>
                          <a:lnTo>
                            <a:pt x="242" y="97"/>
                          </a:lnTo>
                          <a:lnTo>
                            <a:pt x="241" y="97"/>
                          </a:lnTo>
                          <a:lnTo>
                            <a:pt x="241" y="96"/>
                          </a:lnTo>
                          <a:lnTo>
                            <a:pt x="237" y="96"/>
                          </a:lnTo>
                          <a:lnTo>
                            <a:pt x="237" y="96"/>
                          </a:lnTo>
                          <a:lnTo>
                            <a:pt x="238" y="96"/>
                          </a:lnTo>
                          <a:lnTo>
                            <a:pt x="238" y="94"/>
                          </a:lnTo>
                          <a:lnTo>
                            <a:pt x="239" y="94"/>
                          </a:lnTo>
                          <a:lnTo>
                            <a:pt x="241" y="94"/>
                          </a:lnTo>
                          <a:lnTo>
                            <a:pt x="241" y="93"/>
                          </a:lnTo>
                          <a:lnTo>
                            <a:pt x="242" y="93"/>
                          </a:lnTo>
                          <a:lnTo>
                            <a:pt x="243" y="92"/>
                          </a:lnTo>
                          <a:lnTo>
                            <a:pt x="246" y="92"/>
                          </a:lnTo>
                          <a:lnTo>
                            <a:pt x="246" y="90"/>
                          </a:lnTo>
                          <a:lnTo>
                            <a:pt x="248" y="90"/>
                          </a:lnTo>
                          <a:lnTo>
                            <a:pt x="251" y="90"/>
                          </a:lnTo>
                          <a:lnTo>
                            <a:pt x="252" y="92"/>
                          </a:lnTo>
                          <a:lnTo>
                            <a:pt x="252" y="92"/>
                          </a:lnTo>
                          <a:lnTo>
                            <a:pt x="255" y="92"/>
                          </a:lnTo>
                          <a:lnTo>
                            <a:pt x="255" y="93"/>
                          </a:lnTo>
                          <a:lnTo>
                            <a:pt x="256" y="93"/>
                          </a:lnTo>
                          <a:lnTo>
                            <a:pt x="256" y="93"/>
                          </a:lnTo>
                          <a:lnTo>
                            <a:pt x="259" y="93"/>
                          </a:lnTo>
                          <a:lnTo>
                            <a:pt x="260" y="96"/>
                          </a:lnTo>
                          <a:lnTo>
                            <a:pt x="263" y="96"/>
                          </a:lnTo>
                          <a:lnTo>
                            <a:pt x="267" y="101"/>
                          </a:lnTo>
                          <a:lnTo>
                            <a:pt x="268" y="101"/>
                          </a:lnTo>
                          <a:lnTo>
                            <a:pt x="268" y="101"/>
                          </a:lnTo>
                          <a:lnTo>
                            <a:pt x="271" y="102"/>
                          </a:lnTo>
                          <a:lnTo>
                            <a:pt x="273" y="102"/>
                          </a:lnTo>
                          <a:lnTo>
                            <a:pt x="279" y="102"/>
                          </a:lnTo>
                          <a:lnTo>
                            <a:pt x="281" y="102"/>
                          </a:lnTo>
                          <a:lnTo>
                            <a:pt x="282" y="102"/>
                          </a:lnTo>
                          <a:lnTo>
                            <a:pt x="282" y="102"/>
                          </a:lnTo>
                          <a:lnTo>
                            <a:pt x="284" y="103"/>
                          </a:lnTo>
                          <a:lnTo>
                            <a:pt x="284" y="105"/>
                          </a:lnTo>
                          <a:lnTo>
                            <a:pt x="282" y="106"/>
                          </a:lnTo>
                          <a:lnTo>
                            <a:pt x="281" y="107"/>
                          </a:lnTo>
                          <a:lnTo>
                            <a:pt x="280" y="109"/>
                          </a:lnTo>
                          <a:lnTo>
                            <a:pt x="279" y="109"/>
                          </a:lnTo>
                          <a:lnTo>
                            <a:pt x="276" y="115"/>
                          </a:lnTo>
                          <a:lnTo>
                            <a:pt x="276" y="117"/>
                          </a:lnTo>
                          <a:lnTo>
                            <a:pt x="277" y="118"/>
                          </a:lnTo>
                          <a:lnTo>
                            <a:pt x="277" y="120"/>
                          </a:lnTo>
                          <a:lnTo>
                            <a:pt x="276" y="120"/>
                          </a:lnTo>
                          <a:lnTo>
                            <a:pt x="276" y="122"/>
                          </a:lnTo>
                          <a:lnTo>
                            <a:pt x="275" y="122"/>
                          </a:lnTo>
                          <a:lnTo>
                            <a:pt x="273" y="127"/>
                          </a:lnTo>
                          <a:lnTo>
                            <a:pt x="272" y="127"/>
                          </a:lnTo>
                          <a:lnTo>
                            <a:pt x="271" y="130"/>
                          </a:lnTo>
                          <a:lnTo>
                            <a:pt x="271" y="130"/>
                          </a:lnTo>
                          <a:lnTo>
                            <a:pt x="269" y="131"/>
                          </a:lnTo>
                          <a:lnTo>
                            <a:pt x="272" y="131"/>
                          </a:lnTo>
                          <a:lnTo>
                            <a:pt x="277" y="127"/>
                          </a:lnTo>
                          <a:lnTo>
                            <a:pt x="277" y="126"/>
                          </a:lnTo>
                          <a:lnTo>
                            <a:pt x="277" y="126"/>
                          </a:lnTo>
                          <a:lnTo>
                            <a:pt x="277" y="127"/>
                          </a:lnTo>
                          <a:lnTo>
                            <a:pt x="279" y="128"/>
                          </a:lnTo>
                          <a:lnTo>
                            <a:pt x="280" y="130"/>
                          </a:lnTo>
                          <a:lnTo>
                            <a:pt x="280" y="130"/>
                          </a:lnTo>
                          <a:lnTo>
                            <a:pt x="282" y="131"/>
                          </a:lnTo>
                          <a:lnTo>
                            <a:pt x="282" y="134"/>
                          </a:lnTo>
                          <a:lnTo>
                            <a:pt x="285" y="135"/>
                          </a:lnTo>
                          <a:lnTo>
                            <a:pt x="285" y="135"/>
                          </a:lnTo>
                          <a:lnTo>
                            <a:pt x="294" y="135"/>
                          </a:lnTo>
                          <a:lnTo>
                            <a:pt x="294" y="136"/>
                          </a:lnTo>
                          <a:lnTo>
                            <a:pt x="296" y="136"/>
                          </a:lnTo>
                          <a:lnTo>
                            <a:pt x="296" y="135"/>
                          </a:lnTo>
                          <a:lnTo>
                            <a:pt x="297" y="135"/>
                          </a:lnTo>
                          <a:lnTo>
                            <a:pt x="298" y="134"/>
                          </a:lnTo>
                          <a:lnTo>
                            <a:pt x="299" y="134"/>
                          </a:lnTo>
                          <a:lnTo>
                            <a:pt x="301" y="135"/>
                          </a:lnTo>
                          <a:lnTo>
                            <a:pt x="305" y="136"/>
                          </a:lnTo>
                          <a:lnTo>
                            <a:pt x="305" y="140"/>
                          </a:lnTo>
                          <a:lnTo>
                            <a:pt x="305" y="140"/>
                          </a:lnTo>
                          <a:lnTo>
                            <a:pt x="306" y="141"/>
                          </a:lnTo>
                          <a:lnTo>
                            <a:pt x="307" y="141"/>
                          </a:lnTo>
                          <a:lnTo>
                            <a:pt x="307" y="140"/>
                          </a:lnTo>
                          <a:lnTo>
                            <a:pt x="307" y="140"/>
                          </a:lnTo>
                          <a:lnTo>
                            <a:pt x="307" y="136"/>
                          </a:lnTo>
                          <a:lnTo>
                            <a:pt x="306" y="135"/>
                          </a:lnTo>
                          <a:lnTo>
                            <a:pt x="306" y="135"/>
                          </a:lnTo>
                          <a:lnTo>
                            <a:pt x="305" y="135"/>
                          </a:lnTo>
                          <a:lnTo>
                            <a:pt x="305" y="134"/>
                          </a:lnTo>
                          <a:lnTo>
                            <a:pt x="302" y="134"/>
                          </a:lnTo>
                          <a:lnTo>
                            <a:pt x="302" y="134"/>
                          </a:lnTo>
                          <a:lnTo>
                            <a:pt x="301" y="132"/>
                          </a:lnTo>
                          <a:lnTo>
                            <a:pt x="301" y="132"/>
                          </a:lnTo>
                          <a:lnTo>
                            <a:pt x="299" y="131"/>
                          </a:lnTo>
                          <a:lnTo>
                            <a:pt x="298" y="131"/>
                          </a:lnTo>
                          <a:lnTo>
                            <a:pt x="297" y="132"/>
                          </a:lnTo>
                          <a:lnTo>
                            <a:pt x="296" y="132"/>
                          </a:lnTo>
                          <a:lnTo>
                            <a:pt x="294" y="132"/>
                          </a:lnTo>
                          <a:lnTo>
                            <a:pt x="293" y="134"/>
                          </a:lnTo>
                          <a:lnTo>
                            <a:pt x="293" y="135"/>
                          </a:lnTo>
                          <a:lnTo>
                            <a:pt x="292" y="134"/>
                          </a:lnTo>
                          <a:lnTo>
                            <a:pt x="292" y="134"/>
                          </a:lnTo>
                          <a:lnTo>
                            <a:pt x="289" y="132"/>
                          </a:lnTo>
                          <a:lnTo>
                            <a:pt x="288" y="131"/>
                          </a:lnTo>
                          <a:lnTo>
                            <a:pt x="286" y="130"/>
                          </a:lnTo>
                          <a:lnTo>
                            <a:pt x="285" y="130"/>
                          </a:lnTo>
                          <a:lnTo>
                            <a:pt x="284" y="130"/>
                          </a:lnTo>
                          <a:lnTo>
                            <a:pt x="282" y="128"/>
                          </a:lnTo>
                          <a:lnTo>
                            <a:pt x="282" y="127"/>
                          </a:lnTo>
                          <a:lnTo>
                            <a:pt x="282" y="127"/>
                          </a:lnTo>
                          <a:lnTo>
                            <a:pt x="282" y="124"/>
                          </a:lnTo>
                          <a:lnTo>
                            <a:pt x="282" y="124"/>
                          </a:lnTo>
                          <a:lnTo>
                            <a:pt x="285" y="124"/>
                          </a:lnTo>
                          <a:lnTo>
                            <a:pt x="288" y="124"/>
                          </a:lnTo>
                          <a:lnTo>
                            <a:pt x="288" y="122"/>
                          </a:lnTo>
                          <a:lnTo>
                            <a:pt x="288" y="119"/>
                          </a:lnTo>
                          <a:lnTo>
                            <a:pt x="286" y="118"/>
                          </a:lnTo>
                          <a:lnTo>
                            <a:pt x="286" y="114"/>
                          </a:lnTo>
                          <a:lnTo>
                            <a:pt x="286" y="111"/>
                          </a:lnTo>
                          <a:lnTo>
                            <a:pt x="286" y="109"/>
                          </a:lnTo>
                          <a:lnTo>
                            <a:pt x="286" y="109"/>
                          </a:lnTo>
                          <a:lnTo>
                            <a:pt x="286" y="107"/>
                          </a:lnTo>
                          <a:lnTo>
                            <a:pt x="288" y="107"/>
                          </a:lnTo>
                          <a:lnTo>
                            <a:pt x="288" y="106"/>
                          </a:lnTo>
                          <a:lnTo>
                            <a:pt x="289" y="106"/>
                          </a:lnTo>
                          <a:lnTo>
                            <a:pt x="289" y="103"/>
                          </a:lnTo>
                          <a:lnTo>
                            <a:pt x="288" y="102"/>
                          </a:lnTo>
                          <a:lnTo>
                            <a:pt x="288" y="101"/>
                          </a:lnTo>
                          <a:lnTo>
                            <a:pt x="281" y="98"/>
                          </a:lnTo>
                          <a:lnTo>
                            <a:pt x="281" y="97"/>
                          </a:lnTo>
                          <a:lnTo>
                            <a:pt x="279" y="96"/>
                          </a:lnTo>
                          <a:lnTo>
                            <a:pt x="279" y="94"/>
                          </a:lnTo>
                          <a:lnTo>
                            <a:pt x="272" y="94"/>
                          </a:lnTo>
                          <a:lnTo>
                            <a:pt x="272" y="94"/>
                          </a:lnTo>
                          <a:lnTo>
                            <a:pt x="271" y="94"/>
                          </a:lnTo>
                          <a:lnTo>
                            <a:pt x="271" y="93"/>
                          </a:lnTo>
                          <a:lnTo>
                            <a:pt x="269" y="93"/>
                          </a:lnTo>
                          <a:lnTo>
                            <a:pt x="267" y="92"/>
                          </a:lnTo>
                          <a:lnTo>
                            <a:pt x="265" y="90"/>
                          </a:lnTo>
                          <a:lnTo>
                            <a:pt x="265" y="89"/>
                          </a:lnTo>
                          <a:lnTo>
                            <a:pt x="264" y="86"/>
                          </a:lnTo>
                          <a:lnTo>
                            <a:pt x="264" y="84"/>
                          </a:lnTo>
                          <a:lnTo>
                            <a:pt x="264" y="81"/>
                          </a:lnTo>
                          <a:lnTo>
                            <a:pt x="265" y="81"/>
                          </a:lnTo>
                          <a:lnTo>
                            <a:pt x="265" y="79"/>
                          </a:lnTo>
                          <a:lnTo>
                            <a:pt x="265" y="79"/>
                          </a:lnTo>
                          <a:lnTo>
                            <a:pt x="265" y="76"/>
                          </a:lnTo>
                          <a:lnTo>
                            <a:pt x="267" y="76"/>
                          </a:lnTo>
                          <a:lnTo>
                            <a:pt x="265" y="73"/>
                          </a:lnTo>
                          <a:lnTo>
                            <a:pt x="267" y="73"/>
                          </a:lnTo>
                          <a:lnTo>
                            <a:pt x="267" y="72"/>
                          </a:lnTo>
                          <a:lnTo>
                            <a:pt x="268" y="71"/>
                          </a:lnTo>
                          <a:lnTo>
                            <a:pt x="268" y="69"/>
                          </a:lnTo>
                          <a:lnTo>
                            <a:pt x="268" y="68"/>
                          </a:lnTo>
                          <a:lnTo>
                            <a:pt x="271" y="68"/>
                          </a:lnTo>
                          <a:lnTo>
                            <a:pt x="273" y="68"/>
                          </a:lnTo>
                          <a:lnTo>
                            <a:pt x="273" y="67"/>
                          </a:lnTo>
                          <a:lnTo>
                            <a:pt x="280" y="67"/>
                          </a:lnTo>
                          <a:lnTo>
                            <a:pt x="280" y="67"/>
                          </a:lnTo>
                          <a:lnTo>
                            <a:pt x="282" y="67"/>
                          </a:lnTo>
                          <a:lnTo>
                            <a:pt x="282" y="66"/>
                          </a:lnTo>
                          <a:lnTo>
                            <a:pt x="288" y="67"/>
                          </a:lnTo>
                          <a:lnTo>
                            <a:pt x="288" y="66"/>
                          </a:lnTo>
                          <a:lnTo>
                            <a:pt x="290" y="66"/>
                          </a:lnTo>
                          <a:lnTo>
                            <a:pt x="290" y="66"/>
                          </a:lnTo>
                          <a:lnTo>
                            <a:pt x="293" y="66"/>
                          </a:lnTo>
                          <a:lnTo>
                            <a:pt x="293" y="64"/>
                          </a:lnTo>
                          <a:lnTo>
                            <a:pt x="294" y="64"/>
                          </a:lnTo>
                          <a:lnTo>
                            <a:pt x="297" y="64"/>
                          </a:lnTo>
                          <a:lnTo>
                            <a:pt x="298" y="66"/>
                          </a:lnTo>
                          <a:lnTo>
                            <a:pt x="299" y="67"/>
                          </a:lnTo>
                          <a:lnTo>
                            <a:pt x="301" y="67"/>
                          </a:lnTo>
                          <a:lnTo>
                            <a:pt x="302" y="67"/>
                          </a:lnTo>
                          <a:lnTo>
                            <a:pt x="303" y="66"/>
                          </a:lnTo>
                          <a:lnTo>
                            <a:pt x="307" y="66"/>
                          </a:lnTo>
                          <a:lnTo>
                            <a:pt x="307" y="66"/>
                          </a:lnTo>
                          <a:lnTo>
                            <a:pt x="310" y="66"/>
                          </a:lnTo>
                          <a:lnTo>
                            <a:pt x="310" y="64"/>
                          </a:lnTo>
                          <a:lnTo>
                            <a:pt x="314" y="64"/>
                          </a:lnTo>
                          <a:lnTo>
                            <a:pt x="314" y="64"/>
                          </a:lnTo>
                          <a:lnTo>
                            <a:pt x="316" y="64"/>
                          </a:lnTo>
                          <a:lnTo>
                            <a:pt x="316" y="66"/>
                          </a:lnTo>
                          <a:lnTo>
                            <a:pt x="318" y="66"/>
                          </a:lnTo>
                          <a:lnTo>
                            <a:pt x="318" y="66"/>
                          </a:lnTo>
                          <a:lnTo>
                            <a:pt x="319" y="67"/>
                          </a:lnTo>
                          <a:lnTo>
                            <a:pt x="318" y="68"/>
                          </a:lnTo>
                          <a:lnTo>
                            <a:pt x="316" y="69"/>
                          </a:lnTo>
                          <a:lnTo>
                            <a:pt x="315" y="71"/>
                          </a:lnTo>
                          <a:lnTo>
                            <a:pt x="322" y="71"/>
                          </a:lnTo>
                          <a:lnTo>
                            <a:pt x="323" y="69"/>
                          </a:lnTo>
                          <a:lnTo>
                            <a:pt x="323" y="67"/>
                          </a:lnTo>
                          <a:lnTo>
                            <a:pt x="322" y="66"/>
                          </a:lnTo>
                          <a:lnTo>
                            <a:pt x="320" y="64"/>
                          </a:lnTo>
                          <a:lnTo>
                            <a:pt x="320" y="64"/>
                          </a:lnTo>
                          <a:lnTo>
                            <a:pt x="320" y="63"/>
                          </a:lnTo>
                          <a:lnTo>
                            <a:pt x="319" y="62"/>
                          </a:lnTo>
                          <a:lnTo>
                            <a:pt x="319" y="59"/>
                          </a:lnTo>
                          <a:lnTo>
                            <a:pt x="316" y="58"/>
                          </a:lnTo>
                          <a:lnTo>
                            <a:pt x="315" y="58"/>
                          </a:lnTo>
                          <a:lnTo>
                            <a:pt x="313" y="56"/>
                          </a:lnTo>
                          <a:lnTo>
                            <a:pt x="313" y="55"/>
                          </a:lnTo>
                          <a:lnTo>
                            <a:pt x="315" y="54"/>
                          </a:lnTo>
                          <a:lnTo>
                            <a:pt x="318" y="54"/>
                          </a:lnTo>
                          <a:lnTo>
                            <a:pt x="319" y="54"/>
                          </a:lnTo>
                          <a:lnTo>
                            <a:pt x="319" y="54"/>
                          </a:lnTo>
                          <a:lnTo>
                            <a:pt x="320" y="55"/>
                          </a:lnTo>
                          <a:lnTo>
                            <a:pt x="320" y="54"/>
                          </a:lnTo>
                          <a:lnTo>
                            <a:pt x="319" y="52"/>
                          </a:lnTo>
                          <a:lnTo>
                            <a:pt x="319" y="50"/>
                          </a:lnTo>
                          <a:lnTo>
                            <a:pt x="314" y="50"/>
                          </a:lnTo>
                          <a:lnTo>
                            <a:pt x="314" y="47"/>
                          </a:lnTo>
                          <a:lnTo>
                            <a:pt x="315" y="46"/>
                          </a:lnTo>
                          <a:lnTo>
                            <a:pt x="316" y="47"/>
                          </a:lnTo>
                          <a:lnTo>
                            <a:pt x="318" y="47"/>
                          </a:lnTo>
                          <a:lnTo>
                            <a:pt x="319" y="47"/>
                          </a:lnTo>
                          <a:lnTo>
                            <a:pt x="319" y="48"/>
                          </a:lnTo>
                          <a:lnTo>
                            <a:pt x="320" y="50"/>
                          </a:lnTo>
                          <a:lnTo>
                            <a:pt x="322" y="50"/>
                          </a:lnTo>
                          <a:lnTo>
                            <a:pt x="323" y="50"/>
                          </a:lnTo>
                          <a:lnTo>
                            <a:pt x="323" y="46"/>
                          </a:lnTo>
                          <a:lnTo>
                            <a:pt x="323" y="46"/>
                          </a:lnTo>
                          <a:lnTo>
                            <a:pt x="323" y="45"/>
                          </a:lnTo>
                          <a:lnTo>
                            <a:pt x="324" y="45"/>
                          </a:lnTo>
                          <a:lnTo>
                            <a:pt x="324" y="43"/>
                          </a:lnTo>
                          <a:lnTo>
                            <a:pt x="327" y="43"/>
                          </a:lnTo>
                          <a:lnTo>
                            <a:pt x="327" y="42"/>
                          </a:lnTo>
                          <a:lnTo>
                            <a:pt x="328" y="42"/>
                          </a:lnTo>
                          <a:lnTo>
                            <a:pt x="328" y="41"/>
                          </a:lnTo>
                          <a:lnTo>
                            <a:pt x="327" y="41"/>
                          </a:lnTo>
                          <a:lnTo>
                            <a:pt x="327" y="39"/>
                          </a:lnTo>
                          <a:lnTo>
                            <a:pt x="326" y="39"/>
                          </a:lnTo>
                          <a:lnTo>
                            <a:pt x="326" y="39"/>
                          </a:lnTo>
                          <a:lnTo>
                            <a:pt x="324" y="39"/>
                          </a:lnTo>
                          <a:lnTo>
                            <a:pt x="323" y="39"/>
                          </a:lnTo>
                          <a:lnTo>
                            <a:pt x="323" y="38"/>
                          </a:lnTo>
                          <a:lnTo>
                            <a:pt x="327" y="38"/>
                          </a:lnTo>
                          <a:lnTo>
                            <a:pt x="327" y="38"/>
                          </a:lnTo>
                          <a:lnTo>
                            <a:pt x="327" y="38"/>
                          </a:lnTo>
                          <a:lnTo>
                            <a:pt x="327" y="38"/>
                          </a:lnTo>
                          <a:lnTo>
                            <a:pt x="330" y="38"/>
                          </a:lnTo>
                          <a:lnTo>
                            <a:pt x="330" y="38"/>
                          </a:lnTo>
                          <a:lnTo>
                            <a:pt x="331" y="38"/>
                          </a:lnTo>
                          <a:lnTo>
                            <a:pt x="331" y="38"/>
                          </a:lnTo>
                          <a:lnTo>
                            <a:pt x="331" y="38"/>
                          </a:lnTo>
                          <a:lnTo>
                            <a:pt x="334" y="38"/>
                          </a:lnTo>
                          <a:lnTo>
                            <a:pt x="334" y="37"/>
                          </a:lnTo>
                          <a:lnTo>
                            <a:pt x="337" y="37"/>
                          </a:lnTo>
                          <a:lnTo>
                            <a:pt x="339" y="35"/>
                          </a:lnTo>
                          <a:lnTo>
                            <a:pt x="341" y="35"/>
                          </a:lnTo>
                          <a:lnTo>
                            <a:pt x="343" y="33"/>
                          </a:lnTo>
                          <a:lnTo>
                            <a:pt x="345" y="33"/>
                          </a:lnTo>
                          <a:lnTo>
                            <a:pt x="345" y="33"/>
                          </a:lnTo>
                          <a:lnTo>
                            <a:pt x="348" y="33"/>
                          </a:lnTo>
                          <a:lnTo>
                            <a:pt x="348" y="31"/>
                          </a:lnTo>
                          <a:lnTo>
                            <a:pt x="349" y="31"/>
                          </a:lnTo>
                          <a:lnTo>
                            <a:pt x="349" y="31"/>
                          </a:lnTo>
                          <a:lnTo>
                            <a:pt x="351" y="33"/>
                          </a:lnTo>
                          <a:lnTo>
                            <a:pt x="352" y="33"/>
                          </a:lnTo>
                          <a:lnTo>
                            <a:pt x="353" y="33"/>
                          </a:lnTo>
                          <a:lnTo>
                            <a:pt x="354" y="33"/>
                          </a:lnTo>
                          <a:lnTo>
                            <a:pt x="354" y="31"/>
                          </a:lnTo>
                          <a:lnTo>
                            <a:pt x="356" y="31"/>
                          </a:lnTo>
                          <a:lnTo>
                            <a:pt x="356" y="31"/>
                          </a:lnTo>
                          <a:lnTo>
                            <a:pt x="357" y="31"/>
                          </a:lnTo>
                          <a:lnTo>
                            <a:pt x="358" y="31"/>
                          </a:lnTo>
                          <a:lnTo>
                            <a:pt x="358" y="31"/>
                          </a:lnTo>
                          <a:lnTo>
                            <a:pt x="358" y="31"/>
                          </a:lnTo>
                          <a:lnTo>
                            <a:pt x="360" y="31"/>
                          </a:lnTo>
                          <a:lnTo>
                            <a:pt x="360" y="31"/>
                          </a:lnTo>
                          <a:lnTo>
                            <a:pt x="364" y="31"/>
                          </a:lnTo>
                          <a:lnTo>
                            <a:pt x="364" y="30"/>
                          </a:lnTo>
                          <a:lnTo>
                            <a:pt x="365" y="30"/>
                          </a:lnTo>
                          <a:lnTo>
                            <a:pt x="365" y="30"/>
                          </a:lnTo>
                          <a:lnTo>
                            <a:pt x="378" y="29"/>
                          </a:lnTo>
                          <a:lnTo>
                            <a:pt x="378" y="28"/>
                          </a:lnTo>
                          <a:lnTo>
                            <a:pt x="378" y="28"/>
                          </a:lnTo>
                          <a:lnTo>
                            <a:pt x="377" y="26"/>
                          </a:lnTo>
                          <a:lnTo>
                            <a:pt x="378" y="26"/>
                          </a:lnTo>
                          <a:lnTo>
                            <a:pt x="379" y="26"/>
                          </a:lnTo>
                          <a:lnTo>
                            <a:pt x="381" y="25"/>
                          </a:lnTo>
                          <a:lnTo>
                            <a:pt x="381" y="25"/>
                          </a:lnTo>
                          <a:lnTo>
                            <a:pt x="381" y="25"/>
                          </a:lnTo>
                          <a:lnTo>
                            <a:pt x="382" y="26"/>
                          </a:lnTo>
                          <a:lnTo>
                            <a:pt x="385" y="26"/>
                          </a:lnTo>
                          <a:lnTo>
                            <a:pt x="385" y="25"/>
                          </a:lnTo>
                          <a:lnTo>
                            <a:pt x="387" y="25"/>
                          </a:lnTo>
                          <a:lnTo>
                            <a:pt x="387" y="25"/>
                          </a:lnTo>
                          <a:lnTo>
                            <a:pt x="391" y="25"/>
                          </a:lnTo>
                          <a:lnTo>
                            <a:pt x="391" y="25"/>
                          </a:lnTo>
                          <a:lnTo>
                            <a:pt x="391" y="26"/>
                          </a:lnTo>
                          <a:lnTo>
                            <a:pt x="392" y="26"/>
                          </a:lnTo>
                          <a:lnTo>
                            <a:pt x="394" y="26"/>
                          </a:lnTo>
                          <a:lnTo>
                            <a:pt x="394" y="25"/>
                          </a:lnTo>
                          <a:lnTo>
                            <a:pt x="395" y="25"/>
                          </a:lnTo>
                          <a:lnTo>
                            <a:pt x="396" y="24"/>
                          </a:lnTo>
                          <a:lnTo>
                            <a:pt x="396" y="25"/>
                          </a:lnTo>
                          <a:lnTo>
                            <a:pt x="398" y="25"/>
                          </a:lnTo>
                          <a:lnTo>
                            <a:pt x="398" y="25"/>
                          </a:lnTo>
                          <a:lnTo>
                            <a:pt x="398" y="25"/>
                          </a:lnTo>
                          <a:lnTo>
                            <a:pt x="398" y="25"/>
                          </a:lnTo>
                          <a:lnTo>
                            <a:pt x="399" y="25"/>
                          </a:lnTo>
                          <a:lnTo>
                            <a:pt x="399" y="26"/>
                          </a:lnTo>
                          <a:lnTo>
                            <a:pt x="400" y="26"/>
                          </a:lnTo>
                          <a:lnTo>
                            <a:pt x="400" y="26"/>
                          </a:lnTo>
                          <a:lnTo>
                            <a:pt x="400" y="25"/>
                          </a:lnTo>
                          <a:lnTo>
                            <a:pt x="403" y="25"/>
                          </a:lnTo>
                          <a:lnTo>
                            <a:pt x="404" y="25"/>
                          </a:lnTo>
                          <a:lnTo>
                            <a:pt x="407" y="26"/>
                          </a:lnTo>
                          <a:lnTo>
                            <a:pt x="408" y="26"/>
                          </a:lnTo>
                          <a:lnTo>
                            <a:pt x="408" y="28"/>
                          </a:lnTo>
                          <a:lnTo>
                            <a:pt x="406" y="30"/>
                          </a:lnTo>
                          <a:lnTo>
                            <a:pt x="406" y="31"/>
                          </a:lnTo>
                          <a:lnTo>
                            <a:pt x="404" y="31"/>
                          </a:lnTo>
                          <a:lnTo>
                            <a:pt x="404" y="33"/>
                          </a:lnTo>
                          <a:lnTo>
                            <a:pt x="403" y="33"/>
                          </a:lnTo>
                          <a:lnTo>
                            <a:pt x="403" y="34"/>
                          </a:lnTo>
                          <a:lnTo>
                            <a:pt x="404" y="34"/>
                          </a:lnTo>
                          <a:lnTo>
                            <a:pt x="404" y="33"/>
                          </a:lnTo>
                          <a:lnTo>
                            <a:pt x="408" y="33"/>
                          </a:lnTo>
                          <a:lnTo>
                            <a:pt x="408" y="31"/>
                          </a:lnTo>
                          <a:lnTo>
                            <a:pt x="408" y="31"/>
                          </a:lnTo>
                          <a:lnTo>
                            <a:pt x="408" y="30"/>
                          </a:lnTo>
                          <a:lnTo>
                            <a:pt x="411" y="30"/>
                          </a:lnTo>
                          <a:lnTo>
                            <a:pt x="411" y="31"/>
                          </a:lnTo>
                          <a:lnTo>
                            <a:pt x="411" y="33"/>
                          </a:lnTo>
                          <a:lnTo>
                            <a:pt x="412" y="33"/>
                          </a:lnTo>
                          <a:lnTo>
                            <a:pt x="412" y="33"/>
                          </a:lnTo>
                          <a:lnTo>
                            <a:pt x="413" y="31"/>
                          </a:lnTo>
                          <a:lnTo>
                            <a:pt x="413" y="30"/>
                          </a:lnTo>
                          <a:lnTo>
                            <a:pt x="415" y="30"/>
                          </a:lnTo>
                          <a:lnTo>
                            <a:pt x="415" y="31"/>
                          </a:lnTo>
                          <a:lnTo>
                            <a:pt x="416" y="31"/>
                          </a:lnTo>
                          <a:lnTo>
                            <a:pt x="416" y="30"/>
                          </a:lnTo>
                          <a:lnTo>
                            <a:pt x="417" y="30"/>
                          </a:lnTo>
                          <a:lnTo>
                            <a:pt x="421" y="26"/>
                          </a:lnTo>
                          <a:lnTo>
                            <a:pt x="424" y="26"/>
                          </a:lnTo>
                          <a:lnTo>
                            <a:pt x="425" y="24"/>
                          </a:lnTo>
                          <a:lnTo>
                            <a:pt x="426" y="25"/>
                          </a:lnTo>
                          <a:lnTo>
                            <a:pt x="429" y="25"/>
                          </a:lnTo>
                          <a:lnTo>
                            <a:pt x="429" y="26"/>
                          </a:lnTo>
                          <a:lnTo>
                            <a:pt x="430" y="28"/>
                          </a:lnTo>
                          <a:lnTo>
                            <a:pt x="430" y="29"/>
                          </a:lnTo>
                          <a:lnTo>
                            <a:pt x="429" y="31"/>
                          </a:lnTo>
                          <a:lnTo>
                            <a:pt x="429" y="34"/>
                          </a:lnTo>
                          <a:lnTo>
                            <a:pt x="430" y="34"/>
                          </a:lnTo>
                          <a:lnTo>
                            <a:pt x="430" y="33"/>
                          </a:lnTo>
                          <a:lnTo>
                            <a:pt x="432" y="31"/>
                          </a:lnTo>
                          <a:lnTo>
                            <a:pt x="433" y="31"/>
                          </a:lnTo>
                          <a:lnTo>
                            <a:pt x="433" y="29"/>
                          </a:lnTo>
                          <a:lnTo>
                            <a:pt x="432" y="29"/>
                          </a:lnTo>
                          <a:lnTo>
                            <a:pt x="432" y="25"/>
                          </a:lnTo>
                          <a:lnTo>
                            <a:pt x="430" y="25"/>
                          </a:lnTo>
                          <a:lnTo>
                            <a:pt x="430" y="24"/>
                          </a:lnTo>
                          <a:lnTo>
                            <a:pt x="430" y="24"/>
                          </a:lnTo>
                          <a:lnTo>
                            <a:pt x="430" y="24"/>
                          </a:lnTo>
                          <a:lnTo>
                            <a:pt x="429" y="24"/>
                          </a:lnTo>
                          <a:lnTo>
                            <a:pt x="429" y="22"/>
                          </a:lnTo>
                          <a:lnTo>
                            <a:pt x="428" y="22"/>
                          </a:lnTo>
                          <a:lnTo>
                            <a:pt x="428" y="22"/>
                          </a:lnTo>
                          <a:lnTo>
                            <a:pt x="428" y="22"/>
                          </a:lnTo>
                          <a:lnTo>
                            <a:pt x="428" y="22"/>
                          </a:lnTo>
                          <a:lnTo>
                            <a:pt x="426" y="22"/>
                          </a:lnTo>
                          <a:lnTo>
                            <a:pt x="426" y="21"/>
                          </a:lnTo>
                          <a:lnTo>
                            <a:pt x="429" y="21"/>
                          </a:lnTo>
                          <a:lnTo>
                            <a:pt x="432" y="20"/>
                          </a:lnTo>
                          <a:lnTo>
                            <a:pt x="432" y="20"/>
                          </a:lnTo>
                          <a:lnTo>
                            <a:pt x="432" y="21"/>
                          </a:lnTo>
                          <a:lnTo>
                            <a:pt x="437" y="20"/>
                          </a:lnTo>
                          <a:lnTo>
                            <a:pt x="438" y="20"/>
                          </a:lnTo>
                          <a:lnTo>
                            <a:pt x="438" y="21"/>
                          </a:lnTo>
                          <a:lnTo>
                            <a:pt x="440" y="21"/>
                          </a:lnTo>
                          <a:lnTo>
                            <a:pt x="440" y="21"/>
                          </a:lnTo>
                          <a:lnTo>
                            <a:pt x="441" y="20"/>
                          </a:lnTo>
                          <a:lnTo>
                            <a:pt x="442" y="20"/>
                          </a:lnTo>
                          <a:lnTo>
                            <a:pt x="443" y="20"/>
                          </a:lnTo>
                          <a:lnTo>
                            <a:pt x="443" y="21"/>
                          </a:lnTo>
                          <a:lnTo>
                            <a:pt x="446" y="22"/>
                          </a:lnTo>
                          <a:lnTo>
                            <a:pt x="449" y="22"/>
                          </a:lnTo>
                          <a:lnTo>
                            <a:pt x="449" y="21"/>
                          </a:lnTo>
                          <a:lnTo>
                            <a:pt x="446" y="18"/>
                          </a:lnTo>
                          <a:lnTo>
                            <a:pt x="446" y="18"/>
                          </a:lnTo>
                          <a:lnTo>
                            <a:pt x="445" y="17"/>
                          </a:lnTo>
                          <a:lnTo>
                            <a:pt x="445" y="17"/>
                          </a:lnTo>
                          <a:lnTo>
                            <a:pt x="443" y="17"/>
                          </a:lnTo>
                          <a:lnTo>
                            <a:pt x="443" y="16"/>
                          </a:lnTo>
                          <a:lnTo>
                            <a:pt x="443" y="13"/>
                          </a:lnTo>
                          <a:lnTo>
                            <a:pt x="446" y="13"/>
                          </a:lnTo>
                          <a:lnTo>
                            <a:pt x="446" y="12"/>
                          </a:lnTo>
                          <a:lnTo>
                            <a:pt x="446" y="12"/>
                          </a:lnTo>
                          <a:lnTo>
                            <a:pt x="447" y="12"/>
                          </a:lnTo>
                          <a:lnTo>
                            <a:pt x="449" y="11"/>
                          </a:lnTo>
                          <a:lnTo>
                            <a:pt x="450" y="9"/>
                          </a:lnTo>
                          <a:lnTo>
                            <a:pt x="451" y="9"/>
                          </a:lnTo>
                          <a:lnTo>
                            <a:pt x="451" y="8"/>
                          </a:lnTo>
                          <a:lnTo>
                            <a:pt x="451" y="7"/>
                          </a:lnTo>
                          <a:lnTo>
                            <a:pt x="453" y="7"/>
                          </a:lnTo>
                          <a:lnTo>
                            <a:pt x="453" y="7"/>
                          </a:lnTo>
                          <a:lnTo>
                            <a:pt x="451" y="7"/>
                          </a:lnTo>
                          <a:lnTo>
                            <a:pt x="453" y="5"/>
                          </a:lnTo>
                          <a:lnTo>
                            <a:pt x="454" y="5"/>
                          </a:lnTo>
                          <a:lnTo>
                            <a:pt x="454" y="4"/>
                          </a:lnTo>
                          <a:lnTo>
                            <a:pt x="457" y="3"/>
                          </a:lnTo>
                          <a:lnTo>
                            <a:pt x="458" y="3"/>
                          </a:lnTo>
                          <a:lnTo>
                            <a:pt x="460" y="1"/>
                          </a:lnTo>
                          <a:lnTo>
                            <a:pt x="463" y="1"/>
                          </a:lnTo>
                          <a:lnTo>
                            <a:pt x="463" y="1"/>
                          </a:lnTo>
                          <a:lnTo>
                            <a:pt x="464" y="4"/>
                          </a:lnTo>
                          <a:lnTo>
                            <a:pt x="470" y="3"/>
                          </a:lnTo>
                          <a:lnTo>
                            <a:pt x="470" y="0"/>
                          </a:lnTo>
                          <a:lnTo>
                            <a:pt x="471" y="0"/>
                          </a:lnTo>
                          <a:lnTo>
                            <a:pt x="47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 16">
                      <a:extLst>
                        <a:ext uri="{FF2B5EF4-FFF2-40B4-BE49-F238E27FC236}">
                          <a16:creationId xmlns:a16="http://schemas.microsoft.com/office/drawing/2014/main" id="{10E3F913-E446-F709-C5CB-08EEC88A5D8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54475" y="1148217"/>
                      <a:ext cx="3903663" cy="927100"/>
                    </a:xfrm>
                    <a:custGeom>
                      <a:avLst/>
                      <a:gdLst>
                        <a:gd name="T0" fmla="*/ 782 w 2459"/>
                        <a:gd name="T1" fmla="*/ 297 h 584"/>
                        <a:gd name="T2" fmla="*/ 235 w 2459"/>
                        <a:gd name="T3" fmla="*/ 174 h 584"/>
                        <a:gd name="T4" fmla="*/ 216 w 2459"/>
                        <a:gd name="T5" fmla="*/ 206 h 584"/>
                        <a:gd name="T6" fmla="*/ 224 w 2459"/>
                        <a:gd name="T7" fmla="*/ 173 h 584"/>
                        <a:gd name="T8" fmla="*/ 32 w 2459"/>
                        <a:gd name="T9" fmla="*/ 161 h 584"/>
                        <a:gd name="T10" fmla="*/ 29 w 2459"/>
                        <a:gd name="T11" fmla="*/ 212 h 584"/>
                        <a:gd name="T12" fmla="*/ 943 w 2459"/>
                        <a:gd name="T13" fmla="*/ 160 h 584"/>
                        <a:gd name="T14" fmla="*/ 2438 w 2459"/>
                        <a:gd name="T15" fmla="*/ 149 h 584"/>
                        <a:gd name="T16" fmla="*/ 258 w 2459"/>
                        <a:gd name="T17" fmla="*/ 159 h 584"/>
                        <a:gd name="T18" fmla="*/ 2341 w 2459"/>
                        <a:gd name="T19" fmla="*/ 153 h 584"/>
                        <a:gd name="T20" fmla="*/ 1651 w 2459"/>
                        <a:gd name="T21" fmla="*/ 160 h 584"/>
                        <a:gd name="T22" fmla="*/ 1615 w 2459"/>
                        <a:gd name="T23" fmla="*/ 187 h 584"/>
                        <a:gd name="T24" fmla="*/ 1617 w 2459"/>
                        <a:gd name="T25" fmla="*/ 232 h 584"/>
                        <a:gd name="T26" fmla="*/ 1574 w 2459"/>
                        <a:gd name="T27" fmla="*/ 216 h 584"/>
                        <a:gd name="T28" fmla="*/ 1599 w 2459"/>
                        <a:gd name="T29" fmla="*/ 169 h 584"/>
                        <a:gd name="T30" fmla="*/ 1662 w 2459"/>
                        <a:gd name="T31" fmla="*/ 136 h 584"/>
                        <a:gd name="T32" fmla="*/ 294 w 2459"/>
                        <a:gd name="T33" fmla="*/ 127 h 584"/>
                        <a:gd name="T34" fmla="*/ 338 w 2459"/>
                        <a:gd name="T35" fmla="*/ 145 h 584"/>
                        <a:gd name="T36" fmla="*/ 380 w 2459"/>
                        <a:gd name="T37" fmla="*/ 162 h 584"/>
                        <a:gd name="T38" fmla="*/ 319 w 2459"/>
                        <a:gd name="T39" fmla="*/ 159 h 584"/>
                        <a:gd name="T40" fmla="*/ 257 w 2459"/>
                        <a:gd name="T41" fmla="*/ 128 h 584"/>
                        <a:gd name="T42" fmla="*/ 160 w 2459"/>
                        <a:gd name="T43" fmla="*/ 135 h 584"/>
                        <a:gd name="T44" fmla="*/ 104 w 2459"/>
                        <a:gd name="T45" fmla="*/ 157 h 584"/>
                        <a:gd name="T46" fmla="*/ 74 w 2459"/>
                        <a:gd name="T47" fmla="*/ 153 h 584"/>
                        <a:gd name="T48" fmla="*/ 130 w 2459"/>
                        <a:gd name="T49" fmla="*/ 131 h 584"/>
                        <a:gd name="T50" fmla="*/ 798 w 2459"/>
                        <a:gd name="T51" fmla="*/ 21 h 584"/>
                        <a:gd name="T52" fmla="*/ 815 w 2459"/>
                        <a:gd name="T53" fmla="*/ 11 h 584"/>
                        <a:gd name="T54" fmla="*/ 905 w 2459"/>
                        <a:gd name="T55" fmla="*/ 16 h 584"/>
                        <a:gd name="T56" fmla="*/ 829 w 2459"/>
                        <a:gd name="T57" fmla="*/ 38 h 584"/>
                        <a:gd name="T58" fmla="*/ 904 w 2459"/>
                        <a:gd name="T59" fmla="*/ 49 h 584"/>
                        <a:gd name="T60" fmla="*/ 1003 w 2459"/>
                        <a:gd name="T61" fmla="*/ 47 h 584"/>
                        <a:gd name="T62" fmla="*/ 935 w 2459"/>
                        <a:gd name="T63" fmla="*/ 70 h 584"/>
                        <a:gd name="T64" fmla="*/ 925 w 2459"/>
                        <a:gd name="T65" fmla="*/ 108 h 584"/>
                        <a:gd name="T66" fmla="*/ 926 w 2459"/>
                        <a:gd name="T67" fmla="*/ 134 h 584"/>
                        <a:gd name="T68" fmla="*/ 933 w 2459"/>
                        <a:gd name="T69" fmla="*/ 165 h 584"/>
                        <a:gd name="T70" fmla="*/ 901 w 2459"/>
                        <a:gd name="T71" fmla="*/ 181 h 584"/>
                        <a:gd name="T72" fmla="*/ 906 w 2459"/>
                        <a:gd name="T73" fmla="*/ 203 h 584"/>
                        <a:gd name="T74" fmla="*/ 866 w 2459"/>
                        <a:gd name="T75" fmla="*/ 208 h 584"/>
                        <a:gd name="T76" fmla="*/ 887 w 2459"/>
                        <a:gd name="T77" fmla="*/ 233 h 584"/>
                        <a:gd name="T78" fmla="*/ 888 w 2459"/>
                        <a:gd name="T79" fmla="*/ 253 h 584"/>
                        <a:gd name="T80" fmla="*/ 825 w 2459"/>
                        <a:gd name="T81" fmla="*/ 279 h 584"/>
                        <a:gd name="T82" fmla="*/ 749 w 2459"/>
                        <a:gd name="T83" fmla="*/ 326 h 584"/>
                        <a:gd name="T84" fmla="*/ 730 w 2459"/>
                        <a:gd name="T85" fmla="*/ 376 h 584"/>
                        <a:gd name="T86" fmla="*/ 717 w 2459"/>
                        <a:gd name="T87" fmla="*/ 381 h 584"/>
                        <a:gd name="T88" fmla="*/ 688 w 2459"/>
                        <a:gd name="T89" fmla="*/ 368 h 584"/>
                        <a:gd name="T90" fmla="*/ 660 w 2459"/>
                        <a:gd name="T91" fmla="*/ 343 h 584"/>
                        <a:gd name="T92" fmla="*/ 647 w 2459"/>
                        <a:gd name="T93" fmla="*/ 310 h 584"/>
                        <a:gd name="T94" fmla="*/ 660 w 2459"/>
                        <a:gd name="T95" fmla="*/ 280 h 584"/>
                        <a:gd name="T96" fmla="*/ 651 w 2459"/>
                        <a:gd name="T97" fmla="*/ 266 h 584"/>
                        <a:gd name="T98" fmla="*/ 635 w 2459"/>
                        <a:gd name="T99" fmla="*/ 233 h 584"/>
                        <a:gd name="T100" fmla="*/ 626 w 2459"/>
                        <a:gd name="T101" fmla="*/ 225 h 584"/>
                        <a:gd name="T102" fmla="*/ 645 w 2459"/>
                        <a:gd name="T103" fmla="*/ 211 h 584"/>
                        <a:gd name="T104" fmla="*/ 622 w 2459"/>
                        <a:gd name="T105" fmla="*/ 178 h 584"/>
                        <a:gd name="T106" fmla="*/ 552 w 2459"/>
                        <a:gd name="T107" fmla="*/ 132 h 584"/>
                        <a:gd name="T108" fmla="*/ 489 w 2459"/>
                        <a:gd name="T109" fmla="*/ 123 h 584"/>
                        <a:gd name="T110" fmla="*/ 474 w 2459"/>
                        <a:gd name="T111" fmla="*/ 94 h 584"/>
                        <a:gd name="T112" fmla="*/ 527 w 2459"/>
                        <a:gd name="T113" fmla="*/ 70 h 584"/>
                        <a:gd name="T114" fmla="*/ 563 w 2459"/>
                        <a:gd name="T115" fmla="*/ 50 h 584"/>
                        <a:gd name="T116" fmla="*/ 634 w 2459"/>
                        <a:gd name="T117" fmla="*/ 32 h 584"/>
                        <a:gd name="T118" fmla="*/ 688 w 2459"/>
                        <a:gd name="T119" fmla="*/ 33 h 584"/>
                        <a:gd name="T120" fmla="*/ 719 w 2459"/>
                        <a:gd name="T121" fmla="*/ 25 h 584"/>
                        <a:gd name="T122" fmla="*/ 744 w 2459"/>
                        <a:gd name="T123" fmla="*/ 12 h 584"/>
                        <a:gd name="T124" fmla="*/ 795 w 2459"/>
                        <a:gd name="T125" fmla="*/ 0 h 5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459" h="584">
                          <a:moveTo>
                            <a:pt x="384" y="581"/>
                          </a:moveTo>
                          <a:lnTo>
                            <a:pt x="387" y="583"/>
                          </a:lnTo>
                          <a:lnTo>
                            <a:pt x="387" y="584"/>
                          </a:lnTo>
                          <a:lnTo>
                            <a:pt x="384" y="584"/>
                          </a:lnTo>
                          <a:lnTo>
                            <a:pt x="384" y="581"/>
                          </a:lnTo>
                          <a:close/>
                          <a:moveTo>
                            <a:pt x="341" y="575"/>
                          </a:moveTo>
                          <a:lnTo>
                            <a:pt x="342" y="575"/>
                          </a:lnTo>
                          <a:lnTo>
                            <a:pt x="342" y="575"/>
                          </a:lnTo>
                          <a:lnTo>
                            <a:pt x="342" y="575"/>
                          </a:lnTo>
                          <a:lnTo>
                            <a:pt x="342" y="576"/>
                          </a:lnTo>
                          <a:lnTo>
                            <a:pt x="342" y="576"/>
                          </a:lnTo>
                          <a:lnTo>
                            <a:pt x="342" y="576"/>
                          </a:lnTo>
                          <a:lnTo>
                            <a:pt x="342" y="576"/>
                          </a:lnTo>
                          <a:lnTo>
                            <a:pt x="342" y="577"/>
                          </a:lnTo>
                          <a:lnTo>
                            <a:pt x="341" y="577"/>
                          </a:lnTo>
                          <a:lnTo>
                            <a:pt x="341" y="577"/>
                          </a:lnTo>
                          <a:lnTo>
                            <a:pt x="341" y="576"/>
                          </a:lnTo>
                          <a:lnTo>
                            <a:pt x="341" y="575"/>
                          </a:lnTo>
                          <a:close/>
                          <a:moveTo>
                            <a:pt x="372" y="574"/>
                          </a:moveTo>
                          <a:lnTo>
                            <a:pt x="376" y="575"/>
                          </a:lnTo>
                          <a:lnTo>
                            <a:pt x="379" y="575"/>
                          </a:lnTo>
                          <a:lnTo>
                            <a:pt x="380" y="576"/>
                          </a:lnTo>
                          <a:lnTo>
                            <a:pt x="383" y="577"/>
                          </a:lnTo>
                          <a:lnTo>
                            <a:pt x="383" y="577"/>
                          </a:lnTo>
                          <a:lnTo>
                            <a:pt x="383" y="577"/>
                          </a:lnTo>
                          <a:lnTo>
                            <a:pt x="383" y="577"/>
                          </a:lnTo>
                          <a:lnTo>
                            <a:pt x="383" y="577"/>
                          </a:lnTo>
                          <a:lnTo>
                            <a:pt x="383" y="579"/>
                          </a:lnTo>
                          <a:lnTo>
                            <a:pt x="380" y="577"/>
                          </a:lnTo>
                          <a:lnTo>
                            <a:pt x="377" y="577"/>
                          </a:lnTo>
                          <a:lnTo>
                            <a:pt x="375" y="576"/>
                          </a:lnTo>
                          <a:lnTo>
                            <a:pt x="374" y="576"/>
                          </a:lnTo>
                          <a:lnTo>
                            <a:pt x="372" y="574"/>
                          </a:lnTo>
                          <a:close/>
                          <a:moveTo>
                            <a:pt x="367" y="572"/>
                          </a:moveTo>
                          <a:lnTo>
                            <a:pt x="368" y="572"/>
                          </a:lnTo>
                          <a:lnTo>
                            <a:pt x="368" y="574"/>
                          </a:lnTo>
                          <a:lnTo>
                            <a:pt x="367" y="574"/>
                          </a:lnTo>
                          <a:lnTo>
                            <a:pt x="367" y="574"/>
                          </a:lnTo>
                          <a:lnTo>
                            <a:pt x="367" y="572"/>
                          </a:lnTo>
                          <a:close/>
                          <a:moveTo>
                            <a:pt x="317" y="542"/>
                          </a:moveTo>
                          <a:lnTo>
                            <a:pt x="319" y="542"/>
                          </a:lnTo>
                          <a:lnTo>
                            <a:pt x="319" y="542"/>
                          </a:lnTo>
                          <a:lnTo>
                            <a:pt x="319" y="542"/>
                          </a:lnTo>
                          <a:lnTo>
                            <a:pt x="319" y="542"/>
                          </a:lnTo>
                          <a:lnTo>
                            <a:pt x="319" y="542"/>
                          </a:lnTo>
                          <a:lnTo>
                            <a:pt x="319" y="543"/>
                          </a:lnTo>
                          <a:lnTo>
                            <a:pt x="319" y="543"/>
                          </a:lnTo>
                          <a:lnTo>
                            <a:pt x="317" y="543"/>
                          </a:lnTo>
                          <a:lnTo>
                            <a:pt x="317" y="543"/>
                          </a:lnTo>
                          <a:lnTo>
                            <a:pt x="317" y="542"/>
                          </a:lnTo>
                          <a:close/>
                          <a:moveTo>
                            <a:pt x="328" y="536"/>
                          </a:moveTo>
                          <a:lnTo>
                            <a:pt x="329" y="537"/>
                          </a:lnTo>
                          <a:lnTo>
                            <a:pt x="329" y="537"/>
                          </a:lnTo>
                          <a:lnTo>
                            <a:pt x="328" y="537"/>
                          </a:lnTo>
                          <a:lnTo>
                            <a:pt x="328" y="536"/>
                          </a:lnTo>
                          <a:close/>
                          <a:moveTo>
                            <a:pt x="711" y="373"/>
                          </a:moveTo>
                          <a:lnTo>
                            <a:pt x="710" y="376"/>
                          </a:lnTo>
                          <a:lnTo>
                            <a:pt x="711" y="376"/>
                          </a:lnTo>
                          <a:lnTo>
                            <a:pt x="711" y="375"/>
                          </a:lnTo>
                          <a:lnTo>
                            <a:pt x="711" y="375"/>
                          </a:lnTo>
                          <a:lnTo>
                            <a:pt x="711" y="375"/>
                          </a:lnTo>
                          <a:lnTo>
                            <a:pt x="711" y="373"/>
                          </a:lnTo>
                          <a:lnTo>
                            <a:pt x="711" y="373"/>
                          </a:lnTo>
                          <a:close/>
                          <a:moveTo>
                            <a:pt x="782" y="296"/>
                          </a:moveTo>
                          <a:lnTo>
                            <a:pt x="782" y="297"/>
                          </a:lnTo>
                          <a:lnTo>
                            <a:pt x="781" y="297"/>
                          </a:lnTo>
                          <a:lnTo>
                            <a:pt x="782" y="301"/>
                          </a:lnTo>
                          <a:lnTo>
                            <a:pt x="785" y="300"/>
                          </a:lnTo>
                          <a:lnTo>
                            <a:pt x="786" y="299"/>
                          </a:lnTo>
                          <a:lnTo>
                            <a:pt x="786" y="299"/>
                          </a:lnTo>
                          <a:lnTo>
                            <a:pt x="787" y="297"/>
                          </a:lnTo>
                          <a:lnTo>
                            <a:pt x="782" y="296"/>
                          </a:lnTo>
                          <a:close/>
                          <a:moveTo>
                            <a:pt x="647" y="292"/>
                          </a:moveTo>
                          <a:lnTo>
                            <a:pt x="647" y="293"/>
                          </a:lnTo>
                          <a:lnTo>
                            <a:pt x="650" y="293"/>
                          </a:lnTo>
                          <a:lnTo>
                            <a:pt x="650" y="293"/>
                          </a:lnTo>
                          <a:lnTo>
                            <a:pt x="648" y="292"/>
                          </a:lnTo>
                          <a:lnTo>
                            <a:pt x="648" y="292"/>
                          </a:lnTo>
                          <a:lnTo>
                            <a:pt x="647" y="292"/>
                          </a:lnTo>
                          <a:close/>
                          <a:moveTo>
                            <a:pt x="673" y="289"/>
                          </a:moveTo>
                          <a:lnTo>
                            <a:pt x="669" y="291"/>
                          </a:lnTo>
                          <a:lnTo>
                            <a:pt x="665" y="292"/>
                          </a:lnTo>
                          <a:lnTo>
                            <a:pt x="664" y="295"/>
                          </a:lnTo>
                          <a:lnTo>
                            <a:pt x="665" y="295"/>
                          </a:lnTo>
                          <a:lnTo>
                            <a:pt x="665" y="295"/>
                          </a:lnTo>
                          <a:lnTo>
                            <a:pt x="668" y="295"/>
                          </a:lnTo>
                          <a:lnTo>
                            <a:pt x="668" y="293"/>
                          </a:lnTo>
                          <a:lnTo>
                            <a:pt x="672" y="293"/>
                          </a:lnTo>
                          <a:lnTo>
                            <a:pt x="672" y="292"/>
                          </a:lnTo>
                          <a:lnTo>
                            <a:pt x="672" y="292"/>
                          </a:lnTo>
                          <a:lnTo>
                            <a:pt x="673" y="289"/>
                          </a:lnTo>
                          <a:close/>
                          <a:moveTo>
                            <a:pt x="668" y="279"/>
                          </a:moveTo>
                          <a:lnTo>
                            <a:pt x="668" y="280"/>
                          </a:lnTo>
                          <a:lnTo>
                            <a:pt x="669" y="280"/>
                          </a:lnTo>
                          <a:lnTo>
                            <a:pt x="669" y="279"/>
                          </a:lnTo>
                          <a:lnTo>
                            <a:pt x="668" y="279"/>
                          </a:lnTo>
                          <a:close/>
                          <a:moveTo>
                            <a:pt x="668" y="276"/>
                          </a:moveTo>
                          <a:lnTo>
                            <a:pt x="669" y="278"/>
                          </a:lnTo>
                          <a:lnTo>
                            <a:pt x="671" y="278"/>
                          </a:lnTo>
                          <a:lnTo>
                            <a:pt x="671" y="276"/>
                          </a:lnTo>
                          <a:lnTo>
                            <a:pt x="671" y="276"/>
                          </a:lnTo>
                          <a:lnTo>
                            <a:pt x="671" y="276"/>
                          </a:lnTo>
                          <a:lnTo>
                            <a:pt x="668" y="276"/>
                          </a:lnTo>
                          <a:close/>
                          <a:moveTo>
                            <a:pt x="871" y="236"/>
                          </a:moveTo>
                          <a:lnTo>
                            <a:pt x="871" y="236"/>
                          </a:lnTo>
                          <a:lnTo>
                            <a:pt x="871" y="236"/>
                          </a:lnTo>
                          <a:lnTo>
                            <a:pt x="871" y="236"/>
                          </a:lnTo>
                          <a:close/>
                          <a:moveTo>
                            <a:pt x="875" y="234"/>
                          </a:moveTo>
                          <a:lnTo>
                            <a:pt x="874" y="234"/>
                          </a:lnTo>
                          <a:lnTo>
                            <a:pt x="872" y="236"/>
                          </a:lnTo>
                          <a:lnTo>
                            <a:pt x="872" y="236"/>
                          </a:lnTo>
                          <a:lnTo>
                            <a:pt x="872" y="236"/>
                          </a:lnTo>
                          <a:lnTo>
                            <a:pt x="874" y="236"/>
                          </a:lnTo>
                          <a:lnTo>
                            <a:pt x="875" y="236"/>
                          </a:lnTo>
                          <a:lnTo>
                            <a:pt x="876" y="236"/>
                          </a:lnTo>
                          <a:lnTo>
                            <a:pt x="876" y="236"/>
                          </a:lnTo>
                          <a:lnTo>
                            <a:pt x="878" y="234"/>
                          </a:lnTo>
                          <a:lnTo>
                            <a:pt x="878" y="234"/>
                          </a:lnTo>
                          <a:lnTo>
                            <a:pt x="875" y="234"/>
                          </a:lnTo>
                          <a:close/>
                          <a:moveTo>
                            <a:pt x="235" y="168"/>
                          </a:moveTo>
                          <a:lnTo>
                            <a:pt x="240" y="168"/>
                          </a:lnTo>
                          <a:lnTo>
                            <a:pt x="240" y="170"/>
                          </a:lnTo>
                          <a:lnTo>
                            <a:pt x="236" y="172"/>
                          </a:lnTo>
                          <a:lnTo>
                            <a:pt x="233" y="173"/>
                          </a:lnTo>
                          <a:lnTo>
                            <a:pt x="230" y="174"/>
                          </a:lnTo>
                          <a:lnTo>
                            <a:pt x="230" y="176"/>
                          </a:lnTo>
                          <a:lnTo>
                            <a:pt x="233" y="176"/>
                          </a:lnTo>
                          <a:lnTo>
                            <a:pt x="233" y="174"/>
                          </a:lnTo>
                          <a:lnTo>
                            <a:pt x="235" y="174"/>
                          </a:lnTo>
                          <a:lnTo>
                            <a:pt x="235" y="174"/>
                          </a:lnTo>
                          <a:lnTo>
                            <a:pt x="236" y="174"/>
                          </a:lnTo>
                          <a:lnTo>
                            <a:pt x="237" y="174"/>
                          </a:lnTo>
                          <a:lnTo>
                            <a:pt x="237" y="173"/>
                          </a:lnTo>
                          <a:lnTo>
                            <a:pt x="239" y="173"/>
                          </a:lnTo>
                          <a:lnTo>
                            <a:pt x="241" y="174"/>
                          </a:lnTo>
                          <a:lnTo>
                            <a:pt x="243" y="176"/>
                          </a:lnTo>
                          <a:lnTo>
                            <a:pt x="245" y="176"/>
                          </a:lnTo>
                          <a:lnTo>
                            <a:pt x="245" y="178"/>
                          </a:lnTo>
                          <a:lnTo>
                            <a:pt x="245" y="180"/>
                          </a:lnTo>
                          <a:lnTo>
                            <a:pt x="245" y="182"/>
                          </a:lnTo>
                          <a:lnTo>
                            <a:pt x="245" y="182"/>
                          </a:lnTo>
                          <a:lnTo>
                            <a:pt x="243" y="182"/>
                          </a:lnTo>
                          <a:lnTo>
                            <a:pt x="239" y="182"/>
                          </a:lnTo>
                          <a:lnTo>
                            <a:pt x="237" y="183"/>
                          </a:lnTo>
                          <a:lnTo>
                            <a:pt x="237" y="183"/>
                          </a:lnTo>
                          <a:lnTo>
                            <a:pt x="237" y="183"/>
                          </a:lnTo>
                          <a:lnTo>
                            <a:pt x="237" y="185"/>
                          </a:lnTo>
                          <a:lnTo>
                            <a:pt x="239" y="185"/>
                          </a:lnTo>
                          <a:lnTo>
                            <a:pt x="239" y="189"/>
                          </a:lnTo>
                          <a:lnTo>
                            <a:pt x="240" y="189"/>
                          </a:lnTo>
                          <a:lnTo>
                            <a:pt x="240" y="189"/>
                          </a:lnTo>
                          <a:lnTo>
                            <a:pt x="243" y="189"/>
                          </a:lnTo>
                          <a:lnTo>
                            <a:pt x="243" y="187"/>
                          </a:lnTo>
                          <a:lnTo>
                            <a:pt x="243" y="187"/>
                          </a:lnTo>
                          <a:lnTo>
                            <a:pt x="244" y="187"/>
                          </a:lnTo>
                          <a:lnTo>
                            <a:pt x="245" y="191"/>
                          </a:lnTo>
                          <a:lnTo>
                            <a:pt x="247" y="193"/>
                          </a:lnTo>
                          <a:lnTo>
                            <a:pt x="247" y="195"/>
                          </a:lnTo>
                          <a:lnTo>
                            <a:pt x="249" y="194"/>
                          </a:lnTo>
                          <a:lnTo>
                            <a:pt x="251" y="193"/>
                          </a:lnTo>
                          <a:lnTo>
                            <a:pt x="252" y="191"/>
                          </a:lnTo>
                          <a:lnTo>
                            <a:pt x="253" y="191"/>
                          </a:lnTo>
                          <a:lnTo>
                            <a:pt x="253" y="191"/>
                          </a:lnTo>
                          <a:lnTo>
                            <a:pt x="254" y="193"/>
                          </a:lnTo>
                          <a:lnTo>
                            <a:pt x="254" y="193"/>
                          </a:lnTo>
                          <a:lnTo>
                            <a:pt x="254" y="194"/>
                          </a:lnTo>
                          <a:lnTo>
                            <a:pt x="254" y="195"/>
                          </a:lnTo>
                          <a:lnTo>
                            <a:pt x="254" y="197"/>
                          </a:lnTo>
                          <a:lnTo>
                            <a:pt x="256" y="198"/>
                          </a:lnTo>
                          <a:lnTo>
                            <a:pt x="256" y="200"/>
                          </a:lnTo>
                          <a:lnTo>
                            <a:pt x="254" y="200"/>
                          </a:lnTo>
                          <a:lnTo>
                            <a:pt x="254" y="204"/>
                          </a:lnTo>
                          <a:lnTo>
                            <a:pt x="253" y="206"/>
                          </a:lnTo>
                          <a:lnTo>
                            <a:pt x="253" y="206"/>
                          </a:lnTo>
                          <a:lnTo>
                            <a:pt x="253" y="208"/>
                          </a:lnTo>
                          <a:lnTo>
                            <a:pt x="249" y="208"/>
                          </a:lnTo>
                          <a:lnTo>
                            <a:pt x="249" y="210"/>
                          </a:lnTo>
                          <a:lnTo>
                            <a:pt x="243" y="211"/>
                          </a:lnTo>
                          <a:lnTo>
                            <a:pt x="243" y="212"/>
                          </a:lnTo>
                          <a:lnTo>
                            <a:pt x="239" y="212"/>
                          </a:lnTo>
                          <a:lnTo>
                            <a:pt x="239" y="214"/>
                          </a:lnTo>
                          <a:lnTo>
                            <a:pt x="236" y="215"/>
                          </a:lnTo>
                          <a:lnTo>
                            <a:pt x="235" y="216"/>
                          </a:lnTo>
                          <a:lnTo>
                            <a:pt x="232" y="217"/>
                          </a:lnTo>
                          <a:lnTo>
                            <a:pt x="230" y="219"/>
                          </a:lnTo>
                          <a:lnTo>
                            <a:pt x="228" y="217"/>
                          </a:lnTo>
                          <a:lnTo>
                            <a:pt x="228" y="217"/>
                          </a:lnTo>
                          <a:lnTo>
                            <a:pt x="228" y="217"/>
                          </a:lnTo>
                          <a:lnTo>
                            <a:pt x="227" y="215"/>
                          </a:lnTo>
                          <a:lnTo>
                            <a:pt x="226" y="215"/>
                          </a:lnTo>
                          <a:lnTo>
                            <a:pt x="226" y="211"/>
                          </a:lnTo>
                          <a:lnTo>
                            <a:pt x="222" y="208"/>
                          </a:lnTo>
                          <a:lnTo>
                            <a:pt x="222" y="207"/>
                          </a:lnTo>
                          <a:lnTo>
                            <a:pt x="218" y="207"/>
                          </a:lnTo>
                          <a:lnTo>
                            <a:pt x="216" y="206"/>
                          </a:lnTo>
                          <a:lnTo>
                            <a:pt x="214" y="203"/>
                          </a:lnTo>
                          <a:lnTo>
                            <a:pt x="213" y="202"/>
                          </a:lnTo>
                          <a:lnTo>
                            <a:pt x="213" y="200"/>
                          </a:lnTo>
                          <a:lnTo>
                            <a:pt x="211" y="200"/>
                          </a:lnTo>
                          <a:lnTo>
                            <a:pt x="210" y="200"/>
                          </a:lnTo>
                          <a:lnTo>
                            <a:pt x="209" y="200"/>
                          </a:lnTo>
                          <a:lnTo>
                            <a:pt x="209" y="200"/>
                          </a:lnTo>
                          <a:lnTo>
                            <a:pt x="207" y="200"/>
                          </a:lnTo>
                          <a:lnTo>
                            <a:pt x="207" y="203"/>
                          </a:lnTo>
                          <a:lnTo>
                            <a:pt x="205" y="203"/>
                          </a:lnTo>
                          <a:lnTo>
                            <a:pt x="205" y="202"/>
                          </a:lnTo>
                          <a:lnTo>
                            <a:pt x="201" y="202"/>
                          </a:lnTo>
                          <a:lnTo>
                            <a:pt x="201" y="199"/>
                          </a:lnTo>
                          <a:lnTo>
                            <a:pt x="196" y="195"/>
                          </a:lnTo>
                          <a:lnTo>
                            <a:pt x="196" y="194"/>
                          </a:lnTo>
                          <a:lnTo>
                            <a:pt x="197" y="194"/>
                          </a:lnTo>
                          <a:lnTo>
                            <a:pt x="196" y="191"/>
                          </a:lnTo>
                          <a:lnTo>
                            <a:pt x="194" y="191"/>
                          </a:lnTo>
                          <a:lnTo>
                            <a:pt x="194" y="189"/>
                          </a:lnTo>
                          <a:lnTo>
                            <a:pt x="196" y="189"/>
                          </a:lnTo>
                          <a:lnTo>
                            <a:pt x="196" y="189"/>
                          </a:lnTo>
                          <a:lnTo>
                            <a:pt x="197" y="189"/>
                          </a:lnTo>
                          <a:lnTo>
                            <a:pt x="199" y="189"/>
                          </a:lnTo>
                          <a:lnTo>
                            <a:pt x="201" y="187"/>
                          </a:lnTo>
                          <a:lnTo>
                            <a:pt x="201" y="189"/>
                          </a:lnTo>
                          <a:lnTo>
                            <a:pt x="202" y="190"/>
                          </a:lnTo>
                          <a:lnTo>
                            <a:pt x="202" y="193"/>
                          </a:lnTo>
                          <a:lnTo>
                            <a:pt x="203" y="193"/>
                          </a:lnTo>
                          <a:lnTo>
                            <a:pt x="203" y="194"/>
                          </a:lnTo>
                          <a:lnTo>
                            <a:pt x="211" y="193"/>
                          </a:lnTo>
                          <a:lnTo>
                            <a:pt x="211" y="194"/>
                          </a:lnTo>
                          <a:lnTo>
                            <a:pt x="216" y="194"/>
                          </a:lnTo>
                          <a:lnTo>
                            <a:pt x="218" y="193"/>
                          </a:lnTo>
                          <a:lnTo>
                            <a:pt x="218" y="190"/>
                          </a:lnTo>
                          <a:lnTo>
                            <a:pt x="218" y="190"/>
                          </a:lnTo>
                          <a:lnTo>
                            <a:pt x="219" y="186"/>
                          </a:lnTo>
                          <a:lnTo>
                            <a:pt x="218" y="186"/>
                          </a:lnTo>
                          <a:lnTo>
                            <a:pt x="218" y="185"/>
                          </a:lnTo>
                          <a:lnTo>
                            <a:pt x="214" y="185"/>
                          </a:lnTo>
                          <a:lnTo>
                            <a:pt x="214" y="183"/>
                          </a:lnTo>
                          <a:lnTo>
                            <a:pt x="210" y="183"/>
                          </a:lnTo>
                          <a:lnTo>
                            <a:pt x="210" y="183"/>
                          </a:lnTo>
                          <a:lnTo>
                            <a:pt x="209" y="182"/>
                          </a:lnTo>
                          <a:lnTo>
                            <a:pt x="207" y="182"/>
                          </a:lnTo>
                          <a:lnTo>
                            <a:pt x="209" y="181"/>
                          </a:lnTo>
                          <a:lnTo>
                            <a:pt x="209" y="181"/>
                          </a:lnTo>
                          <a:lnTo>
                            <a:pt x="209" y="181"/>
                          </a:lnTo>
                          <a:lnTo>
                            <a:pt x="209" y="180"/>
                          </a:lnTo>
                          <a:lnTo>
                            <a:pt x="210" y="178"/>
                          </a:lnTo>
                          <a:lnTo>
                            <a:pt x="210" y="177"/>
                          </a:lnTo>
                          <a:lnTo>
                            <a:pt x="211" y="177"/>
                          </a:lnTo>
                          <a:lnTo>
                            <a:pt x="213" y="174"/>
                          </a:lnTo>
                          <a:lnTo>
                            <a:pt x="215" y="174"/>
                          </a:lnTo>
                          <a:lnTo>
                            <a:pt x="216" y="173"/>
                          </a:lnTo>
                          <a:lnTo>
                            <a:pt x="216" y="173"/>
                          </a:lnTo>
                          <a:lnTo>
                            <a:pt x="216" y="173"/>
                          </a:lnTo>
                          <a:lnTo>
                            <a:pt x="218" y="173"/>
                          </a:lnTo>
                          <a:lnTo>
                            <a:pt x="218" y="176"/>
                          </a:lnTo>
                          <a:lnTo>
                            <a:pt x="226" y="177"/>
                          </a:lnTo>
                          <a:lnTo>
                            <a:pt x="226" y="174"/>
                          </a:lnTo>
                          <a:lnTo>
                            <a:pt x="224" y="174"/>
                          </a:lnTo>
                          <a:lnTo>
                            <a:pt x="224" y="174"/>
                          </a:lnTo>
                          <a:lnTo>
                            <a:pt x="223" y="174"/>
                          </a:lnTo>
                          <a:lnTo>
                            <a:pt x="223" y="173"/>
                          </a:lnTo>
                          <a:lnTo>
                            <a:pt x="224" y="173"/>
                          </a:lnTo>
                          <a:lnTo>
                            <a:pt x="224" y="173"/>
                          </a:lnTo>
                          <a:lnTo>
                            <a:pt x="227" y="173"/>
                          </a:lnTo>
                          <a:lnTo>
                            <a:pt x="227" y="172"/>
                          </a:lnTo>
                          <a:lnTo>
                            <a:pt x="228" y="172"/>
                          </a:lnTo>
                          <a:lnTo>
                            <a:pt x="230" y="172"/>
                          </a:lnTo>
                          <a:lnTo>
                            <a:pt x="230" y="172"/>
                          </a:lnTo>
                          <a:lnTo>
                            <a:pt x="232" y="172"/>
                          </a:lnTo>
                          <a:lnTo>
                            <a:pt x="233" y="169"/>
                          </a:lnTo>
                          <a:lnTo>
                            <a:pt x="235" y="169"/>
                          </a:lnTo>
                          <a:lnTo>
                            <a:pt x="235" y="168"/>
                          </a:lnTo>
                          <a:close/>
                          <a:moveTo>
                            <a:pt x="1598" y="166"/>
                          </a:moveTo>
                          <a:lnTo>
                            <a:pt x="1600" y="168"/>
                          </a:lnTo>
                          <a:lnTo>
                            <a:pt x="1600" y="168"/>
                          </a:lnTo>
                          <a:lnTo>
                            <a:pt x="1598" y="168"/>
                          </a:lnTo>
                          <a:lnTo>
                            <a:pt x="1598" y="166"/>
                          </a:lnTo>
                          <a:close/>
                          <a:moveTo>
                            <a:pt x="925" y="166"/>
                          </a:moveTo>
                          <a:lnTo>
                            <a:pt x="926" y="168"/>
                          </a:lnTo>
                          <a:lnTo>
                            <a:pt x="929" y="169"/>
                          </a:lnTo>
                          <a:lnTo>
                            <a:pt x="931" y="169"/>
                          </a:lnTo>
                          <a:lnTo>
                            <a:pt x="931" y="172"/>
                          </a:lnTo>
                          <a:lnTo>
                            <a:pt x="925" y="172"/>
                          </a:lnTo>
                          <a:lnTo>
                            <a:pt x="925" y="173"/>
                          </a:lnTo>
                          <a:lnTo>
                            <a:pt x="922" y="172"/>
                          </a:lnTo>
                          <a:lnTo>
                            <a:pt x="921" y="170"/>
                          </a:lnTo>
                          <a:lnTo>
                            <a:pt x="921" y="168"/>
                          </a:lnTo>
                          <a:lnTo>
                            <a:pt x="922" y="166"/>
                          </a:lnTo>
                          <a:lnTo>
                            <a:pt x="925" y="166"/>
                          </a:lnTo>
                          <a:close/>
                          <a:moveTo>
                            <a:pt x="258" y="164"/>
                          </a:moveTo>
                          <a:lnTo>
                            <a:pt x="261" y="164"/>
                          </a:lnTo>
                          <a:lnTo>
                            <a:pt x="261" y="165"/>
                          </a:lnTo>
                          <a:lnTo>
                            <a:pt x="261" y="165"/>
                          </a:lnTo>
                          <a:lnTo>
                            <a:pt x="261" y="165"/>
                          </a:lnTo>
                          <a:lnTo>
                            <a:pt x="260" y="165"/>
                          </a:lnTo>
                          <a:lnTo>
                            <a:pt x="260" y="165"/>
                          </a:lnTo>
                          <a:lnTo>
                            <a:pt x="260" y="165"/>
                          </a:lnTo>
                          <a:lnTo>
                            <a:pt x="258" y="165"/>
                          </a:lnTo>
                          <a:lnTo>
                            <a:pt x="258" y="164"/>
                          </a:lnTo>
                          <a:lnTo>
                            <a:pt x="258" y="164"/>
                          </a:lnTo>
                          <a:close/>
                          <a:moveTo>
                            <a:pt x="609" y="162"/>
                          </a:moveTo>
                          <a:lnTo>
                            <a:pt x="609" y="164"/>
                          </a:lnTo>
                          <a:lnTo>
                            <a:pt x="611" y="164"/>
                          </a:lnTo>
                          <a:lnTo>
                            <a:pt x="611" y="164"/>
                          </a:lnTo>
                          <a:lnTo>
                            <a:pt x="611" y="164"/>
                          </a:lnTo>
                          <a:lnTo>
                            <a:pt x="604" y="165"/>
                          </a:lnTo>
                          <a:lnTo>
                            <a:pt x="604" y="164"/>
                          </a:lnTo>
                          <a:lnTo>
                            <a:pt x="605" y="164"/>
                          </a:lnTo>
                          <a:lnTo>
                            <a:pt x="608" y="164"/>
                          </a:lnTo>
                          <a:lnTo>
                            <a:pt x="609" y="162"/>
                          </a:lnTo>
                          <a:close/>
                          <a:moveTo>
                            <a:pt x="951" y="161"/>
                          </a:moveTo>
                          <a:lnTo>
                            <a:pt x="951" y="164"/>
                          </a:lnTo>
                          <a:lnTo>
                            <a:pt x="948" y="162"/>
                          </a:lnTo>
                          <a:lnTo>
                            <a:pt x="948" y="162"/>
                          </a:lnTo>
                          <a:lnTo>
                            <a:pt x="950" y="162"/>
                          </a:lnTo>
                          <a:lnTo>
                            <a:pt x="950" y="162"/>
                          </a:lnTo>
                          <a:lnTo>
                            <a:pt x="950" y="161"/>
                          </a:lnTo>
                          <a:lnTo>
                            <a:pt x="951" y="161"/>
                          </a:lnTo>
                          <a:close/>
                          <a:moveTo>
                            <a:pt x="244" y="161"/>
                          </a:moveTo>
                          <a:lnTo>
                            <a:pt x="244" y="162"/>
                          </a:lnTo>
                          <a:lnTo>
                            <a:pt x="243" y="162"/>
                          </a:lnTo>
                          <a:lnTo>
                            <a:pt x="243" y="164"/>
                          </a:lnTo>
                          <a:lnTo>
                            <a:pt x="241" y="164"/>
                          </a:lnTo>
                          <a:lnTo>
                            <a:pt x="241" y="162"/>
                          </a:lnTo>
                          <a:lnTo>
                            <a:pt x="243" y="161"/>
                          </a:lnTo>
                          <a:lnTo>
                            <a:pt x="244" y="161"/>
                          </a:lnTo>
                          <a:close/>
                          <a:moveTo>
                            <a:pt x="32" y="161"/>
                          </a:moveTo>
                          <a:lnTo>
                            <a:pt x="32" y="161"/>
                          </a:lnTo>
                          <a:lnTo>
                            <a:pt x="37" y="164"/>
                          </a:lnTo>
                          <a:lnTo>
                            <a:pt x="42" y="166"/>
                          </a:lnTo>
                          <a:lnTo>
                            <a:pt x="50" y="168"/>
                          </a:lnTo>
                          <a:lnTo>
                            <a:pt x="52" y="169"/>
                          </a:lnTo>
                          <a:lnTo>
                            <a:pt x="54" y="169"/>
                          </a:lnTo>
                          <a:lnTo>
                            <a:pt x="54" y="169"/>
                          </a:lnTo>
                          <a:lnTo>
                            <a:pt x="55" y="169"/>
                          </a:lnTo>
                          <a:lnTo>
                            <a:pt x="55" y="170"/>
                          </a:lnTo>
                          <a:lnTo>
                            <a:pt x="57" y="170"/>
                          </a:lnTo>
                          <a:lnTo>
                            <a:pt x="58" y="169"/>
                          </a:lnTo>
                          <a:lnTo>
                            <a:pt x="58" y="169"/>
                          </a:lnTo>
                          <a:lnTo>
                            <a:pt x="58" y="168"/>
                          </a:lnTo>
                          <a:lnTo>
                            <a:pt x="71" y="169"/>
                          </a:lnTo>
                          <a:lnTo>
                            <a:pt x="71" y="170"/>
                          </a:lnTo>
                          <a:lnTo>
                            <a:pt x="72" y="170"/>
                          </a:lnTo>
                          <a:lnTo>
                            <a:pt x="72" y="170"/>
                          </a:lnTo>
                          <a:lnTo>
                            <a:pt x="78" y="172"/>
                          </a:lnTo>
                          <a:lnTo>
                            <a:pt x="78" y="172"/>
                          </a:lnTo>
                          <a:lnTo>
                            <a:pt x="79" y="173"/>
                          </a:lnTo>
                          <a:lnTo>
                            <a:pt x="79" y="176"/>
                          </a:lnTo>
                          <a:lnTo>
                            <a:pt x="82" y="176"/>
                          </a:lnTo>
                          <a:lnTo>
                            <a:pt x="83" y="177"/>
                          </a:lnTo>
                          <a:lnTo>
                            <a:pt x="84" y="177"/>
                          </a:lnTo>
                          <a:lnTo>
                            <a:pt x="84" y="180"/>
                          </a:lnTo>
                          <a:lnTo>
                            <a:pt x="83" y="181"/>
                          </a:lnTo>
                          <a:lnTo>
                            <a:pt x="82" y="182"/>
                          </a:lnTo>
                          <a:lnTo>
                            <a:pt x="76" y="182"/>
                          </a:lnTo>
                          <a:lnTo>
                            <a:pt x="76" y="182"/>
                          </a:lnTo>
                          <a:lnTo>
                            <a:pt x="75" y="182"/>
                          </a:lnTo>
                          <a:lnTo>
                            <a:pt x="75" y="183"/>
                          </a:lnTo>
                          <a:lnTo>
                            <a:pt x="74" y="183"/>
                          </a:lnTo>
                          <a:lnTo>
                            <a:pt x="74" y="182"/>
                          </a:lnTo>
                          <a:lnTo>
                            <a:pt x="69" y="183"/>
                          </a:lnTo>
                          <a:lnTo>
                            <a:pt x="69" y="185"/>
                          </a:lnTo>
                          <a:lnTo>
                            <a:pt x="66" y="185"/>
                          </a:lnTo>
                          <a:lnTo>
                            <a:pt x="65" y="186"/>
                          </a:lnTo>
                          <a:lnTo>
                            <a:pt x="63" y="186"/>
                          </a:lnTo>
                          <a:lnTo>
                            <a:pt x="63" y="187"/>
                          </a:lnTo>
                          <a:lnTo>
                            <a:pt x="59" y="187"/>
                          </a:lnTo>
                          <a:lnTo>
                            <a:pt x="58" y="190"/>
                          </a:lnTo>
                          <a:lnTo>
                            <a:pt x="57" y="190"/>
                          </a:lnTo>
                          <a:lnTo>
                            <a:pt x="55" y="191"/>
                          </a:lnTo>
                          <a:lnTo>
                            <a:pt x="54" y="193"/>
                          </a:lnTo>
                          <a:lnTo>
                            <a:pt x="53" y="194"/>
                          </a:lnTo>
                          <a:lnTo>
                            <a:pt x="52" y="194"/>
                          </a:lnTo>
                          <a:lnTo>
                            <a:pt x="52" y="195"/>
                          </a:lnTo>
                          <a:lnTo>
                            <a:pt x="49" y="197"/>
                          </a:lnTo>
                          <a:lnTo>
                            <a:pt x="49" y="198"/>
                          </a:lnTo>
                          <a:lnTo>
                            <a:pt x="48" y="198"/>
                          </a:lnTo>
                          <a:lnTo>
                            <a:pt x="48" y="199"/>
                          </a:lnTo>
                          <a:lnTo>
                            <a:pt x="46" y="199"/>
                          </a:lnTo>
                          <a:lnTo>
                            <a:pt x="45" y="200"/>
                          </a:lnTo>
                          <a:lnTo>
                            <a:pt x="45" y="202"/>
                          </a:lnTo>
                          <a:lnTo>
                            <a:pt x="45" y="204"/>
                          </a:lnTo>
                          <a:lnTo>
                            <a:pt x="45" y="206"/>
                          </a:lnTo>
                          <a:lnTo>
                            <a:pt x="42" y="207"/>
                          </a:lnTo>
                          <a:lnTo>
                            <a:pt x="42" y="210"/>
                          </a:lnTo>
                          <a:lnTo>
                            <a:pt x="42" y="210"/>
                          </a:lnTo>
                          <a:lnTo>
                            <a:pt x="41" y="211"/>
                          </a:lnTo>
                          <a:lnTo>
                            <a:pt x="38" y="212"/>
                          </a:lnTo>
                          <a:lnTo>
                            <a:pt x="36" y="212"/>
                          </a:lnTo>
                          <a:lnTo>
                            <a:pt x="33" y="214"/>
                          </a:lnTo>
                          <a:lnTo>
                            <a:pt x="31" y="212"/>
                          </a:lnTo>
                          <a:lnTo>
                            <a:pt x="29" y="212"/>
                          </a:lnTo>
                          <a:lnTo>
                            <a:pt x="29" y="211"/>
                          </a:lnTo>
                          <a:lnTo>
                            <a:pt x="28" y="211"/>
                          </a:lnTo>
                          <a:lnTo>
                            <a:pt x="28" y="211"/>
                          </a:lnTo>
                          <a:lnTo>
                            <a:pt x="27" y="211"/>
                          </a:lnTo>
                          <a:lnTo>
                            <a:pt x="27" y="212"/>
                          </a:lnTo>
                          <a:lnTo>
                            <a:pt x="21" y="216"/>
                          </a:lnTo>
                          <a:lnTo>
                            <a:pt x="21" y="217"/>
                          </a:lnTo>
                          <a:lnTo>
                            <a:pt x="20" y="217"/>
                          </a:lnTo>
                          <a:lnTo>
                            <a:pt x="20" y="219"/>
                          </a:lnTo>
                          <a:lnTo>
                            <a:pt x="12" y="219"/>
                          </a:lnTo>
                          <a:lnTo>
                            <a:pt x="11" y="217"/>
                          </a:lnTo>
                          <a:lnTo>
                            <a:pt x="11" y="217"/>
                          </a:lnTo>
                          <a:lnTo>
                            <a:pt x="11" y="216"/>
                          </a:lnTo>
                          <a:lnTo>
                            <a:pt x="10" y="215"/>
                          </a:lnTo>
                          <a:lnTo>
                            <a:pt x="8" y="214"/>
                          </a:lnTo>
                          <a:lnTo>
                            <a:pt x="8" y="211"/>
                          </a:lnTo>
                          <a:lnTo>
                            <a:pt x="6" y="210"/>
                          </a:lnTo>
                          <a:lnTo>
                            <a:pt x="4" y="208"/>
                          </a:lnTo>
                          <a:lnTo>
                            <a:pt x="3" y="207"/>
                          </a:lnTo>
                          <a:lnTo>
                            <a:pt x="0" y="207"/>
                          </a:lnTo>
                          <a:lnTo>
                            <a:pt x="2" y="200"/>
                          </a:lnTo>
                          <a:lnTo>
                            <a:pt x="4" y="199"/>
                          </a:lnTo>
                          <a:lnTo>
                            <a:pt x="4" y="197"/>
                          </a:lnTo>
                          <a:lnTo>
                            <a:pt x="4" y="197"/>
                          </a:lnTo>
                          <a:lnTo>
                            <a:pt x="3" y="189"/>
                          </a:lnTo>
                          <a:lnTo>
                            <a:pt x="7" y="189"/>
                          </a:lnTo>
                          <a:lnTo>
                            <a:pt x="7" y="187"/>
                          </a:lnTo>
                          <a:lnTo>
                            <a:pt x="4" y="187"/>
                          </a:lnTo>
                          <a:lnTo>
                            <a:pt x="4" y="185"/>
                          </a:lnTo>
                          <a:lnTo>
                            <a:pt x="4" y="182"/>
                          </a:lnTo>
                          <a:lnTo>
                            <a:pt x="4" y="180"/>
                          </a:lnTo>
                          <a:lnTo>
                            <a:pt x="6" y="180"/>
                          </a:lnTo>
                          <a:lnTo>
                            <a:pt x="6" y="177"/>
                          </a:lnTo>
                          <a:lnTo>
                            <a:pt x="7" y="177"/>
                          </a:lnTo>
                          <a:lnTo>
                            <a:pt x="7" y="177"/>
                          </a:lnTo>
                          <a:lnTo>
                            <a:pt x="6" y="177"/>
                          </a:lnTo>
                          <a:lnTo>
                            <a:pt x="6" y="176"/>
                          </a:lnTo>
                          <a:lnTo>
                            <a:pt x="4" y="176"/>
                          </a:lnTo>
                          <a:lnTo>
                            <a:pt x="4" y="173"/>
                          </a:lnTo>
                          <a:lnTo>
                            <a:pt x="3" y="170"/>
                          </a:lnTo>
                          <a:lnTo>
                            <a:pt x="10" y="168"/>
                          </a:lnTo>
                          <a:lnTo>
                            <a:pt x="10" y="168"/>
                          </a:lnTo>
                          <a:lnTo>
                            <a:pt x="11" y="168"/>
                          </a:lnTo>
                          <a:lnTo>
                            <a:pt x="11" y="166"/>
                          </a:lnTo>
                          <a:lnTo>
                            <a:pt x="15" y="166"/>
                          </a:lnTo>
                          <a:lnTo>
                            <a:pt x="15" y="165"/>
                          </a:lnTo>
                          <a:lnTo>
                            <a:pt x="16" y="165"/>
                          </a:lnTo>
                          <a:lnTo>
                            <a:pt x="16" y="165"/>
                          </a:lnTo>
                          <a:lnTo>
                            <a:pt x="21" y="165"/>
                          </a:lnTo>
                          <a:lnTo>
                            <a:pt x="21" y="164"/>
                          </a:lnTo>
                          <a:lnTo>
                            <a:pt x="24" y="164"/>
                          </a:lnTo>
                          <a:lnTo>
                            <a:pt x="24" y="164"/>
                          </a:lnTo>
                          <a:lnTo>
                            <a:pt x="27" y="164"/>
                          </a:lnTo>
                          <a:lnTo>
                            <a:pt x="27" y="162"/>
                          </a:lnTo>
                          <a:lnTo>
                            <a:pt x="29" y="162"/>
                          </a:lnTo>
                          <a:lnTo>
                            <a:pt x="29" y="161"/>
                          </a:lnTo>
                          <a:lnTo>
                            <a:pt x="32" y="161"/>
                          </a:lnTo>
                          <a:close/>
                          <a:moveTo>
                            <a:pt x="936" y="157"/>
                          </a:moveTo>
                          <a:lnTo>
                            <a:pt x="938" y="157"/>
                          </a:lnTo>
                          <a:lnTo>
                            <a:pt x="938" y="157"/>
                          </a:lnTo>
                          <a:lnTo>
                            <a:pt x="938" y="157"/>
                          </a:lnTo>
                          <a:lnTo>
                            <a:pt x="939" y="157"/>
                          </a:lnTo>
                          <a:lnTo>
                            <a:pt x="939" y="159"/>
                          </a:lnTo>
                          <a:lnTo>
                            <a:pt x="940" y="160"/>
                          </a:lnTo>
                          <a:lnTo>
                            <a:pt x="943" y="160"/>
                          </a:lnTo>
                          <a:lnTo>
                            <a:pt x="942" y="161"/>
                          </a:lnTo>
                          <a:lnTo>
                            <a:pt x="940" y="162"/>
                          </a:lnTo>
                          <a:lnTo>
                            <a:pt x="939" y="164"/>
                          </a:lnTo>
                          <a:lnTo>
                            <a:pt x="939" y="164"/>
                          </a:lnTo>
                          <a:lnTo>
                            <a:pt x="939" y="164"/>
                          </a:lnTo>
                          <a:lnTo>
                            <a:pt x="938" y="162"/>
                          </a:lnTo>
                          <a:lnTo>
                            <a:pt x="936" y="161"/>
                          </a:lnTo>
                          <a:lnTo>
                            <a:pt x="936" y="160"/>
                          </a:lnTo>
                          <a:lnTo>
                            <a:pt x="936" y="157"/>
                          </a:lnTo>
                          <a:close/>
                          <a:moveTo>
                            <a:pt x="918" y="152"/>
                          </a:moveTo>
                          <a:lnTo>
                            <a:pt x="918" y="157"/>
                          </a:lnTo>
                          <a:lnTo>
                            <a:pt x="918" y="157"/>
                          </a:lnTo>
                          <a:lnTo>
                            <a:pt x="918" y="157"/>
                          </a:lnTo>
                          <a:lnTo>
                            <a:pt x="921" y="157"/>
                          </a:lnTo>
                          <a:lnTo>
                            <a:pt x="919" y="152"/>
                          </a:lnTo>
                          <a:lnTo>
                            <a:pt x="918" y="152"/>
                          </a:lnTo>
                          <a:close/>
                          <a:moveTo>
                            <a:pt x="2443" y="148"/>
                          </a:moveTo>
                          <a:lnTo>
                            <a:pt x="2443" y="148"/>
                          </a:lnTo>
                          <a:lnTo>
                            <a:pt x="2443" y="149"/>
                          </a:lnTo>
                          <a:lnTo>
                            <a:pt x="2446" y="149"/>
                          </a:lnTo>
                          <a:lnTo>
                            <a:pt x="2446" y="149"/>
                          </a:lnTo>
                          <a:lnTo>
                            <a:pt x="2448" y="149"/>
                          </a:lnTo>
                          <a:lnTo>
                            <a:pt x="2448" y="151"/>
                          </a:lnTo>
                          <a:lnTo>
                            <a:pt x="2450" y="151"/>
                          </a:lnTo>
                          <a:lnTo>
                            <a:pt x="2452" y="151"/>
                          </a:lnTo>
                          <a:lnTo>
                            <a:pt x="2455" y="151"/>
                          </a:lnTo>
                          <a:lnTo>
                            <a:pt x="2456" y="152"/>
                          </a:lnTo>
                          <a:lnTo>
                            <a:pt x="2458" y="153"/>
                          </a:lnTo>
                          <a:lnTo>
                            <a:pt x="2458" y="155"/>
                          </a:lnTo>
                          <a:lnTo>
                            <a:pt x="2459" y="155"/>
                          </a:lnTo>
                          <a:lnTo>
                            <a:pt x="2459" y="156"/>
                          </a:lnTo>
                          <a:lnTo>
                            <a:pt x="2458" y="156"/>
                          </a:lnTo>
                          <a:lnTo>
                            <a:pt x="2458" y="156"/>
                          </a:lnTo>
                          <a:lnTo>
                            <a:pt x="2455" y="156"/>
                          </a:lnTo>
                          <a:lnTo>
                            <a:pt x="2455" y="157"/>
                          </a:lnTo>
                          <a:lnTo>
                            <a:pt x="2454" y="157"/>
                          </a:lnTo>
                          <a:lnTo>
                            <a:pt x="2454" y="157"/>
                          </a:lnTo>
                          <a:lnTo>
                            <a:pt x="2451" y="159"/>
                          </a:lnTo>
                          <a:lnTo>
                            <a:pt x="2451" y="160"/>
                          </a:lnTo>
                          <a:lnTo>
                            <a:pt x="2447" y="161"/>
                          </a:lnTo>
                          <a:lnTo>
                            <a:pt x="2447" y="161"/>
                          </a:lnTo>
                          <a:lnTo>
                            <a:pt x="2443" y="161"/>
                          </a:lnTo>
                          <a:lnTo>
                            <a:pt x="2443" y="161"/>
                          </a:lnTo>
                          <a:lnTo>
                            <a:pt x="2443" y="161"/>
                          </a:lnTo>
                          <a:lnTo>
                            <a:pt x="2442" y="161"/>
                          </a:lnTo>
                          <a:lnTo>
                            <a:pt x="2441" y="161"/>
                          </a:lnTo>
                          <a:lnTo>
                            <a:pt x="2439" y="160"/>
                          </a:lnTo>
                          <a:lnTo>
                            <a:pt x="2434" y="160"/>
                          </a:lnTo>
                          <a:lnTo>
                            <a:pt x="2433" y="159"/>
                          </a:lnTo>
                          <a:lnTo>
                            <a:pt x="2431" y="159"/>
                          </a:lnTo>
                          <a:lnTo>
                            <a:pt x="2431" y="157"/>
                          </a:lnTo>
                          <a:lnTo>
                            <a:pt x="2430" y="157"/>
                          </a:lnTo>
                          <a:lnTo>
                            <a:pt x="2429" y="156"/>
                          </a:lnTo>
                          <a:lnTo>
                            <a:pt x="2428" y="156"/>
                          </a:lnTo>
                          <a:lnTo>
                            <a:pt x="2428" y="153"/>
                          </a:lnTo>
                          <a:lnTo>
                            <a:pt x="2428" y="152"/>
                          </a:lnTo>
                          <a:lnTo>
                            <a:pt x="2428" y="151"/>
                          </a:lnTo>
                          <a:lnTo>
                            <a:pt x="2428" y="148"/>
                          </a:lnTo>
                          <a:lnTo>
                            <a:pt x="2428" y="148"/>
                          </a:lnTo>
                          <a:lnTo>
                            <a:pt x="2428" y="148"/>
                          </a:lnTo>
                          <a:lnTo>
                            <a:pt x="2430" y="148"/>
                          </a:lnTo>
                          <a:lnTo>
                            <a:pt x="2433" y="149"/>
                          </a:lnTo>
                          <a:lnTo>
                            <a:pt x="2435" y="149"/>
                          </a:lnTo>
                          <a:lnTo>
                            <a:pt x="2437" y="149"/>
                          </a:lnTo>
                          <a:lnTo>
                            <a:pt x="2438" y="149"/>
                          </a:lnTo>
                          <a:lnTo>
                            <a:pt x="2439" y="148"/>
                          </a:lnTo>
                          <a:lnTo>
                            <a:pt x="2442" y="148"/>
                          </a:lnTo>
                          <a:lnTo>
                            <a:pt x="2443" y="148"/>
                          </a:lnTo>
                          <a:close/>
                          <a:moveTo>
                            <a:pt x="2388" y="147"/>
                          </a:moveTo>
                          <a:lnTo>
                            <a:pt x="2390" y="147"/>
                          </a:lnTo>
                          <a:lnTo>
                            <a:pt x="2390" y="148"/>
                          </a:lnTo>
                          <a:lnTo>
                            <a:pt x="2391" y="148"/>
                          </a:lnTo>
                          <a:lnTo>
                            <a:pt x="2392" y="149"/>
                          </a:lnTo>
                          <a:lnTo>
                            <a:pt x="2393" y="149"/>
                          </a:lnTo>
                          <a:lnTo>
                            <a:pt x="2395" y="151"/>
                          </a:lnTo>
                          <a:lnTo>
                            <a:pt x="2397" y="151"/>
                          </a:lnTo>
                          <a:lnTo>
                            <a:pt x="2397" y="151"/>
                          </a:lnTo>
                          <a:lnTo>
                            <a:pt x="2399" y="151"/>
                          </a:lnTo>
                          <a:lnTo>
                            <a:pt x="2400" y="151"/>
                          </a:lnTo>
                          <a:lnTo>
                            <a:pt x="2401" y="151"/>
                          </a:lnTo>
                          <a:lnTo>
                            <a:pt x="2403" y="152"/>
                          </a:lnTo>
                          <a:lnTo>
                            <a:pt x="2404" y="153"/>
                          </a:lnTo>
                          <a:lnTo>
                            <a:pt x="2403" y="159"/>
                          </a:lnTo>
                          <a:lnTo>
                            <a:pt x="2401" y="159"/>
                          </a:lnTo>
                          <a:lnTo>
                            <a:pt x="2399" y="160"/>
                          </a:lnTo>
                          <a:lnTo>
                            <a:pt x="2399" y="160"/>
                          </a:lnTo>
                          <a:lnTo>
                            <a:pt x="2397" y="161"/>
                          </a:lnTo>
                          <a:lnTo>
                            <a:pt x="2395" y="162"/>
                          </a:lnTo>
                          <a:lnTo>
                            <a:pt x="2393" y="162"/>
                          </a:lnTo>
                          <a:lnTo>
                            <a:pt x="2392" y="160"/>
                          </a:lnTo>
                          <a:lnTo>
                            <a:pt x="2391" y="157"/>
                          </a:lnTo>
                          <a:lnTo>
                            <a:pt x="2390" y="157"/>
                          </a:lnTo>
                          <a:lnTo>
                            <a:pt x="2391" y="156"/>
                          </a:lnTo>
                          <a:lnTo>
                            <a:pt x="2391" y="155"/>
                          </a:lnTo>
                          <a:lnTo>
                            <a:pt x="2391" y="152"/>
                          </a:lnTo>
                          <a:lnTo>
                            <a:pt x="2391" y="149"/>
                          </a:lnTo>
                          <a:lnTo>
                            <a:pt x="2390" y="149"/>
                          </a:lnTo>
                          <a:lnTo>
                            <a:pt x="2390" y="148"/>
                          </a:lnTo>
                          <a:lnTo>
                            <a:pt x="2390" y="148"/>
                          </a:lnTo>
                          <a:lnTo>
                            <a:pt x="2388" y="147"/>
                          </a:lnTo>
                          <a:close/>
                          <a:moveTo>
                            <a:pt x="268" y="143"/>
                          </a:moveTo>
                          <a:lnTo>
                            <a:pt x="270" y="143"/>
                          </a:lnTo>
                          <a:lnTo>
                            <a:pt x="270" y="144"/>
                          </a:lnTo>
                          <a:lnTo>
                            <a:pt x="271" y="144"/>
                          </a:lnTo>
                          <a:lnTo>
                            <a:pt x="271" y="145"/>
                          </a:lnTo>
                          <a:lnTo>
                            <a:pt x="273" y="145"/>
                          </a:lnTo>
                          <a:lnTo>
                            <a:pt x="273" y="147"/>
                          </a:lnTo>
                          <a:lnTo>
                            <a:pt x="274" y="148"/>
                          </a:lnTo>
                          <a:lnTo>
                            <a:pt x="274" y="148"/>
                          </a:lnTo>
                          <a:lnTo>
                            <a:pt x="275" y="149"/>
                          </a:lnTo>
                          <a:lnTo>
                            <a:pt x="275" y="149"/>
                          </a:lnTo>
                          <a:lnTo>
                            <a:pt x="275" y="151"/>
                          </a:lnTo>
                          <a:lnTo>
                            <a:pt x="275" y="152"/>
                          </a:lnTo>
                          <a:lnTo>
                            <a:pt x="277" y="152"/>
                          </a:lnTo>
                          <a:lnTo>
                            <a:pt x="275" y="162"/>
                          </a:lnTo>
                          <a:lnTo>
                            <a:pt x="273" y="162"/>
                          </a:lnTo>
                          <a:lnTo>
                            <a:pt x="273" y="164"/>
                          </a:lnTo>
                          <a:lnTo>
                            <a:pt x="271" y="164"/>
                          </a:lnTo>
                          <a:lnTo>
                            <a:pt x="270" y="162"/>
                          </a:lnTo>
                          <a:lnTo>
                            <a:pt x="269" y="161"/>
                          </a:lnTo>
                          <a:lnTo>
                            <a:pt x="268" y="161"/>
                          </a:lnTo>
                          <a:lnTo>
                            <a:pt x="268" y="162"/>
                          </a:lnTo>
                          <a:lnTo>
                            <a:pt x="265" y="162"/>
                          </a:lnTo>
                          <a:lnTo>
                            <a:pt x="265" y="161"/>
                          </a:lnTo>
                          <a:lnTo>
                            <a:pt x="265" y="161"/>
                          </a:lnTo>
                          <a:lnTo>
                            <a:pt x="262" y="161"/>
                          </a:lnTo>
                          <a:lnTo>
                            <a:pt x="261" y="160"/>
                          </a:lnTo>
                          <a:lnTo>
                            <a:pt x="260" y="160"/>
                          </a:lnTo>
                          <a:lnTo>
                            <a:pt x="260" y="159"/>
                          </a:lnTo>
                          <a:lnTo>
                            <a:pt x="258" y="159"/>
                          </a:lnTo>
                          <a:lnTo>
                            <a:pt x="257" y="157"/>
                          </a:lnTo>
                          <a:lnTo>
                            <a:pt x="256" y="157"/>
                          </a:lnTo>
                          <a:lnTo>
                            <a:pt x="254" y="157"/>
                          </a:lnTo>
                          <a:lnTo>
                            <a:pt x="254" y="159"/>
                          </a:lnTo>
                          <a:lnTo>
                            <a:pt x="254" y="157"/>
                          </a:lnTo>
                          <a:lnTo>
                            <a:pt x="253" y="157"/>
                          </a:lnTo>
                          <a:lnTo>
                            <a:pt x="253" y="155"/>
                          </a:lnTo>
                          <a:lnTo>
                            <a:pt x="254" y="153"/>
                          </a:lnTo>
                          <a:lnTo>
                            <a:pt x="254" y="153"/>
                          </a:lnTo>
                          <a:lnTo>
                            <a:pt x="254" y="152"/>
                          </a:lnTo>
                          <a:lnTo>
                            <a:pt x="256" y="151"/>
                          </a:lnTo>
                          <a:lnTo>
                            <a:pt x="256" y="151"/>
                          </a:lnTo>
                          <a:lnTo>
                            <a:pt x="257" y="151"/>
                          </a:lnTo>
                          <a:lnTo>
                            <a:pt x="257" y="151"/>
                          </a:lnTo>
                          <a:lnTo>
                            <a:pt x="258" y="149"/>
                          </a:lnTo>
                          <a:lnTo>
                            <a:pt x="260" y="148"/>
                          </a:lnTo>
                          <a:lnTo>
                            <a:pt x="260" y="148"/>
                          </a:lnTo>
                          <a:lnTo>
                            <a:pt x="260" y="145"/>
                          </a:lnTo>
                          <a:lnTo>
                            <a:pt x="261" y="145"/>
                          </a:lnTo>
                          <a:lnTo>
                            <a:pt x="261" y="143"/>
                          </a:lnTo>
                          <a:lnTo>
                            <a:pt x="264" y="144"/>
                          </a:lnTo>
                          <a:lnTo>
                            <a:pt x="266" y="143"/>
                          </a:lnTo>
                          <a:lnTo>
                            <a:pt x="268" y="143"/>
                          </a:lnTo>
                          <a:close/>
                          <a:moveTo>
                            <a:pt x="2350" y="142"/>
                          </a:moveTo>
                          <a:lnTo>
                            <a:pt x="2350" y="142"/>
                          </a:lnTo>
                          <a:lnTo>
                            <a:pt x="2350" y="142"/>
                          </a:lnTo>
                          <a:lnTo>
                            <a:pt x="2352" y="143"/>
                          </a:lnTo>
                          <a:lnTo>
                            <a:pt x="2353" y="143"/>
                          </a:lnTo>
                          <a:lnTo>
                            <a:pt x="2354" y="144"/>
                          </a:lnTo>
                          <a:lnTo>
                            <a:pt x="2356" y="145"/>
                          </a:lnTo>
                          <a:lnTo>
                            <a:pt x="2357" y="147"/>
                          </a:lnTo>
                          <a:lnTo>
                            <a:pt x="2359" y="147"/>
                          </a:lnTo>
                          <a:lnTo>
                            <a:pt x="2359" y="149"/>
                          </a:lnTo>
                          <a:lnTo>
                            <a:pt x="2361" y="151"/>
                          </a:lnTo>
                          <a:lnTo>
                            <a:pt x="2362" y="151"/>
                          </a:lnTo>
                          <a:lnTo>
                            <a:pt x="2363" y="152"/>
                          </a:lnTo>
                          <a:lnTo>
                            <a:pt x="2363" y="155"/>
                          </a:lnTo>
                          <a:lnTo>
                            <a:pt x="2365" y="156"/>
                          </a:lnTo>
                          <a:lnTo>
                            <a:pt x="2365" y="159"/>
                          </a:lnTo>
                          <a:lnTo>
                            <a:pt x="2363" y="160"/>
                          </a:lnTo>
                          <a:lnTo>
                            <a:pt x="2362" y="161"/>
                          </a:lnTo>
                          <a:lnTo>
                            <a:pt x="2361" y="164"/>
                          </a:lnTo>
                          <a:lnTo>
                            <a:pt x="2358" y="164"/>
                          </a:lnTo>
                          <a:lnTo>
                            <a:pt x="2358" y="166"/>
                          </a:lnTo>
                          <a:lnTo>
                            <a:pt x="2358" y="166"/>
                          </a:lnTo>
                          <a:lnTo>
                            <a:pt x="2357" y="169"/>
                          </a:lnTo>
                          <a:lnTo>
                            <a:pt x="2354" y="172"/>
                          </a:lnTo>
                          <a:lnTo>
                            <a:pt x="2350" y="173"/>
                          </a:lnTo>
                          <a:lnTo>
                            <a:pt x="2349" y="172"/>
                          </a:lnTo>
                          <a:lnTo>
                            <a:pt x="2346" y="170"/>
                          </a:lnTo>
                          <a:lnTo>
                            <a:pt x="2345" y="169"/>
                          </a:lnTo>
                          <a:lnTo>
                            <a:pt x="2344" y="166"/>
                          </a:lnTo>
                          <a:lnTo>
                            <a:pt x="2342" y="166"/>
                          </a:lnTo>
                          <a:lnTo>
                            <a:pt x="2341" y="165"/>
                          </a:lnTo>
                          <a:lnTo>
                            <a:pt x="2342" y="165"/>
                          </a:lnTo>
                          <a:lnTo>
                            <a:pt x="2342" y="165"/>
                          </a:lnTo>
                          <a:lnTo>
                            <a:pt x="2344" y="164"/>
                          </a:lnTo>
                          <a:lnTo>
                            <a:pt x="2342" y="164"/>
                          </a:lnTo>
                          <a:lnTo>
                            <a:pt x="2341" y="161"/>
                          </a:lnTo>
                          <a:lnTo>
                            <a:pt x="2341" y="161"/>
                          </a:lnTo>
                          <a:lnTo>
                            <a:pt x="2340" y="160"/>
                          </a:lnTo>
                          <a:lnTo>
                            <a:pt x="2341" y="160"/>
                          </a:lnTo>
                          <a:lnTo>
                            <a:pt x="2341" y="157"/>
                          </a:lnTo>
                          <a:lnTo>
                            <a:pt x="2340" y="156"/>
                          </a:lnTo>
                          <a:lnTo>
                            <a:pt x="2341" y="153"/>
                          </a:lnTo>
                          <a:lnTo>
                            <a:pt x="2342" y="152"/>
                          </a:lnTo>
                          <a:lnTo>
                            <a:pt x="2342" y="148"/>
                          </a:lnTo>
                          <a:lnTo>
                            <a:pt x="2344" y="148"/>
                          </a:lnTo>
                          <a:lnTo>
                            <a:pt x="2344" y="148"/>
                          </a:lnTo>
                          <a:lnTo>
                            <a:pt x="2345" y="147"/>
                          </a:lnTo>
                          <a:lnTo>
                            <a:pt x="2345" y="145"/>
                          </a:lnTo>
                          <a:lnTo>
                            <a:pt x="2348" y="144"/>
                          </a:lnTo>
                          <a:lnTo>
                            <a:pt x="2349" y="143"/>
                          </a:lnTo>
                          <a:lnTo>
                            <a:pt x="2350" y="142"/>
                          </a:lnTo>
                          <a:close/>
                          <a:moveTo>
                            <a:pt x="1714" y="126"/>
                          </a:moveTo>
                          <a:lnTo>
                            <a:pt x="1715" y="126"/>
                          </a:lnTo>
                          <a:lnTo>
                            <a:pt x="1718" y="126"/>
                          </a:lnTo>
                          <a:lnTo>
                            <a:pt x="1718" y="127"/>
                          </a:lnTo>
                          <a:lnTo>
                            <a:pt x="1719" y="128"/>
                          </a:lnTo>
                          <a:lnTo>
                            <a:pt x="1721" y="130"/>
                          </a:lnTo>
                          <a:lnTo>
                            <a:pt x="1721" y="131"/>
                          </a:lnTo>
                          <a:lnTo>
                            <a:pt x="1721" y="131"/>
                          </a:lnTo>
                          <a:lnTo>
                            <a:pt x="1721" y="131"/>
                          </a:lnTo>
                          <a:lnTo>
                            <a:pt x="1721" y="135"/>
                          </a:lnTo>
                          <a:lnTo>
                            <a:pt x="1721" y="135"/>
                          </a:lnTo>
                          <a:lnTo>
                            <a:pt x="1719" y="136"/>
                          </a:lnTo>
                          <a:lnTo>
                            <a:pt x="1719" y="136"/>
                          </a:lnTo>
                          <a:lnTo>
                            <a:pt x="1718" y="136"/>
                          </a:lnTo>
                          <a:lnTo>
                            <a:pt x="1718" y="138"/>
                          </a:lnTo>
                          <a:lnTo>
                            <a:pt x="1717" y="138"/>
                          </a:lnTo>
                          <a:lnTo>
                            <a:pt x="1715" y="139"/>
                          </a:lnTo>
                          <a:lnTo>
                            <a:pt x="1711" y="140"/>
                          </a:lnTo>
                          <a:lnTo>
                            <a:pt x="1710" y="142"/>
                          </a:lnTo>
                          <a:lnTo>
                            <a:pt x="1706" y="142"/>
                          </a:lnTo>
                          <a:lnTo>
                            <a:pt x="1706" y="142"/>
                          </a:lnTo>
                          <a:lnTo>
                            <a:pt x="1705" y="142"/>
                          </a:lnTo>
                          <a:lnTo>
                            <a:pt x="1705" y="143"/>
                          </a:lnTo>
                          <a:lnTo>
                            <a:pt x="1704" y="143"/>
                          </a:lnTo>
                          <a:lnTo>
                            <a:pt x="1704" y="143"/>
                          </a:lnTo>
                          <a:lnTo>
                            <a:pt x="1698" y="143"/>
                          </a:lnTo>
                          <a:lnTo>
                            <a:pt x="1698" y="144"/>
                          </a:lnTo>
                          <a:lnTo>
                            <a:pt x="1692" y="144"/>
                          </a:lnTo>
                          <a:lnTo>
                            <a:pt x="1692" y="145"/>
                          </a:lnTo>
                          <a:lnTo>
                            <a:pt x="1689" y="145"/>
                          </a:lnTo>
                          <a:lnTo>
                            <a:pt x="1689" y="147"/>
                          </a:lnTo>
                          <a:lnTo>
                            <a:pt x="1685" y="147"/>
                          </a:lnTo>
                          <a:lnTo>
                            <a:pt x="1684" y="148"/>
                          </a:lnTo>
                          <a:lnTo>
                            <a:pt x="1684" y="148"/>
                          </a:lnTo>
                          <a:lnTo>
                            <a:pt x="1684" y="148"/>
                          </a:lnTo>
                          <a:lnTo>
                            <a:pt x="1684" y="147"/>
                          </a:lnTo>
                          <a:lnTo>
                            <a:pt x="1683" y="147"/>
                          </a:lnTo>
                          <a:lnTo>
                            <a:pt x="1680" y="148"/>
                          </a:lnTo>
                          <a:lnTo>
                            <a:pt x="1676" y="149"/>
                          </a:lnTo>
                          <a:lnTo>
                            <a:pt x="1673" y="151"/>
                          </a:lnTo>
                          <a:lnTo>
                            <a:pt x="1668" y="149"/>
                          </a:lnTo>
                          <a:lnTo>
                            <a:pt x="1668" y="151"/>
                          </a:lnTo>
                          <a:lnTo>
                            <a:pt x="1667" y="151"/>
                          </a:lnTo>
                          <a:lnTo>
                            <a:pt x="1667" y="151"/>
                          </a:lnTo>
                          <a:lnTo>
                            <a:pt x="1663" y="152"/>
                          </a:lnTo>
                          <a:lnTo>
                            <a:pt x="1663" y="152"/>
                          </a:lnTo>
                          <a:lnTo>
                            <a:pt x="1662" y="152"/>
                          </a:lnTo>
                          <a:lnTo>
                            <a:pt x="1660" y="153"/>
                          </a:lnTo>
                          <a:lnTo>
                            <a:pt x="1656" y="153"/>
                          </a:lnTo>
                          <a:lnTo>
                            <a:pt x="1656" y="155"/>
                          </a:lnTo>
                          <a:lnTo>
                            <a:pt x="1656" y="156"/>
                          </a:lnTo>
                          <a:lnTo>
                            <a:pt x="1655" y="156"/>
                          </a:lnTo>
                          <a:lnTo>
                            <a:pt x="1654" y="157"/>
                          </a:lnTo>
                          <a:lnTo>
                            <a:pt x="1653" y="157"/>
                          </a:lnTo>
                          <a:lnTo>
                            <a:pt x="1653" y="160"/>
                          </a:lnTo>
                          <a:lnTo>
                            <a:pt x="1651" y="160"/>
                          </a:lnTo>
                          <a:lnTo>
                            <a:pt x="1649" y="160"/>
                          </a:lnTo>
                          <a:lnTo>
                            <a:pt x="1649" y="160"/>
                          </a:lnTo>
                          <a:lnTo>
                            <a:pt x="1647" y="160"/>
                          </a:lnTo>
                          <a:lnTo>
                            <a:pt x="1646" y="159"/>
                          </a:lnTo>
                          <a:lnTo>
                            <a:pt x="1646" y="160"/>
                          </a:lnTo>
                          <a:lnTo>
                            <a:pt x="1645" y="160"/>
                          </a:lnTo>
                          <a:lnTo>
                            <a:pt x="1645" y="161"/>
                          </a:lnTo>
                          <a:lnTo>
                            <a:pt x="1641" y="161"/>
                          </a:lnTo>
                          <a:lnTo>
                            <a:pt x="1641" y="161"/>
                          </a:lnTo>
                          <a:lnTo>
                            <a:pt x="1641" y="161"/>
                          </a:lnTo>
                          <a:lnTo>
                            <a:pt x="1639" y="161"/>
                          </a:lnTo>
                          <a:lnTo>
                            <a:pt x="1638" y="164"/>
                          </a:lnTo>
                          <a:lnTo>
                            <a:pt x="1634" y="164"/>
                          </a:lnTo>
                          <a:lnTo>
                            <a:pt x="1634" y="165"/>
                          </a:lnTo>
                          <a:lnTo>
                            <a:pt x="1636" y="166"/>
                          </a:lnTo>
                          <a:lnTo>
                            <a:pt x="1636" y="168"/>
                          </a:lnTo>
                          <a:lnTo>
                            <a:pt x="1634" y="168"/>
                          </a:lnTo>
                          <a:lnTo>
                            <a:pt x="1633" y="169"/>
                          </a:lnTo>
                          <a:lnTo>
                            <a:pt x="1632" y="172"/>
                          </a:lnTo>
                          <a:lnTo>
                            <a:pt x="1630" y="172"/>
                          </a:lnTo>
                          <a:lnTo>
                            <a:pt x="1630" y="172"/>
                          </a:lnTo>
                          <a:lnTo>
                            <a:pt x="1630" y="173"/>
                          </a:lnTo>
                          <a:lnTo>
                            <a:pt x="1629" y="173"/>
                          </a:lnTo>
                          <a:lnTo>
                            <a:pt x="1629" y="173"/>
                          </a:lnTo>
                          <a:lnTo>
                            <a:pt x="1629" y="173"/>
                          </a:lnTo>
                          <a:lnTo>
                            <a:pt x="1628" y="173"/>
                          </a:lnTo>
                          <a:lnTo>
                            <a:pt x="1628" y="170"/>
                          </a:lnTo>
                          <a:lnTo>
                            <a:pt x="1625" y="170"/>
                          </a:lnTo>
                          <a:lnTo>
                            <a:pt x="1626" y="177"/>
                          </a:lnTo>
                          <a:lnTo>
                            <a:pt x="1624" y="177"/>
                          </a:lnTo>
                          <a:lnTo>
                            <a:pt x="1624" y="180"/>
                          </a:lnTo>
                          <a:lnTo>
                            <a:pt x="1622" y="180"/>
                          </a:lnTo>
                          <a:lnTo>
                            <a:pt x="1621" y="181"/>
                          </a:lnTo>
                          <a:lnTo>
                            <a:pt x="1621" y="180"/>
                          </a:lnTo>
                          <a:lnTo>
                            <a:pt x="1620" y="180"/>
                          </a:lnTo>
                          <a:lnTo>
                            <a:pt x="1619" y="178"/>
                          </a:lnTo>
                          <a:lnTo>
                            <a:pt x="1619" y="181"/>
                          </a:lnTo>
                          <a:lnTo>
                            <a:pt x="1619" y="182"/>
                          </a:lnTo>
                          <a:lnTo>
                            <a:pt x="1619" y="185"/>
                          </a:lnTo>
                          <a:lnTo>
                            <a:pt x="1617" y="185"/>
                          </a:lnTo>
                          <a:lnTo>
                            <a:pt x="1616" y="186"/>
                          </a:lnTo>
                          <a:lnTo>
                            <a:pt x="1613" y="186"/>
                          </a:lnTo>
                          <a:lnTo>
                            <a:pt x="1611" y="186"/>
                          </a:lnTo>
                          <a:lnTo>
                            <a:pt x="1611" y="185"/>
                          </a:lnTo>
                          <a:lnTo>
                            <a:pt x="1609" y="185"/>
                          </a:lnTo>
                          <a:lnTo>
                            <a:pt x="1608" y="183"/>
                          </a:lnTo>
                          <a:lnTo>
                            <a:pt x="1608" y="185"/>
                          </a:lnTo>
                          <a:lnTo>
                            <a:pt x="1603" y="185"/>
                          </a:lnTo>
                          <a:lnTo>
                            <a:pt x="1603" y="185"/>
                          </a:lnTo>
                          <a:lnTo>
                            <a:pt x="1601" y="185"/>
                          </a:lnTo>
                          <a:lnTo>
                            <a:pt x="1601" y="183"/>
                          </a:lnTo>
                          <a:lnTo>
                            <a:pt x="1600" y="183"/>
                          </a:lnTo>
                          <a:lnTo>
                            <a:pt x="1600" y="185"/>
                          </a:lnTo>
                          <a:lnTo>
                            <a:pt x="1601" y="186"/>
                          </a:lnTo>
                          <a:lnTo>
                            <a:pt x="1601" y="186"/>
                          </a:lnTo>
                          <a:lnTo>
                            <a:pt x="1603" y="186"/>
                          </a:lnTo>
                          <a:lnTo>
                            <a:pt x="1604" y="186"/>
                          </a:lnTo>
                          <a:lnTo>
                            <a:pt x="1607" y="186"/>
                          </a:lnTo>
                          <a:lnTo>
                            <a:pt x="1608" y="186"/>
                          </a:lnTo>
                          <a:lnTo>
                            <a:pt x="1609" y="187"/>
                          </a:lnTo>
                          <a:lnTo>
                            <a:pt x="1611" y="187"/>
                          </a:lnTo>
                          <a:lnTo>
                            <a:pt x="1611" y="187"/>
                          </a:lnTo>
                          <a:lnTo>
                            <a:pt x="1612" y="189"/>
                          </a:lnTo>
                          <a:lnTo>
                            <a:pt x="1613" y="187"/>
                          </a:lnTo>
                          <a:lnTo>
                            <a:pt x="1615" y="187"/>
                          </a:lnTo>
                          <a:lnTo>
                            <a:pt x="1615" y="189"/>
                          </a:lnTo>
                          <a:lnTo>
                            <a:pt x="1616" y="189"/>
                          </a:lnTo>
                          <a:lnTo>
                            <a:pt x="1616" y="191"/>
                          </a:lnTo>
                          <a:lnTo>
                            <a:pt x="1615" y="191"/>
                          </a:lnTo>
                          <a:lnTo>
                            <a:pt x="1613" y="193"/>
                          </a:lnTo>
                          <a:lnTo>
                            <a:pt x="1613" y="194"/>
                          </a:lnTo>
                          <a:lnTo>
                            <a:pt x="1613" y="194"/>
                          </a:lnTo>
                          <a:lnTo>
                            <a:pt x="1613" y="195"/>
                          </a:lnTo>
                          <a:lnTo>
                            <a:pt x="1612" y="195"/>
                          </a:lnTo>
                          <a:lnTo>
                            <a:pt x="1612" y="197"/>
                          </a:lnTo>
                          <a:lnTo>
                            <a:pt x="1613" y="197"/>
                          </a:lnTo>
                          <a:lnTo>
                            <a:pt x="1613" y="198"/>
                          </a:lnTo>
                          <a:lnTo>
                            <a:pt x="1612" y="198"/>
                          </a:lnTo>
                          <a:lnTo>
                            <a:pt x="1611" y="199"/>
                          </a:lnTo>
                          <a:lnTo>
                            <a:pt x="1611" y="199"/>
                          </a:lnTo>
                          <a:lnTo>
                            <a:pt x="1611" y="200"/>
                          </a:lnTo>
                          <a:lnTo>
                            <a:pt x="1611" y="202"/>
                          </a:lnTo>
                          <a:lnTo>
                            <a:pt x="1612" y="202"/>
                          </a:lnTo>
                          <a:lnTo>
                            <a:pt x="1612" y="204"/>
                          </a:lnTo>
                          <a:lnTo>
                            <a:pt x="1611" y="204"/>
                          </a:lnTo>
                          <a:lnTo>
                            <a:pt x="1611" y="204"/>
                          </a:lnTo>
                          <a:lnTo>
                            <a:pt x="1611" y="206"/>
                          </a:lnTo>
                          <a:lnTo>
                            <a:pt x="1609" y="206"/>
                          </a:lnTo>
                          <a:lnTo>
                            <a:pt x="1609" y="206"/>
                          </a:lnTo>
                          <a:lnTo>
                            <a:pt x="1609" y="207"/>
                          </a:lnTo>
                          <a:lnTo>
                            <a:pt x="1611" y="207"/>
                          </a:lnTo>
                          <a:lnTo>
                            <a:pt x="1611" y="211"/>
                          </a:lnTo>
                          <a:lnTo>
                            <a:pt x="1609" y="214"/>
                          </a:lnTo>
                          <a:lnTo>
                            <a:pt x="1611" y="214"/>
                          </a:lnTo>
                          <a:lnTo>
                            <a:pt x="1612" y="214"/>
                          </a:lnTo>
                          <a:lnTo>
                            <a:pt x="1612" y="215"/>
                          </a:lnTo>
                          <a:lnTo>
                            <a:pt x="1612" y="216"/>
                          </a:lnTo>
                          <a:lnTo>
                            <a:pt x="1613" y="216"/>
                          </a:lnTo>
                          <a:lnTo>
                            <a:pt x="1613" y="219"/>
                          </a:lnTo>
                          <a:lnTo>
                            <a:pt x="1617" y="223"/>
                          </a:lnTo>
                          <a:lnTo>
                            <a:pt x="1617" y="223"/>
                          </a:lnTo>
                          <a:lnTo>
                            <a:pt x="1620" y="223"/>
                          </a:lnTo>
                          <a:lnTo>
                            <a:pt x="1621" y="225"/>
                          </a:lnTo>
                          <a:lnTo>
                            <a:pt x="1624" y="225"/>
                          </a:lnTo>
                          <a:lnTo>
                            <a:pt x="1624" y="227"/>
                          </a:lnTo>
                          <a:lnTo>
                            <a:pt x="1625" y="227"/>
                          </a:lnTo>
                          <a:lnTo>
                            <a:pt x="1625" y="227"/>
                          </a:lnTo>
                          <a:lnTo>
                            <a:pt x="1629" y="227"/>
                          </a:lnTo>
                          <a:lnTo>
                            <a:pt x="1629" y="228"/>
                          </a:lnTo>
                          <a:lnTo>
                            <a:pt x="1630" y="228"/>
                          </a:lnTo>
                          <a:lnTo>
                            <a:pt x="1630" y="229"/>
                          </a:lnTo>
                          <a:lnTo>
                            <a:pt x="1630" y="229"/>
                          </a:lnTo>
                          <a:lnTo>
                            <a:pt x="1630" y="229"/>
                          </a:lnTo>
                          <a:lnTo>
                            <a:pt x="1628" y="229"/>
                          </a:lnTo>
                          <a:lnTo>
                            <a:pt x="1626" y="231"/>
                          </a:lnTo>
                          <a:lnTo>
                            <a:pt x="1626" y="231"/>
                          </a:lnTo>
                          <a:lnTo>
                            <a:pt x="1624" y="231"/>
                          </a:lnTo>
                          <a:lnTo>
                            <a:pt x="1622" y="229"/>
                          </a:lnTo>
                          <a:lnTo>
                            <a:pt x="1622" y="229"/>
                          </a:lnTo>
                          <a:lnTo>
                            <a:pt x="1617" y="228"/>
                          </a:lnTo>
                          <a:lnTo>
                            <a:pt x="1617" y="229"/>
                          </a:lnTo>
                          <a:lnTo>
                            <a:pt x="1617" y="231"/>
                          </a:lnTo>
                          <a:lnTo>
                            <a:pt x="1619" y="232"/>
                          </a:lnTo>
                          <a:lnTo>
                            <a:pt x="1620" y="232"/>
                          </a:lnTo>
                          <a:lnTo>
                            <a:pt x="1620" y="234"/>
                          </a:lnTo>
                          <a:lnTo>
                            <a:pt x="1619" y="234"/>
                          </a:lnTo>
                          <a:lnTo>
                            <a:pt x="1619" y="233"/>
                          </a:lnTo>
                          <a:lnTo>
                            <a:pt x="1619" y="233"/>
                          </a:lnTo>
                          <a:lnTo>
                            <a:pt x="1619" y="233"/>
                          </a:lnTo>
                          <a:lnTo>
                            <a:pt x="1617" y="232"/>
                          </a:lnTo>
                          <a:lnTo>
                            <a:pt x="1616" y="232"/>
                          </a:lnTo>
                          <a:lnTo>
                            <a:pt x="1613" y="233"/>
                          </a:lnTo>
                          <a:lnTo>
                            <a:pt x="1611" y="233"/>
                          </a:lnTo>
                          <a:lnTo>
                            <a:pt x="1611" y="233"/>
                          </a:lnTo>
                          <a:lnTo>
                            <a:pt x="1611" y="233"/>
                          </a:lnTo>
                          <a:lnTo>
                            <a:pt x="1609" y="232"/>
                          </a:lnTo>
                          <a:lnTo>
                            <a:pt x="1608" y="231"/>
                          </a:lnTo>
                          <a:lnTo>
                            <a:pt x="1607" y="231"/>
                          </a:lnTo>
                          <a:lnTo>
                            <a:pt x="1607" y="232"/>
                          </a:lnTo>
                          <a:lnTo>
                            <a:pt x="1605" y="232"/>
                          </a:lnTo>
                          <a:lnTo>
                            <a:pt x="1604" y="233"/>
                          </a:lnTo>
                          <a:lnTo>
                            <a:pt x="1604" y="236"/>
                          </a:lnTo>
                          <a:lnTo>
                            <a:pt x="1603" y="234"/>
                          </a:lnTo>
                          <a:lnTo>
                            <a:pt x="1603" y="234"/>
                          </a:lnTo>
                          <a:lnTo>
                            <a:pt x="1600" y="234"/>
                          </a:lnTo>
                          <a:lnTo>
                            <a:pt x="1599" y="232"/>
                          </a:lnTo>
                          <a:lnTo>
                            <a:pt x="1596" y="232"/>
                          </a:lnTo>
                          <a:lnTo>
                            <a:pt x="1594" y="233"/>
                          </a:lnTo>
                          <a:lnTo>
                            <a:pt x="1591" y="233"/>
                          </a:lnTo>
                          <a:lnTo>
                            <a:pt x="1590" y="233"/>
                          </a:lnTo>
                          <a:lnTo>
                            <a:pt x="1590" y="233"/>
                          </a:lnTo>
                          <a:lnTo>
                            <a:pt x="1590" y="233"/>
                          </a:lnTo>
                          <a:lnTo>
                            <a:pt x="1590" y="231"/>
                          </a:lnTo>
                          <a:lnTo>
                            <a:pt x="1592" y="231"/>
                          </a:lnTo>
                          <a:lnTo>
                            <a:pt x="1592" y="231"/>
                          </a:lnTo>
                          <a:lnTo>
                            <a:pt x="1594" y="231"/>
                          </a:lnTo>
                          <a:lnTo>
                            <a:pt x="1594" y="228"/>
                          </a:lnTo>
                          <a:lnTo>
                            <a:pt x="1591" y="228"/>
                          </a:lnTo>
                          <a:lnTo>
                            <a:pt x="1590" y="225"/>
                          </a:lnTo>
                          <a:lnTo>
                            <a:pt x="1591" y="225"/>
                          </a:lnTo>
                          <a:lnTo>
                            <a:pt x="1591" y="225"/>
                          </a:lnTo>
                          <a:lnTo>
                            <a:pt x="1594" y="225"/>
                          </a:lnTo>
                          <a:lnTo>
                            <a:pt x="1594" y="225"/>
                          </a:lnTo>
                          <a:lnTo>
                            <a:pt x="1594" y="224"/>
                          </a:lnTo>
                          <a:lnTo>
                            <a:pt x="1594" y="224"/>
                          </a:lnTo>
                          <a:lnTo>
                            <a:pt x="1595" y="224"/>
                          </a:lnTo>
                          <a:lnTo>
                            <a:pt x="1598" y="224"/>
                          </a:lnTo>
                          <a:lnTo>
                            <a:pt x="1598" y="220"/>
                          </a:lnTo>
                          <a:lnTo>
                            <a:pt x="1595" y="221"/>
                          </a:lnTo>
                          <a:lnTo>
                            <a:pt x="1595" y="221"/>
                          </a:lnTo>
                          <a:lnTo>
                            <a:pt x="1590" y="221"/>
                          </a:lnTo>
                          <a:lnTo>
                            <a:pt x="1590" y="219"/>
                          </a:lnTo>
                          <a:lnTo>
                            <a:pt x="1588" y="217"/>
                          </a:lnTo>
                          <a:lnTo>
                            <a:pt x="1588" y="216"/>
                          </a:lnTo>
                          <a:lnTo>
                            <a:pt x="1590" y="216"/>
                          </a:lnTo>
                          <a:lnTo>
                            <a:pt x="1590" y="215"/>
                          </a:lnTo>
                          <a:lnTo>
                            <a:pt x="1586" y="215"/>
                          </a:lnTo>
                          <a:lnTo>
                            <a:pt x="1586" y="216"/>
                          </a:lnTo>
                          <a:lnTo>
                            <a:pt x="1586" y="216"/>
                          </a:lnTo>
                          <a:lnTo>
                            <a:pt x="1584" y="216"/>
                          </a:lnTo>
                          <a:lnTo>
                            <a:pt x="1583" y="217"/>
                          </a:lnTo>
                          <a:lnTo>
                            <a:pt x="1582" y="216"/>
                          </a:lnTo>
                          <a:lnTo>
                            <a:pt x="1582" y="215"/>
                          </a:lnTo>
                          <a:lnTo>
                            <a:pt x="1581" y="215"/>
                          </a:lnTo>
                          <a:lnTo>
                            <a:pt x="1579" y="216"/>
                          </a:lnTo>
                          <a:lnTo>
                            <a:pt x="1581" y="216"/>
                          </a:lnTo>
                          <a:lnTo>
                            <a:pt x="1581" y="216"/>
                          </a:lnTo>
                          <a:lnTo>
                            <a:pt x="1579" y="217"/>
                          </a:lnTo>
                          <a:lnTo>
                            <a:pt x="1578" y="217"/>
                          </a:lnTo>
                          <a:lnTo>
                            <a:pt x="1577" y="217"/>
                          </a:lnTo>
                          <a:lnTo>
                            <a:pt x="1577" y="219"/>
                          </a:lnTo>
                          <a:lnTo>
                            <a:pt x="1574" y="219"/>
                          </a:lnTo>
                          <a:lnTo>
                            <a:pt x="1574" y="219"/>
                          </a:lnTo>
                          <a:lnTo>
                            <a:pt x="1574" y="219"/>
                          </a:lnTo>
                          <a:lnTo>
                            <a:pt x="1574" y="216"/>
                          </a:lnTo>
                          <a:lnTo>
                            <a:pt x="1573" y="214"/>
                          </a:lnTo>
                          <a:lnTo>
                            <a:pt x="1573" y="212"/>
                          </a:lnTo>
                          <a:lnTo>
                            <a:pt x="1571" y="210"/>
                          </a:lnTo>
                          <a:lnTo>
                            <a:pt x="1573" y="208"/>
                          </a:lnTo>
                          <a:lnTo>
                            <a:pt x="1574" y="206"/>
                          </a:lnTo>
                          <a:lnTo>
                            <a:pt x="1575" y="206"/>
                          </a:lnTo>
                          <a:lnTo>
                            <a:pt x="1577" y="207"/>
                          </a:lnTo>
                          <a:lnTo>
                            <a:pt x="1577" y="207"/>
                          </a:lnTo>
                          <a:lnTo>
                            <a:pt x="1579" y="207"/>
                          </a:lnTo>
                          <a:lnTo>
                            <a:pt x="1579" y="206"/>
                          </a:lnTo>
                          <a:lnTo>
                            <a:pt x="1581" y="207"/>
                          </a:lnTo>
                          <a:lnTo>
                            <a:pt x="1581" y="206"/>
                          </a:lnTo>
                          <a:lnTo>
                            <a:pt x="1581" y="206"/>
                          </a:lnTo>
                          <a:lnTo>
                            <a:pt x="1582" y="206"/>
                          </a:lnTo>
                          <a:lnTo>
                            <a:pt x="1581" y="204"/>
                          </a:lnTo>
                          <a:lnTo>
                            <a:pt x="1581" y="203"/>
                          </a:lnTo>
                          <a:lnTo>
                            <a:pt x="1579" y="202"/>
                          </a:lnTo>
                          <a:lnTo>
                            <a:pt x="1581" y="202"/>
                          </a:lnTo>
                          <a:lnTo>
                            <a:pt x="1581" y="202"/>
                          </a:lnTo>
                          <a:lnTo>
                            <a:pt x="1581" y="202"/>
                          </a:lnTo>
                          <a:lnTo>
                            <a:pt x="1582" y="202"/>
                          </a:lnTo>
                          <a:lnTo>
                            <a:pt x="1582" y="198"/>
                          </a:lnTo>
                          <a:lnTo>
                            <a:pt x="1584" y="198"/>
                          </a:lnTo>
                          <a:lnTo>
                            <a:pt x="1584" y="197"/>
                          </a:lnTo>
                          <a:lnTo>
                            <a:pt x="1583" y="197"/>
                          </a:lnTo>
                          <a:lnTo>
                            <a:pt x="1582" y="191"/>
                          </a:lnTo>
                          <a:lnTo>
                            <a:pt x="1583" y="191"/>
                          </a:lnTo>
                          <a:lnTo>
                            <a:pt x="1583" y="190"/>
                          </a:lnTo>
                          <a:lnTo>
                            <a:pt x="1584" y="189"/>
                          </a:lnTo>
                          <a:lnTo>
                            <a:pt x="1584" y="189"/>
                          </a:lnTo>
                          <a:lnTo>
                            <a:pt x="1584" y="189"/>
                          </a:lnTo>
                          <a:lnTo>
                            <a:pt x="1587" y="187"/>
                          </a:lnTo>
                          <a:lnTo>
                            <a:pt x="1590" y="189"/>
                          </a:lnTo>
                          <a:lnTo>
                            <a:pt x="1591" y="189"/>
                          </a:lnTo>
                          <a:lnTo>
                            <a:pt x="1591" y="187"/>
                          </a:lnTo>
                          <a:lnTo>
                            <a:pt x="1595" y="185"/>
                          </a:lnTo>
                          <a:lnTo>
                            <a:pt x="1595" y="183"/>
                          </a:lnTo>
                          <a:lnTo>
                            <a:pt x="1594" y="183"/>
                          </a:lnTo>
                          <a:lnTo>
                            <a:pt x="1592" y="185"/>
                          </a:lnTo>
                          <a:lnTo>
                            <a:pt x="1592" y="185"/>
                          </a:lnTo>
                          <a:lnTo>
                            <a:pt x="1592" y="185"/>
                          </a:lnTo>
                          <a:lnTo>
                            <a:pt x="1591" y="183"/>
                          </a:lnTo>
                          <a:lnTo>
                            <a:pt x="1590" y="183"/>
                          </a:lnTo>
                          <a:lnTo>
                            <a:pt x="1591" y="183"/>
                          </a:lnTo>
                          <a:lnTo>
                            <a:pt x="1591" y="181"/>
                          </a:lnTo>
                          <a:lnTo>
                            <a:pt x="1592" y="181"/>
                          </a:lnTo>
                          <a:lnTo>
                            <a:pt x="1592" y="180"/>
                          </a:lnTo>
                          <a:lnTo>
                            <a:pt x="1594" y="178"/>
                          </a:lnTo>
                          <a:lnTo>
                            <a:pt x="1598" y="178"/>
                          </a:lnTo>
                          <a:lnTo>
                            <a:pt x="1598" y="177"/>
                          </a:lnTo>
                          <a:lnTo>
                            <a:pt x="1594" y="177"/>
                          </a:lnTo>
                          <a:lnTo>
                            <a:pt x="1594" y="177"/>
                          </a:lnTo>
                          <a:lnTo>
                            <a:pt x="1588" y="178"/>
                          </a:lnTo>
                          <a:lnTo>
                            <a:pt x="1588" y="177"/>
                          </a:lnTo>
                          <a:lnTo>
                            <a:pt x="1587" y="177"/>
                          </a:lnTo>
                          <a:lnTo>
                            <a:pt x="1586" y="176"/>
                          </a:lnTo>
                          <a:lnTo>
                            <a:pt x="1586" y="174"/>
                          </a:lnTo>
                          <a:lnTo>
                            <a:pt x="1590" y="174"/>
                          </a:lnTo>
                          <a:lnTo>
                            <a:pt x="1591" y="173"/>
                          </a:lnTo>
                          <a:lnTo>
                            <a:pt x="1594" y="173"/>
                          </a:lnTo>
                          <a:lnTo>
                            <a:pt x="1594" y="170"/>
                          </a:lnTo>
                          <a:lnTo>
                            <a:pt x="1596" y="169"/>
                          </a:lnTo>
                          <a:lnTo>
                            <a:pt x="1599" y="169"/>
                          </a:lnTo>
                          <a:lnTo>
                            <a:pt x="1599" y="169"/>
                          </a:lnTo>
                          <a:lnTo>
                            <a:pt x="1599" y="169"/>
                          </a:lnTo>
                          <a:lnTo>
                            <a:pt x="1600" y="169"/>
                          </a:lnTo>
                          <a:lnTo>
                            <a:pt x="1600" y="168"/>
                          </a:lnTo>
                          <a:lnTo>
                            <a:pt x="1600" y="168"/>
                          </a:lnTo>
                          <a:lnTo>
                            <a:pt x="1600" y="165"/>
                          </a:lnTo>
                          <a:lnTo>
                            <a:pt x="1601" y="165"/>
                          </a:lnTo>
                          <a:lnTo>
                            <a:pt x="1601" y="165"/>
                          </a:lnTo>
                          <a:lnTo>
                            <a:pt x="1603" y="165"/>
                          </a:lnTo>
                          <a:lnTo>
                            <a:pt x="1603" y="162"/>
                          </a:lnTo>
                          <a:lnTo>
                            <a:pt x="1604" y="161"/>
                          </a:lnTo>
                          <a:lnTo>
                            <a:pt x="1604" y="161"/>
                          </a:lnTo>
                          <a:lnTo>
                            <a:pt x="1611" y="162"/>
                          </a:lnTo>
                          <a:lnTo>
                            <a:pt x="1611" y="162"/>
                          </a:lnTo>
                          <a:lnTo>
                            <a:pt x="1609" y="161"/>
                          </a:lnTo>
                          <a:lnTo>
                            <a:pt x="1608" y="161"/>
                          </a:lnTo>
                          <a:lnTo>
                            <a:pt x="1608" y="159"/>
                          </a:lnTo>
                          <a:lnTo>
                            <a:pt x="1611" y="159"/>
                          </a:lnTo>
                          <a:lnTo>
                            <a:pt x="1612" y="157"/>
                          </a:lnTo>
                          <a:lnTo>
                            <a:pt x="1612" y="157"/>
                          </a:lnTo>
                          <a:lnTo>
                            <a:pt x="1609" y="157"/>
                          </a:lnTo>
                          <a:lnTo>
                            <a:pt x="1609" y="156"/>
                          </a:lnTo>
                          <a:lnTo>
                            <a:pt x="1609" y="156"/>
                          </a:lnTo>
                          <a:lnTo>
                            <a:pt x="1611" y="155"/>
                          </a:lnTo>
                          <a:lnTo>
                            <a:pt x="1612" y="156"/>
                          </a:lnTo>
                          <a:lnTo>
                            <a:pt x="1613" y="156"/>
                          </a:lnTo>
                          <a:lnTo>
                            <a:pt x="1615" y="156"/>
                          </a:lnTo>
                          <a:lnTo>
                            <a:pt x="1616" y="155"/>
                          </a:lnTo>
                          <a:lnTo>
                            <a:pt x="1617" y="155"/>
                          </a:lnTo>
                          <a:lnTo>
                            <a:pt x="1617" y="153"/>
                          </a:lnTo>
                          <a:lnTo>
                            <a:pt x="1620" y="152"/>
                          </a:lnTo>
                          <a:lnTo>
                            <a:pt x="1620" y="152"/>
                          </a:lnTo>
                          <a:lnTo>
                            <a:pt x="1622" y="152"/>
                          </a:lnTo>
                          <a:lnTo>
                            <a:pt x="1624" y="152"/>
                          </a:lnTo>
                          <a:lnTo>
                            <a:pt x="1625" y="151"/>
                          </a:lnTo>
                          <a:lnTo>
                            <a:pt x="1626" y="152"/>
                          </a:lnTo>
                          <a:lnTo>
                            <a:pt x="1628" y="152"/>
                          </a:lnTo>
                          <a:lnTo>
                            <a:pt x="1629" y="152"/>
                          </a:lnTo>
                          <a:lnTo>
                            <a:pt x="1630" y="151"/>
                          </a:lnTo>
                          <a:lnTo>
                            <a:pt x="1632" y="151"/>
                          </a:lnTo>
                          <a:lnTo>
                            <a:pt x="1633" y="151"/>
                          </a:lnTo>
                          <a:lnTo>
                            <a:pt x="1633" y="151"/>
                          </a:lnTo>
                          <a:lnTo>
                            <a:pt x="1633" y="149"/>
                          </a:lnTo>
                          <a:lnTo>
                            <a:pt x="1634" y="148"/>
                          </a:lnTo>
                          <a:lnTo>
                            <a:pt x="1641" y="147"/>
                          </a:lnTo>
                          <a:lnTo>
                            <a:pt x="1642" y="145"/>
                          </a:lnTo>
                          <a:lnTo>
                            <a:pt x="1642" y="145"/>
                          </a:lnTo>
                          <a:lnTo>
                            <a:pt x="1643" y="144"/>
                          </a:lnTo>
                          <a:lnTo>
                            <a:pt x="1643" y="144"/>
                          </a:lnTo>
                          <a:lnTo>
                            <a:pt x="1647" y="144"/>
                          </a:lnTo>
                          <a:lnTo>
                            <a:pt x="1647" y="143"/>
                          </a:lnTo>
                          <a:lnTo>
                            <a:pt x="1649" y="143"/>
                          </a:lnTo>
                          <a:lnTo>
                            <a:pt x="1649" y="142"/>
                          </a:lnTo>
                          <a:lnTo>
                            <a:pt x="1651" y="142"/>
                          </a:lnTo>
                          <a:lnTo>
                            <a:pt x="1651" y="142"/>
                          </a:lnTo>
                          <a:lnTo>
                            <a:pt x="1651" y="142"/>
                          </a:lnTo>
                          <a:lnTo>
                            <a:pt x="1651" y="142"/>
                          </a:lnTo>
                          <a:lnTo>
                            <a:pt x="1654" y="142"/>
                          </a:lnTo>
                          <a:lnTo>
                            <a:pt x="1654" y="142"/>
                          </a:lnTo>
                          <a:lnTo>
                            <a:pt x="1655" y="142"/>
                          </a:lnTo>
                          <a:lnTo>
                            <a:pt x="1655" y="140"/>
                          </a:lnTo>
                          <a:lnTo>
                            <a:pt x="1655" y="140"/>
                          </a:lnTo>
                          <a:lnTo>
                            <a:pt x="1655" y="142"/>
                          </a:lnTo>
                          <a:lnTo>
                            <a:pt x="1656" y="142"/>
                          </a:lnTo>
                          <a:lnTo>
                            <a:pt x="1656" y="142"/>
                          </a:lnTo>
                          <a:lnTo>
                            <a:pt x="1662" y="142"/>
                          </a:lnTo>
                          <a:lnTo>
                            <a:pt x="1662" y="136"/>
                          </a:lnTo>
                          <a:lnTo>
                            <a:pt x="1662" y="136"/>
                          </a:lnTo>
                          <a:lnTo>
                            <a:pt x="1662" y="136"/>
                          </a:lnTo>
                          <a:lnTo>
                            <a:pt x="1667" y="135"/>
                          </a:lnTo>
                          <a:lnTo>
                            <a:pt x="1668" y="136"/>
                          </a:lnTo>
                          <a:lnTo>
                            <a:pt x="1671" y="138"/>
                          </a:lnTo>
                          <a:lnTo>
                            <a:pt x="1671" y="139"/>
                          </a:lnTo>
                          <a:lnTo>
                            <a:pt x="1675" y="138"/>
                          </a:lnTo>
                          <a:lnTo>
                            <a:pt x="1676" y="139"/>
                          </a:lnTo>
                          <a:lnTo>
                            <a:pt x="1679" y="139"/>
                          </a:lnTo>
                          <a:lnTo>
                            <a:pt x="1680" y="138"/>
                          </a:lnTo>
                          <a:lnTo>
                            <a:pt x="1681" y="138"/>
                          </a:lnTo>
                          <a:lnTo>
                            <a:pt x="1681" y="136"/>
                          </a:lnTo>
                          <a:lnTo>
                            <a:pt x="1681" y="136"/>
                          </a:lnTo>
                          <a:lnTo>
                            <a:pt x="1683" y="138"/>
                          </a:lnTo>
                          <a:lnTo>
                            <a:pt x="1683" y="138"/>
                          </a:lnTo>
                          <a:lnTo>
                            <a:pt x="1688" y="136"/>
                          </a:lnTo>
                          <a:lnTo>
                            <a:pt x="1688" y="136"/>
                          </a:lnTo>
                          <a:lnTo>
                            <a:pt x="1691" y="135"/>
                          </a:lnTo>
                          <a:lnTo>
                            <a:pt x="1691" y="135"/>
                          </a:lnTo>
                          <a:lnTo>
                            <a:pt x="1692" y="135"/>
                          </a:lnTo>
                          <a:lnTo>
                            <a:pt x="1693" y="134"/>
                          </a:lnTo>
                          <a:lnTo>
                            <a:pt x="1693" y="134"/>
                          </a:lnTo>
                          <a:lnTo>
                            <a:pt x="1694" y="134"/>
                          </a:lnTo>
                          <a:lnTo>
                            <a:pt x="1694" y="134"/>
                          </a:lnTo>
                          <a:lnTo>
                            <a:pt x="1696" y="134"/>
                          </a:lnTo>
                          <a:lnTo>
                            <a:pt x="1696" y="132"/>
                          </a:lnTo>
                          <a:lnTo>
                            <a:pt x="1697" y="132"/>
                          </a:lnTo>
                          <a:lnTo>
                            <a:pt x="1697" y="132"/>
                          </a:lnTo>
                          <a:lnTo>
                            <a:pt x="1698" y="132"/>
                          </a:lnTo>
                          <a:lnTo>
                            <a:pt x="1698" y="131"/>
                          </a:lnTo>
                          <a:lnTo>
                            <a:pt x="1700" y="131"/>
                          </a:lnTo>
                          <a:lnTo>
                            <a:pt x="1702" y="131"/>
                          </a:lnTo>
                          <a:lnTo>
                            <a:pt x="1702" y="132"/>
                          </a:lnTo>
                          <a:lnTo>
                            <a:pt x="1702" y="132"/>
                          </a:lnTo>
                          <a:lnTo>
                            <a:pt x="1704" y="132"/>
                          </a:lnTo>
                          <a:lnTo>
                            <a:pt x="1705" y="130"/>
                          </a:lnTo>
                          <a:lnTo>
                            <a:pt x="1708" y="128"/>
                          </a:lnTo>
                          <a:lnTo>
                            <a:pt x="1708" y="128"/>
                          </a:lnTo>
                          <a:lnTo>
                            <a:pt x="1710" y="128"/>
                          </a:lnTo>
                          <a:lnTo>
                            <a:pt x="1710" y="127"/>
                          </a:lnTo>
                          <a:lnTo>
                            <a:pt x="1713" y="126"/>
                          </a:lnTo>
                          <a:lnTo>
                            <a:pt x="1714" y="126"/>
                          </a:lnTo>
                          <a:close/>
                          <a:moveTo>
                            <a:pt x="260" y="121"/>
                          </a:moveTo>
                          <a:lnTo>
                            <a:pt x="261" y="121"/>
                          </a:lnTo>
                          <a:lnTo>
                            <a:pt x="261" y="121"/>
                          </a:lnTo>
                          <a:lnTo>
                            <a:pt x="262" y="121"/>
                          </a:lnTo>
                          <a:lnTo>
                            <a:pt x="262" y="121"/>
                          </a:lnTo>
                          <a:lnTo>
                            <a:pt x="264" y="121"/>
                          </a:lnTo>
                          <a:lnTo>
                            <a:pt x="265" y="121"/>
                          </a:lnTo>
                          <a:lnTo>
                            <a:pt x="265" y="122"/>
                          </a:lnTo>
                          <a:lnTo>
                            <a:pt x="268" y="123"/>
                          </a:lnTo>
                          <a:lnTo>
                            <a:pt x="270" y="123"/>
                          </a:lnTo>
                          <a:lnTo>
                            <a:pt x="274" y="123"/>
                          </a:lnTo>
                          <a:lnTo>
                            <a:pt x="278" y="123"/>
                          </a:lnTo>
                          <a:lnTo>
                            <a:pt x="279" y="123"/>
                          </a:lnTo>
                          <a:lnTo>
                            <a:pt x="281" y="125"/>
                          </a:lnTo>
                          <a:lnTo>
                            <a:pt x="281" y="126"/>
                          </a:lnTo>
                          <a:lnTo>
                            <a:pt x="282" y="128"/>
                          </a:lnTo>
                          <a:lnTo>
                            <a:pt x="283" y="127"/>
                          </a:lnTo>
                          <a:lnTo>
                            <a:pt x="283" y="128"/>
                          </a:lnTo>
                          <a:lnTo>
                            <a:pt x="288" y="128"/>
                          </a:lnTo>
                          <a:lnTo>
                            <a:pt x="288" y="127"/>
                          </a:lnTo>
                          <a:lnTo>
                            <a:pt x="292" y="127"/>
                          </a:lnTo>
                          <a:lnTo>
                            <a:pt x="292" y="127"/>
                          </a:lnTo>
                          <a:lnTo>
                            <a:pt x="294" y="127"/>
                          </a:lnTo>
                          <a:lnTo>
                            <a:pt x="294" y="126"/>
                          </a:lnTo>
                          <a:lnTo>
                            <a:pt x="298" y="126"/>
                          </a:lnTo>
                          <a:lnTo>
                            <a:pt x="299" y="128"/>
                          </a:lnTo>
                          <a:lnTo>
                            <a:pt x="300" y="130"/>
                          </a:lnTo>
                          <a:lnTo>
                            <a:pt x="302" y="130"/>
                          </a:lnTo>
                          <a:lnTo>
                            <a:pt x="302" y="130"/>
                          </a:lnTo>
                          <a:lnTo>
                            <a:pt x="303" y="130"/>
                          </a:lnTo>
                          <a:lnTo>
                            <a:pt x="304" y="130"/>
                          </a:lnTo>
                          <a:lnTo>
                            <a:pt x="305" y="131"/>
                          </a:lnTo>
                          <a:lnTo>
                            <a:pt x="307" y="131"/>
                          </a:lnTo>
                          <a:lnTo>
                            <a:pt x="307" y="131"/>
                          </a:lnTo>
                          <a:lnTo>
                            <a:pt x="308" y="131"/>
                          </a:lnTo>
                          <a:lnTo>
                            <a:pt x="311" y="132"/>
                          </a:lnTo>
                          <a:lnTo>
                            <a:pt x="313" y="134"/>
                          </a:lnTo>
                          <a:lnTo>
                            <a:pt x="313" y="135"/>
                          </a:lnTo>
                          <a:lnTo>
                            <a:pt x="309" y="136"/>
                          </a:lnTo>
                          <a:lnTo>
                            <a:pt x="309" y="138"/>
                          </a:lnTo>
                          <a:lnTo>
                            <a:pt x="308" y="138"/>
                          </a:lnTo>
                          <a:lnTo>
                            <a:pt x="305" y="138"/>
                          </a:lnTo>
                          <a:lnTo>
                            <a:pt x="304" y="136"/>
                          </a:lnTo>
                          <a:lnTo>
                            <a:pt x="303" y="136"/>
                          </a:lnTo>
                          <a:lnTo>
                            <a:pt x="303" y="138"/>
                          </a:lnTo>
                          <a:lnTo>
                            <a:pt x="303" y="138"/>
                          </a:lnTo>
                          <a:lnTo>
                            <a:pt x="303" y="138"/>
                          </a:lnTo>
                          <a:lnTo>
                            <a:pt x="304" y="139"/>
                          </a:lnTo>
                          <a:lnTo>
                            <a:pt x="307" y="139"/>
                          </a:lnTo>
                          <a:lnTo>
                            <a:pt x="305" y="140"/>
                          </a:lnTo>
                          <a:lnTo>
                            <a:pt x="304" y="140"/>
                          </a:lnTo>
                          <a:lnTo>
                            <a:pt x="304" y="142"/>
                          </a:lnTo>
                          <a:lnTo>
                            <a:pt x="305" y="142"/>
                          </a:lnTo>
                          <a:lnTo>
                            <a:pt x="307" y="140"/>
                          </a:lnTo>
                          <a:lnTo>
                            <a:pt x="308" y="139"/>
                          </a:lnTo>
                          <a:lnTo>
                            <a:pt x="311" y="139"/>
                          </a:lnTo>
                          <a:lnTo>
                            <a:pt x="311" y="139"/>
                          </a:lnTo>
                          <a:lnTo>
                            <a:pt x="311" y="139"/>
                          </a:lnTo>
                          <a:lnTo>
                            <a:pt x="312" y="139"/>
                          </a:lnTo>
                          <a:lnTo>
                            <a:pt x="312" y="139"/>
                          </a:lnTo>
                          <a:lnTo>
                            <a:pt x="311" y="142"/>
                          </a:lnTo>
                          <a:lnTo>
                            <a:pt x="311" y="142"/>
                          </a:lnTo>
                          <a:lnTo>
                            <a:pt x="311" y="142"/>
                          </a:lnTo>
                          <a:lnTo>
                            <a:pt x="312" y="140"/>
                          </a:lnTo>
                          <a:lnTo>
                            <a:pt x="312" y="140"/>
                          </a:lnTo>
                          <a:lnTo>
                            <a:pt x="313" y="140"/>
                          </a:lnTo>
                          <a:lnTo>
                            <a:pt x="315" y="139"/>
                          </a:lnTo>
                          <a:lnTo>
                            <a:pt x="315" y="140"/>
                          </a:lnTo>
                          <a:lnTo>
                            <a:pt x="315" y="140"/>
                          </a:lnTo>
                          <a:lnTo>
                            <a:pt x="315" y="140"/>
                          </a:lnTo>
                          <a:lnTo>
                            <a:pt x="315" y="140"/>
                          </a:lnTo>
                          <a:lnTo>
                            <a:pt x="315" y="140"/>
                          </a:lnTo>
                          <a:lnTo>
                            <a:pt x="315" y="144"/>
                          </a:lnTo>
                          <a:lnTo>
                            <a:pt x="316" y="144"/>
                          </a:lnTo>
                          <a:lnTo>
                            <a:pt x="316" y="142"/>
                          </a:lnTo>
                          <a:lnTo>
                            <a:pt x="325" y="144"/>
                          </a:lnTo>
                          <a:lnTo>
                            <a:pt x="325" y="145"/>
                          </a:lnTo>
                          <a:lnTo>
                            <a:pt x="326" y="145"/>
                          </a:lnTo>
                          <a:lnTo>
                            <a:pt x="328" y="144"/>
                          </a:lnTo>
                          <a:lnTo>
                            <a:pt x="328" y="144"/>
                          </a:lnTo>
                          <a:lnTo>
                            <a:pt x="329" y="145"/>
                          </a:lnTo>
                          <a:lnTo>
                            <a:pt x="330" y="145"/>
                          </a:lnTo>
                          <a:lnTo>
                            <a:pt x="333" y="147"/>
                          </a:lnTo>
                          <a:lnTo>
                            <a:pt x="332" y="144"/>
                          </a:lnTo>
                          <a:lnTo>
                            <a:pt x="333" y="144"/>
                          </a:lnTo>
                          <a:lnTo>
                            <a:pt x="334" y="143"/>
                          </a:lnTo>
                          <a:lnTo>
                            <a:pt x="336" y="144"/>
                          </a:lnTo>
                          <a:lnTo>
                            <a:pt x="338" y="145"/>
                          </a:lnTo>
                          <a:lnTo>
                            <a:pt x="338" y="145"/>
                          </a:lnTo>
                          <a:lnTo>
                            <a:pt x="338" y="145"/>
                          </a:lnTo>
                          <a:lnTo>
                            <a:pt x="340" y="144"/>
                          </a:lnTo>
                          <a:lnTo>
                            <a:pt x="340" y="144"/>
                          </a:lnTo>
                          <a:lnTo>
                            <a:pt x="340" y="145"/>
                          </a:lnTo>
                          <a:lnTo>
                            <a:pt x="343" y="145"/>
                          </a:lnTo>
                          <a:lnTo>
                            <a:pt x="343" y="144"/>
                          </a:lnTo>
                          <a:lnTo>
                            <a:pt x="347" y="143"/>
                          </a:lnTo>
                          <a:lnTo>
                            <a:pt x="350" y="143"/>
                          </a:lnTo>
                          <a:lnTo>
                            <a:pt x="353" y="143"/>
                          </a:lnTo>
                          <a:lnTo>
                            <a:pt x="357" y="143"/>
                          </a:lnTo>
                          <a:lnTo>
                            <a:pt x="357" y="140"/>
                          </a:lnTo>
                          <a:lnTo>
                            <a:pt x="362" y="140"/>
                          </a:lnTo>
                          <a:lnTo>
                            <a:pt x="362" y="140"/>
                          </a:lnTo>
                          <a:lnTo>
                            <a:pt x="362" y="140"/>
                          </a:lnTo>
                          <a:lnTo>
                            <a:pt x="364" y="139"/>
                          </a:lnTo>
                          <a:lnTo>
                            <a:pt x="366" y="139"/>
                          </a:lnTo>
                          <a:lnTo>
                            <a:pt x="367" y="139"/>
                          </a:lnTo>
                          <a:lnTo>
                            <a:pt x="367" y="140"/>
                          </a:lnTo>
                          <a:lnTo>
                            <a:pt x="368" y="140"/>
                          </a:lnTo>
                          <a:lnTo>
                            <a:pt x="368" y="142"/>
                          </a:lnTo>
                          <a:lnTo>
                            <a:pt x="370" y="142"/>
                          </a:lnTo>
                          <a:lnTo>
                            <a:pt x="371" y="142"/>
                          </a:lnTo>
                          <a:lnTo>
                            <a:pt x="372" y="140"/>
                          </a:lnTo>
                          <a:lnTo>
                            <a:pt x="372" y="140"/>
                          </a:lnTo>
                          <a:lnTo>
                            <a:pt x="383" y="140"/>
                          </a:lnTo>
                          <a:lnTo>
                            <a:pt x="383" y="143"/>
                          </a:lnTo>
                          <a:lnTo>
                            <a:pt x="384" y="143"/>
                          </a:lnTo>
                          <a:lnTo>
                            <a:pt x="385" y="144"/>
                          </a:lnTo>
                          <a:lnTo>
                            <a:pt x="388" y="144"/>
                          </a:lnTo>
                          <a:lnTo>
                            <a:pt x="391" y="144"/>
                          </a:lnTo>
                          <a:lnTo>
                            <a:pt x="391" y="144"/>
                          </a:lnTo>
                          <a:lnTo>
                            <a:pt x="392" y="143"/>
                          </a:lnTo>
                          <a:lnTo>
                            <a:pt x="392" y="143"/>
                          </a:lnTo>
                          <a:lnTo>
                            <a:pt x="392" y="144"/>
                          </a:lnTo>
                          <a:lnTo>
                            <a:pt x="395" y="144"/>
                          </a:lnTo>
                          <a:lnTo>
                            <a:pt x="395" y="145"/>
                          </a:lnTo>
                          <a:lnTo>
                            <a:pt x="397" y="145"/>
                          </a:lnTo>
                          <a:lnTo>
                            <a:pt x="397" y="147"/>
                          </a:lnTo>
                          <a:lnTo>
                            <a:pt x="400" y="147"/>
                          </a:lnTo>
                          <a:lnTo>
                            <a:pt x="400" y="147"/>
                          </a:lnTo>
                          <a:lnTo>
                            <a:pt x="401" y="148"/>
                          </a:lnTo>
                          <a:lnTo>
                            <a:pt x="401" y="148"/>
                          </a:lnTo>
                          <a:lnTo>
                            <a:pt x="402" y="148"/>
                          </a:lnTo>
                          <a:lnTo>
                            <a:pt x="402" y="148"/>
                          </a:lnTo>
                          <a:lnTo>
                            <a:pt x="402" y="149"/>
                          </a:lnTo>
                          <a:lnTo>
                            <a:pt x="404" y="151"/>
                          </a:lnTo>
                          <a:lnTo>
                            <a:pt x="404" y="151"/>
                          </a:lnTo>
                          <a:lnTo>
                            <a:pt x="404" y="151"/>
                          </a:lnTo>
                          <a:lnTo>
                            <a:pt x="404" y="152"/>
                          </a:lnTo>
                          <a:lnTo>
                            <a:pt x="402" y="152"/>
                          </a:lnTo>
                          <a:lnTo>
                            <a:pt x="402" y="153"/>
                          </a:lnTo>
                          <a:lnTo>
                            <a:pt x="401" y="153"/>
                          </a:lnTo>
                          <a:lnTo>
                            <a:pt x="397" y="157"/>
                          </a:lnTo>
                          <a:lnTo>
                            <a:pt x="396" y="156"/>
                          </a:lnTo>
                          <a:lnTo>
                            <a:pt x="396" y="159"/>
                          </a:lnTo>
                          <a:lnTo>
                            <a:pt x="397" y="159"/>
                          </a:lnTo>
                          <a:lnTo>
                            <a:pt x="397" y="160"/>
                          </a:lnTo>
                          <a:lnTo>
                            <a:pt x="396" y="161"/>
                          </a:lnTo>
                          <a:lnTo>
                            <a:pt x="396" y="162"/>
                          </a:lnTo>
                          <a:lnTo>
                            <a:pt x="385" y="162"/>
                          </a:lnTo>
                          <a:lnTo>
                            <a:pt x="385" y="164"/>
                          </a:lnTo>
                          <a:lnTo>
                            <a:pt x="381" y="164"/>
                          </a:lnTo>
                          <a:lnTo>
                            <a:pt x="381" y="162"/>
                          </a:lnTo>
                          <a:lnTo>
                            <a:pt x="380" y="162"/>
                          </a:lnTo>
                          <a:lnTo>
                            <a:pt x="379" y="164"/>
                          </a:lnTo>
                          <a:lnTo>
                            <a:pt x="379" y="164"/>
                          </a:lnTo>
                          <a:lnTo>
                            <a:pt x="377" y="161"/>
                          </a:lnTo>
                          <a:lnTo>
                            <a:pt x="376" y="161"/>
                          </a:lnTo>
                          <a:lnTo>
                            <a:pt x="376" y="162"/>
                          </a:lnTo>
                          <a:lnTo>
                            <a:pt x="374" y="164"/>
                          </a:lnTo>
                          <a:lnTo>
                            <a:pt x="374" y="162"/>
                          </a:lnTo>
                          <a:lnTo>
                            <a:pt x="371" y="162"/>
                          </a:lnTo>
                          <a:lnTo>
                            <a:pt x="371" y="161"/>
                          </a:lnTo>
                          <a:lnTo>
                            <a:pt x="370" y="159"/>
                          </a:lnTo>
                          <a:lnTo>
                            <a:pt x="368" y="159"/>
                          </a:lnTo>
                          <a:lnTo>
                            <a:pt x="368" y="160"/>
                          </a:lnTo>
                          <a:lnTo>
                            <a:pt x="368" y="160"/>
                          </a:lnTo>
                          <a:lnTo>
                            <a:pt x="368" y="160"/>
                          </a:lnTo>
                          <a:lnTo>
                            <a:pt x="368" y="160"/>
                          </a:lnTo>
                          <a:lnTo>
                            <a:pt x="368" y="160"/>
                          </a:lnTo>
                          <a:lnTo>
                            <a:pt x="368" y="161"/>
                          </a:lnTo>
                          <a:lnTo>
                            <a:pt x="368" y="161"/>
                          </a:lnTo>
                          <a:lnTo>
                            <a:pt x="368" y="161"/>
                          </a:lnTo>
                          <a:lnTo>
                            <a:pt x="368" y="162"/>
                          </a:lnTo>
                          <a:lnTo>
                            <a:pt x="368" y="164"/>
                          </a:lnTo>
                          <a:lnTo>
                            <a:pt x="367" y="164"/>
                          </a:lnTo>
                          <a:lnTo>
                            <a:pt x="367" y="164"/>
                          </a:lnTo>
                          <a:lnTo>
                            <a:pt x="364" y="164"/>
                          </a:lnTo>
                          <a:lnTo>
                            <a:pt x="364" y="164"/>
                          </a:lnTo>
                          <a:lnTo>
                            <a:pt x="364" y="164"/>
                          </a:lnTo>
                          <a:lnTo>
                            <a:pt x="363" y="164"/>
                          </a:lnTo>
                          <a:lnTo>
                            <a:pt x="363" y="164"/>
                          </a:lnTo>
                          <a:lnTo>
                            <a:pt x="363" y="164"/>
                          </a:lnTo>
                          <a:lnTo>
                            <a:pt x="357" y="164"/>
                          </a:lnTo>
                          <a:lnTo>
                            <a:pt x="357" y="164"/>
                          </a:lnTo>
                          <a:lnTo>
                            <a:pt x="355" y="164"/>
                          </a:lnTo>
                          <a:lnTo>
                            <a:pt x="353" y="164"/>
                          </a:lnTo>
                          <a:lnTo>
                            <a:pt x="351" y="164"/>
                          </a:lnTo>
                          <a:lnTo>
                            <a:pt x="351" y="164"/>
                          </a:lnTo>
                          <a:lnTo>
                            <a:pt x="351" y="164"/>
                          </a:lnTo>
                          <a:lnTo>
                            <a:pt x="350" y="165"/>
                          </a:lnTo>
                          <a:lnTo>
                            <a:pt x="349" y="165"/>
                          </a:lnTo>
                          <a:lnTo>
                            <a:pt x="349" y="162"/>
                          </a:lnTo>
                          <a:lnTo>
                            <a:pt x="347" y="162"/>
                          </a:lnTo>
                          <a:lnTo>
                            <a:pt x="347" y="164"/>
                          </a:lnTo>
                          <a:lnTo>
                            <a:pt x="347" y="164"/>
                          </a:lnTo>
                          <a:lnTo>
                            <a:pt x="346" y="165"/>
                          </a:lnTo>
                          <a:lnTo>
                            <a:pt x="340" y="165"/>
                          </a:lnTo>
                          <a:lnTo>
                            <a:pt x="340" y="162"/>
                          </a:lnTo>
                          <a:lnTo>
                            <a:pt x="340" y="161"/>
                          </a:lnTo>
                          <a:lnTo>
                            <a:pt x="336" y="162"/>
                          </a:lnTo>
                          <a:lnTo>
                            <a:pt x="336" y="165"/>
                          </a:lnTo>
                          <a:lnTo>
                            <a:pt x="330" y="165"/>
                          </a:lnTo>
                          <a:lnTo>
                            <a:pt x="330" y="165"/>
                          </a:lnTo>
                          <a:lnTo>
                            <a:pt x="330" y="164"/>
                          </a:lnTo>
                          <a:lnTo>
                            <a:pt x="329" y="164"/>
                          </a:lnTo>
                          <a:lnTo>
                            <a:pt x="329" y="164"/>
                          </a:lnTo>
                          <a:lnTo>
                            <a:pt x="326" y="164"/>
                          </a:lnTo>
                          <a:lnTo>
                            <a:pt x="326" y="165"/>
                          </a:lnTo>
                          <a:lnTo>
                            <a:pt x="321" y="165"/>
                          </a:lnTo>
                          <a:lnTo>
                            <a:pt x="321" y="164"/>
                          </a:lnTo>
                          <a:lnTo>
                            <a:pt x="320" y="162"/>
                          </a:lnTo>
                          <a:lnTo>
                            <a:pt x="320" y="161"/>
                          </a:lnTo>
                          <a:lnTo>
                            <a:pt x="320" y="160"/>
                          </a:lnTo>
                          <a:lnTo>
                            <a:pt x="320" y="159"/>
                          </a:lnTo>
                          <a:lnTo>
                            <a:pt x="320" y="159"/>
                          </a:lnTo>
                          <a:lnTo>
                            <a:pt x="319" y="159"/>
                          </a:lnTo>
                          <a:lnTo>
                            <a:pt x="319" y="159"/>
                          </a:lnTo>
                          <a:lnTo>
                            <a:pt x="319" y="159"/>
                          </a:lnTo>
                          <a:lnTo>
                            <a:pt x="317" y="160"/>
                          </a:lnTo>
                          <a:lnTo>
                            <a:pt x="317" y="160"/>
                          </a:lnTo>
                          <a:lnTo>
                            <a:pt x="316" y="160"/>
                          </a:lnTo>
                          <a:lnTo>
                            <a:pt x="315" y="164"/>
                          </a:lnTo>
                          <a:lnTo>
                            <a:pt x="312" y="164"/>
                          </a:lnTo>
                          <a:lnTo>
                            <a:pt x="309" y="165"/>
                          </a:lnTo>
                          <a:lnTo>
                            <a:pt x="305" y="165"/>
                          </a:lnTo>
                          <a:lnTo>
                            <a:pt x="303" y="166"/>
                          </a:lnTo>
                          <a:lnTo>
                            <a:pt x="303" y="164"/>
                          </a:lnTo>
                          <a:lnTo>
                            <a:pt x="299" y="164"/>
                          </a:lnTo>
                          <a:lnTo>
                            <a:pt x="299" y="165"/>
                          </a:lnTo>
                          <a:lnTo>
                            <a:pt x="299" y="165"/>
                          </a:lnTo>
                          <a:lnTo>
                            <a:pt x="298" y="165"/>
                          </a:lnTo>
                          <a:lnTo>
                            <a:pt x="298" y="166"/>
                          </a:lnTo>
                          <a:lnTo>
                            <a:pt x="295" y="166"/>
                          </a:lnTo>
                          <a:lnTo>
                            <a:pt x="294" y="166"/>
                          </a:lnTo>
                          <a:lnTo>
                            <a:pt x="294" y="166"/>
                          </a:lnTo>
                          <a:lnTo>
                            <a:pt x="294" y="166"/>
                          </a:lnTo>
                          <a:lnTo>
                            <a:pt x="294" y="165"/>
                          </a:lnTo>
                          <a:lnTo>
                            <a:pt x="294" y="164"/>
                          </a:lnTo>
                          <a:lnTo>
                            <a:pt x="295" y="162"/>
                          </a:lnTo>
                          <a:lnTo>
                            <a:pt x="295" y="161"/>
                          </a:lnTo>
                          <a:lnTo>
                            <a:pt x="294" y="160"/>
                          </a:lnTo>
                          <a:lnTo>
                            <a:pt x="294" y="157"/>
                          </a:lnTo>
                          <a:lnTo>
                            <a:pt x="292" y="157"/>
                          </a:lnTo>
                          <a:lnTo>
                            <a:pt x="292" y="156"/>
                          </a:lnTo>
                          <a:lnTo>
                            <a:pt x="292" y="156"/>
                          </a:lnTo>
                          <a:lnTo>
                            <a:pt x="294" y="155"/>
                          </a:lnTo>
                          <a:lnTo>
                            <a:pt x="294" y="149"/>
                          </a:lnTo>
                          <a:lnTo>
                            <a:pt x="294" y="149"/>
                          </a:lnTo>
                          <a:lnTo>
                            <a:pt x="295" y="147"/>
                          </a:lnTo>
                          <a:lnTo>
                            <a:pt x="295" y="147"/>
                          </a:lnTo>
                          <a:lnTo>
                            <a:pt x="295" y="142"/>
                          </a:lnTo>
                          <a:lnTo>
                            <a:pt x="292" y="142"/>
                          </a:lnTo>
                          <a:lnTo>
                            <a:pt x="292" y="140"/>
                          </a:lnTo>
                          <a:lnTo>
                            <a:pt x="292" y="139"/>
                          </a:lnTo>
                          <a:lnTo>
                            <a:pt x="291" y="139"/>
                          </a:lnTo>
                          <a:lnTo>
                            <a:pt x="291" y="138"/>
                          </a:lnTo>
                          <a:lnTo>
                            <a:pt x="290" y="138"/>
                          </a:lnTo>
                          <a:lnTo>
                            <a:pt x="290" y="138"/>
                          </a:lnTo>
                          <a:lnTo>
                            <a:pt x="290" y="138"/>
                          </a:lnTo>
                          <a:lnTo>
                            <a:pt x="290" y="138"/>
                          </a:lnTo>
                          <a:lnTo>
                            <a:pt x="288" y="138"/>
                          </a:lnTo>
                          <a:lnTo>
                            <a:pt x="288" y="136"/>
                          </a:lnTo>
                          <a:lnTo>
                            <a:pt x="287" y="136"/>
                          </a:lnTo>
                          <a:lnTo>
                            <a:pt x="287" y="135"/>
                          </a:lnTo>
                          <a:lnTo>
                            <a:pt x="285" y="135"/>
                          </a:lnTo>
                          <a:lnTo>
                            <a:pt x="285" y="135"/>
                          </a:lnTo>
                          <a:lnTo>
                            <a:pt x="281" y="135"/>
                          </a:lnTo>
                          <a:lnTo>
                            <a:pt x="281" y="132"/>
                          </a:lnTo>
                          <a:lnTo>
                            <a:pt x="278" y="132"/>
                          </a:lnTo>
                          <a:lnTo>
                            <a:pt x="278" y="135"/>
                          </a:lnTo>
                          <a:lnTo>
                            <a:pt x="277" y="135"/>
                          </a:lnTo>
                          <a:lnTo>
                            <a:pt x="277" y="136"/>
                          </a:lnTo>
                          <a:lnTo>
                            <a:pt x="274" y="136"/>
                          </a:lnTo>
                          <a:lnTo>
                            <a:pt x="273" y="135"/>
                          </a:lnTo>
                          <a:lnTo>
                            <a:pt x="270" y="134"/>
                          </a:lnTo>
                          <a:lnTo>
                            <a:pt x="268" y="132"/>
                          </a:lnTo>
                          <a:lnTo>
                            <a:pt x="262" y="132"/>
                          </a:lnTo>
                          <a:lnTo>
                            <a:pt x="262" y="132"/>
                          </a:lnTo>
                          <a:lnTo>
                            <a:pt x="260" y="132"/>
                          </a:lnTo>
                          <a:lnTo>
                            <a:pt x="260" y="131"/>
                          </a:lnTo>
                          <a:lnTo>
                            <a:pt x="258" y="130"/>
                          </a:lnTo>
                          <a:lnTo>
                            <a:pt x="258" y="128"/>
                          </a:lnTo>
                          <a:lnTo>
                            <a:pt x="257" y="128"/>
                          </a:lnTo>
                          <a:lnTo>
                            <a:pt x="257" y="128"/>
                          </a:lnTo>
                          <a:lnTo>
                            <a:pt x="257" y="128"/>
                          </a:lnTo>
                          <a:lnTo>
                            <a:pt x="257" y="127"/>
                          </a:lnTo>
                          <a:lnTo>
                            <a:pt x="256" y="127"/>
                          </a:lnTo>
                          <a:lnTo>
                            <a:pt x="256" y="127"/>
                          </a:lnTo>
                          <a:lnTo>
                            <a:pt x="254" y="126"/>
                          </a:lnTo>
                          <a:lnTo>
                            <a:pt x="254" y="126"/>
                          </a:lnTo>
                          <a:lnTo>
                            <a:pt x="254" y="126"/>
                          </a:lnTo>
                          <a:lnTo>
                            <a:pt x="254" y="126"/>
                          </a:lnTo>
                          <a:lnTo>
                            <a:pt x="253" y="126"/>
                          </a:lnTo>
                          <a:lnTo>
                            <a:pt x="253" y="125"/>
                          </a:lnTo>
                          <a:lnTo>
                            <a:pt x="254" y="123"/>
                          </a:lnTo>
                          <a:lnTo>
                            <a:pt x="256" y="122"/>
                          </a:lnTo>
                          <a:lnTo>
                            <a:pt x="257" y="121"/>
                          </a:lnTo>
                          <a:lnTo>
                            <a:pt x="258" y="121"/>
                          </a:lnTo>
                          <a:lnTo>
                            <a:pt x="260" y="121"/>
                          </a:lnTo>
                          <a:close/>
                          <a:moveTo>
                            <a:pt x="134" y="119"/>
                          </a:moveTo>
                          <a:lnTo>
                            <a:pt x="134" y="119"/>
                          </a:lnTo>
                          <a:lnTo>
                            <a:pt x="135" y="122"/>
                          </a:lnTo>
                          <a:lnTo>
                            <a:pt x="138" y="123"/>
                          </a:lnTo>
                          <a:lnTo>
                            <a:pt x="137" y="125"/>
                          </a:lnTo>
                          <a:lnTo>
                            <a:pt x="137" y="125"/>
                          </a:lnTo>
                          <a:lnTo>
                            <a:pt x="137" y="126"/>
                          </a:lnTo>
                          <a:lnTo>
                            <a:pt x="138" y="127"/>
                          </a:lnTo>
                          <a:lnTo>
                            <a:pt x="139" y="128"/>
                          </a:lnTo>
                          <a:lnTo>
                            <a:pt x="139" y="130"/>
                          </a:lnTo>
                          <a:lnTo>
                            <a:pt x="142" y="130"/>
                          </a:lnTo>
                          <a:lnTo>
                            <a:pt x="143" y="131"/>
                          </a:lnTo>
                          <a:lnTo>
                            <a:pt x="144" y="131"/>
                          </a:lnTo>
                          <a:lnTo>
                            <a:pt x="146" y="134"/>
                          </a:lnTo>
                          <a:lnTo>
                            <a:pt x="147" y="135"/>
                          </a:lnTo>
                          <a:lnTo>
                            <a:pt x="147" y="134"/>
                          </a:lnTo>
                          <a:lnTo>
                            <a:pt x="147" y="134"/>
                          </a:lnTo>
                          <a:lnTo>
                            <a:pt x="148" y="134"/>
                          </a:lnTo>
                          <a:lnTo>
                            <a:pt x="150" y="132"/>
                          </a:lnTo>
                          <a:lnTo>
                            <a:pt x="150" y="131"/>
                          </a:lnTo>
                          <a:lnTo>
                            <a:pt x="152" y="131"/>
                          </a:lnTo>
                          <a:lnTo>
                            <a:pt x="152" y="134"/>
                          </a:lnTo>
                          <a:lnTo>
                            <a:pt x="154" y="135"/>
                          </a:lnTo>
                          <a:lnTo>
                            <a:pt x="152" y="136"/>
                          </a:lnTo>
                          <a:lnTo>
                            <a:pt x="152" y="136"/>
                          </a:lnTo>
                          <a:lnTo>
                            <a:pt x="152" y="139"/>
                          </a:lnTo>
                          <a:lnTo>
                            <a:pt x="151" y="140"/>
                          </a:lnTo>
                          <a:lnTo>
                            <a:pt x="151" y="142"/>
                          </a:lnTo>
                          <a:lnTo>
                            <a:pt x="152" y="142"/>
                          </a:lnTo>
                          <a:lnTo>
                            <a:pt x="152" y="139"/>
                          </a:lnTo>
                          <a:lnTo>
                            <a:pt x="152" y="139"/>
                          </a:lnTo>
                          <a:lnTo>
                            <a:pt x="154" y="139"/>
                          </a:lnTo>
                          <a:lnTo>
                            <a:pt x="154" y="139"/>
                          </a:lnTo>
                          <a:lnTo>
                            <a:pt x="154" y="139"/>
                          </a:lnTo>
                          <a:lnTo>
                            <a:pt x="154" y="138"/>
                          </a:lnTo>
                          <a:lnTo>
                            <a:pt x="156" y="138"/>
                          </a:lnTo>
                          <a:lnTo>
                            <a:pt x="156" y="140"/>
                          </a:lnTo>
                          <a:lnTo>
                            <a:pt x="158" y="143"/>
                          </a:lnTo>
                          <a:lnTo>
                            <a:pt x="158" y="144"/>
                          </a:lnTo>
                          <a:lnTo>
                            <a:pt x="158" y="144"/>
                          </a:lnTo>
                          <a:lnTo>
                            <a:pt x="158" y="144"/>
                          </a:lnTo>
                          <a:lnTo>
                            <a:pt x="159" y="143"/>
                          </a:lnTo>
                          <a:lnTo>
                            <a:pt x="159" y="143"/>
                          </a:lnTo>
                          <a:lnTo>
                            <a:pt x="159" y="140"/>
                          </a:lnTo>
                          <a:lnTo>
                            <a:pt x="160" y="140"/>
                          </a:lnTo>
                          <a:lnTo>
                            <a:pt x="160" y="139"/>
                          </a:lnTo>
                          <a:lnTo>
                            <a:pt x="161" y="138"/>
                          </a:lnTo>
                          <a:lnTo>
                            <a:pt x="160" y="136"/>
                          </a:lnTo>
                          <a:lnTo>
                            <a:pt x="160" y="135"/>
                          </a:lnTo>
                          <a:lnTo>
                            <a:pt x="160" y="132"/>
                          </a:lnTo>
                          <a:lnTo>
                            <a:pt x="160" y="132"/>
                          </a:lnTo>
                          <a:lnTo>
                            <a:pt x="160" y="132"/>
                          </a:lnTo>
                          <a:lnTo>
                            <a:pt x="163" y="132"/>
                          </a:lnTo>
                          <a:lnTo>
                            <a:pt x="164" y="134"/>
                          </a:lnTo>
                          <a:lnTo>
                            <a:pt x="164" y="135"/>
                          </a:lnTo>
                          <a:lnTo>
                            <a:pt x="165" y="135"/>
                          </a:lnTo>
                          <a:lnTo>
                            <a:pt x="165" y="136"/>
                          </a:lnTo>
                          <a:lnTo>
                            <a:pt x="167" y="136"/>
                          </a:lnTo>
                          <a:lnTo>
                            <a:pt x="167" y="139"/>
                          </a:lnTo>
                          <a:lnTo>
                            <a:pt x="167" y="139"/>
                          </a:lnTo>
                          <a:lnTo>
                            <a:pt x="169" y="151"/>
                          </a:lnTo>
                          <a:lnTo>
                            <a:pt x="167" y="152"/>
                          </a:lnTo>
                          <a:lnTo>
                            <a:pt x="164" y="153"/>
                          </a:lnTo>
                          <a:lnTo>
                            <a:pt x="164" y="153"/>
                          </a:lnTo>
                          <a:lnTo>
                            <a:pt x="161" y="153"/>
                          </a:lnTo>
                          <a:lnTo>
                            <a:pt x="161" y="153"/>
                          </a:lnTo>
                          <a:lnTo>
                            <a:pt x="159" y="153"/>
                          </a:lnTo>
                          <a:lnTo>
                            <a:pt x="159" y="153"/>
                          </a:lnTo>
                          <a:lnTo>
                            <a:pt x="154" y="153"/>
                          </a:lnTo>
                          <a:lnTo>
                            <a:pt x="154" y="153"/>
                          </a:lnTo>
                          <a:lnTo>
                            <a:pt x="151" y="152"/>
                          </a:lnTo>
                          <a:lnTo>
                            <a:pt x="151" y="153"/>
                          </a:lnTo>
                          <a:lnTo>
                            <a:pt x="150" y="155"/>
                          </a:lnTo>
                          <a:lnTo>
                            <a:pt x="150" y="156"/>
                          </a:lnTo>
                          <a:lnTo>
                            <a:pt x="142" y="156"/>
                          </a:lnTo>
                          <a:lnTo>
                            <a:pt x="142" y="153"/>
                          </a:lnTo>
                          <a:lnTo>
                            <a:pt x="141" y="153"/>
                          </a:lnTo>
                          <a:lnTo>
                            <a:pt x="138" y="153"/>
                          </a:lnTo>
                          <a:lnTo>
                            <a:pt x="137" y="155"/>
                          </a:lnTo>
                          <a:lnTo>
                            <a:pt x="137" y="156"/>
                          </a:lnTo>
                          <a:lnTo>
                            <a:pt x="135" y="156"/>
                          </a:lnTo>
                          <a:lnTo>
                            <a:pt x="134" y="156"/>
                          </a:lnTo>
                          <a:lnTo>
                            <a:pt x="133" y="156"/>
                          </a:lnTo>
                          <a:lnTo>
                            <a:pt x="130" y="156"/>
                          </a:lnTo>
                          <a:lnTo>
                            <a:pt x="130" y="156"/>
                          </a:lnTo>
                          <a:lnTo>
                            <a:pt x="126" y="157"/>
                          </a:lnTo>
                          <a:lnTo>
                            <a:pt x="126" y="157"/>
                          </a:lnTo>
                          <a:lnTo>
                            <a:pt x="121" y="157"/>
                          </a:lnTo>
                          <a:lnTo>
                            <a:pt x="121" y="159"/>
                          </a:lnTo>
                          <a:lnTo>
                            <a:pt x="120" y="159"/>
                          </a:lnTo>
                          <a:lnTo>
                            <a:pt x="118" y="160"/>
                          </a:lnTo>
                          <a:lnTo>
                            <a:pt x="117" y="160"/>
                          </a:lnTo>
                          <a:lnTo>
                            <a:pt x="117" y="161"/>
                          </a:lnTo>
                          <a:lnTo>
                            <a:pt x="116" y="162"/>
                          </a:lnTo>
                          <a:lnTo>
                            <a:pt x="116" y="164"/>
                          </a:lnTo>
                          <a:lnTo>
                            <a:pt x="112" y="164"/>
                          </a:lnTo>
                          <a:lnTo>
                            <a:pt x="110" y="166"/>
                          </a:lnTo>
                          <a:lnTo>
                            <a:pt x="105" y="168"/>
                          </a:lnTo>
                          <a:lnTo>
                            <a:pt x="105" y="166"/>
                          </a:lnTo>
                          <a:lnTo>
                            <a:pt x="104" y="166"/>
                          </a:lnTo>
                          <a:lnTo>
                            <a:pt x="104" y="168"/>
                          </a:lnTo>
                          <a:lnTo>
                            <a:pt x="99" y="168"/>
                          </a:lnTo>
                          <a:lnTo>
                            <a:pt x="99" y="166"/>
                          </a:lnTo>
                          <a:lnTo>
                            <a:pt x="96" y="166"/>
                          </a:lnTo>
                          <a:lnTo>
                            <a:pt x="95" y="164"/>
                          </a:lnTo>
                          <a:lnTo>
                            <a:pt x="95" y="161"/>
                          </a:lnTo>
                          <a:lnTo>
                            <a:pt x="96" y="161"/>
                          </a:lnTo>
                          <a:lnTo>
                            <a:pt x="97" y="160"/>
                          </a:lnTo>
                          <a:lnTo>
                            <a:pt x="97" y="160"/>
                          </a:lnTo>
                          <a:lnTo>
                            <a:pt x="99" y="160"/>
                          </a:lnTo>
                          <a:lnTo>
                            <a:pt x="100" y="160"/>
                          </a:lnTo>
                          <a:lnTo>
                            <a:pt x="100" y="160"/>
                          </a:lnTo>
                          <a:lnTo>
                            <a:pt x="103" y="159"/>
                          </a:lnTo>
                          <a:lnTo>
                            <a:pt x="104" y="157"/>
                          </a:lnTo>
                          <a:lnTo>
                            <a:pt x="105" y="157"/>
                          </a:lnTo>
                          <a:lnTo>
                            <a:pt x="105" y="156"/>
                          </a:lnTo>
                          <a:lnTo>
                            <a:pt x="108" y="156"/>
                          </a:lnTo>
                          <a:lnTo>
                            <a:pt x="108" y="156"/>
                          </a:lnTo>
                          <a:lnTo>
                            <a:pt x="113" y="155"/>
                          </a:lnTo>
                          <a:lnTo>
                            <a:pt x="113" y="156"/>
                          </a:lnTo>
                          <a:lnTo>
                            <a:pt x="117" y="156"/>
                          </a:lnTo>
                          <a:lnTo>
                            <a:pt x="117" y="155"/>
                          </a:lnTo>
                          <a:lnTo>
                            <a:pt x="118" y="155"/>
                          </a:lnTo>
                          <a:lnTo>
                            <a:pt x="121" y="153"/>
                          </a:lnTo>
                          <a:lnTo>
                            <a:pt x="124" y="152"/>
                          </a:lnTo>
                          <a:lnTo>
                            <a:pt x="124" y="149"/>
                          </a:lnTo>
                          <a:lnTo>
                            <a:pt x="125" y="149"/>
                          </a:lnTo>
                          <a:lnTo>
                            <a:pt x="125" y="147"/>
                          </a:lnTo>
                          <a:lnTo>
                            <a:pt x="124" y="147"/>
                          </a:lnTo>
                          <a:lnTo>
                            <a:pt x="124" y="147"/>
                          </a:lnTo>
                          <a:lnTo>
                            <a:pt x="122" y="147"/>
                          </a:lnTo>
                          <a:lnTo>
                            <a:pt x="122" y="149"/>
                          </a:lnTo>
                          <a:lnTo>
                            <a:pt x="122" y="149"/>
                          </a:lnTo>
                          <a:lnTo>
                            <a:pt x="121" y="151"/>
                          </a:lnTo>
                          <a:lnTo>
                            <a:pt x="120" y="151"/>
                          </a:lnTo>
                          <a:lnTo>
                            <a:pt x="120" y="151"/>
                          </a:lnTo>
                          <a:lnTo>
                            <a:pt x="118" y="151"/>
                          </a:lnTo>
                          <a:lnTo>
                            <a:pt x="117" y="151"/>
                          </a:lnTo>
                          <a:lnTo>
                            <a:pt x="117" y="149"/>
                          </a:lnTo>
                          <a:lnTo>
                            <a:pt x="113" y="151"/>
                          </a:lnTo>
                          <a:lnTo>
                            <a:pt x="112" y="148"/>
                          </a:lnTo>
                          <a:lnTo>
                            <a:pt x="112" y="148"/>
                          </a:lnTo>
                          <a:lnTo>
                            <a:pt x="110" y="149"/>
                          </a:lnTo>
                          <a:lnTo>
                            <a:pt x="110" y="149"/>
                          </a:lnTo>
                          <a:lnTo>
                            <a:pt x="108" y="148"/>
                          </a:lnTo>
                          <a:lnTo>
                            <a:pt x="107" y="151"/>
                          </a:lnTo>
                          <a:lnTo>
                            <a:pt x="100" y="152"/>
                          </a:lnTo>
                          <a:lnTo>
                            <a:pt x="99" y="151"/>
                          </a:lnTo>
                          <a:lnTo>
                            <a:pt x="99" y="151"/>
                          </a:lnTo>
                          <a:lnTo>
                            <a:pt x="97" y="152"/>
                          </a:lnTo>
                          <a:lnTo>
                            <a:pt x="96" y="152"/>
                          </a:lnTo>
                          <a:lnTo>
                            <a:pt x="93" y="152"/>
                          </a:lnTo>
                          <a:lnTo>
                            <a:pt x="93" y="148"/>
                          </a:lnTo>
                          <a:lnTo>
                            <a:pt x="95" y="144"/>
                          </a:lnTo>
                          <a:lnTo>
                            <a:pt x="93" y="144"/>
                          </a:lnTo>
                          <a:lnTo>
                            <a:pt x="91" y="143"/>
                          </a:lnTo>
                          <a:lnTo>
                            <a:pt x="92" y="148"/>
                          </a:lnTo>
                          <a:lnTo>
                            <a:pt x="91" y="148"/>
                          </a:lnTo>
                          <a:lnTo>
                            <a:pt x="91" y="153"/>
                          </a:lnTo>
                          <a:lnTo>
                            <a:pt x="89" y="153"/>
                          </a:lnTo>
                          <a:lnTo>
                            <a:pt x="88" y="155"/>
                          </a:lnTo>
                          <a:lnTo>
                            <a:pt x="88" y="156"/>
                          </a:lnTo>
                          <a:lnTo>
                            <a:pt x="86" y="156"/>
                          </a:lnTo>
                          <a:lnTo>
                            <a:pt x="86" y="155"/>
                          </a:lnTo>
                          <a:lnTo>
                            <a:pt x="86" y="155"/>
                          </a:lnTo>
                          <a:lnTo>
                            <a:pt x="86" y="152"/>
                          </a:lnTo>
                          <a:lnTo>
                            <a:pt x="86" y="152"/>
                          </a:lnTo>
                          <a:lnTo>
                            <a:pt x="86" y="152"/>
                          </a:lnTo>
                          <a:lnTo>
                            <a:pt x="86" y="151"/>
                          </a:lnTo>
                          <a:lnTo>
                            <a:pt x="83" y="151"/>
                          </a:lnTo>
                          <a:lnTo>
                            <a:pt x="83" y="155"/>
                          </a:lnTo>
                          <a:lnTo>
                            <a:pt x="82" y="155"/>
                          </a:lnTo>
                          <a:lnTo>
                            <a:pt x="82" y="152"/>
                          </a:lnTo>
                          <a:lnTo>
                            <a:pt x="79" y="152"/>
                          </a:lnTo>
                          <a:lnTo>
                            <a:pt x="79" y="152"/>
                          </a:lnTo>
                          <a:lnTo>
                            <a:pt x="78" y="152"/>
                          </a:lnTo>
                          <a:lnTo>
                            <a:pt x="78" y="153"/>
                          </a:lnTo>
                          <a:lnTo>
                            <a:pt x="74" y="153"/>
                          </a:lnTo>
                          <a:lnTo>
                            <a:pt x="74" y="153"/>
                          </a:lnTo>
                          <a:lnTo>
                            <a:pt x="72" y="153"/>
                          </a:lnTo>
                          <a:lnTo>
                            <a:pt x="72" y="153"/>
                          </a:lnTo>
                          <a:lnTo>
                            <a:pt x="72" y="153"/>
                          </a:lnTo>
                          <a:lnTo>
                            <a:pt x="71" y="153"/>
                          </a:lnTo>
                          <a:lnTo>
                            <a:pt x="70" y="152"/>
                          </a:lnTo>
                          <a:lnTo>
                            <a:pt x="69" y="151"/>
                          </a:lnTo>
                          <a:lnTo>
                            <a:pt x="70" y="151"/>
                          </a:lnTo>
                          <a:lnTo>
                            <a:pt x="70" y="149"/>
                          </a:lnTo>
                          <a:lnTo>
                            <a:pt x="70" y="149"/>
                          </a:lnTo>
                          <a:lnTo>
                            <a:pt x="72" y="149"/>
                          </a:lnTo>
                          <a:lnTo>
                            <a:pt x="75" y="148"/>
                          </a:lnTo>
                          <a:lnTo>
                            <a:pt x="78" y="147"/>
                          </a:lnTo>
                          <a:lnTo>
                            <a:pt x="80" y="145"/>
                          </a:lnTo>
                          <a:lnTo>
                            <a:pt x="79" y="145"/>
                          </a:lnTo>
                          <a:lnTo>
                            <a:pt x="78" y="147"/>
                          </a:lnTo>
                          <a:lnTo>
                            <a:pt x="75" y="147"/>
                          </a:lnTo>
                          <a:lnTo>
                            <a:pt x="72" y="147"/>
                          </a:lnTo>
                          <a:lnTo>
                            <a:pt x="71" y="147"/>
                          </a:lnTo>
                          <a:lnTo>
                            <a:pt x="71" y="145"/>
                          </a:lnTo>
                          <a:lnTo>
                            <a:pt x="71" y="144"/>
                          </a:lnTo>
                          <a:lnTo>
                            <a:pt x="72" y="143"/>
                          </a:lnTo>
                          <a:lnTo>
                            <a:pt x="72" y="143"/>
                          </a:lnTo>
                          <a:lnTo>
                            <a:pt x="74" y="143"/>
                          </a:lnTo>
                          <a:lnTo>
                            <a:pt x="75" y="144"/>
                          </a:lnTo>
                          <a:lnTo>
                            <a:pt x="76" y="143"/>
                          </a:lnTo>
                          <a:lnTo>
                            <a:pt x="78" y="143"/>
                          </a:lnTo>
                          <a:lnTo>
                            <a:pt x="80" y="142"/>
                          </a:lnTo>
                          <a:lnTo>
                            <a:pt x="80" y="140"/>
                          </a:lnTo>
                          <a:lnTo>
                            <a:pt x="76" y="140"/>
                          </a:lnTo>
                          <a:lnTo>
                            <a:pt x="76" y="135"/>
                          </a:lnTo>
                          <a:lnTo>
                            <a:pt x="78" y="135"/>
                          </a:lnTo>
                          <a:lnTo>
                            <a:pt x="80" y="134"/>
                          </a:lnTo>
                          <a:lnTo>
                            <a:pt x="80" y="135"/>
                          </a:lnTo>
                          <a:lnTo>
                            <a:pt x="83" y="135"/>
                          </a:lnTo>
                          <a:lnTo>
                            <a:pt x="83" y="134"/>
                          </a:lnTo>
                          <a:lnTo>
                            <a:pt x="84" y="132"/>
                          </a:lnTo>
                          <a:lnTo>
                            <a:pt x="86" y="132"/>
                          </a:lnTo>
                          <a:lnTo>
                            <a:pt x="89" y="132"/>
                          </a:lnTo>
                          <a:lnTo>
                            <a:pt x="91" y="135"/>
                          </a:lnTo>
                          <a:lnTo>
                            <a:pt x="91" y="135"/>
                          </a:lnTo>
                          <a:lnTo>
                            <a:pt x="91" y="134"/>
                          </a:lnTo>
                          <a:lnTo>
                            <a:pt x="96" y="134"/>
                          </a:lnTo>
                          <a:lnTo>
                            <a:pt x="96" y="135"/>
                          </a:lnTo>
                          <a:lnTo>
                            <a:pt x="100" y="135"/>
                          </a:lnTo>
                          <a:lnTo>
                            <a:pt x="101" y="136"/>
                          </a:lnTo>
                          <a:lnTo>
                            <a:pt x="104" y="138"/>
                          </a:lnTo>
                          <a:lnTo>
                            <a:pt x="104" y="138"/>
                          </a:lnTo>
                          <a:lnTo>
                            <a:pt x="109" y="138"/>
                          </a:lnTo>
                          <a:lnTo>
                            <a:pt x="109" y="139"/>
                          </a:lnTo>
                          <a:lnTo>
                            <a:pt x="113" y="139"/>
                          </a:lnTo>
                          <a:lnTo>
                            <a:pt x="113" y="140"/>
                          </a:lnTo>
                          <a:lnTo>
                            <a:pt x="114" y="142"/>
                          </a:lnTo>
                          <a:lnTo>
                            <a:pt x="117" y="142"/>
                          </a:lnTo>
                          <a:lnTo>
                            <a:pt x="118" y="144"/>
                          </a:lnTo>
                          <a:lnTo>
                            <a:pt x="138" y="145"/>
                          </a:lnTo>
                          <a:lnTo>
                            <a:pt x="138" y="143"/>
                          </a:lnTo>
                          <a:lnTo>
                            <a:pt x="138" y="142"/>
                          </a:lnTo>
                          <a:lnTo>
                            <a:pt x="137" y="142"/>
                          </a:lnTo>
                          <a:lnTo>
                            <a:pt x="135" y="142"/>
                          </a:lnTo>
                          <a:lnTo>
                            <a:pt x="134" y="142"/>
                          </a:lnTo>
                          <a:lnTo>
                            <a:pt x="134" y="140"/>
                          </a:lnTo>
                          <a:lnTo>
                            <a:pt x="135" y="139"/>
                          </a:lnTo>
                          <a:lnTo>
                            <a:pt x="137" y="136"/>
                          </a:lnTo>
                          <a:lnTo>
                            <a:pt x="130" y="134"/>
                          </a:lnTo>
                          <a:lnTo>
                            <a:pt x="130" y="131"/>
                          </a:lnTo>
                          <a:lnTo>
                            <a:pt x="131" y="131"/>
                          </a:lnTo>
                          <a:lnTo>
                            <a:pt x="131" y="130"/>
                          </a:lnTo>
                          <a:lnTo>
                            <a:pt x="131" y="128"/>
                          </a:lnTo>
                          <a:lnTo>
                            <a:pt x="130" y="127"/>
                          </a:lnTo>
                          <a:lnTo>
                            <a:pt x="133" y="127"/>
                          </a:lnTo>
                          <a:lnTo>
                            <a:pt x="131" y="125"/>
                          </a:lnTo>
                          <a:lnTo>
                            <a:pt x="131" y="123"/>
                          </a:lnTo>
                          <a:lnTo>
                            <a:pt x="131" y="122"/>
                          </a:lnTo>
                          <a:lnTo>
                            <a:pt x="130" y="121"/>
                          </a:lnTo>
                          <a:lnTo>
                            <a:pt x="134" y="122"/>
                          </a:lnTo>
                          <a:lnTo>
                            <a:pt x="134" y="119"/>
                          </a:lnTo>
                          <a:close/>
                          <a:moveTo>
                            <a:pt x="884" y="56"/>
                          </a:moveTo>
                          <a:lnTo>
                            <a:pt x="881" y="58"/>
                          </a:lnTo>
                          <a:lnTo>
                            <a:pt x="879" y="58"/>
                          </a:lnTo>
                          <a:lnTo>
                            <a:pt x="878" y="59"/>
                          </a:lnTo>
                          <a:lnTo>
                            <a:pt x="875" y="59"/>
                          </a:lnTo>
                          <a:lnTo>
                            <a:pt x="875" y="59"/>
                          </a:lnTo>
                          <a:lnTo>
                            <a:pt x="874" y="59"/>
                          </a:lnTo>
                          <a:lnTo>
                            <a:pt x="874" y="60"/>
                          </a:lnTo>
                          <a:lnTo>
                            <a:pt x="870" y="60"/>
                          </a:lnTo>
                          <a:lnTo>
                            <a:pt x="870" y="62"/>
                          </a:lnTo>
                          <a:lnTo>
                            <a:pt x="868" y="62"/>
                          </a:lnTo>
                          <a:lnTo>
                            <a:pt x="868" y="63"/>
                          </a:lnTo>
                          <a:lnTo>
                            <a:pt x="867" y="64"/>
                          </a:lnTo>
                          <a:lnTo>
                            <a:pt x="868" y="64"/>
                          </a:lnTo>
                          <a:lnTo>
                            <a:pt x="870" y="63"/>
                          </a:lnTo>
                          <a:lnTo>
                            <a:pt x="871" y="62"/>
                          </a:lnTo>
                          <a:lnTo>
                            <a:pt x="874" y="60"/>
                          </a:lnTo>
                          <a:lnTo>
                            <a:pt x="874" y="60"/>
                          </a:lnTo>
                          <a:lnTo>
                            <a:pt x="876" y="60"/>
                          </a:lnTo>
                          <a:lnTo>
                            <a:pt x="876" y="59"/>
                          </a:lnTo>
                          <a:lnTo>
                            <a:pt x="878" y="59"/>
                          </a:lnTo>
                          <a:lnTo>
                            <a:pt x="878" y="59"/>
                          </a:lnTo>
                          <a:lnTo>
                            <a:pt x="880" y="59"/>
                          </a:lnTo>
                          <a:lnTo>
                            <a:pt x="880" y="58"/>
                          </a:lnTo>
                          <a:lnTo>
                            <a:pt x="884" y="58"/>
                          </a:lnTo>
                          <a:lnTo>
                            <a:pt x="884" y="56"/>
                          </a:lnTo>
                          <a:lnTo>
                            <a:pt x="884" y="56"/>
                          </a:lnTo>
                          <a:close/>
                          <a:moveTo>
                            <a:pt x="887" y="55"/>
                          </a:moveTo>
                          <a:lnTo>
                            <a:pt x="885" y="56"/>
                          </a:lnTo>
                          <a:lnTo>
                            <a:pt x="888" y="55"/>
                          </a:lnTo>
                          <a:lnTo>
                            <a:pt x="888" y="55"/>
                          </a:lnTo>
                          <a:lnTo>
                            <a:pt x="887" y="55"/>
                          </a:lnTo>
                          <a:close/>
                          <a:moveTo>
                            <a:pt x="892" y="54"/>
                          </a:moveTo>
                          <a:lnTo>
                            <a:pt x="892" y="54"/>
                          </a:lnTo>
                          <a:lnTo>
                            <a:pt x="892" y="54"/>
                          </a:lnTo>
                          <a:lnTo>
                            <a:pt x="893" y="54"/>
                          </a:lnTo>
                          <a:lnTo>
                            <a:pt x="892" y="54"/>
                          </a:lnTo>
                          <a:lnTo>
                            <a:pt x="892" y="54"/>
                          </a:lnTo>
                          <a:lnTo>
                            <a:pt x="892" y="54"/>
                          </a:lnTo>
                          <a:close/>
                          <a:moveTo>
                            <a:pt x="837" y="32"/>
                          </a:moveTo>
                          <a:lnTo>
                            <a:pt x="837" y="32"/>
                          </a:lnTo>
                          <a:lnTo>
                            <a:pt x="837" y="32"/>
                          </a:lnTo>
                          <a:lnTo>
                            <a:pt x="838" y="32"/>
                          </a:lnTo>
                          <a:lnTo>
                            <a:pt x="837" y="32"/>
                          </a:lnTo>
                          <a:lnTo>
                            <a:pt x="837" y="32"/>
                          </a:lnTo>
                          <a:lnTo>
                            <a:pt x="837" y="32"/>
                          </a:lnTo>
                          <a:close/>
                          <a:moveTo>
                            <a:pt x="807" y="16"/>
                          </a:moveTo>
                          <a:lnTo>
                            <a:pt x="804" y="16"/>
                          </a:lnTo>
                          <a:lnTo>
                            <a:pt x="802" y="17"/>
                          </a:lnTo>
                          <a:lnTo>
                            <a:pt x="799" y="17"/>
                          </a:lnTo>
                          <a:lnTo>
                            <a:pt x="798" y="18"/>
                          </a:lnTo>
                          <a:lnTo>
                            <a:pt x="796" y="18"/>
                          </a:lnTo>
                          <a:lnTo>
                            <a:pt x="796" y="21"/>
                          </a:lnTo>
                          <a:lnTo>
                            <a:pt x="798" y="21"/>
                          </a:lnTo>
                          <a:lnTo>
                            <a:pt x="798" y="20"/>
                          </a:lnTo>
                          <a:lnTo>
                            <a:pt x="798" y="20"/>
                          </a:lnTo>
                          <a:lnTo>
                            <a:pt x="798" y="20"/>
                          </a:lnTo>
                          <a:lnTo>
                            <a:pt x="798" y="18"/>
                          </a:lnTo>
                          <a:lnTo>
                            <a:pt x="800" y="18"/>
                          </a:lnTo>
                          <a:lnTo>
                            <a:pt x="800" y="18"/>
                          </a:lnTo>
                          <a:lnTo>
                            <a:pt x="802" y="20"/>
                          </a:lnTo>
                          <a:lnTo>
                            <a:pt x="802" y="20"/>
                          </a:lnTo>
                          <a:lnTo>
                            <a:pt x="802" y="20"/>
                          </a:lnTo>
                          <a:lnTo>
                            <a:pt x="803" y="18"/>
                          </a:lnTo>
                          <a:lnTo>
                            <a:pt x="803" y="18"/>
                          </a:lnTo>
                          <a:lnTo>
                            <a:pt x="803" y="18"/>
                          </a:lnTo>
                          <a:lnTo>
                            <a:pt x="807" y="17"/>
                          </a:lnTo>
                          <a:lnTo>
                            <a:pt x="807" y="16"/>
                          </a:lnTo>
                          <a:close/>
                          <a:moveTo>
                            <a:pt x="845" y="13"/>
                          </a:moveTo>
                          <a:lnTo>
                            <a:pt x="842" y="13"/>
                          </a:lnTo>
                          <a:lnTo>
                            <a:pt x="840" y="15"/>
                          </a:lnTo>
                          <a:lnTo>
                            <a:pt x="836" y="15"/>
                          </a:lnTo>
                          <a:lnTo>
                            <a:pt x="832" y="16"/>
                          </a:lnTo>
                          <a:lnTo>
                            <a:pt x="832" y="17"/>
                          </a:lnTo>
                          <a:lnTo>
                            <a:pt x="836" y="17"/>
                          </a:lnTo>
                          <a:lnTo>
                            <a:pt x="836" y="17"/>
                          </a:lnTo>
                          <a:lnTo>
                            <a:pt x="836" y="17"/>
                          </a:lnTo>
                          <a:lnTo>
                            <a:pt x="838" y="17"/>
                          </a:lnTo>
                          <a:lnTo>
                            <a:pt x="838" y="17"/>
                          </a:lnTo>
                          <a:lnTo>
                            <a:pt x="840" y="17"/>
                          </a:lnTo>
                          <a:lnTo>
                            <a:pt x="842" y="17"/>
                          </a:lnTo>
                          <a:lnTo>
                            <a:pt x="842" y="16"/>
                          </a:lnTo>
                          <a:lnTo>
                            <a:pt x="845" y="16"/>
                          </a:lnTo>
                          <a:lnTo>
                            <a:pt x="859" y="15"/>
                          </a:lnTo>
                          <a:lnTo>
                            <a:pt x="872" y="15"/>
                          </a:lnTo>
                          <a:lnTo>
                            <a:pt x="872" y="13"/>
                          </a:lnTo>
                          <a:lnTo>
                            <a:pt x="845" y="13"/>
                          </a:lnTo>
                          <a:close/>
                          <a:moveTo>
                            <a:pt x="813" y="11"/>
                          </a:moveTo>
                          <a:lnTo>
                            <a:pt x="813" y="13"/>
                          </a:lnTo>
                          <a:lnTo>
                            <a:pt x="813" y="16"/>
                          </a:lnTo>
                          <a:lnTo>
                            <a:pt x="812" y="16"/>
                          </a:lnTo>
                          <a:lnTo>
                            <a:pt x="812" y="17"/>
                          </a:lnTo>
                          <a:lnTo>
                            <a:pt x="813" y="17"/>
                          </a:lnTo>
                          <a:lnTo>
                            <a:pt x="813" y="17"/>
                          </a:lnTo>
                          <a:lnTo>
                            <a:pt x="813" y="17"/>
                          </a:lnTo>
                          <a:lnTo>
                            <a:pt x="815" y="17"/>
                          </a:lnTo>
                          <a:lnTo>
                            <a:pt x="815" y="17"/>
                          </a:lnTo>
                          <a:lnTo>
                            <a:pt x="815" y="17"/>
                          </a:lnTo>
                          <a:lnTo>
                            <a:pt x="816" y="20"/>
                          </a:lnTo>
                          <a:lnTo>
                            <a:pt x="817" y="20"/>
                          </a:lnTo>
                          <a:lnTo>
                            <a:pt x="817" y="18"/>
                          </a:lnTo>
                          <a:lnTo>
                            <a:pt x="817" y="18"/>
                          </a:lnTo>
                          <a:lnTo>
                            <a:pt x="817" y="17"/>
                          </a:lnTo>
                          <a:lnTo>
                            <a:pt x="824" y="17"/>
                          </a:lnTo>
                          <a:lnTo>
                            <a:pt x="824" y="16"/>
                          </a:lnTo>
                          <a:lnTo>
                            <a:pt x="825" y="16"/>
                          </a:lnTo>
                          <a:lnTo>
                            <a:pt x="825" y="16"/>
                          </a:lnTo>
                          <a:lnTo>
                            <a:pt x="825" y="17"/>
                          </a:lnTo>
                          <a:lnTo>
                            <a:pt x="830" y="17"/>
                          </a:lnTo>
                          <a:lnTo>
                            <a:pt x="830" y="16"/>
                          </a:lnTo>
                          <a:lnTo>
                            <a:pt x="829" y="16"/>
                          </a:lnTo>
                          <a:lnTo>
                            <a:pt x="827" y="15"/>
                          </a:lnTo>
                          <a:lnTo>
                            <a:pt x="824" y="13"/>
                          </a:lnTo>
                          <a:lnTo>
                            <a:pt x="823" y="15"/>
                          </a:lnTo>
                          <a:lnTo>
                            <a:pt x="820" y="15"/>
                          </a:lnTo>
                          <a:lnTo>
                            <a:pt x="817" y="16"/>
                          </a:lnTo>
                          <a:lnTo>
                            <a:pt x="817" y="15"/>
                          </a:lnTo>
                          <a:lnTo>
                            <a:pt x="815" y="13"/>
                          </a:lnTo>
                          <a:lnTo>
                            <a:pt x="815" y="11"/>
                          </a:lnTo>
                          <a:lnTo>
                            <a:pt x="813" y="11"/>
                          </a:lnTo>
                          <a:close/>
                          <a:moveTo>
                            <a:pt x="833" y="0"/>
                          </a:moveTo>
                          <a:lnTo>
                            <a:pt x="833" y="0"/>
                          </a:lnTo>
                          <a:lnTo>
                            <a:pt x="833" y="0"/>
                          </a:lnTo>
                          <a:lnTo>
                            <a:pt x="836" y="1"/>
                          </a:lnTo>
                          <a:lnTo>
                            <a:pt x="837" y="3"/>
                          </a:lnTo>
                          <a:lnTo>
                            <a:pt x="841" y="3"/>
                          </a:lnTo>
                          <a:lnTo>
                            <a:pt x="841" y="4"/>
                          </a:lnTo>
                          <a:lnTo>
                            <a:pt x="844" y="4"/>
                          </a:lnTo>
                          <a:lnTo>
                            <a:pt x="844" y="4"/>
                          </a:lnTo>
                          <a:lnTo>
                            <a:pt x="849" y="4"/>
                          </a:lnTo>
                          <a:lnTo>
                            <a:pt x="849" y="3"/>
                          </a:lnTo>
                          <a:lnTo>
                            <a:pt x="853" y="3"/>
                          </a:lnTo>
                          <a:lnTo>
                            <a:pt x="853" y="3"/>
                          </a:lnTo>
                          <a:lnTo>
                            <a:pt x="855" y="3"/>
                          </a:lnTo>
                          <a:lnTo>
                            <a:pt x="857" y="1"/>
                          </a:lnTo>
                          <a:lnTo>
                            <a:pt x="863" y="3"/>
                          </a:lnTo>
                          <a:lnTo>
                            <a:pt x="863" y="3"/>
                          </a:lnTo>
                          <a:lnTo>
                            <a:pt x="866" y="3"/>
                          </a:lnTo>
                          <a:lnTo>
                            <a:pt x="866" y="4"/>
                          </a:lnTo>
                          <a:lnTo>
                            <a:pt x="872" y="4"/>
                          </a:lnTo>
                          <a:lnTo>
                            <a:pt x="875" y="4"/>
                          </a:lnTo>
                          <a:lnTo>
                            <a:pt x="879" y="4"/>
                          </a:lnTo>
                          <a:lnTo>
                            <a:pt x="880" y="4"/>
                          </a:lnTo>
                          <a:lnTo>
                            <a:pt x="880" y="4"/>
                          </a:lnTo>
                          <a:lnTo>
                            <a:pt x="881" y="4"/>
                          </a:lnTo>
                          <a:lnTo>
                            <a:pt x="881" y="4"/>
                          </a:lnTo>
                          <a:lnTo>
                            <a:pt x="883" y="4"/>
                          </a:lnTo>
                          <a:lnTo>
                            <a:pt x="884" y="5"/>
                          </a:lnTo>
                          <a:lnTo>
                            <a:pt x="884" y="5"/>
                          </a:lnTo>
                          <a:lnTo>
                            <a:pt x="884" y="7"/>
                          </a:lnTo>
                          <a:lnTo>
                            <a:pt x="883" y="8"/>
                          </a:lnTo>
                          <a:lnTo>
                            <a:pt x="880" y="8"/>
                          </a:lnTo>
                          <a:lnTo>
                            <a:pt x="879" y="9"/>
                          </a:lnTo>
                          <a:lnTo>
                            <a:pt x="876" y="12"/>
                          </a:lnTo>
                          <a:lnTo>
                            <a:pt x="875" y="13"/>
                          </a:lnTo>
                          <a:lnTo>
                            <a:pt x="875" y="13"/>
                          </a:lnTo>
                          <a:lnTo>
                            <a:pt x="879" y="13"/>
                          </a:lnTo>
                          <a:lnTo>
                            <a:pt x="879" y="13"/>
                          </a:lnTo>
                          <a:lnTo>
                            <a:pt x="883" y="12"/>
                          </a:lnTo>
                          <a:lnTo>
                            <a:pt x="883" y="12"/>
                          </a:lnTo>
                          <a:lnTo>
                            <a:pt x="885" y="12"/>
                          </a:lnTo>
                          <a:lnTo>
                            <a:pt x="887" y="11"/>
                          </a:lnTo>
                          <a:lnTo>
                            <a:pt x="888" y="9"/>
                          </a:lnTo>
                          <a:lnTo>
                            <a:pt x="889" y="8"/>
                          </a:lnTo>
                          <a:lnTo>
                            <a:pt x="891" y="8"/>
                          </a:lnTo>
                          <a:lnTo>
                            <a:pt x="893" y="8"/>
                          </a:lnTo>
                          <a:lnTo>
                            <a:pt x="896" y="9"/>
                          </a:lnTo>
                          <a:lnTo>
                            <a:pt x="897" y="11"/>
                          </a:lnTo>
                          <a:lnTo>
                            <a:pt x="899" y="12"/>
                          </a:lnTo>
                          <a:lnTo>
                            <a:pt x="900" y="13"/>
                          </a:lnTo>
                          <a:lnTo>
                            <a:pt x="900" y="16"/>
                          </a:lnTo>
                          <a:lnTo>
                            <a:pt x="899" y="17"/>
                          </a:lnTo>
                          <a:lnTo>
                            <a:pt x="897" y="17"/>
                          </a:lnTo>
                          <a:lnTo>
                            <a:pt x="895" y="17"/>
                          </a:lnTo>
                          <a:lnTo>
                            <a:pt x="895" y="18"/>
                          </a:lnTo>
                          <a:lnTo>
                            <a:pt x="892" y="18"/>
                          </a:lnTo>
                          <a:lnTo>
                            <a:pt x="892" y="20"/>
                          </a:lnTo>
                          <a:lnTo>
                            <a:pt x="896" y="20"/>
                          </a:lnTo>
                          <a:lnTo>
                            <a:pt x="901" y="18"/>
                          </a:lnTo>
                          <a:lnTo>
                            <a:pt x="901" y="17"/>
                          </a:lnTo>
                          <a:lnTo>
                            <a:pt x="904" y="17"/>
                          </a:lnTo>
                          <a:lnTo>
                            <a:pt x="904" y="16"/>
                          </a:lnTo>
                          <a:lnTo>
                            <a:pt x="905" y="16"/>
                          </a:lnTo>
                          <a:lnTo>
                            <a:pt x="905" y="16"/>
                          </a:lnTo>
                          <a:lnTo>
                            <a:pt x="905" y="15"/>
                          </a:lnTo>
                          <a:lnTo>
                            <a:pt x="906" y="16"/>
                          </a:lnTo>
                          <a:lnTo>
                            <a:pt x="906" y="16"/>
                          </a:lnTo>
                          <a:lnTo>
                            <a:pt x="906" y="16"/>
                          </a:lnTo>
                          <a:lnTo>
                            <a:pt x="906" y="18"/>
                          </a:lnTo>
                          <a:lnTo>
                            <a:pt x="908" y="18"/>
                          </a:lnTo>
                          <a:lnTo>
                            <a:pt x="908" y="17"/>
                          </a:lnTo>
                          <a:lnTo>
                            <a:pt x="909" y="17"/>
                          </a:lnTo>
                          <a:lnTo>
                            <a:pt x="910" y="17"/>
                          </a:lnTo>
                          <a:lnTo>
                            <a:pt x="910" y="17"/>
                          </a:lnTo>
                          <a:lnTo>
                            <a:pt x="913" y="17"/>
                          </a:lnTo>
                          <a:lnTo>
                            <a:pt x="913" y="18"/>
                          </a:lnTo>
                          <a:lnTo>
                            <a:pt x="913" y="18"/>
                          </a:lnTo>
                          <a:lnTo>
                            <a:pt x="914" y="18"/>
                          </a:lnTo>
                          <a:lnTo>
                            <a:pt x="914" y="21"/>
                          </a:lnTo>
                          <a:lnTo>
                            <a:pt x="925" y="20"/>
                          </a:lnTo>
                          <a:lnTo>
                            <a:pt x="926" y="21"/>
                          </a:lnTo>
                          <a:lnTo>
                            <a:pt x="934" y="22"/>
                          </a:lnTo>
                          <a:lnTo>
                            <a:pt x="934" y="25"/>
                          </a:lnTo>
                          <a:lnTo>
                            <a:pt x="933" y="26"/>
                          </a:lnTo>
                          <a:lnTo>
                            <a:pt x="931" y="26"/>
                          </a:lnTo>
                          <a:lnTo>
                            <a:pt x="930" y="28"/>
                          </a:lnTo>
                          <a:lnTo>
                            <a:pt x="926" y="28"/>
                          </a:lnTo>
                          <a:lnTo>
                            <a:pt x="923" y="30"/>
                          </a:lnTo>
                          <a:lnTo>
                            <a:pt x="922" y="30"/>
                          </a:lnTo>
                          <a:lnTo>
                            <a:pt x="922" y="32"/>
                          </a:lnTo>
                          <a:lnTo>
                            <a:pt x="919" y="32"/>
                          </a:lnTo>
                          <a:lnTo>
                            <a:pt x="919" y="30"/>
                          </a:lnTo>
                          <a:lnTo>
                            <a:pt x="908" y="32"/>
                          </a:lnTo>
                          <a:lnTo>
                            <a:pt x="908" y="32"/>
                          </a:lnTo>
                          <a:lnTo>
                            <a:pt x="905" y="32"/>
                          </a:lnTo>
                          <a:lnTo>
                            <a:pt x="905" y="33"/>
                          </a:lnTo>
                          <a:lnTo>
                            <a:pt x="902" y="33"/>
                          </a:lnTo>
                          <a:lnTo>
                            <a:pt x="899" y="33"/>
                          </a:lnTo>
                          <a:lnTo>
                            <a:pt x="896" y="32"/>
                          </a:lnTo>
                          <a:lnTo>
                            <a:pt x="892" y="32"/>
                          </a:lnTo>
                          <a:lnTo>
                            <a:pt x="889" y="32"/>
                          </a:lnTo>
                          <a:lnTo>
                            <a:pt x="885" y="32"/>
                          </a:lnTo>
                          <a:lnTo>
                            <a:pt x="885" y="32"/>
                          </a:lnTo>
                          <a:lnTo>
                            <a:pt x="876" y="32"/>
                          </a:lnTo>
                          <a:lnTo>
                            <a:pt x="871" y="32"/>
                          </a:lnTo>
                          <a:lnTo>
                            <a:pt x="871" y="32"/>
                          </a:lnTo>
                          <a:lnTo>
                            <a:pt x="867" y="32"/>
                          </a:lnTo>
                          <a:lnTo>
                            <a:pt x="867" y="30"/>
                          </a:lnTo>
                          <a:lnTo>
                            <a:pt x="867" y="30"/>
                          </a:lnTo>
                          <a:lnTo>
                            <a:pt x="867" y="32"/>
                          </a:lnTo>
                          <a:lnTo>
                            <a:pt x="851" y="32"/>
                          </a:lnTo>
                          <a:lnTo>
                            <a:pt x="850" y="32"/>
                          </a:lnTo>
                          <a:lnTo>
                            <a:pt x="849" y="30"/>
                          </a:lnTo>
                          <a:lnTo>
                            <a:pt x="846" y="30"/>
                          </a:lnTo>
                          <a:lnTo>
                            <a:pt x="845" y="30"/>
                          </a:lnTo>
                          <a:lnTo>
                            <a:pt x="845" y="32"/>
                          </a:lnTo>
                          <a:lnTo>
                            <a:pt x="844" y="32"/>
                          </a:lnTo>
                          <a:lnTo>
                            <a:pt x="844" y="32"/>
                          </a:lnTo>
                          <a:lnTo>
                            <a:pt x="840" y="33"/>
                          </a:lnTo>
                          <a:lnTo>
                            <a:pt x="840" y="34"/>
                          </a:lnTo>
                          <a:lnTo>
                            <a:pt x="838" y="34"/>
                          </a:lnTo>
                          <a:lnTo>
                            <a:pt x="837" y="36"/>
                          </a:lnTo>
                          <a:lnTo>
                            <a:pt x="834" y="36"/>
                          </a:lnTo>
                          <a:lnTo>
                            <a:pt x="832" y="36"/>
                          </a:lnTo>
                          <a:lnTo>
                            <a:pt x="832" y="36"/>
                          </a:lnTo>
                          <a:lnTo>
                            <a:pt x="832" y="37"/>
                          </a:lnTo>
                          <a:lnTo>
                            <a:pt x="830" y="38"/>
                          </a:lnTo>
                          <a:lnTo>
                            <a:pt x="829" y="38"/>
                          </a:lnTo>
                          <a:lnTo>
                            <a:pt x="829" y="38"/>
                          </a:lnTo>
                          <a:lnTo>
                            <a:pt x="827" y="38"/>
                          </a:lnTo>
                          <a:lnTo>
                            <a:pt x="827" y="39"/>
                          </a:lnTo>
                          <a:lnTo>
                            <a:pt x="823" y="39"/>
                          </a:lnTo>
                          <a:lnTo>
                            <a:pt x="820" y="39"/>
                          </a:lnTo>
                          <a:lnTo>
                            <a:pt x="819" y="41"/>
                          </a:lnTo>
                          <a:lnTo>
                            <a:pt x="817" y="41"/>
                          </a:lnTo>
                          <a:lnTo>
                            <a:pt x="816" y="43"/>
                          </a:lnTo>
                          <a:lnTo>
                            <a:pt x="820" y="43"/>
                          </a:lnTo>
                          <a:lnTo>
                            <a:pt x="820" y="42"/>
                          </a:lnTo>
                          <a:lnTo>
                            <a:pt x="821" y="41"/>
                          </a:lnTo>
                          <a:lnTo>
                            <a:pt x="824" y="41"/>
                          </a:lnTo>
                          <a:lnTo>
                            <a:pt x="825" y="41"/>
                          </a:lnTo>
                          <a:lnTo>
                            <a:pt x="829" y="41"/>
                          </a:lnTo>
                          <a:lnTo>
                            <a:pt x="830" y="39"/>
                          </a:lnTo>
                          <a:lnTo>
                            <a:pt x="832" y="39"/>
                          </a:lnTo>
                          <a:lnTo>
                            <a:pt x="833" y="39"/>
                          </a:lnTo>
                          <a:lnTo>
                            <a:pt x="834" y="38"/>
                          </a:lnTo>
                          <a:lnTo>
                            <a:pt x="836" y="38"/>
                          </a:lnTo>
                          <a:lnTo>
                            <a:pt x="836" y="37"/>
                          </a:lnTo>
                          <a:lnTo>
                            <a:pt x="840" y="37"/>
                          </a:lnTo>
                          <a:lnTo>
                            <a:pt x="840" y="36"/>
                          </a:lnTo>
                          <a:lnTo>
                            <a:pt x="844" y="37"/>
                          </a:lnTo>
                          <a:lnTo>
                            <a:pt x="844" y="36"/>
                          </a:lnTo>
                          <a:lnTo>
                            <a:pt x="847" y="36"/>
                          </a:lnTo>
                          <a:lnTo>
                            <a:pt x="849" y="36"/>
                          </a:lnTo>
                          <a:lnTo>
                            <a:pt x="850" y="37"/>
                          </a:lnTo>
                          <a:lnTo>
                            <a:pt x="853" y="37"/>
                          </a:lnTo>
                          <a:lnTo>
                            <a:pt x="854" y="37"/>
                          </a:lnTo>
                          <a:lnTo>
                            <a:pt x="854" y="36"/>
                          </a:lnTo>
                          <a:lnTo>
                            <a:pt x="858" y="36"/>
                          </a:lnTo>
                          <a:lnTo>
                            <a:pt x="858" y="36"/>
                          </a:lnTo>
                          <a:lnTo>
                            <a:pt x="868" y="36"/>
                          </a:lnTo>
                          <a:lnTo>
                            <a:pt x="874" y="36"/>
                          </a:lnTo>
                          <a:lnTo>
                            <a:pt x="878" y="36"/>
                          </a:lnTo>
                          <a:lnTo>
                            <a:pt x="883" y="36"/>
                          </a:lnTo>
                          <a:lnTo>
                            <a:pt x="883" y="38"/>
                          </a:lnTo>
                          <a:lnTo>
                            <a:pt x="881" y="41"/>
                          </a:lnTo>
                          <a:lnTo>
                            <a:pt x="881" y="42"/>
                          </a:lnTo>
                          <a:lnTo>
                            <a:pt x="888" y="42"/>
                          </a:lnTo>
                          <a:lnTo>
                            <a:pt x="888" y="41"/>
                          </a:lnTo>
                          <a:lnTo>
                            <a:pt x="892" y="41"/>
                          </a:lnTo>
                          <a:lnTo>
                            <a:pt x="900" y="41"/>
                          </a:lnTo>
                          <a:lnTo>
                            <a:pt x="900" y="41"/>
                          </a:lnTo>
                          <a:lnTo>
                            <a:pt x="902" y="41"/>
                          </a:lnTo>
                          <a:lnTo>
                            <a:pt x="902" y="36"/>
                          </a:lnTo>
                          <a:lnTo>
                            <a:pt x="904" y="36"/>
                          </a:lnTo>
                          <a:lnTo>
                            <a:pt x="905" y="36"/>
                          </a:lnTo>
                          <a:lnTo>
                            <a:pt x="908" y="34"/>
                          </a:lnTo>
                          <a:lnTo>
                            <a:pt x="908" y="34"/>
                          </a:lnTo>
                          <a:lnTo>
                            <a:pt x="909" y="36"/>
                          </a:lnTo>
                          <a:lnTo>
                            <a:pt x="912" y="36"/>
                          </a:lnTo>
                          <a:lnTo>
                            <a:pt x="916" y="36"/>
                          </a:lnTo>
                          <a:lnTo>
                            <a:pt x="919" y="34"/>
                          </a:lnTo>
                          <a:lnTo>
                            <a:pt x="919" y="38"/>
                          </a:lnTo>
                          <a:lnTo>
                            <a:pt x="919" y="38"/>
                          </a:lnTo>
                          <a:lnTo>
                            <a:pt x="919" y="39"/>
                          </a:lnTo>
                          <a:lnTo>
                            <a:pt x="918" y="39"/>
                          </a:lnTo>
                          <a:lnTo>
                            <a:pt x="918" y="42"/>
                          </a:lnTo>
                          <a:lnTo>
                            <a:pt x="914" y="45"/>
                          </a:lnTo>
                          <a:lnTo>
                            <a:pt x="914" y="46"/>
                          </a:lnTo>
                          <a:lnTo>
                            <a:pt x="909" y="47"/>
                          </a:lnTo>
                          <a:lnTo>
                            <a:pt x="908" y="49"/>
                          </a:lnTo>
                          <a:lnTo>
                            <a:pt x="905" y="49"/>
                          </a:lnTo>
                          <a:lnTo>
                            <a:pt x="905" y="49"/>
                          </a:lnTo>
                          <a:lnTo>
                            <a:pt x="904" y="49"/>
                          </a:lnTo>
                          <a:lnTo>
                            <a:pt x="901" y="49"/>
                          </a:lnTo>
                          <a:lnTo>
                            <a:pt x="899" y="50"/>
                          </a:lnTo>
                          <a:lnTo>
                            <a:pt x="897" y="51"/>
                          </a:lnTo>
                          <a:lnTo>
                            <a:pt x="897" y="51"/>
                          </a:lnTo>
                          <a:lnTo>
                            <a:pt x="897" y="53"/>
                          </a:lnTo>
                          <a:lnTo>
                            <a:pt x="897" y="53"/>
                          </a:lnTo>
                          <a:lnTo>
                            <a:pt x="897" y="53"/>
                          </a:lnTo>
                          <a:lnTo>
                            <a:pt x="900" y="53"/>
                          </a:lnTo>
                          <a:lnTo>
                            <a:pt x="902" y="54"/>
                          </a:lnTo>
                          <a:lnTo>
                            <a:pt x="902" y="53"/>
                          </a:lnTo>
                          <a:lnTo>
                            <a:pt x="904" y="53"/>
                          </a:lnTo>
                          <a:lnTo>
                            <a:pt x="905" y="53"/>
                          </a:lnTo>
                          <a:lnTo>
                            <a:pt x="906" y="53"/>
                          </a:lnTo>
                          <a:lnTo>
                            <a:pt x="906" y="53"/>
                          </a:lnTo>
                          <a:lnTo>
                            <a:pt x="908" y="53"/>
                          </a:lnTo>
                          <a:lnTo>
                            <a:pt x="910" y="53"/>
                          </a:lnTo>
                          <a:lnTo>
                            <a:pt x="913" y="53"/>
                          </a:lnTo>
                          <a:lnTo>
                            <a:pt x="916" y="53"/>
                          </a:lnTo>
                          <a:lnTo>
                            <a:pt x="918" y="51"/>
                          </a:lnTo>
                          <a:lnTo>
                            <a:pt x="919" y="51"/>
                          </a:lnTo>
                          <a:lnTo>
                            <a:pt x="923" y="47"/>
                          </a:lnTo>
                          <a:lnTo>
                            <a:pt x="926" y="47"/>
                          </a:lnTo>
                          <a:lnTo>
                            <a:pt x="926" y="46"/>
                          </a:lnTo>
                          <a:lnTo>
                            <a:pt x="929" y="46"/>
                          </a:lnTo>
                          <a:lnTo>
                            <a:pt x="929" y="45"/>
                          </a:lnTo>
                          <a:lnTo>
                            <a:pt x="930" y="45"/>
                          </a:lnTo>
                          <a:lnTo>
                            <a:pt x="931" y="43"/>
                          </a:lnTo>
                          <a:lnTo>
                            <a:pt x="934" y="43"/>
                          </a:lnTo>
                          <a:lnTo>
                            <a:pt x="935" y="41"/>
                          </a:lnTo>
                          <a:lnTo>
                            <a:pt x="936" y="41"/>
                          </a:lnTo>
                          <a:lnTo>
                            <a:pt x="936" y="41"/>
                          </a:lnTo>
                          <a:lnTo>
                            <a:pt x="936" y="43"/>
                          </a:lnTo>
                          <a:lnTo>
                            <a:pt x="938" y="43"/>
                          </a:lnTo>
                          <a:lnTo>
                            <a:pt x="938" y="46"/>
                          </a:lnTo>
                          <a:lnTo>
                            <a:pt x="939" y="46"/>
                          </a:lnTo>
                          <a:lnTo>
                            <a:pt x="939" y="45"/>
                          </a:lnTo>
                          <a:lnTo>
                            <a:pt x="940" y="43"/>
                          </a:lnTo>
                          <a:lnTo>
                            <a:pt x="940" y="42"/>
                          </a:lnTo>
                          <a:lnTo>
                            <a:pt x="944" y="45"/>
                          </a:lnTo>
                          <a:lnTo>
                            <a:pt x="948" y="46"/>
                          </a:lnTo>
                          <a:lnTo>
                            <a:pt x="948" y="43"/>
                          </a:lnTo>
                          <a:lnTo>
                            <a:pt x="957" y="42"/>
                          </a:lnTo>
                          <a:lnTo>
                            <a:pt x="959" y="38"/>
                          </a:lnTo>
                          <a:lnTo>
                            <a:pt x="965" y="38"/>
                          </a:lnTo>
                          <a:lnTo>
                            <a:pt x="965" y="39"/>
                          </a:lnTo>
                          <a:lnTo>
                            <a:pt x="967" y="39"/>
                          </a:lnTo>
                          <a:lnTo>
                            <a:pt x="968" y="39"/>
                          </a:lnTo>
                          <a:lnTo>
                            <a:pt x="969" y="38"/>
                          </a:lnTo>
                          <a:lnTo>
                            <a:pt x="972" y="38"/>
                          </a:lnTo>
                          <a:lnTo>
                            <a:pt x="976" y="39"/>
                          </a:lnTo>
                          <a:lnTo>
                            <a:pt x="978" y="39"/>
                          </a:lnTo>
                          <a:lnTo>
                            <a:pt x="986" y="39"/>
                          </a:lnTo>
                          <a:lnTo>
                            <a:pt x="986" y="41"/>
                          </a:lnTo>
                          <a:lnTo>
                            <a:pt x="990" y="41"/>
                          </a:lnTo>
                          <a:lnTo>
                            <a:pt x="990" y="41"/>
                          </a:lnTo>
                          <a:lnTo>
                            <a:pt x="991" y="41"/>
                          </a:lnTo>
                          <a:lnTo>
                            <a:pt x="994" y="41"/>
                          </a:lnTo>
                          <a:lnTo>
                            <a:pt x="998" y="41"/>
                          </a:lnTo>
                          <a:lnTo>
                            <a:pt x="1003" y="41"/>
                          </a:lnTo>
                          <a:lnTo>
                            <a:pt x="1003" y="42"/>
                          </a:lnTo>
                          <a:lnTo>
                            <a:pt x="1003" y="43"/>
                          </a:lnTo>
                          <a:lnTo>
                            <a:pt x="1005" y="43"/>
                          </a:lnTo>
                          <a:lnTo>
                            <a:pt x="1006" y="45"/>
                          </a:lnTo>
                          <a:lnTo>
                            <a:pt x="1005" y="45"/>
                          </a:lnTo>
                          <a:lnTo>
                            <a:pt x="1003" y="47"/>
                          </a:lnTo>
                          <a:lnTo>
                            <a:pt x="1002" y="47"/>
                          </a:lnTo>
                          <a:lnTo>
                            <a:pt x="1001" y="47"/>
                          </a:lnTo>
                          <a:lnTo>
                            <a:pt x="999" y="46"/>
                          </a:lnTo>
                          <a:lnTo>
                            <a:pt x="998" y="46"/>
                          </a:lnTo>
                          <a:lnTo>
                            <a:pt x="998" y="47"/>
                          </a:lnTo>
                          <a:lnTo>
                            <a:pt x="997" y="47"/>
                          </a:lnTo>
                          <a:lnTo>
                            <a:pt x="995" y="49"/>
                          </a:lnTo>
                          <a:lnTo>
                            <a:pt x="994" y="49"/>
                          </a:lnTo>
                          <a:lnTo>
                            <a:pt x="994" y="50"/>
                          </a:lnTo>
                          <a:lnTo>
                            <a:pt x="990" y="50"/>
                          </a:lnTo>
                          <a:lnTo>
                            <a:pt x="990" y="50"/>
                          </a:lnTo>
                          <a:lnTo>
                            <a:pt x="989" y="50"/>
                          </a:lnTo>
                          <a:lnTo>
                            <a:pt x="989" y="53"/>
                          </a:lnTo>
                          <a:lnTo>
                            <a:pt x="986" y="54"/>
                          </a:lnTo>
                          <a:lnTo>
                            <a:pt x="984" y="54"/>
                          </a:lnTo>
                          <a:lnTo>
                            <a:pt x="981" y="54"/>
                          </a:lnTo>
                          <a:lnTo>
                            <a:pt x="981" y="55"/>
                          </a:lnTo>
                          <a:lnTo>
                            <a:pt x="980" y="55"/>
                          </a:lnTo>
                          <a:lnTo>
                            <a:pt x="980" y="56"/>
                          </a:lnTo>
                          <a:lnTo>
                            <a:pt x="972" y="55"/>
                          </a:lnTo>
                          <a:lnTo>
                            <a:pt x="972" y="56"/>
                          </a:lnTo>
                          <a:lnTo>
                            <a:pt x="967" y="56"/>
                          </a:lnTo>
                          <a:lnTo>
                            <a:pt x="967" y="56"/>
                          </a:lnTo>
                          <a:lnTo>
                            <a:pt x="957" y="55"/>
                          </a:lnTo>
                          <a:lnTo>
                            <a:pt x="956" y="58"/>
                          </a:lnTo>
                          <a:lnTo>
                            <a:pt x="947" y="58"/>
                          </a:lnTo>
                          <a:lnTo>
                            <a:pt x="947" y="59"/>
                          </a:lnTo>
                          <a:lnTo>
                            <a:pt x="948" y="59"/>
                          </a:lnTo>
                          <a:lnTo>
                            <a:pt x="951" y="60"/>
                          </a:lnTo>
                          <a:lnTo>
                            <a:pt x="953" y="62"/>
                          </a:lnTo>
                          <a:lnTo>
                            <a:pt x="957" y="60"/>
                          </a:lnTo>
                          <a:lnTo>
                            <a:pt x="961" y="59"/>
                          </a:lnTo>
                          <a:lnTo>
                            <a:pt x="967" y="60"/>
                          </a:lnTo>
                          <a:lnTo>
                            <a:pt x="969" y="58"/>
                          </a:lnTo>
                          <a:lnTo>
                            <a:pt x="971" y="58"/>
                          </a:lnTo>
                          <a:lnTo>
                            <a:pt x="972" y="58"/>
                          </a:lnTo>
                          <a:lnTo>
                            <a:pt x="973" y="58"/>
                          </a:lnTo>
                          <a:lnTo>
                            <a:pt x="976" y="58"/>
                          </a:lnTo>
                          <a:lnTo>
                            <a:pt x="977" y="58"/>
                          </a:lnTo>
                          <a:lnTo>
                            <a:pt x="977" y="58"/>
                          </a:lnTo>
                          <a:lnTo>
                            <a:pt x="977" y="60"/>
                          </a:lnTo>
                          <a:lnTo>
                            <a:pt x="976" y="62"/>
                          </a:lnTo>
                          <a:lnTo>
                            <a:pt x="974" y="63"/>
                          </a:lnTo>
                          <a:lnTo>
                            <a:pt x="973" y="64"/>
                          </a:lnTo>
                          <a:lnTo>
                            <a:pt x="972" y="64"/>
                          </a:lnTo>
                          <a:lnTo>
                            <a:pt x="972" y="64"/>
                          </a:lnTo>
                          <a:lnTo>
                            <a:pt x="969" y="67"/>
                          </a:lnTo>
                          <a:lnTo>
                            <a:pt x="968" y="68"/>
                          </a:lnTo>
                          <a:lnTo>
                            <a:pt x="964" y="68"/>
                          </a:lnTo>
                          <a:lnTo>
                            <a:pt x="964" y="68"/>
                          </a:lnTo>
                          <a:lnTo>
                            <a:pt x="963" y="68"/>
                          </a:lnTo>
                          <a:lnTo>
                            <a:pt x="960" y="68"/>
                          </a:lnTo>
                          <a:lnTo>
                            <a:pt x="959" y="68"/>
                          </a:lnTo>
                          <a:lnTo>
                            <a:pt x="957" y="68"/>
                          </a:lnTo>
                          <a:lnTo>
                            <a:pt x="951" y="67"/>
                          </a:lnTo>
                          <a:lnTo>
                            <a:pt x="946" y="66"/>
                          </a:lnTo>
                          <a:lnTo>
                            <a:pt x="938" y="66"/>
                          </a:lnTo>
                          <a:lnTo>
                            <a:pt x="938" y="66"/>
                          </a:lnTo>
                          <a:lnTo>
                            <a:pt x="938" y="67"/>
                          </a:lnTo>
                          <a:lnTo>
                            <a:pt x="936" y="67"/>
                          </a:lnTo>
                          <a:lnTo>
                            <a:pt x="936" y="67"/>
                          </a:lnTo>
                          <a:lnTo>
                            <a:pt x="935" y="68"/>
                          </a:lnTo>
                          <a:lnTo>
                            <a:pt x="935" y="68"/>
                          </a:lnTo>
                          <a:lnTo>
                            <a:pt x="935" y="70"/>
                          </a:lnTo>
                          <a:lnTo>
                            <a:pt x="935" y="70"/>
                          </a:lnTo>
                          <a:lnTo>
                            <a:pt x="936" y="70"/>
                          </a:lnTo>
                          <a:lnTo>
                            <a:pt x="936" y="71"/>
                          </a:lnTo>
                          <a:lnTo>
                            <a:pt x="936" y="72"/>
                          </a:lnTo>
                          <a:lnTo>
                            <a:pt x="938" y="72"/>
                          </a:lnTo>
                          <a:lnTo>
                            <a:pt x="938" y="75"/>
                          </a:lnTo>
                          <a:lnTo>
                            <a:pt x="938" y="75"/>
                          </a:lnTo>
                          <a:lnTo>
                            <a:pt x="940" y="73"/>
                          </a:lnTo>
                          <a:lnTo>
                            <a:pt x="942" y="73"/>
                          </a:lnTo>
                          <a:lnTo>
                            <a:pt x="944" y="72"/>
                          </a:lnTo>
                          <a:lnTo>
                            <a:pt x="944" y="72"/>
                          </a:lnTo>
                          <a:lnTo>
                            <a:pt x="946" y="72"/>
                          </a:lnTo>
                          <a:lnTo>
                            <a:pt x="946" y="71"/>
                          </a:lnTo>
                          <a:lnTo>
                            <a:pt x="947" y="71"/>
                          </a:lnTo>
                          <a:lnTo>
                            <a:pt x="947" y="70"/>
                          </a:lnTo>
                          <a:lnTo>
                            <a:pt x="950" y="70"/>
                          </a:lnTo>
                          <a:lnTo>
                            <a:pt x="953" y="70"/>
                          </a:lnTo>
                          <a:lnTo>
                            <a:pt x="957" y="71"/>
                          </a:lnTo>
                          <a:lnTo>
                            <a:pt x="960" y="71"/>
                          </a:lnTo>
                          <a:lnTo>
                            <a:pt x="963" y="72"/>
                          </a:lnTo>
                          <a:lnTo>
                            <a:pt x="963" y="73"/>
                          </a:lnTo>
                          <a:lnTo>
                            <a:pt x="961" y="75"/>
                          </a:lnTo>
                          <a:lnTo>
                            <a:pt x="961" y="76"/>
                          </a:lnTo>
                          <a:lnTo>
                            <a:pt x="960" y="76"/>
                          </a:lnTo>
                          <a:lnTo>
                            <a:pt x="959" y="77"/>
                          </a:lnTo>
                          <a:lnTo>
                            <a:pt x="957" y="77"/>
                          </a:lnTo>
                          <a:lnTo>
                            <a:pt x="957" y="77"/>
                          </a:lnTo>
                          <a:lnTo>
                            <a:pt x="957" y="79"/>
                          </a:lnTo>
                          <a:lnTo>
                            <a:pt x="957" y="81"/>
                          </a:lnTo>
                          <a:lnTo>
                            <a:pt x="955" y="81"/>
                          </a:lnTo>
                          <a:lnTo>
                            <a:pt x="951" y="81"/>
                          </a:lnTo>
                          <a:lnTo>
                            <a:pt x="947" y="83"/>
                          </a:lnTo>
                          <a:lnTo>
                            <a:pt x="944" y="83"/>
                          </a:lnTo>
                          <a:lnTo>
                            <a:pt x="944" y="84"/>
                          </a:lnTo>
                          <a:lnTo>
                            <a:pt x="947" y="84"/>
                          </a:lnTo>
                          <a:lnTo>
                            <a:pt x="947" y="88"/>
                          </a:lnTo>
                          <a:lnTo>
                            <a:pt x="946" y="88"/>
                          </a:lnTo>
                          <a:lnTo>
                            <a:pt x="944" y="89"/>
                          </a:lnTo>
                          <a:lnTo>
                            <a:pt x="944" y="92"/>
                          </a:lnTo>
                          <a:lnTo>
                            <a:pt x="944" y="92"/>
                          </a:lnTo>
                          <a:lnTo>
                            <a:pt x="944" y="93"/>
                          </a:lnTo>
                          <a:lnTo>
                            <a:pt x="944" y="93"/>
                          </a:lnTo>
                          <a:lnTo>
                            <a:pt x="944" y="96"/>
                          </a:lnTo>
                          <a:lnTo>
                            <a:pt x="944" y="96"/>
                          </a:lnTo>
                          <a:lnTo>
                            <a:pt x="942" y="97"/>
                          </a:lnTo>
                          <a:lnTo>
                            <a:pt x="940" y="98"/>
                          </a:lnTo>
                          <a:lnTo>
                            <a:pt x="939" y="100"/>
                          </a:lnTo>
                          <a:lnTo>
                            <a:pt x="938" y="100"/>
                          </a:lnTo>
                          <a:lnTo>
                            <a:pt x="936" y="105"/>
                          </a:lnTo>
                          <a:lnTo>
                            <a:pt x="935" y="105"/>
                          </a:lnTo>
                          <a:lnTo>
                            <a:pt x="935" y="105"/>
                          </a:lnTo>
                          <a:lnTo>
                            <a:pt x="934" y="104"/>
                          </a:lnTo>
                          <a:lnTo>
                            <a:pt x="934" y="104"/>
                          </a:lnTo>
                          <a:lnTo>
                            <a:pt x="931" y="104"/>
                          </a:lnTo>
                          <a:lnTo>
                            <a:pt x="931" y="102"/>
                          </a:lnTo>
                          <a:lnTo>
                            <a:pt x="930" y="102"/>
                          </a:lnTo>
                          <a:lnTo>
                            <a:pt x="930" y="102"/>
                          </a:lnTo>
                          <a:lnTo>
                            <a:pt x="923" y="101"/>
                          </a:lnTo>
                          <a:lnTo>
                            <a:pt x="923" y="102"/>
                          </a:lnTo>
                          <a:lnTo>
                            <a:pt x="923" y="105"/>
                          </a:lnTo>
                          <a:lnTo>
                            <a:pt x="923" y="105"/>
                          </a:lnTo>
                          <a:lnTo>
                            <a:pt x="922" y="106"/>
                          </a:lnTo>
                          <a:lnTo>
                            <a:pt x="922" y="106"/>
                          </a:lnTo>
                          <a:lnTo>
                            <a:pt x="923" y="106"/>
                          </a:lnTo>
                          <a:lnTo>
                            <a:pt x="923" y="108"/>
                          </a:lnTo>
                          <a:lnTo>
                            <a:pt x="925" y="108"/>
                          </a:lnTo>
                          <a:lnTo>
                            <a:pt x="925" y="106"/>
                          </a:lnTo>
                          <a:lnTo>
                            <a:pt x="931" y="108"/>
                          </a:lnTo>
                          <a:lnTo>
                            <a:pt x="931" y="109"/>
                          </a:lnTo>
                          <a:lnTo>
                            <a:pt x="938" y="108"/>
                          </a:lnTo>
                          <a:lnTo>
                            <a:pt x="939" y="109"/>
                          </a:lnTo>
                          <a:lnTo>
                            <a:pt x="942" y="110"/>
                          </a:lnTo>
                          <a:lnTo>
                            <a:pt x="946" y="111"/>
                          </a:lnTo>
                          <a:lnTo>
                            <a:pt x="944" y="111"/>
                          </a:lnTo>
                          <a:lnTo>
                            <a:pt x="944" y="111"/>
                          </a:lnTo>
                          <a:lnTo>
                            <a:pt x="944" y="113"/>
                          </a:lnTo>
                          <a:lnTo>
                            <a:pt x="943" y="113"/>
                          </a:lnTo>
                          <a:lnTo>
                            <a:pt x="940" y="114"/>
                          </a:lnTo>
                          <a:lnTo>
                            <a:pt x="939" y="113"/>
                          </a:lnTo>
                          <a:lnTo>
                            <a:pt x="938" y="111"/>
                          </a:lnTo>
                          <a:lnTo>
                            <a:pt x="935" y="111"/>
                          </a:lnTo>
                          <a:lnTo>
                            <a:pt x="935" y="113"/>
                          </a:lnTo>
                          <a:lnTo>
                            <a:pt x="935" y="113"/>
                          </a:lnTo>
                          <a:lnTo>
                            <a:pt x="935" y="114"/>
                          </a:lnTo>
                          <a:lnTo>
                            <a:pt x="936" y="114"/>
                          </a:lnTo>
                          <a:lnTo>
                            <a:pt x="936" y="115"/>
                          </a:lnTo>
                          <a:lnTo>
                            <a:pt x="935" y="115"/>
                          </a:lnTo>
                          <a:lnTo>
                            <a:pt x="935" y="115"/>
                          </a:lnTo>
                          <a:lnTo>
                            <a:pt x="935" y="118"/>
                          </a:lnTo>
                          <a:lnTo>
                            <a:pt x="936" y="118"/>
                          </a:lnTo>
                          <a:lnTo>
                            <a:pt x="938" y="119"/>
                          </a:lnTo>
                          <a:lnTo>
                            <a:pt x="938" y="118"/>
                          </a:lnTo>
                          <a:lnTo>
                            <a:pt x="939" y="118"/>
                          </a:lnTo>
                          <a:lnTo>
                            <a:pt x="940" y="118"/>
                          </a:lnTo>
                          <a:lnTo>
                            <a:pt x="942" y="119"/>
                          </a:lnTo>
                          <a:lnTo>
                            <a:pt x="944" y="119"/>
                          </a:lnTo>
                          <a:lnTo>
                            <a:pt x="944" y="118"/>
                          </a:lnTo>
                          <a:lnTo>
                            <a:pt x="946" y="117"/>
                          </a:lnTo>
                          <a:lnTo>
                            <a:pt x="948" y="117"/>
                          </a:lnTo>
                          <a:lnTo>
                            <a:pt x="950" y="118"/>
                          </a:lnTo>
                          <a:lnTo>
                            <a:pt x="951" y="118"/>
                          </a:lnTo>
                          <a:lnTo>
                            <a:pt x="951" y="119"/>
                          </a:lnTo>
                          <a:lnTo>
                            <a:pt x="951" y="122"/>
                          </a:lnTo>
                          <a:lnTo>
                            <a:pt x="951" y="122"/>
                          </a:lnTo>
                          <a:lnTo>
                            <a:pt x="952" y="122"/>
                          </a:lnTo>
                          <a:lnTo>
                            <a:pt x="953" y="123"/>
                          </a:lnTo>
                          <a:lnTo>
                            <a:pt x="953" y="126"/>
                          </a:lnTo>
                          <a:lnTo>
                            <a:pt x="952" y="126"/>
                          </a:lnTo>
                          <a:lnTo>
                            <a:pt x="953" y="128"/>
                          </a:lnTo>
                          <a:lnTo>
                            <a:pt x="952" y="128"/>
                          </a:lnTo>
                          <a:lnTo>
                            <a:pt x="952" y="128"/>
                          </a:lnTo>
                          <a:lnTo>
                            <a:pt x="947" y="128"/>
                          </a:lnTo>
                          <a:lnTo>
                            <a:pt x="944" y="127"/>
                          </a:lnTo>
                          <a:lnTo>
                            <a:pt x="942" y="127"/>
                          </a:lnTo>
                          <a:lnTo>
                            <a:pt x="938" y="126"/>
                          </a:lnTo>
                          <a:lnTo>
                            <a:pt x="933" y="126"/>
                          </a:lnTo>
                          <a:lnTo>
                            <a:pt x="930" y="126"/>
                          </a:lnTo>
                          <a:lnTo>
                            <a:pt x="929" y="127"/>
                          </a:lnTo>
                          <a:lnTo>
                            <a:pt x="931" y="127"/>
                          </a:lnTo>
                          <a:lnTo>
                            <a:pt x="931" y="128"/>
                          </a:lnTo>
                          <a:lnTo>
                            <a:pt x="930" y="128"/>
                          </a:lnTo>
                          <a:lnTo>
                            <a:pt x="930" y="128"/>
                          </a:lnTo>
                          <a:lnTo>
                            <a:pt x="930" y="130"/>
                          </a:lnTo>
                          <a:lnTo>
                            <a:pt x="931" y="130"/>
                          </a:lnTo>
                          <a:lnTo>
                            <a:pt x="931" y="130"/>
                          </a:lnTo>
                          <a:lnTo>
                            <a:pt x="931" y="131"/>
                          </a:lnTo>
                          <a:lnTo>
                            <a:pt x="931" y="131"/>
                          </a:lnTo>
                          <a:lnTo>
                            <a:pt x="929" y="132"/>
                          </a:lnTo>
                          <a:lnTo>
                            <a:pt x="927" y="134"/>
                          </a:lnTo>
                          <a:lnTo>
                            <a:pt x="927" y="134"/>
                          </a:lnTo>
                          <a:lnTo>
                            <a:pt x="926" y="134"/>
                          </a:lnTo>
                          <a:lnTo>
                            <a:pt x="926" y="134"/>
                          </a:lnTo>
                          <a:lnTo>
                            <a:pt x="923" y="134"/>
                          </a:lnTo>
                          <a:lnTo>
                            <a:pt x="923" y="136"/>
                          </a:lnTo>
                          <a:lnTo>
                            <a:pt x="929" y="136"/>
                          </a:lnTo>
                          <a:lnTo>
                            <a:pt x="929" y="138"/>
                          </a:lnTo>
                          <a:lnTo>
                            <a:pt x="930" y="138"/>
                          </a:lnTo>
                          <a:lnTo>
                            <a:pt x="931" y="136"/>
                          </a:lnTo>
                          <a:lnTo>
                            <a:pt x="931" y="135"/>
                          </a:lnTo>
                          <a:lnTo>
                            <a:pt x="933" y="134"/>
                          </a:lnTo>
                          <a:lnTo>
                            <a:pt x="934" y="134"/>
                          </a:lnTo>
                          <a:lnTo>
                            <a:pt x="934" y="135"/>
                          </a:lnTo>
                          <a:lnTo>
                            <a:pt x="934" y="135"/>
                          </a:lnTo>
                          <a:lnTo>
                            <a:pt x="935" y="135"/>
                          </a:lnTo>
                          <a:lnTo>
                            <a:pt x="936" y="135"/>
                          </a:lnTo>
                          <a:lnTo>
                            <a:pt x="936" y="135"/>
                          </a:lnTo>
                          <a:lnTo>
                            <a:pt x="938" y="135"/>
                          </a:lnTo>
                          <a:lnTo>
                            <a:pt x="938" y="135"/>
                          </a:lnTo>
                          <a:lnTo>
                            <a:pt x="938" y="136"/>
                          </a:lnTo>
                          <a:lnTo>
                            <a:pt x="938" y="139"/>
                          </a:lnTo>
                          <a:lnTo>
                            <a:pt x="938" y="139"/>
                          </a:lnTo>
                          <a:lnTo>
                            <a:pt x="936" y="140"/>
                          </a:lnTo>
                          <a:lnTo>
                            <a:pt x="939" y="140"/>
                          </a:lnTo>
                          <a:lnTo>
                            <a:pt x="939" y="140"/>
                          </a:lnTo>
                          <a:lnTo>
                            <a:pt x="940" y="144"/>
                          </a:lnTo>
                          <a:lnTo>
                            <a:pt x="942" y="147"/>
                          </a:lnTo>
                          <a:lnTo>
                            <a:pt x="942" y="149"/>
                          </a:lnTo>
                          <a:lnTo>
                            <a:pt x="942" y="152"/>
                          </a:lnTo>
                          <a:lnTo>
                            <a:pt x="942" y="153"/>
                          </a:lnTo>
                          <a:lnTo>
                            <a:pt x="940" y="153"/>
                          </a:lnTo>
                          <a:lnTo>
                            <a:pt x="940" y="155"/>
                          </a:lnTo>
                          <a:lnTo>
                            <a:pt x="938" y="155"/>
                          </a:lnTo>
                          <a:lnTo>
                            <a:pt x="936" y="153"/>
                          </a:lnTo>
                          <a:lnTo>
                            <a:pt x="936" y="153"/>
                          </a:lnTo>
                          <a:lnTo>
                            <a:pt x="936" y="151"/>
                          </a:lnTo>
                          <a:lnTo>
                            <a:pt x="934" y="152"/>
                          </a:lnTo>
                          <a:lnTo>
                            <a:pt x="933" y="152"/>
                          </a:lnTo>
                          <a:lnTo>
                            <a:pt x="930" y="153"/>
                          </a:lnTo>
                          <a:lnTo>
                            <a:pt x="929" y="152"/>
                          </a:lnTo>
                          <a:lnTo>
                            <a:pt x="929" y="152"/>
                          </a:lnTo>
                          <a:lnTo>
                            <a:pt x="926" y="152"/>
                          </a:lnTo>
                          <a:lnTo>
                            <a:pt x="926" y="151"/>
                          </a:lnTo>
                          <a:lnTo>
                            <a:pt x="923" y="151"/>
                          </a:lnTo>
                          <a:lnTo>
                            <a:pt x="922" y="152"/>
                          </a:lnTo>
                          <a:lnTo>
                            <a:pt x="925" y="153"/>
                          </a:lnTo>
                          <a:lnTo>
                            <a:pt x="927" y="153"/>
                          </a:lnTo>
                          <a:lnTo>
                            <a:pt x="930" y="153"/>
                          </a:lnTo>
                          <a:lnTo>
                            <a:pt x="930" y="156"/>
                          </a:lnTo>
                          <a:lnTo>
                            <a:pt x="931" y="156"/>
                          </a:lnTo>
                          <a:lnTo>
                            <a:pt x="933" y="157"/>
                          </a:lnTo>
                          <a:lnTo>
                            <a:pt x="933" y="157"/>
                          </a:lnTo>
                          <a:lnTo>
                            <a:pt x="931" y="157"/>
                          </a:lnTo>
                          <a:lnTo>
                            <a:pt x="929" y="162"/>
                          </a:lnTo>
                          <a:lnTo>
                            <a:pt x="926" y="161"/>
                          </a:lnTo>
                          <a:lnTo>
                            <a:pt x="925" y="161"/>
                          </a:lnTo>
                          <a:lnTo>
                            <a:pt x="925" y="161"/>
                          </a:lnTo>
                          <a:lnTo>
                            <a:pt x="926" y="162"/>
                          </a:lnTo>
                          <a:lnTo>
                            <a:pt x="926" y="162"/>
                          </a:lnTo>
                          <a:lnTo>
                            <a:pt x="927" y="162"/>
                          </a:lnTo>
                          <a:lnTo>
                            <a:pt x="930" y="162"/>
                          </a:lnTo>
                          <a:lnTo>
                            <a:pt x="930" y="161"/>
                          </a:lnTo>
                          <a:lnTo>
                            <a:pt x="931" y="161"/>
                          </a:lnTo>
                          <a:lnTo>
                            <a:pt x="934" y="160"/>
                          </a:lnTo>
                          <a:lnTo>
                            <a:pt x="934" y="161"/>
                          </a:lnTo>
                          <a:lnTo>
                            <a:pt x="934" y="164"/>
                          </a:lnTo>
                          <a:lnTo>
                            <a:pt x="933" y="165"/>
                          </a:lnTo>
                          <a:lnTo>
                            <a:pt x="933" y="166"/>
                          </a:lnTo>
                          <a:lnTo>
                            <a:pt x="940" y="166"/>
                          </a:lnTo>
                          <a:lnTo>
                            <a:pt x="940" y="165"/>
                          </a:lnTo>
                          <a:lnTo>
                            <a:pt x="943" y="165"/>
                          </a:lnTo>
                          <a:lnTo>
                            <a:pt x="943" y="165"/>
                          </a:lnTo>
                          <a:lnTo>
                            <a:pt x="947" y="165"/>
                          </a:lnTo>
                          <a:lnTo>
                            <a:pt x="948" y="166"/>
                          </a:lnTo>
                          <a:lnTo>
                            <a:pt x="948" y="169"/>
                          </a:lnTo>
                          <a:lnTo>
                            <a:pt x="947" y="169"/>
                          </a:lnTo>
                          <a:lnTo>
                            <a:pt x="944" y="170"/>
                          </a:lnTo>
                          <a:lnTo>
                            <a:pt x="942" y="172"/>
                          </a:lnTo>
                          <a:lnTo>
                            <a:pt x="940" y="170"/>
                          </a:lnTo>
                          <a:lnTo>
                            <a:pt x="939" y="169"/>
                          </a:lnTo>
                          <a:lnTo>
                            <a:pt x="938" y="169"/>
                          </a:lnTo>
                          <a:lnTo>
                            <a:pt x="938" y="168"/>
                          </a:lnTo>
                          <a:lnTo>
                            <a:pt x="925" y="166"/>
                          </a:lnTo>
                          <a:lnTo>
                            <a:pt x="925" y="166"/>
                          </a:lnTo>
                          <a:lnTo>
                            <a:pt x="923" y="165"/>
                          </a:lnTo>
                          <a:lnTo>
                            <a:pt x="921" y="164"/>
                          </a:lnTo>
                          <a:lnTo>
                            <a:pt x="921" y="166"/>
                          </a:lnTo>
                          <a:lnTo>
                            <a:pt x="919" y="169"/>
                          </a:lnTo>
                          <a:lnTo>
                            <a:pt x="919" y="170"/>
                          </a:lnTo>
                          <a:lnTo>
                            <a:pt x="918" y="173"/>
                          </a:lnTo>
                          <a:lnTo>
                            <a:pt x="919" y="173"/>
                          </a:lnTo>
                          <a:lnTo>
                            <a:pt x="919" y="174"/>
                          </a:lnTo>
                          <a:lnTo>
                            <a:pt x="922" y="174"/>
                          </a:lnTo>
                          <a:lnTo>
                            <a:pt x="923" y="178"/>
                          </a:lnTo>
                          <a:lnTo>
                            <a:pt x="923" y="178"/>
                          </a:lnTo>
                          <a:lnTo>
                            <a:pt x="925" y="176"/>
                          </a:lnTo>
                          <a:lnTo>
                            <a:pt x="925" y="176"/>
                          </a:lnTo>
                          <a:lnTo>
                            <a:pt x="926" y="174"/>
                          </a:lnTo>
                          <a:lnTo>
                            <a:pt x="926" y="173"/>
                          </a:lnTo>
                          <a:lnTo>
                            <a:pt x="929" y="174"/>
                          </a:lnTo>
                          <a:lnTo>
                            <a:pt x="929" y="174"/>
                          </a:lnTo>
                          <a:lnTo>
                            <a:pt x="931" y="176"/>
                          </a:lnTo>
                          <a:lnTo>
                            <a:pt x="933" y="176"/>
                          </a:lnTo>
                          <a:lnTo>
                            <a:pt x="935" y="176"/>
                          </a:lnTo>
                          <a:lnTo>
                            <a:pt x="934" y="176"/>
                          </a:lnTo>
                          <a:lnTo>
                            <a:pt x="934" y="178"/>
                          </a:lnTo>
                          <a:lnTo>
                            <a:pt x="935" y="180"/>
                          </a:lnTo>
                          <a:lnTo>
                            <a:pt x="935" y="181"/>
                          </a:lnTo>
                          <a:lnTo>
                            <a:pt x="934" y="181"/>
                          </a:lnTo>
                          <a:lnTo>
                            <a:pt x="933" y="181"/>
                          </a:lnTo>
                          <a:lnTo>
                            <a:pt x="930" y="182"/>
                          </a:lnTo>
                          <a:lnTo>
                            <a:pt x="929" y="182"/>
                          </a:lnTo>
                          <a:lnTo>
                            <a:pt x="929" y="183"/>
                          </a:lnTo>
                          <a:lnTo>
                            <a:pt x="926" y="183"/>
                          </a:lnTo>
                          <a:lnTo>
                            <a:pt x="926" y="185"/>
                          </a:lnTo>
                          <a:lnTo>
                            <a:pt x="923" y="185"/>
                          </a:lnTo>
                          <a:lnTo>
                            <a:pt x="923" y="186"/>
                          </a:lnTo>
                          <a:lnTo>
                            <a:pt x="919" y="186"/>
                          </a:lnTo>
                          <a:lnTo>
                            <a:pt x="919" y="187"/>
                          </a:lnTo>
                          <a:lnTo>
                            <a:pt x="917" y="186"/>
                          </a:lnTo>
                          <a:lnTo>
                            <a:pt x="917" y="186"/>
                          </a:lnTo>
                          <a:lnTo>
                            <a:pt x="916" y="186"/>
                          </a:lnTo>
                          <a:lnTo>
                            <a:pt x="916" y="185"/>
                          </a:lnTo>
                          <a:lnTo>
                            <a:pt x="910" y="185"/>
                          </a:lnTo>
                          <a:lnTo>
                            <a:pt x="910" y="185"/>
                          </a:lnTo>
                          <a:lnTo>
                            <a:pt x="909" y="185"/>
                          </a:lnTo>
                          <a:lnTo>
                            <a:pt x="909" y="183"/>
                          </a:lnTo>
                          <a:lnTo>
                            <a:pt x="905" y="183"/>
                          </a:lnTo>
                          <a:lnTo>
                            <a:pt x="905" y="183"/>
                          </a:lnTo>
                          <a:lnTo>
                            <a:pt x="904" y="182"/>
                          </a:lnTo>
                          <a:lnTo>
                            <a:pt x="902" y="182"/>
                          </a:lnTo>
                          <a:lnTo>
                            <a:pt x="901" y="181"/>
                          </a:lnTo>
                          <a:lnTo>
                            <a:pt x="902" y="181"/>
                          </a:lnTo>
                          <a:lnTo>
                            <a:pt x="902" y="178"/>
                          </a:lnTo>
                          <a:lnTo>
                            <a:pt x="900" y="178"/>
                          </a:lnTo>
                          <a:lnTo>
                            <a:pt x="900" y="182"/>
                          </a:lnTo>
                          <a:lnTo>
                            <a:pt x="897" y="182"/>
                          </a:lnTo>
                          <a:lnTo>
                            <a:pt x="895" y="182"/>
                          </a:lnTo>
                          <a:lnTo>
                            <a:pt x="895" y="183"/>
                          </a:lnTo>
                          <a:lnTo>
                            <a:pt x="895" y="183"/>
                          </a:lnTo>
                          <a:lnTo>
                            <a:pt x="895" y="183"/>
                          </a:lnTo>
                          <a:lnTo>
                            <a:pt x="895" y="185"/>
                          </a:lnTo>
                          <a:lnTo>
                            <a:pt x="891" y="185"/>
                          </a:lnTo>
                          <a:lnTo>
                            <a:pt x="891" y="186"/>
                          </a:lnTo>
                          <a:lnTo>
                            <a:pt x="888" y="187"/>
                          </a:lnTo>
                          <a:lnTo>
                            <a:pt x="888" y="187"/>
                          </a:lnTo>
                          <a:lnTo>
                            <a:pt x="885" y="187"/>
                          </a:lnTo>
                          <a:lnTo>
                            <a:pt x="883" y="187"/>
                          </a:lnTo>
                          <a:lnTo>
                            <a:pt x="881" y="187"/>
                          </a:lnTo>
                          <a:lnTo>
                            <a:pt x="880" y="187"/>
                          </a:lnTo>
                          <a:lnTo>
                            <a:pt x="879" y="189"/>
                          </a:lnTo>
                          <a:lnTo>
                            <a:pt x="880" y="189"/>
                          </a:lnTo>
                          <a:lnTo>
                            <a:pt x="880" y="190"/>
                          </a:lnTo>
                          <a:lnTo>
                            <a:pt x="879" y="191"/>
                          </a:lnTo>
                          <a:lnTo>
                            <a:pt x="876" y="191"/>
                          </a:lnTo>
                          <a:lnTo>
                            <a:pt x="876" y="191"/>
                          </a:lnTo>
                          <a:lnTo>
                            <a:pt x="876" y="191"/>
                          </a:lnTo>
                          <a:lnTo>
                            <a:pt x="876" y="194"/>
                          </a:lnTo>
                          <a:lnTo>
                            <a:pt x="878" y="194"/>
                          </a:lnTo>
                          <a:lnTo>
                            <a:pt x="879" y="194"/>
                          </a:lnTo>
                          <a:lnTo>
                            <a:pt x="879" y="197"/>
                          </a:lnTo>
                          <a:lnTo>
                            <a:pt x="880" y="197"/>
                          </a:lnTo>
                          <a:lnTo>
                            <a:pt x="881" y="197"/>
                          </a:lnTo>
                          <a:lnTo>
                            <a:pt x="881" y="197"/>
                          </a:lnTo>
                          <a:lnTo>
                            <a:pt x="881" y="197"/>
                          </a:lnTo>
                          <a:lnTo>
                            <a:pt x="883" y="198"/>
                          </a:lnTo>
                          <a:lnTo>
                            <a:pt x="883" y="198"/>
                          </a:lnTo>
                          <a:lnTo>
                            <a:pt x="883" y="199"/>
                          </a:lnTo>
                          <a:lnTo>
                            <a:pt x="883" y="199"/>
                          </a:lnTo>
                          <a:lnTo>
                            <a:pt x="883" y="199"/>
                          </a:lnTo>
                          <a:lnTo>
                            <a:pt x="883" y="199"/>
                          </a:lnTo>
                          <a:lnTo>
                            <a:pt x="885" y="199"/>
                          </a:lnTo>
                          <a:lnTo>
                            <a:pt x="885" y="200"/>
                          </a:lnTo>
                          <a:lnTo>
                            <a:pt x="885" y="200"/>
                          </a:lnTo>
                          <a:lnTo>
                            <a:pt x="887" y="199"/>
                          </a:lnTo>
                          <a:lnTo>
                            <a:pt x="887" y="199"/>
                          </a:lnTo>
                          <a:lnTo>
                            <a:pt x="888" y="198"/>
                          </a:lnTo>
                          <a:lnTo>
                            <a:pt x="891" y="198"/>
                          </a:lnTo>
                          <a:lnTo>
                            <a:pt x="891" y="198"/>
                          </a:lnTo>
                          <a:lnTo>
                            <a:pt x="892" y="197"/>
                          </a:lnTo>
                          <a:lnTo>
                            <a:pt x="895" y="195"/>
                          </a:lnTo>
                          <a:lnTo>
                            <a:pt x="895" y="197"/>
                          </a:lnTo>
                          <a:lnTo>
                            <a:pt x="897" y="197"/>
                          </a:lnTo>
                          <a:lnTo>
                            <a:pt x="899" y="199"/>
                          </a:lnTo>
                          <a:lnTo>
                            <a:pt x="899" y="199"/>
                          </a:lnTo>
                          <a:lnTo>
                            <a:pt x="899" y="199"/>
                          </a:lnTo>
                          <a:lnTo>
                            <a:pt x="899" y="200"/>
                          </a:lnTo>
                          <a:lnTo>
                            <a:pt x="893" y="202"/>
                          </a:lnTo>
                          <a:lnTo>
                            <a:pt x="893" y="203"/>
                          </a:lnTo>
                          <a:lnTo>
                            <a:pt x="896" y="203"/>
                          </a:lnTo>
                          <a:lnTo>
                            <a:pt x="896" y="202"/>
                          </a:lnTo>
                          <a:lnTo>
                            <a:pt x="899" y="203"/>
                          </a:lnTo>
                          <a:lnTo>
                            <a:pt x="899" y="202"/>
                          </a:lnTo>
                          <a:lnTo>
                            <a:pt x="900" y="202"/>
                          </a:lnTo>
                          <a:lnTo>
                            <a:pt x="902" y="202"/>
                          </a:lnTo>
                          <a:lnTo>
                            <a:pt x="905" y="203"/>
                          </a:lnTo>
                          <a:lnTo>
                            <a:pt x="906" y="203"/>
                          </a:lnTo>
                          <a:lnTo>
                            <a:pt x="908" y="206"/>
                          </a:lnTo>
                          <a:lnTo>
                            <a:pt x="912" y="207"/>
                          </a:lnTo>
                          <a:lnTo>
                            <a:pt x="913" y="208"/>
                          </a:lnTo>
                          <a:lnTo>
                            <a:pt x="916" y="208"/>
                          </a:lnTo>
                          <a:lnTo>
                            <a:pt x="916" y="210"/>
                          </a:lnTo>
                          <a:lnTo>
                            <a:pt x="917" y="210"/>
                          </a:lnTo>
                          <a:lnTo>
                            <a:pt x="916" y="211"/>
                          </a:lnTo>
                          <a:lnTo>
                            <a:pt x="916" y="212"/>
                          </a:lnTo>
                          <a:lnTo>
                            <a:pt x="919" y="212"/>
                          </a:lnTo>
                          <a:lnTo>
                            <a:pt x="918" y="214"/>
                          </a:lnTo>
                          <a:lnTo>
                            <a:pt x="918" y="216"/>
                          </a:lnTo>
                          <a:lnTo>
                            <a:pt x="919" y="216"/>
                          </a:lnTo>
                          <a:lnTo>
                            <a:pt x="919" y="216"/>
                          </a:lnTo>
                          <a:lnTo>
                            <a:pt x="919" y="215"/>
                          </a:lnTo>
                          <a:lnTo>
                            <a:pt x="919" y="215"/>
                          </a:lnTo>
                          <a:lnTo>
                            <a:pt x="919" y="215"/>
                          </a:lnTo>
                          <a:lnTo>
                            <a:pt x="922" y="215"/>
                          </a:lnTo>
                          <a:lnTo>
                            <a:pt x="922" y="219"/>
                          </a:lnTo>
                          <a:lnTo>
                            <a:pt x="925" y="219"/>
                          </a:lnTo>
                          <a:lnTo>
                            <a:pt x="925" y="220"/>
                          </a:lnTo>
                          <a:lnTo>
                            <a:pt x="925" y="221"/>
                          </a:lnTo>
                          <a:lnTo>
                            <a:pt x="926" y="221"/>
                          </a:lnTo>
                          <a:lnTo>
                            <a:pt x="926" y="227"/>
                          </a:lnTo>
                          <a:lnTo>
                            <a:pt x="925" y="227"/>
                          </a:lnTo>
                          <a:lnTo>
                            <a:pt x="926" y="228"/>
                          </a:lnTo>
                          <a:lnTo>
                            <a:pt x="923" y="228"/>
                          </a:lnTo>
                          <a:lnTo>
                            <a:pt x="925" y="229"/>
                          </a:lnTo>
                          <a:lnTo>
                            <a:pt x="925" y="229"/>
                          </a:lnTo>
                          <a:lnTo>
                            <a:pt x="926" y="229"/>
                          </a:lnTo>
                          <a:lnTo>
                            <a:pt x="926" y="232"/>
                          </a:lnTo>
                          <a:lnTo>
                            <a:pt x="926" y="232"/>
                          </a:lnTo>
                          <a:lnTo>
                            <a:pt x="925" y="233"/>
                          </a:lnTo>
                          <a:lnTo>
                            <a:pt x="923" y="233"/>
                          </a:lnTo>
                          <a:lnTo>
                            <a:pt x="922" y="233"/>
                          </a:lnTo>
                          <a:lnTo>
                            <a:pt x="922" y="232"/>
                          </a:lnTo>
                          <a:lnTo>
                            <a:pt x="918" y="231"/>
                          </a:lnTo>
                          <a:lnTo>
                            <a:pt x="917" y="231"/>
                          </a:lnTo>
                          <a:lnTo>
                            <a:pt x="917" y="232"/>
                          </a:lnTo>
                          <a:lnTo>
                            <a:pt x="916" y="232"/>
                          </a:lnTo>
                          <a:lnTo>
                            <a:pt x="916" y="232"/>
                          </a:lnTo>
                          <a:lnTo>
                            <a:pt x="916" y="233"/>
                          </a:lnTo>
                          <a:lnTo>
                            <a:pt x="914" y="232"/>
                          </a:lnTo>
                          <a:lnTo>
                            <a:pt x="913" y="232"/>
                          </a:lnTo>
                          <a:lnTo>
                            <a:pt x="913" y="231"/>
                          </a:lnTo>
                          <a:lnTo>
                            <a:pt x="909" y="229"/>
                          </a:lnTo>
                          <a:lnTo>
                            <a:pt x="908" y="228"/>
                          </a:lnTo>
                          <a:lnTo>
                            <a:pt x="904" y="224"/>
                          </a:lnTo>
                          <a:lnTo>
                            <a:pt x="902" y="221"/>
                          </a:lnTo>
                          <a:lnTo>
                            <a:pt x="901" y="221"/>
                          </a:lnTo>
                          <a:lnTo>
                            <a:pt x="899" y="216"/>
                          </a:lnTo>
                          <a:lnTo>
                            <a:pt x="891" y="215"/>
                          </a:lnTo>
                          <a:lnTo>
                            <a:pt x="889" y="212"/>
                          </a:lnTo>
                          <a:lnTo>
                            <a:pt x="884" y="212"/>
                          </a:lnTo>
                          <a:lnTo>
                            <a:pt x="884" y="211"/>
                          </a:lnTo>
                          <a:lnTo>
                            <a:pt x="883" y="211"/>
                          </a:lnTo>
                          <a:lnTo>
                            <a:pt x="883" y="211"/>
                          </a:lnTo>
                          <a:lnTo>
                            <a:pt x="876" y="210"/>
                          </a:lnTo>
                          <a:lnTo>
                            <a:pt x="876" y="211"/>
                          </a:lnTo>
                          <a:lnTo>
                            <a:pt x="871" y="211"/>
                          </a:lnTo>
                          <a:lnTo>
                            <a:pt x="871" y="211"/>
                          </a:lnTo>
                          <a:lnTo>
                            <a:pt x="870" y="210"/>
                          </a:lnTo>
                          <a:lnTo>
                            <a:pt x="868" y="208"/>
                          </a:lnTo>
                          <a:lnTo>
                            <a:pt x="867" y="207"/>
                          </a:lnTo>
                          <a:lnTo>
                            <a:pt x="867" y="208"/>
                          </a:lnTo>
                          <a:lnTo>
                            <a:pt x="866" y="208"/>
                          </a:lnTo>
                          <a:lnTo>
                            <a:pt x="866" y="210"/>
                          </a:lnTo>
                          <a:lnTo>
                            <a:pt x="867" y="210"/>
                          </a:lnTo>
                          <a:lnTo>
                            <a:pt x="868" y="211"/>
                          </a:lnTo>
                          <a:lnTo>
                            <a:pt x="868" y="212"/>
                          </a:lnTo>
                          <a:lnTo>
                            <a:pt x="868" y="212"/>
                          </a:lnTo>
                          <a:lnTo>
                            <a:pt x="868" y="212"/>
                          </a:lnTo>
                          <a:lnTo>
                            <a:pt x="868" y="212"/>
                          </a:lnTo>
                          <a:lnTo>
                            <a:pt x="868" y="214"/>
                          </a:lnTo>
                          <a:lnTo>
                            <a:pt x="864" y="214"/>
                          </a:lnTo>
                          <a:lnTo>
                            <a:pt x="864" y="214"/>
                          </a:lnTo>
                          <a:lnTo>
                            <a:pt x="864" y="215"/>
                          </a:lnTo>
                          <a:lnTo>
                            <a:pt x="864" y="215"/>
                          </a:lnTo>
                          <a:lnTo>
                            <a:pt x="864" y="215"/>
                          </a:lnTo>
                          <a:lnTo>
                            <a:pt x="868" y="215"/>
                          </a:lnTo>
                          <a:lnTo>
                            <a:pt x="868" y="215"/>
                          </a:lnTo>
                          <a:lnTo>
                            <a:pt x="870" y="215"/>
                          </a:lnTo>
                          <a:lnTo>
                            <a:pt x="870" y="214"/>
                          </a:lnTo>
                          <a:lnTo>
                            <a:pt x="881" y="214"/>
                          </a:lnTo>
                          <a:lnTo>
                            <a:pt x="881" y="214"/>
                          </a:lnTo>
                          <a:lnTo>
                            <a:pt x="884" y="214"/>
                          </a:lnTo>
                          <a:lnTo>
                            <a:pt x="885" y="215"/>
                          </a:lnTo>
                          <a:lnTo>
                            <a:pt x="887" y="215"/>
                          </a:lnTo>
                          <a:lnTo>
                            <a:pt x="888" y="216"/>
                          </a:lnTo>
                          <a:lnTo>
                            <a:pt x="889" y="216"/>
                          </a:lnTo>
                          <a:lnTo>
                            <a:pt x="889" y="216"/>
                          </a:lnTo>
                          <a:lnTo>
                            <a:pt x="892" y="216"/>
                          </a:lnTo>
                          <a:lnTo>
                            <a:pt x="892" y="220"/>
                          </a:lnTo>
                          <a:lnTo>
                            <a:pt x="885" y="220"/>
                          </a:lnTo>
                          <a:lnTo>
                            <a:pt x="885" y="221"/>
                          </a:lnTo>
                          <a:lnTo>
                            <a:pt x="883" y="221"/>
                          </a:lnTo>
                          <a:lnTo>
                            <a:pt x="883" y="223"/>
                          </a:lnTo>
                          <a:lnTo>
                            <a:pt x="883" y="223"/>
                          </a:lnTo>
                          <a:lnTo>
                            <a:pt x="883" y="223"/>
                          </a:lnTo>
                          <a:lnTo>
                            <a:pt x="881" y="221"/>
                          </a:lnTo>
                          <a:lnTo>
                            <a:pt x="881" y="221"/>
                          </a:lnTo>
                          <a:lnTo>
                            <a:pt x="881" y="221"/>
                          </a:lnTo>
                          <a:lnTo>
                            <a:pt x="871" y="221"/>
                          </a:lnTo>
                          <a:lnTo>
                            <a:pt x="871" y="221"/>
                          </a:lnTo>
                          <a:lnTo>
                            <a:pt x="871" y="220"/>
                          </a:lnTo>
                          <a:lnTo>
                            <a:pt x="868" y="220"/>
                          </a:lnTo>
                          <a:lnTo>
                            <a:pt x="868" y="221"/>
                          </a:lnTo>
                          <a:lnTo>
                            <a:pt x="867" y="223"/>
                          </a:lnTo>
                          <a:lnTo>
                            <a:pt x="866" y="223"/>
                          </a:lnTo>
                          <a:lnTo>
                            <a:pt x="864" y="224"/>
                          </a:lnTo>
                          <a:lnTo>
                            <a:pt x="863" y="225"/>
                          </a:lnTo>
                          <a:lnTo>
                            <a:pt x="863" y="228"/>
                          </a:lnTo>
                          <a:lnTo>
                            <a:pt x="863" y="228"/>
                          </a:lnTo>
                          <a:lnTo>
                            <a:pt x="864" y="229"/>
                          </a:lnTo>
                          <a:lnTo>
                            <a:pt x="866" y="231"/>
                          </a:lnTo>
                          <a:lnTo>
                            <a:pt x="867" y="231"/>
                          </a:lnTo>
                          <a:lnTo>
                            <a:pt x="868" y="231"/>
                          </a:lnTo>
                          <a:lnTo>
                            <a:pt x="870" y="229"/>
                          </a:lnTo>
                          <a:lnTo>
                            <a:pt x="872" y="229"/>
                          </a:lnTo>
                          <a:lnTo>
                            <a:pt x="875" y="229"/>
                          </a:lnTo>
                          <a:lnTo>
                            <a:pt x="876" y="229"/>
                          </a:lnTo>
                          <a:lnTo>
                            <a:pt x="880" y="229"/>
                          </a:lnTo>
                          <a:lnTo>
                            <a:pt x="880" y="229"/>
                          </a:lnTo>
                          <a:lnTo>
                            <a:pt x="883" y="229"/>
                          </a:lnTo>
                          <a:lnTo>
                            <a:pt x="883" y="232"/>
                          </a:lnTo>
                          <a:lnTo>
                            <a:pt x="881" y="233"/>
                          </a:lnTo>
                          <a:lnTo>
                            <a:pt x="880" y="233"/>
                          </a:lnTo>
                          <a:lnTo>
                            <a:pt x="880" y="234"/>
                          </a:lnTo>
                          <a:lnTo>
                            <a:pt x="883" y="234"/>
                          </a:lnTo>
                          <a:lnTo>
                            <a:pt x="884" y="233"/>
                          </a:lnTo>
                          <a:lnTo>
                            <a:pt x="887" y="233"/>
                          </a:lnTo>
                          <a:lnTo>
                            <a:pt x="889" y="234"/>
                          </a:lnTo>
                          <a:lnTo>
                            <a:pt x="891" y="234"/>
                          </a:lnTo>
                          <a:lnTo>
                            <a:pt x="891" y="233"/>
                          </a:lnTo>
                          <a:lnTo>
                            <a:pt x="893" y="233"/>
                          </a:lnTo>
                          <a:lnTo>
                            <a:pt x="893" y="233"/>
                          </a:lnTo>
                          <a:lnTo>
                            <a:pt x="895" y="233"/>
                          </a:lnTo>
                          <a:lnTo>
                            <a:pt x="896" y="232"/>
                          </a:lnTo>
                          <a:lnTo>
                            <a:pt x="897" y="232"/>
                          </a:lnTo>
                          <a:lnTo>
                            <a:pt x="897" y="231"/>
                          </a:lnTo>
                          <a:lnTo>
                            <a:pt x="899" y="231"/>
                          </a:lnTo>
                          <a:lnTo>
                            <a:pt x="900" y="231"/>
                          </a:lnTo>
                          <a:lnTo>
                            <a:pt x="900" y="232"/>
                          </a:lnTo>
                          <a:lnTo>
                            <a:pt x="900" y="232"/>
                          </a:lnTo>
                          <a:lnTo>
                            <a:pt x="902" y="232"/>
                          </a:lnTo>
                          <a:lnTo>
                            <a:pt x="902" y="232"/>
                          </a:lnTo>
                          <a:lnTo>
                            <a:pt x="905" y="232"/>
                          </a:lnTo>
                          <a:lnTo>
                            <a:pt x="905" y="233"/>
                          </a:lnTo>
                          <a:lnTo>
                            <a:pt x="906" y="233"/>
                          </a:lnTo>
                          <a:lnTo>
                            <a:pt x="906" y="234"/>
                          </a:lnTo>
                          <a:lnTo>
                            <a:pt x="909" y="234"/>
                          </a:lnTo>
                          <a:lnTo>
                            <a:pt x="909" y="234"/>
                          </a:lnTo>
                          <a:lnTo>
                            <a:pt x="913" y="234"/>
                          </a:lnTo>
                          <a:lnTo>
                            <a:pt x="913" y="236"/>
                          </a:lnTo>
                          <a:lnTo>
                            <a:pt x="921" y="234"/>
                          </a:lnTo>
                          <a:lnTo>
                            <a:pt x="922" y="236"/>
                          </a:lnTo>
                          <a:lnTo>
                            <a:pt x="921" y="236"/>
                          </a:lnTo>
                          <a:lnTo>
                            <a:pt x="919" y="237"/>
                          </a:lnTo>
                          <a:lnTo>
                            <a:pt x="917" y="238"/>
                          </a:lnTo>
                          <a:lnTo>
                            <a:pt x="916" y="238"/>
                          </a:lnTo>
                          <a:lnTo>
                            <a:pt x="914" y="240"/>
                          </a:lnTo>
                          <a:lnTo>
                            <a:pt x="913" y="242"/>
                          </a:lnTo>
                          <a:lnTo>
                            <a:pt x="914" y="242"/>
                          </a:lnTo>
                          <a:lnTo>
                            <a:pt x="914" y="242"/>
                          </a:lnTo>
                          <a:lnTo>
                            <a:pt x="913" y="244"/>
                          </a:lnTo>
                          <a:lnTo>
                            <a:pt x="913" y="244"/>
                          </a:lnTo>
                          <a:lnTo>
                            <a:pt x="912" y="244"/>
                          </a:lnTo>
                          <a:lnTo>
                            <a:pt x="910" y="242"/>
                          </a:lnTo>
                          <a:lnTo>
                            <a:pt x="910" y="244"/>
                          </a:lnTo>
                          <a:lnTo>
                            <a:pt x="910" y="245"/>
                          </a:lnTo>
                          <a:lnTo>
                            <a:pt x="909" y="245"/>
                          </a:lnTo>
                          <a:lnTo>
                            <a:pt x="910" y="245"/>
                          </a:lnTo>
                          <a:lnTo>
                            <a:pt x="910" y="246"/>
                          </a:lnTo>
                          <a:lnTo>
                            <a:pt x="910" y="248"/>
                          </a:lnTo>
                          <a:lnTo>
                            <a:pt x="909" y="248"/>
                          </a:lnTo>
                          <a:lnTo>
                            <a:pt x="909" y="248"/>
                          </a:lnTo>
                          <a:lnTo>
                            <a:pt x="908" y="249"/>
                          </a:lnTo>
                          <a:lnTo>
                            <a:pt x="906" y="248"/>
                          </a:lnTo>
                          <a:lnTo>
                            <a:pt x="906" y="248"/>
                          </a:lnTo>
                          <a:lnTo>
                            <a:pt x="905" y="249"/>
                          </a:lnTo>
                          <a:lnTo>
                            <a:pt x="902" y="249"/>
                          </a:lnTo>
                          <a:lnTo>
                            <a:pt x="899" y="249"/>
                          </a:lnTo>
                          <a:lnTo>
                            <a:pt x="899" y="250"/>
                          </a:lnTo>
                          <a:lnTo>
                            <a:pt x="897" y="250"/>
                          </a:lnTo>
                          <a:lnTo>
                            <a:pt x="897" y="250"/>
                          </a:lnTo>
                          <a:lnTo>
                            <a:pt x="897" y="250"/>
                          </a:lnTo>
                          <a:lnTo>
                            <a:pt x="896" y="250"/>
                          </a:lnTo>
                          <a:lnTo>
                            <a:pt x="895" y="253"/>
                          </a:lnTo>
                          <a:lnTo>
                            <a:pt x="893" y="252"/>
                          </a:lnTo>
                          <a:lnTo>
                            <a:pt x="893" y="252"/>
                          </a:lnTo>
                          <a:lnTo>
                            <a:pt x="892" y="252"/>
                          </a:lnTo>
                          <a:lnTo>
                            <a:pt x="892" y="250"/>
                          </a:lnTo>
                          <a:lnTo>
                            <a:pt x="891" y="250"/>
                          </a:lnTo>
                          <a:lnTo>
                            <a:pt x="889" y="252"/>
                          </a:lnTo>
                          <a:lnTo>
                            <a:pt x="889" y="253"/>
                          </a:lnTo>
                          <a:lnTo>
                            <a:pt x="888" y="253"/>
                          </a:lnTo>
                          <a:lnTo>
                            <a:pt x="888" y="253"/>
                          </a:lnTo>
                          <a:lnTo>
                            <a:pt x="888" y="254"/>
                          </a:lnTo>
                          <a:lnTo>
                            <a:pt x="888" y="254"/>
                          </a:lnTo>
                          <a:lnTo>
                            <a:pt x="887" y="255"/>
                          </a:lnTo>
                          <a:lnTo>
                            <a:pt x="885" y="257"/>
                          </a:lnTo>
                          <a:lnTo>
                            <a:pt x="883" y="257"/>
                          </a:lnTo>
                          <a:lnTo>
                            <a:pt x="881" y="255"/>
                          </a:lnTo>
                          <a:lnTo>
                            <a:pt x="880" y="254"/>
                          </a:lnTo>
                          <a:lnTo>
                            <a:pt x="881" y="258"/>
                          </a:lnTo>
                          <a:lnTo>
                            <a:pt x="880" y="258"/>
                          </a:lnTo>
                          <a:lnTo>
                            <a:pt x="879" y="261"/>
                          </a:lnTo>
                          <a:lnTo>
                            <a:pt x="875" y="261"/>
                          </a:lnTo>
                          <a:lnTo>
                            <a:pt x="871" y="262"/>
                          </a:lnTo>
                          <a:lnTo>
                            <a:pt x="868" y="262"/>
                          </a:lnTo>
                          <a:lnTo>
                            <a:pt x="868" y="263"/>
                          </a:lnTo>
                          <a:lnTo>
                            <a:pt x="867" y="265"/>
                          </a:lnTo>
                          <a:lnTo>
                            <a:pt x="866" y="265"/>
                          </a:lnTo>
                          <a:lnTo>
                            <a:pt x="866" y="265"/>
                          </a:lnTo>
                          <a:lnTo>
                            <a:pt x="864" y="263"/>
                          </a:lnTo>
                          <a:lnTo>
                            <a:pt x="863" y="265"/>
                          </a:lnTo>
                          <a:lnTo>
                            <a:pt x="863" y="266"/>
                          </a:lnTo>
                          <a:lnTo>
                            <a:pt x="862" y="266"/>
                          </a:lnTo>
                          <a:lnTo>
                            <a:pt x="862" y="265"/>
                          </a:lnTo>
                          <a:lnTo>
                            <a:pt x="859" y="265"/>
                          </a:lnTo>
                          <a:lnTo>
                            <a:pt x="859" y="266"/>
                          </a:lnTo>
                          <a:lnTo>
                            <a:pt x="858" y="266"/>
                          </a:lnTo>
                          <a:lnTo>
                            <a:pt x="857" y="266"/>
                          </a:lnTo>
                          <a:lnTo>
                            <a:pt x="855" y="265"/>
                          </a:lnTo>
                          <a:lnTo>
                            <a:pt x="855" y="265"/>
                          </a:lnTo>
                          <a:lnTo>
                            <a:pt x="853" y="265"/>
                          </a:lnTo>
                          <a:lnTo>
                            <a:pt x="853" y="265"/>
                          </a:lnTo>
                          <a:lnTo>
                            <a:pt x="853" y="265"/>
                          </a:lnTo>
                          <a:lnTo>
                            <a:pt x="853" y="267"/>
                          </a:lnTo>
                          <a:lnTo>
                            <a:pt x="851" y="267"/>
                          </a:lnTo>
                          <a:lnTo>
                            <a:pt x="850" y="267"/>
                          </a:lnTo>
                          <a:lnTo>
                            <a:pt x="849" y="269"/>
                          </a:lnTo>
                          <a:lnTo>
                            <a:pt x="847" y="269"/>
                          </a:lnTo>
                          <a:lnTo>
                            <a:pt x="847" y="266"/>
                          </a:lnTo>
                          <a:lnTo>
                            <a:pt x="846" y="266"/>
                          </a:lnTo>
                          <a:lnTo>
                            <a:pt x="846" y="266"/>
                          </a:lnTo>
                          <a:lnTo>
                            <a:pt x="844" y="266"/>
                          </a:lnTo>
                          <a:lnTo>
                            <a:pt x="845" y="267"/>
                          </a:lnTo>
                          <a:lnTo>
                            <a:pt x="845" y="267"/>
                          </a:lnTo>
                          <a:lnTo>
                            <a:pt x="844" y="269"/>
                          </a:lnTo>
                          <a:lnTo>
                            <a:pt x="840" y="270"/>
                          </a:lnTo>
                          <a:lnTo>
                            <a:pt x="840" y="271"/>
                          </a:lnTo>
                          <a:lnTo>
                            <a:pt x="838" y="270"/>
                          </a:lnTo>
                          <a:lnTo>
                            <a:pt x="838" y="271"/>
                          </a:lnTo>
                          <a:lnTo>
                            <a:pt x="833" y="271"/>
                          </a:lnTo>
                          <a:lnTo>
                            <a:pt x="833" y="270"/>
                          </a:lnTo>
                          <a:lnTo>
                            <a:pt x="830" y="270"/>
                          </a:lnTo>
                          <a:lnTo>
                            <a:pt x="828" y="269"/>
                          </a:lnTo>
                          <a:lnTo>
                            <a:pt x="825" y="266"/>
                          </a:lnTo>
                          <a:lnTo>
                            <a:pt x="824" y="265"/>
                          </a:lnTo>
                          <a:lnTo>
                            <a:pt x="824" y="262"/>
                          </a:lnTo>
                          <a:lnTo>
                            <a:pt x="824" y="262"/>
                          </a:lnTo>
                          <a:lnTo>
                            <a:pt x="824" y="266"/>
                          </a:lnTo>
                          <a:lnTo>
                            <a:pt x="824" y="267"/>
                          </a:lnTo>
                          <a:lnTo>
                            <a:pt x="825" y="270"/>
                          </a:lnTo>
                          <a:lnTo>
                            <a:pt x="825" y="271"/>
                          </a:lnTo>
                          <a:lnTo>
                            <a:pt x="828" y="271"/>
                          </a:lnTo>
                          <a:lnTo>
                            <a:pt x="828" y="274"/>
                          </a:lnTo>
                          <a:lnTo>
                            <a:pt x="828" y="275"/>
                          </a:lnTo>
                          <a:lnTo>
                            <a:pt x="827" y="278"/>
                          </a:lnTo>
                          <a:lnTo>
                            <a:pt x="825" y="279"/>
                          </a:lnTo>
                          <a:lnTo>
                            <a:pt x="824" y="279"/>
                          </a:lnTo>
                          <a:lnTo>
                            <a:pt x="824" y="278"/>
                          </a:lnTo>
                          <a:lnTo>
                            <a:pt x="823" y="278"/>
                          </a:lnTo>
                          <a:lnTo>
                            <a:pt x="821" y="280"/>
                          </a:lnTo>
                          <a:lnTo>
                            <a:pt x="820" y="280"/>
                          </a:lnTo>
                          <a:lnTo>
                            <a:pt x="820" y="282"/>
                          </a:lnTo>
                          <a:lnTo>
                            <a:pt x="816" y="287"/>
                          </a:lnTo>
                          <a:lnTo>
                            <a:pt x="809" y="288"/>
                          </a:lnTo>
                          <a:lnTo>
                            <a:pt x="809" y="289"/>
                          </a:lnTo>
                          <a:lnTo>
                            <a:pt x="808" y="289"/>
                          </a:lnTo>
                          <a:lnTo>
                            <a:pt x="807" y="292"/>
                          </a:lnTo>
                          <a:lnTo>
                            <a:pt x="806" y="292"/>
                          </a:lnTo>
                          <a:lnTo>
                            <a:pt x="804" y="292"/>
                          </a:lnTo>
                          <a:lnTo>
                            <a:pt x="804" y="292"/>
                          </a:lnTo>
                          <a:lnTo>
                            <a:pt x="803" y="292"/>
                          </a:lnTo>
                          <a:lnTo>
                            <a:pt x="803" y="293"/>
                          </a:lnTo>
                          <a:lnTo>
                            <a:pt x="802" y="293"/>
                          </a:lnTo>
                          <a:lnTo>
                            <a:pt x="802" y="297"/>
                          </a:lnTo>
                          <a:lnTo>
                            <a:pt x="799" y="299"/>
                          </a:lnTo>
                          <a:lnTo>
                            <a:pt x="799" y="299"/>
                          </a:lnTo>
                          <a:lnTo>
                            <a:pt x="798" y="299"/>
                          </a:lnTo>
                          <a:lnTo>
                            <a:pt x="798" y="300"/>
                          </a:lnTo>
                          <a:lnTo>
                            <a:pt x="798" y="300"/>
                          </a:lnTo>
                          <a:lnTo>
                            <a:pt x="798" y="301"/>
                          </a:lnTo>
                          <a:lnTo>
                            <a:pt x="798" y="301"/>
                          </a:lnTo>
                          <a:lnTo>
                            <a:pt x="798" y="301"/>
                          </a:lnTo>
                          <a:lnTo>
                            <a:pt x="796" y="303"/>
                          </a:lnTo>
                          <a:lnTo>
                            <a:pt x="796" y="305"/>
                          </a:lnTo>
                          <a:lnTo>
                            <a:pt x="795" y="305"/>
                          </a:lnTo>
                          <a:lnTo>
                            <a:pt x="794" y="303"/>
                          </a:lnTo>
                          <a:lnTo>
                            <a:pt x="790" y="301"/>
                          </a:lnTo>
                          <a:lnTo>
                            <a:pt x="789" y="305"/>
                          </a:lnTo>
                          <a:lnTo>
                            <a:pt x="787" y="305"/>
                          </a:lnTo>
                          <a:lnTo>
                            <a:pt x="785" y="309"/>
                          </a:lnTo>
                          <a:lnTo>
                            <a:pt x="785" y="309"/>
                          </a:lnTo>
                          <a:lnTo>
                            <a:pt x="785" y="308"/>
                          </a:lnTo>
                          <a:lnTo>
                            <a:pt x="782" y="306"/>
                          </a:lnTo>
                          <a:lnTo>
                            <a:pt x="782" y="303"/>
                          </a:lnTo>
                          <a:lnTo>
                            <a:pt x="778" y="304"/>
                          </a:lnTo>
                          <a:lnTo>
                            <a:pt x="775" y="306"/>
                          </a:lnTo>
                          <a:lnTo>
                            <a:pt x="774" y="306"/>
                          </a:lnTo>
                          <a:lnTo>
                            <a:pt x="774" y="306"/>
                          </a:lnTo>
                          <a:lnTo>
                            <a:pt x="768" y="306"/>
                          </a:lnTo>
                          <a:lnTo>
                            <a:pt x="768" y="308"/>
                          </a:lnTo>
                          <a:lnTo>
                            <a:pt x="760" y="306"/>
                          </a:lnTo>
                          <a:lnTo>
                            <a:pt x="760" y="310"/>
                          </a:lnTo>
                          <a:lnTo>
                            <a:pt x="758" y="312"/>
                          </a:lnTo>
                          <a:lnTo>
                            <a:pt x="758" y="313"/>
                          </a:lnTo>
                          <a:lnTo>
                            <a:pt x="757" y="313"/>
                          </a:lnTo>
                          <a:lnTo>
                            <a:pt x="756" y="314"/>
                          </a:lnTo>
                          <a:lnTo>
                            <a:pt x="755" y="313"/>
                          </a:lnTo>
                          <a:lnTo>
                            <a:pt x="755" y="313"/>
                          </a:lnTo>
                          <a:lnTo>
                            <a:pt x="753" y="313"/>
                          </a:lnTo>
                          <a:lnTo>
                            <a:pt x="752" y="313"/>
                          </a:lnTo>
                          <a:lnTo>
                            <a:pt x="753" y="316"/>
                          </a:lnTo>
                          <a:lnTo>
                            <a:pt x="755" y="318"/>
                          </a:lnTo>
                          <a:lnTo>
                            <a:pt x="756" y="318"/>
                          </a:lnTo>
                          <a:lnTo>
                            <a:pt x="756" y="321"/>
                          </a:lnTo>
                          <a:lnTo>
                            <a:pt x="757" y="321"/>
                          </a:lnTo>
                          <a:lnTo>
                            <a:pt x="757" y="322"/>
                          </a:lnTo>
                          <a:lnTo>
                            <a:pt x="757" y="325"/>
                          </a:lnTo>
                          <a:lnTo>
                            <a:pt x="756" y="326"/>
                          </a:lnTo>
                          <a:lnTo>
                            <a:pt x="753" y="326"/>
                          </a:lnTo>
                          <a:lnTo>
                            <a:pt x="751" y="326"/>
                          </a:lnTo>
                          <a:lnTo>
                            <a:pt x="749" y="326"/>
                          </a:lnTo>
                          <a:lnTo>
                            <a:pt x="749" y="326"/>
                          </a:lnTo>
                          <a:lnTo>
                            <a:pt x="747" y="326"/>
                          </a:lnTo>
                          <a:lnTo>
                            <a:pt x="747" y="327"/>
                          </a:lnTo>
                          <a:lnTo>
                            <a:pt x="749" y="327"/>
                          </a:lnTo>
                          <a:lnTo>
                            <a:pt x="752" y="327"/>
                          </a:lnTo>
                          <a:lnTo>
                            <a:pt x="755" y="329"/>
                          </a:lnTo>
                          <a:lnTo>
                            <a:pt x="753" y="330"/>
                          </a:lnTo>
                          <a:lnTo>
                            <a:pt x="753" y="333"/>
                          </a:lnTo>
                          <a:lnTo>
                            <a:pt x="752" y="333"/>
                          </a:lnTo>
                          <a:lnTo>
                            <a:pt x="753" y="339"/>
                          </a:lnTo>
                          <a:lnTo>
                            <a:pt x="751" y="338"/>
                          </a:lnTo>
                          <a:lnTo>
                            <a:pt x="749" y="338"/>
                          </a:lnTo>
                          <a:lnTo>
                            <a:pt x="748" y="337"/>
                          </a:lnTo>
                          <a:lnTo>
                            <a:pt x="745" y="337"/>
                          </a:lnTo>
                          <a:lnTo>
                            <a:pt x="745" y="338"/>
                          </a:lnTo>
                          <a:lnTo>
                            <a:pt x="748" y="338"/>
                          </a:lnTo>
                          <a:lnTo>
                            <a:pt x="748" y="338"/>
                          </a:lnTo>
                          <a:lnTo>
                            <a:pt x="748" y="339"/>
                          </a:lnTo>
                          <a:lnTo>
                            <a:pt x="748" y="341"/>
                          </a:lnTo>
                          <a:lnTo>
                            <a:pt x="748" y="342"/>
                          </a:lnTo>
                          <a:lnTo>
                            <a:pt x="748" y="342"/>
                          </a:lnTo>
                          <a:lnTo>
                            <a:pt x="748" y="342"/>
                          </a:lnTo>
                          <a:lnTo>
                            <a:pt x="748" y="343"/>
                          </a:lnTo>
                          <a:lnTo>
                            <a:pt x="747" y="343"/>
                          </a:lnTo>
                          <a:lnTo>
                            <a:pt x="747" y="344"/>
                          </a:lnTo>
                          <a:lnTo>
                            <a:pt x="748" y="346"/>
                          </a:lnTo>
                          <a:lnTo>
                            <a:pt x="748" y="346"/>
                          </a:lnTo>
                          <a:lnTo>
                            <a:pt x="745" y="346"/>
                          </a:lnTo>
                          <a:lnTo>
                            <a:pt x="745" y="346"/>
                          </a:lnTo>
                          <a:lnTo>
                            <a:pt x="745" y="346"/>
                          </a:lnTo>
                          <a:lnTo>
                            <a:pt x="744" y="346"/>
                          </a:lnTo>
                          <a:lnTo>
                            <a:pt x="744" y="344"/>
                          </a:lnTo>
                          <a:lnTo>
                            <a:pt x="743" y="344"/>
                          </a:lnTo>
                          <a:lnTo>
                            <a:pt x="741" y="346"/>
                          </a:lnTo>
                          <a:lnTo>
                            <a:pt x="741" y="347"/>
                          </a:lnTo>
                          <a:lnTo>
                            <a:pt x="741" y="348"/>
                          </a:lnTo>
                          <a:lnTo>
                            <a:pt x="743" y="348"/>
                          </a:lnTo>
                          <a:lnTo>
                            <a:pt x="743" y="352"/>
                          </a:lnTo>
                          <a:lnTo>
                            <a:pt x="739" y="352"/>
                          </a:lnTo>
                          <a:lnTo>
                            <a:pt x="739" y="354"/>
                          </a:lnTo>
                          <a:lnTo>
                            <a:pt x="739" y="355"/>
                          </a:lnTo>
                          <a:lnTo>
                            <a:pt x="739" y="356"/>
                          </a:lnTo>
                          <a:lnTo>
                            <a:pt x="739" y="356"/>
                          </a:lnTo>
                          <a:lnTo>
                            <a:pt x="739" y="356"/>
                          </a:lnTo>
                          <a:lnTo>
                            <a:pt x="740" y="358"/>
                          </a:lnTo>
                          <a:lnTo>
                            <a:pt x="740" y="358"/>
                          </a:lnTo>
                          <a:lnTo>
                            <a:pt x="740" y="359"/>
                          </a:lnTo>
                          <a:lnTo>
                            <a:pt x="740" y="359"/>
                          </a:lnTo>
                          <a:lnTo>
                            <a:pt x="739" y="361"/>
                          </a:lnTo>
                          <a:lnTo>
                            <a:pt x="737" y="363"/>
                          </a:lnTo>
                          <a:lnTo>
                            <a:pt x="735" y="363"/>
                          </a:lnTo>
                          <a:lnTo>
                            <a:pt x="735" y="364"/>
                          </a:lnTo>
                          <a:lnTo>
                            <a:pt x="736" y="364"/>
                          </a:lnTo>
                          <a:lnTo>
                            <a:pt x="736" y="367"/>
                          </a:lnTo>
                          <a:lnTo>
                            <a:pt x="736" y="368"/>
                          </a:lnTo>
                          <a:lnTo>
                            <a:pt x="735" y="369"/>
                          </a:lnTo>
                          <a:lnTo>
                            <a:pt x="735" y="369"/>
                          </a:lnTo>
                          <a:lnTo>
                            <a:pt x="734" y="369"/>
                          </a:lnTo>
                          <a:lnTo>
                            <a:pt x="734" y="373"/>
                          </a:lnTo>
                          <a:lnTo>
                            <a:pt x="732" y="375"/>
                          </a:lnTo>
                          <a:lnTo>
                            <a:pt x="732" y="376"/>
                          </a:lnTo>
                          <a:lnTo>
                            <a:pt x="732" y="376"/>
                          </a:lnTo>
                          <a:lnTo>
                            <a:pt x="732" y="376"/>
                          </a:lnTo>
                          <a:lnTo>
                            <a:pt x="730" y="376"/>
                          </a:lnTo>
                          <a:lnTo>
                            <a:pt x="730" y="376"/>
                          </a:lnTo>
                          <a:lnTo>
                            <a:pt x="727" y="376"/>
                          </a:lnTo>
                          <a:lnTo>
                            <a:pt x="727" y="377"/>
                          </a:lnTo>
                          <a:lnTo>
                            <a:pt x="727" y="377"/>
                          </a:lnTo>
                          <a:lnTo>
                            <a:pt x="727" y="377"/>
                          </a:lnTo>
                          <a:lnTo>
                            <a:pt x="727" y="377"/>
                          </a:lnTo>
                          <a:lnTo>
                            <a:pt x="728" y="377"/>
                          </a:lnTo>
                          <a:lnTo>
                            <a:pt x="728" y="377"/>
                          </a:lnTo>
                          <a:lnTo>
                            <a:pt x="731" y="377"/>
                          </a:lnTo>
                          <a:lnTo>
                            <a:pt x="731" y="378"/>
                          </a:lnTo>
                          <a:lnTo>
                            <a:pt x="732" y="378"/>
                          </a:lnTo>
                          <a:lnTo>
                            <a:pt x="732" y="378"/>
                          </a:lnTo>
                          <a:lnTo>
                            <a:pt x="734" y="380"/>
                          </a:lnTo>
                          <a:lnTo>
                            <a:pt x="734" y="381"/>
                          </a:lnTo>
                          <a:lnTo>
                            <a:pt x="732" y="381"/>
                          </a:lnTo>
                          <a:lnTo>
                            <a:pt x="731" y="381"/>
                          </a:lnTo>
                          <a:lnTo>
                            <a:pt x="731" y="382"/>
                          </a:lnTo>
                          <a:lnTo>
                            <a:pt x="731" y="382"/>
                          </a:lnTo>
                          <a:lnTo>
                            <a:pt x="732" y="382"/>
                          </a:lnTo>
                          <a:lnTo>
                            <a:pt x="732" y="384"/>
                          </a:lnTo>
                          <a:lnTo>
                            <a:pt x="734" y="384"/>
                          </a:lnTo>
                          <a:lnTo>
                            <a:pt x="734" y="384"/>
                          </a:lnTo>
                          <a:lnTo>
                            <a:pt x="734" y="384"/>
                          </a:lnTo>
                          <a:lnTo>
                            <a:pt x="735" y="384"/>
                          </a:lnTo>
                          <a:lnTo>
                            <a:pt x="735" y="385"/>
                          </a:lnTo>
                          <a:lnTo>
                            <a:pt x="731" y="385"/>
                          </a:lnTo>
                          <a:lnTo>
                            <a:pt x="731" y="386"/>
                          </a:lnTo>
                          <a:lnTo>
                            <a:pt x="732" y="386"/>
                          </a:lnTo>
                          <a:lnTo>
                            <a:pt x="732" y="388"/>
                          </a:lnTo>
                          <a:lnTo>
                            <a:pt x="731" y="388"/>
                          </a:lnTo>
                          <a:lnTo>
                            <a:pt x="730" y="388"/>
                          </a:lnTo>
                          <a:lnTo>
                            <a:pt x="730" y="389"/>
                          </a:lnTo>
                          <a:lnTo>
                            <a:pt x="728" y="389"/>
                          </a:lnTo>
                          <a:lnTo>
                            <a:pt x="728" y="389"/>
                          </a:lnTo>
                          <a:lnTo>
                            <a:pt x="727" y="388"/>
                          </a:lnTo>
                          <a:lnTo>
                            <a:pt x="727" y="388"/>
                          </a:lnTo>
                          <a:lnTo>
                            <a:pt x="727" y="386"/>
                          </a:lnTo>
                          <a:lnTo>
                            <a:pt x="724" y="386"/>
                          </a:lnTo>
                          <a:lnTo>
                            <a:pt x="724" y="386"/>
                          </a:lnTo>
                          <a:lnTo>
                            <a:pt x="723" y="386"/>
                          </a:lnTo>
                          <a:lnTo>
                            <a:pt x="723" y="384"/>
                          </a:lnTo>
                          <a:lnTo>
                            <a:pt x="724" y="384"/>
                          </a:lnTo>
                          <a:lnTo>
                            <a:pt x="724" y="382"/>
                          </a:lnTo>
                          <a:lnTo>
                            <a:pt x="724" y="382"/>
                          </a:lnTo>
                          <a:lnTo>
                            <a:pt x="724" y="381"/>
                          </a:lnTo>
                          <a:lnTo>
                            <a:pt x="723" y="381"/>
                          </a:lnTo>
                          <a:lnTo>
                            <a:pt x="723" y="381"/>
                          </a:lnTo>
                          <a:lnTo>
                            <a:pt x="723" y="381"/>
                          </a:lnTo>
                          <a:lnTo>
                            <a:pt x="722" y="385"/>
                          </a:lnTo>
                          <a:lnTo>
                            <a:pt x="720" y="386"/>
                          </a:lnTo>
                          <a:lnTo>
                            <a:pt x="720" y="385"/>
                          </a:lnTo>
                          <a:lnTo>
                            <a:pt x="719" y="385"/>
                          </a:lnTo>
                          <a:lnTo>
                            <a:pt x="719" y="384"/>
                          </a:lnTo>
                          <a:lnTo>
                            <a:pt x="719" y="382"/>
                          </a:lnTo>
                          <a:lnTo>
                            <a:pt x="719" y="382"/>
                          </a:lnTo>
                          <a:lnTo>
                            <a:pt x="720" y="381"/>
                          </a:lnTo>
                          <a:lnTo>
                            <a:pt x="720" y="380"/>
                          </a:lnTo>
                          <a:lnTo>
                            <a:pt x="719" y="380"/>
                          </a:lnTo>
                          <a:lnTo>
                            <a:pt x="719" y="381"/>
                          </a:lnTo>
                          <a:lnTo>
                            <a:pt x="718" y="382"/>
                          </a:lnTo>
                          <a:lnTo>
                            <a:pt x="717" y="384"/>
                          </a:lnTo>
                          <a:lnTo>
                            <a:pt x="715" y="385"/>
                          </a:lnTo>
                          <a:lnTo>
                            <a:pt x="715" y="384"/>
                          </a:lnTo>
                          <a:lnTo>
                            <a:pt x="717" y="382"/>
                          </a:lnTo>
                          <a:lnTo>
                            <a:pt x="717" y="382"/>
                          </a:lnTo>
                          <a:lnTo>
                            <a:pt x="717" y="381"/>
                          </a:lnTo>
                          <a:lnTo>
                            <a:pt x="719" y="380"/>
                          </a:lnTo>
                          <a:lnTo>
                            <a:pt x="719" y="377"/>
                          </a:lnTo>
                          <a:lnTo>
                            <a:pt x="718" y="377"/>
                          </a:lnTo>
                          <a:lnTo>
                            <a:pt x="718" y="378"/>
                          </a:lnTo>
                          <a:lnTo>
                            <a:pt x="715" y="378"/>
                          </a:lnTo>
                          <a:lnTo>
                            <a:pt x="715" y="378"/>
                          </a:lnTo>
                          <a:lnTo>
                            <a:pt x="715" y="378"/>
                          </a:lnTo>
                          <a:lnTo>
                            <a:pt x="715" y="377"/>
                          </a:lnTo>
                          <a:lnTo>
                            <a:pt x="715" y="377"/>
                          </a:lnTo>
                          <a:lnTo>
                            <a:pt x="714" y="377"/>
                          </a:lnTo>
                          <a:lnTo>
                            <a:pt x="714" y="378"/>
                          </a:lnTo>
                          <a:lnTo>
                            <a:pt x="713" y="380"/>
                          </a:lnTo>
                          <a:lnTo>
                            <a:pt x="713" y="380"/>
                          </a:lnTo>
                          <a:lnTo>
                            <a:pt x="711" y="380"/>
                          </a:lnTo>
                          <a:lnTo>
                            <a:pt x="711" y="380"/>
                          </a:lnTo>
                          <a:lnTo>
                            <a:pt x="711" y="380"/>
                          </a:lnTo>
                          <a:lnTo>
                            <a:pt x="709" y="380"/>
                          </a:lnTo>
                          <a:lnTo>
                            <a:pt x="710" y="376"/>
                          </a:lnTo>
                          <a:lnTo>
                            <a:pt x="709" y="376"/>
                          </a:lnTo>
                          <a:lnTo>
                            <a:pt x="709" y="377"/>
                          </a:lnTo>
                          <a:lnTo>
                            <a:pt x="703" y="377"/>
                          </a:lnTo>
                          <a:lnTo>
                            <a:pt x="703" y="376"/>
                          </a:lnTo>
                          <a:lnTo>
                            <a:pt x="705" y="376"/>
                          </a:lnTo>
                          <a:lnTo>
                            <a:pt x="706" y="376"/>
                          </a:lnTo>
                          <a:lnTo>
                            <a:pt x="706" y="376"/>
                          </a:lnTo>
                          <a:lnTo>
                            <a:pt x="707" y="375"/>
                          </a:lnTo>
                          <a:lnTo>
                            <a:pt x="707" y="373"/>
                          </a:lnTo>
                          <a:lnTo>
                            <a:pt x="705" y="375"/>
                          </a:lnTo>
                          <a:lnTo>
                            <a:pt x="706" y="373"/>
                          </a:lnTo>
                          <a:lnTo>
                            <a:pt x="706" y="372"/>
                          </a:lnTo>
                          <a:lnTo>
                            <a:pt x="706" y="369"/>
                          </a:lnTo>
                          <a:lnTo>
                            <a:pt x="706" y="369"/>
                          </a:lnTo>
                          <a:lnTo>
                            <a:pt x="706" y="369"/>
                          </a:lnTo>
                          <a:lnTo>
                            <a:pt x="706" y="369"/>
                          </a:lnTo>
                          <a:lnTo>
                            <a:pt x="706" y="369"/>
                          </a:lnTo>
                          <a:lnTo>
                            <a:pt x="706" y="368"/>
                          </a:lnTo>
                          <a:lnTo>
                            <a:pt x="706" y="369"/>
                          </a:lnTo>
                          <a:lnTo>
                            <a:pt x="706" y="369"/>
                          </a:lnTo>
                          <a:lnTo>
                            <a:pt x="705" y="369"/>
                          </a:lnTo>
                          <a:lnTo>
                            <a:pt x="705" y="369"/>
                          </a:lnTo>
                          <a:lnTo>
                            <a:pt x="702" y="371"/>
                          </a:lnTo>
                          <a:lnTo>
                            <a:pt x="702" y="372"/>
                          </a:lnTo>
                          <a:lnTo>
                            <a:pt x="702" y="373"/>
                          </a:lnTo>
                          <a:lnTo>
                            <a:pt x="702" y="373"/>
                          </a:lnTo>
                          <a:lnTo>
                            <a:pt x="701" y="375"/>
                          </a:lnTo>
                          <a:lnTo>
                            <a:pt x="701" y="375"/>
                          </a:lnTo>
                          <a:lnTo>
                            <a:pt x="698" y="375"/>
                          </a:lnTo>
                          <a:lnTo>
                            <a:pt x="698" y="376"/>
                          </a:lnTo>
                          <a:lnTo>
                            <a:pt x="696" y="376"/>
                          </a:lnTo>
                          <a:lnTo>
                            <a:pt x="696" y="376"/>
                          </a:lnTo>
                          <a:lnTo>
                            <a:pt x="696" y="376"/>
                          </a:lnTo>
                          <a:lnTo>
                            <a:pt x="694" y="375"/>
                          </a:lnTo>
                          <a:lnTo>
                            <a:pt x="694" y="375"/>
                          </a:lnTo>
                          <a:lnTo>
                            <a:pt x="693" y="376"/>
                          </a:lnTo>
                          <a:lnTo>
                            <a:pt x="692" y="376"/>
                          </a:lnTo>
                          <a:lnTo>
                            <a:pt x="692" y="378"/>
                          </a:lnTo>
                          <a:lnTo>
                            <a:pt x="689" y="378"/>
                          </a:lnTo>
                          <a:lnTo>
                            <a:pt x="689" y="376"/>
                          </a:lnTo>
                          <a:lnTo>
                            <a:pt x="690" y="376"/>
                          </a:lnTo>
                          <a:lnTo>
                            <a:pt x="690" y="375"/>
                          </a:lnTo>
                          <a:lnTo>
                            <a:pt x="686" y="375"/>
                          </a:lnTo>
                          <a:lnTo>
                            <a:pt x="688" y="371"/>
                          </a:lnTo>
                          <a:lnTo>
                            <a:pt x="684" y="371"/>
                          </a:lnTo>
                          <a:lnTo>
                            <a:pt x="684" y="369"/>
                          </a:lnTo>
                          <a:lnTo>
                            <a:pt x="688" y="368"/>
                          </a:lnTo>
                          <a:lnTo>
                            <a:pt x="688" y="368"/>
                          </a:lnTo>
                          <a:lnTo>
                            <a:pt x="688" y="368"/>
                          </a:lnTo>
                          <a:lnTo>
                            <a:pt x="688" y="368"/>
                          </a:lnTo>
                          <a:lnTo>
                            <a:pt x="688" y="367"/>
                          </a:lnTo>
                          <a:lnTo>
                            <a:pt x="688" y="367"/>
                          </a:lnTo>
                          <a:lnTo>
                            <a:pt x="686" y="367"/>
                          </a:lnTo>
                          <a:lnTo>
                            <a:pt x="686" y="367"/>
                          </a:lnTo>
                          <a:lnTo>
                            <a:pt x="686" y="367"/>
                          </a:lnTo>
                          <a:lnTo>
                            <a:pt x="686" y="368"/>
                          </a:lnTo>
                          <a:lnTo>
                            <a:pt x="683" y="368"/>
                          </a:lnTo>
                          <a:lnTo>
                            <a:pt x="683" y="368"/>
                          </a:lnTo>
                          <a:lnTo>
                            <a:pt x="683" y="368"/>
                          </a:lnTo>
                          <a:lnTo>
                            <a:pt x="683" y="368"/>
                          </a:lnTo>
                          <a:lnTo>
                            <a:pt x="681" y="368"/>
                          </a:lnTo>
                          <a:lnTo>
                            <a:pt x="684" y="364"/>
                          </a:lnTo>
                          <a:lnTo>
                            <a:pt x="683" y="364"/>
                          </a:lnTo>
                          <a:lnTo>
                            <a:pt x="683" y="363"/>
                          </a:lnTo>
                          <a:lnTo>
                            <a:pt x="681" y="361"/>
                          </a:lnTo>
                          <a:lnTo>
                            <a:pt x="681" y="363"/>
                          </a:lnTo>
                          <a:lnTo>
                            <a:pt x="680" y="363"/>
                          </a:lnTo>
                          <a:lnTo>
                            <a:pt x="680" y="361"/>
                          </a:lnTo>
                          <a:lnTo>
                            <a:pt x="681" y="361"/>
                          </a:lnTo>
                          <a:lnTo>
                            <a:pt x="683" y="360"/>
                          </a:lnTo>
                          <a:lnTo>
                            <a:pt x="683" y="358"/>
                          </a:lnTo>
                          <a:lnTo>
                            <a:pt x="681" y="358"/>
                          </a:lnTo>
                          <a:lnTo>
                            <a:pt x="681" y="359"/>
                          </a:lnTo>
                          <a:lnTo>
                            <a:pt x="681" y="360"/>
                          </a:lnTo>
                          <a:lnTo>
                            <a:pt x="680" y="360"/>
                          </a:lnTo>
                          <a:lnTo>
                            <a:pt x="679" y="360"/>
                          </a:lnTo>
                          <a:lnTo>
                            <a:pt x="679" y="359"/>
                          </a:lnTo>
                          <a:lnTo>
                            <a:pt x="677" y="359"/>
                          </a:lnTo>
                          <a:lnTo>
                            <a:pt x="679" y="355"/>
                          </a:lnTo>
                          <a:lnTo>
                            <a:pt x="676" y="355"/>
                          </a:lnTo>
                          <a:lnTo>
                            <a:pt x="675" y="356"/>
                          </a:lnTo>
                          <a:lnTo>
                            <a:pt x="675" y="356"/>
                          </a:lnTo>
                          <a:lnTo>
                            <a:pt x="673" y="356"/>
                          </a:lnTo>
                          <a:lnTo>
                            <a:pt x="673" y="356"/>
                          </a:lnTo>
                          <a:lnTo>
                            <a:pt x="672" y="358"/>
                          </a:lnTo>
                          <a:lnTo>
                            <a:pt x="671" y="358"/>
                          </a:lnTo>
                          <a:lnTo>
                            <a:pt x="672" y="351"/>
                          </a:lnTo>
                          <a:lnTo>
                            <a:pt x="669" y="352"/>
                          </a:lnTo>
                          <a:lnTo>
                            <a:pt x="669" y="352"/>
                          </a:lnTo>
                          <a:lnTo>
                            <a:pt x="667" y="354"/>
                          </a:lnTo>
                          <a:lnTo>
                            <a:pt x="667" y="352"/>
                          </a:lnTo>
                          <a:lnTo>
                            <a:pt x="667" y="352"/>
                          </a:lnTo>
                          <a:lnTo>
                            <a:pt x="665" y="351"/>
                          </a:lnTo>
                          <a:lnTo>
                            <a:pt x="665" y="348"/>
                          </a:lnTo>
                          <a:lnTo>
                            <a:pt x="667" y="346"/>
                          </a:lnTo>
                          <a:lnTo>
                            <a:pt x="664" y="346"/>
                          </a:lnTo>
                          <a:lnTo>
                            <a:pt x="663" y="348"/>
                          </a:lnTo>
                          <a:lnTo>
                            <a:pt x="662" y="348"/>
                          </a:lnTo>
                          <a:lnTo>
                            <a:pt x="662" y="348"/>
                          </a:lnTo>
                          <a:lnTo>
                            <a:pt x="662" y="348"/>
                          </a:lnTo>
                          <a:lnTo>
                            <a:pt x="662" y="348"/>
                          </a:lnTo>
                          <a:lnTo>
                            <a:pt x="662" y="346"/>
                          </a:lnTo>
                          <a:lnTo>
                            <a:pt x="663" y="346"/>
                          </a:lnTo>
                          <a:lnTo>
                            <a:pt x="663" y="344"/>
                          </a:lnTo>
                          <a:lnTo>
                            <a:pt x="660" y="344"/>
                          </a:lnTo>
                          <a:lnTo>
                            <a:pt x="660" y="344"/>
                          </a:lnTo>
                          <a:lnTo>
                            <a:pt x="659" y="344"/>
                          </a:lnTo>
                          <a:lnTo>
                            <a:pt x="659" y="344"/>
                          </a:lnTo>
                          <a:lnTo>
                            <a:pt x="659" y="343"/>
                          </a:lnTo>
                          <a:lnTo>
                            <a:pt x="660" y="343"/>
                          </a:lnTo>
                          <a:lnTo>
                            <a:pt x="660" y="343"/>
                          </a:lnTo>
                          <a:lnTo>
                            <a:pt x="660" y="343"/>
                          </a:lnTo>
                          <a:lnTo>
                            <a:pt x="660" y="343"/>
                          </a:lnTo>
                          <a:lnTo>
                            <a:pt x="662" y="343"/>
                          </a:lnTo>
                          <a:lnTo>
                            <a:pt x="662" y="341"/>
                          </a:lnTo>
                          <a:lnTo>
                            <a:pt x="656" y="341"/>
                          </a:lnTo>
                          <a:lnTo>
                            <a:pt x="655" y="339"/>
                          </a:lnTo>
                          <a:lnTo>
                            <a:pt x="656" y="338"/>
                          </a:lnTo>
                          <a:lnTo>
                            <a:pt x="656" y="338"/>
                          </a:lnTo>
                          <a:lnTo>
                            <a:pt x="658" y="337"/>
                          </a:lnTo>
                          <a:lnTo>
                            <a:pt x="655" y="338"/>
                          </a:lnTo>
                          <a:lnTo>
                            <a:pt x="654" y="334"/>
                          </a:lnTo>
                          <a:lnTo>
                            <a:pt x="655" y="334"/>
                          </a:lnTo>
                          <a:lnTo>
                            <a:pt x="655" y="334"/>
                          </a:lnTo>
                          <a:lnTo>
                            <a:pt x="659" y="334"/>
                          </a:lnTo>
                          <a:lnTo>
                            <a:pt x="659" y="333"/>
                          </a:lnTo>
                          <a:lnTo>
                            <a:pt x="654" y="333"/>
                          </a:lnTo>
                          <a:lnTo>
                            <a:pt x="654" y="331"/>
                          </a:lnTo>
                          <a:lnTo>
                            <a:pt x="656" y="330"/>
                          </a:lnTo>
                          <a:lnTo>
                            <a:pt x="658" y="330"/>
                          </a:lnTo>
                          <a:lnTo>
                            <a:pt x="660" y="330"/>
                          </a:lnTo>
                          <a:lnTo>
                            <a:pt x="663" y="330"/>
                          </a:lnTo>
                          <a:lnTo>
                            <a:pt x="662" y="326"/>
                          </a:lnTo>
                          <a:lnTo>
                            <a:pt x="663" y="326"/>
                          </a:lnTo>
                          <a:lnTo>
                            <a:pt x="664" y="326"/>
                          </a:lnTo>
                          <a:lnTo>
                            <a:pt x="665" y="327"/>
                          </a:lnTo>
                          <a:lnTo>
                            <a:pt x="665" y="325"/>
                          </a:lnTo>
                          <a:lnTo>
                            <a:pt x="665" y="324"/>
                          </a:lnTo>
                          <a:lnTo>
                            <a:pt x="665" y="322"/>
                          </a:lnTo>
                          <a:lnTo>
                            <a:pt x="662" y="322"/>
                          </a:lnTo>
                          <a:lnTo>
                            <a:pt x="662" y="324"/>
                          </a:lnTo>
                          <a:lnTo>
                            <a:pt x="660" y="324"/>
                          </a:lnTo>
                          <a:lnTo>
                            <a:pt x="660" y="325"/>
                          </a:lnTo>
                          <a:lnTo>
                            <a:pt x="659" y="325"/>
                          </a:lnTo>
                          <a:lnTo>
                            <a:pt x="658" y="324"/>
                          </a:lnTo>
                          <a:lnTo>
                            <a:pt x="658" y="325"/>
                          </a:lnTo>
                          <a:lnTo>
                            <a:pt x="655" y="326"/>
                          </a:lnTo>
                          <a:lnTo>
                            <a:pt x="654" y="327"/>
                          </a:lnTo>
                          <a:lnTo>
                            <a:pt x="652" y="329"/>
                          </a:lnTo>
                          <a:lnTo>
                            <a:pt x="651" y="325"/>
                          </a:lnTo>
                          <a:lnTo>
                            <a:pt x="652" y="325"/>
                          </a:lnTo>
                          <a:lnTo>
                            <a:pt x="652" y="324"/>
                          </a:lnTo>
                          <a:lnTo>
                            <a:pt x="652" y="324"/>
                          </a:lnTo>
                          <a:lnTo>
                            <a:pt x="654" y="324"/>
                          </a:lnTo>
                          <a:lnTo>
                            <a:pt x="654" y="322"/>
                          </a:lnTo>
                          <a:lnTo>
                            <a:pt x="652" y="322"/>
                          </a:lnTo>
                          <a:lnTo>
                            <a:pt x="651" y="321"/>
                          </a:lnTo>
                          <a:lnTo>
                            <a:pt x="651" y="320"/>
                          </a:lnTo>
                          <a:lnTo>
                            <a:pt x="648" y="320"/>
                          </a:lnTo>
                          <a:lnTo>
                            <a:pt x="648" y="317"/>
                          </a:lnTo>
                          <a:lnTo>
                            <a:pt x="651" y="317"/>
                          </a:lnTo>
                          <a:lnTo>
                            <a:pt x="651" y="316"/>
                          </a:lnTo>
                          <a:lnTo>
                            <a:pt x="650" y="314"/>
                          </a:lnTo>
                          <a:lnTo>
                            <a:pt x="648" y="314"/>
                          </a:lnTo>
                          <a:lnTo>
                            <a:pt x="647" y="313"/>
                          </a:lnTo>
                          <a:lnTo>
                            <a:pt x="647" y="313"/>
                          </a:lnTo>
                          <a:lnTo>
                            <a:pt x="647" y="313"/>
                          </a:lnTo>
                          <a:lnTo>
                            <a:pt x="647" y="313"/>
                          </a:lnTo>
                          <a:lnTo>
                            <a:pt x="647" y="313"/>
                          </a:lnTo>
                          <a:lnTo>
                            <a:pt x="650" y="310"/>
                          </a:lnTo>
                          <a:lnTo>
                            <a:pt x="652" y="309"/>
                          </a:lnTo>
                          <a:lnTo>
                            <a:pt x="652" y="308"/>
                          </a:lnTo>
                          <a:lnTo>
                            <a:pt x="650" y="308"/>
                          </a:lnTo>
                          <a:lnTo>
                            <a:pt x="648" y="309"/>
                          </a:lnTo>
                          <a:lnTo>
                            <a:pt x="647" y="310"/>
                          </a:lnTo>
                          <a:lnTo>
                            <a:pt x="647" y="310"/>
                          </a:lnTo>
                          <a:lnTo>
                            <a:pt x="647" y="310"/>
                          </a:lnTo>
                          <a:lnTo>
                            <a:pt x="646" y="310"/>
                          </a:lnTo>
                          <a:lnTo>
                            <a:pt x="646" y="310"/>
                          </a:lnTo>
                          <a:lnTo>
                            <a:pt x="641" y="310"/>
                          </a:lnTo>
                          <a:lnTo>
                            <a:pt x="641" y="308"/>
                          </a:lnTo>
                          <a:lnTo>
                            <a:pt x="645" y="306"/>
                          </a:lnTo>
                          <a:lnTo>
                            <a:pt x="645" y="306"/>
                          </a:lnTo>
                          <a:lnTo>
                            <a:pt x="642" y="306"/>
                          </a:lnTo>
                          <a:lnTo>
                            <a:pt x="642" y="306"/>
                          </a:lnTo>
                          <a:lnTo>
                            <a:pt x="638" y="306"/>
                          </a:lnTo>
                          <a:lnTo>
                            <a:pt x="637" y="304"/>
                          </a:lnTo>
                          <a:lnTo>
                            <a:pt x="641" y="303"/>
                          </a:lnTo>
                          <a:lnTo>
                            <a:pt x="641" y="301"/>
                          </a:lnTo>
                          <a:lnTo>
                            <a:pt x="641" y="301"/>
                          </a:lnTo>
                          <a:lnTo>
                            <a:pt x="641" y="301"/>
                          </a:lnTo>
                          <a:lnTo>
                            <a:pt x="638" y="301"/>
                          </a:lnTo>
                          <a:lnTo>
                            <a:pt x="638" y="300"/>
                          </a:lnTo>
                          <a:lnTo>
                            <a:pt x="639" y="300"/>
                          </a:lnTo>
                          <a:lnTo>
                            <a:pt x="638" y="299"/>
                          </a:lnTo>
                          <a:lnTo>
                            <a:pt x="641" y="299"/>
                          </a:lnTo>
                          <a:lnTo>
                            <a:pt x="642" y="296"/>
                          </a:lnTo>
                          <a:lnTo>
                            <a:pt x="642" y="296"/>
                          </a:lnTo>
                          <a:lnTo>
                            <a:pt x="642" y="296"/>
                          </a:lnTo>
                          <a:lnTo>
                            <a:pt x="642" y="296"/>
                          </a:lnTo>
                          <a:lnTo>
                            <a:pt x="641" y="296"/>
                          </a:lnTo>
                          <a:lnTo>
                            <a:pt x="642" y="293"/>
                          </a:lnTo>
                          <a:lnTo>
                            <a:pt x="641" y="293"/>
                          </a:lnTo>
                          <a:lnTo>
                            <a:pt x="641" y="293"/>
                          </a:lnTo>
                          <a:lnTo>
                            <a:pt x="639" y="292"/>
                          </a:lnTo>
                          <a:lnTo>
                            <a:pt x="639" y="292"/>
                          </a:lnTo>
                          <a:lnTo>
                            <a:pt x="639" y="292"/>
                          </a:lnTo>
                          <a:lnTo>
                            <a:pt x="638" y="292"/>
                          </a:lnTo>
                          <a:lnTo>
                            <a:pt x="637" y="292"/>
                          </a:lnTo>
                          <a:lnTo>
                            <a:pt x="638" y="292"/>
                          </a:lnTo>
                          <a:lnTo>
                            <a:pt x="637" y="288"/>
                          </a:lnTo>
                          <a:lnTo>
                            <a:pt x="635" y="288"/>
                          </a:lnTo>
                          <a:lnTo>
                            <a:pt x="635" y="288"/>
                          </a:lnTo>
                          <a:lnTo>
                            <a:pt x="635" y="288"/>
                          </a:lnTo>
                          <a:lnTo>
                            <a:pt x="637" y="288"/>
                          </a:lnTo>
                          <a:lnTo>
                            <a:pt x="637" y="287"/>
                          </a:lnTo>
                          <a:lnTo>
                            <a:pt x="638" y="286"/>
                          </a:lnTo>
                          <a:lnTo>
                            <a:pt x="641" y="286"/>
                          </a:lnTo>
                          <a:lnTo>
                            <a:pt x="641" y="284"/>
                          </a:lnTo>
                          <a:lnTo>
                            <a:pt x="642" y="283"/>
                          </a:lnTo>
                          <a:lnTo>
                            <a:pt x="643" y="283"/>
                          </a:lnTo>
                          <a:lnTo>
                            <a:pt x="643" y="282"/>
                          </a:lnTo>
                          <a:lnTo>
                            <a:pt x="646" y="282"/>
                          </a:lnTo>
                          <a:lnTo>
                            <a:pt x="648" y="282"/>
                          </a:lnTo>
                          <a:lnTo>
                            <a:pt x="648" y="282"/>
                          </a:lnTo>
                          <a:lnTo>
                            <a:pt x="648" y="282"/>
                          </a:lnTo>
                          <a:lnTo>
                            <a:pt x="652" y="283"/>
                          </a:lnTo>
                          <a:lnTo>
                            <a:pt x="652" y="283"/>
                          </a:lnTo>
                          <a:lnTo>
                            <a:pt x="655" y="284"/>
                          </a:lnTo>
                          <a:lnTo>
                            <a:pt x="655" y="284"/>
                          </a:lnTo>
                          <a:lnTo>
                            <a:pt x="662" y="284"/>
                          </a:lnTo>
                          <a:lnTo>
                            <a:pt x="662" y="283"/>
                          </a:lnTo>
                          <a:lnTo>
                            <a:pt x="663" y="282"/>
                          </a:lnTo>
                          <a:lnTo>
                            <a:pt x="663" y="282"/>
                          </a:lnTo>
                          <a:lnTo>
                            <a:pt x="664" y="280"/>
                          </a:lnTo>
                          <a:lnTo>
                            <a:pt x="663" y="280"/>
                          </a:lnTo>
                          <a:lnTo>
                            <a:pt x="663" y="279"/>
                          </a:lnTo>
                          <a:lnTo>
                            <a:pt x="664" y="278"/>
                          </a:lnTo>
                          <a:lnTo>
                            <a:pt x="660" y="276"/>
                          </a:lnTo>
                          <a:lnTo>
                            <a:pt x="660" y="278"/>
                          </a:lnTo>
                          <a:lnTo>
                            <a:pt x="660" y="280"/>
                          </a:lnTo>
                          <a:lnTo>
                            <a:pt x="660" y="280"/>
                          </a:lnTo>
                          <a:lnTo>
                            <a:pt x="660" y="282"/>
                          </a:lnTo>
                          <a:lnTo>
                            <a:pt x="660" y="282"/>
                          </a:lnTo>
                          <a:lnTo>
                            <a:pt x="660" y="283"/>
                          </a:lnTo>
                          <a:lnTo>
                            <a:pt x="655" y="283"/>
                          </a:lnTo>
                          <a:lnTo>
                            <a:pt x="654" y="282"/>
                          </a:lnTo>
                          <a:lnTo>
                            <a:pt x="654" y="282"/>
                          </a:lnTo>
                          <a:lnTo>
                            <a:pt x="652" y="279"/>
                          </a:lnTo>
                          <a:lnTo>
                            <a:pt x="654" y="279"/>
                          </a:lnTo>
                          <a:lnTo>
                            <a:pt x="654" y="278"/>
                          </a:lnTo>
                          <a:lnTo>
                            <a:pt x="652" y="278"/>
                          </a:lnTo>
                          <a:lnTo>
                            <a:pt x="652" y="279"/>
                          </a:lnTo>
                          <a:lnTo>
                            <a:pt x="648" y="279"/>
                          </a:lnTo>
                          <a:lnTo>
                            <a:pt x="648" y="280"/>
                          </a:lnTo>
                          <a:lnTo>
                            <a:pt x="646" y="280"/>
                          </a:lnTo>
                          <a:lnTo>
                            <a:pt x="646" y="280"/>
                          </a:lnTo>
                          <a:lnTo>
                            <a:pt x="642" y="280"/>
                          </a:lnTo>
                          <a:lnTo>
                            <a:pt x="642" y="282"/>
                          </a:lnTo>
                          <a:lnTo>
                            <a:pt x="641" y="283"/>
                          </a:lnTo>
                          <a:lnTo>
                            <a:pt x="639" y="283"/>
                          </a:lnTo>
                          <a:lnTo>
                            <a:pt x="639" y="283"/>
                          </a:lnTo>
                          <a:lnTo>
                            <a:pt x="638" y="284"/>
                          </a:lnTo>
                          <a:lnTo>
                            <a:pt x="637" y="284"/>
                          </a:lnTo>
                          <a:lnTo>
                            <a:pt x="637" y="282"/>
                          </a:lnTo>
                          <a:lnTo>
                            <a:pt x="638" y="280"/>
                          </a:lnTo>
                          <a:lnTo>
                            <a:pt x="639" y="279"/>
                          </a:lnTo>
                          <a:lnTo>
                            <a:pt x="641" y="276"/>
                          </a:lnTo>
                          <a:lnTo>
                            <a:pt x="642" y="276"/>
                          </a:lnTo>
                          <a:lnTo>
                            <a:pt x="646" y="275"/>
                          </a:lnTo>
                          <a:lnTo>
                            <a:pt x="646" y="276"/>
                          </a:lnTo>
                          <a:lnTo>
                            <a:pt x="648" y="278"/>
                          </a:lnTo>
                          <a:lnTo>
                            <a:pt x="650" y="278"/>
                          </a:lnTo>
                          <a:lnTo>
                            <a:pt x="651" y="278"/>
                          </a:lnTo>
                          <a:lnTo>
                            <a:pt x="650" y="278"/>
                          </a:lnTo>
                          <a:lnTo>
                            <a:pt x="648" y="276"/>
                          </a:lnTo>
                          <a:lnTo>
                            <a:pt x="646" y="275"/>
                          </a:lnTo>
                          <a:lnTo>
                            <a:pt x="645" y="275"/>
                          </a:lnTo>
                          <a:lnTo>
                            <a:pt x="645" y="274"/>
                          </a:lnTo>
                          <a:lnTo>
                            <a:pt x="645" y="272"/>
                          </a:lnTo>
                          <a:lnTo>
                            <a:pt x="645" y="272"/>
                          </a:lnTo>
                          <a:lnTo>
                            <a:pt x="647" y="272"/>
                          </a:lnTo>
                          <a:lnTo>
                            <a:pt x="647" y="272"/>
                          </a:lnTo>
                          <a:lnTo>
                            <a:pt x="648" y="272"/>
                          </a:lnTo>
                          <a:lnTo>
                            <a:pt x="650" y="275"/>
                          </a:lnTo>
                          <a:lnTo>
                            <a:pt x="658" y="274"/>
                          </a:lnTo>
                          <a:lnTo>
                            <a:pt x="658" y="274"/>
                          </a:lnTo>
                          <a:lnTo>
                            <a:pt x="659" y="274"/>
                          </a:lnTo>
                          <a:lnTo>
                            <a:pt x="662" y="274"/>
                          </a:lnTo>
                          <a:lnTo>
                            <a:pt x="663" y="274"/>
                          </a:lnTo>
                          <a:lnTo>
                            <a:pt x="663" y="271"/>
                          </a:lnTo>
                          <a:lnTo>
                            <a:pt x="662" y="269"/>
                          </a:lnTo>
                          <a:lnTo>
                            <a:pt x="660" y="270"/>
                          </a:lnTo>
                          <a:lnTo>
                            <a:pt x="659" y="271"/>
                          </a:lnTo>
                          <a:lnTo>
                            <a:pt x="659" y="271"/>
                          </a:lnTo>
                          <a:lnTo>
                            <a:pt x="656" y="272"/>
                          </a:lnTo>
                          <a:lnTo>
                            <a:pt x="654" y="272"/>
                          </a:lnTo>
                          <a:lnTo>
                            <a:pt x="650" y="272"/>
                          </a:lnTo>
                          <a:lnTo>
                            <a:pt x="647" y="271"/>
                          </a:lnTo>
                          <a:lnTo>
                            <a:pt x="643" y="271"/>
                          </a:lnTo>
                          <a:lnTo>
                            <a:pt x="643" y="270"/>
                          </a:lnTo>
                          <a:lnTo>
                            <a:pt x="646" y="270"/>
                          </a:lnTo>
                          <a:lnTo>
                            <a:pt x="647" y="270"/>
                          </a:lnTo>
                          <a:lnTo>
                            <a:pt x="647" y="270"/>
                          </a:lnTo>
                          <a:lnTo>
                            <a:pt x="650" y="269"/>
                          </a:lnTo>
                          <a:lnTo>
                            <a:pt x="650" y="267"/>
                          </a:lnTo>
                          <a:lnTo>
                            <a:pt x="651" y="266"/>
                          </a:lnTo>
                          <a:lnTo>
                            <a:pt x="651" y="267"/>
                          </a:lnTo>
                          <a:lnTo>
                            <a:pt x="652" y="267"/>
                          </a:lnTo>
                          <a:lnTo>
                            <a:pt x="652" y="267"/>
                          </a:lnTo>
                          <a:lnTo>
                            <a:pt x="655" y="269"/>
                          </a:lnTo>
                          <a:lnTo>
                            <a:pt x="658" y="267"/>
                          </a:lnTo>
                          <a:lnTo>
                            <a:pt x="659" y="267"/>
                          </a:lnTo>
                          <a:lnTo>
                            <a:pt x="660" y="266"/>
                          </a:lnTo>
                          <a:lnTo>
                            <a:pt x="662" y="266"/>
                          </a:lnTo>
                          <a:lnTo>
                            <a:pt x="662" y="265"/>
                          </a:lnTo>
                          <a:lnTo>
                            <a:pt x="662" y="265"/>
                          </a:lnTo>
                          <a:lnTo>
                            <a:pt x="662" y="262"/>
                          </a:lnTo>
                          <a:lnTo>
                            <a:pt x="660" y="262"/>
                          </a:lnTo>
                          <a:lnTo>
                            <a:pt x="660" y="262"/>
                          </a:lnTo>
                          <a:lnTo>
                            <a:pt x="660" y="262"/>
                          </a:lnTo>
                          <a:lnTo>
                            <a:pt x="660" y="262"/>
                          </a:lnTo>
                          <a:lnTo>
                            <a:pt x="660" y="259"/>
                          </a:lnTo>
                          <a:lnTo>
                            <a:pt x="659" y="259"/>
                          </a:lnTo>
                          <a:lnTo>
                            <a:pt x="660" y="255"/>
                          </a:lnTo>
                          <a:lnTo>
                            <a:pt x="663" y="255"/>
                          </a:lnTo>
                          <a:lnTo>
                            <a:pt x="663" y="258"/>
                          </a:lnTo>
                          <a:lnTo>
                            <a:pt x="663" y="258"/>
                          </a:lnTo>
                          <a:lnTo>
                            <a:pt x="664" y="259"/>
                          </a:lnTo>
                          <a:lnTo>
                            <a:pt x="665" y="259"/>
                          </a:lnTo>
                          <a:lnTo>
                            <a:pt x="665" y="257"/>
                          </a:lnTo>
                          <a:lnTo>
                            <a:pt x="667" y="255"/>
                          </a:lnTo>
                          <a:lnTo>
                            <a:pt x="667" y="254"/>
                          </a:lnTo>
                          <a:lnTo>
                            <a:pt x="664" y="254"/>
                          </a:lnTo>
                          <a:lnTo>
                            <a:pt x="665" y="253"/>
                          </a:lnTo>
                          <a:lnTo>
                            <a:pt x="665" y="252"/>
                          </a:lnTo>
                          <a:lnTo>
                            <a:pt x="665" y="250"/>
                          </a:lnTo>
                          <a:lnTo>
                            <a:pt x="665" y="250"/>
                          </a:lnTo>
                          <a:lnTo>
                            <a:pt x="665" y="250"/>
                          </a:lnTo>
                          <a:lnTo>
                            <a:pt x="662" y="252"/>
                          </a:lnTo>
                          <a:lnTo>
                            <a:pt x="662" y="250"/>
                          </a:lnTo>
                          <a:lnTo>
                            <a:pt x="660" y="250"/>
                          </a:lnTo>
                          <a:lnTo>
                            <a:pt x="662" y="249"/>
                          </a:lnTo>
                          <a:lnTo>
                            <a:pt x="663" y="249"/>
                          </a:lnTo>
                          <a:lnTo>
                            <a:pt x="663" y="248"/>
                          </a:lnTo>
                          <a:lnTo>
                            <a:pt x="662" y="248"/>
                          </a:lnTo>
                          <a:lnTo>
                            <a:pt x="660" y="246"/>
                          </a:lnTo>
                          <a:lnTo>
                            <a:pt x="662" y="246"/>
                          </a:lnTo>
                          <a:lnTo>
                            <a:pt x="662" y="245"/>
                          </a:lnTo>
                          <a:lnTo>
                            <a:pt x="662" y="244"/>
                          </a:lnTo>
                          <a:lnTo>
                            <a:pt x="664" y="244"/>
                          </a:lnTo>
                          <a:lnTo>
                            <a:pt x="663" y="242"/>
                          </a:lnTo>
                          <a:lnTo>
                            <a:pt x="663" y="240"/>
                          </a:lnTo>
                          <a:lnTo>
                            <a:pt x="663" y="240"/>
                          </a:lnTo>
                          <a:lnTo>
                            <a:pt x="664" y="238"/>
                          </a:lnTo>
                          <a:lnTo>
                            <a:pt x="662" y="238"/>
                          </a:lnTo>
                          <a:lnTo>
                            <a:pt x="659" y="240"/>
                          </a:lnTo>
                          <a:lnTo>
                            <a:pt x="658" y="240"/>
                          </a:lnTo>
                          <a:lnTo>
                            <a:pt x="656" y="237"/>
                          </a:lnTo>
                          <a:lnTo>
                            <a:pt x="654" y="238"/>
                          </a:lnTo>
                          <a:lnTo>
                            <a:pt x="651" y="240"/>
                          </a:lnTo>
                          <a:lnTo>
                            <a:pt x="648" y="238"/>
                          </a:lnTo>
                          <a:lnTo>
                            <a:pt x="648" y="238"/>
                          </a:lnTo>
                          <a:lnTo>
                            <a:pt x="647" y="238"/>
                          </a:lnTo>
                          <a:lnTo>
                            <a:pt x="646" y="236"/>
                          </a:lnTo>
                          <a:lnTo>
                            <a:pt x="645" y="236"/>
                          </a:lnTo>
                          <a:lnTo>
                            <a:pt x="642" y="234"/>
                          </a:lnTo>
                          <a:lnTo>
                            <a:pt x="641" y="234"/>
                          </a:lnTo>
                          <a:lnTo>
                            <a:pt x="641" y="233"/>
                          </a:lnTo>
                          <a:lnTo>
                            <a:pt x="638" y="233"/>
                          </a:lnTo>
                          <a:lnTo>
                            <a:pt x="635" y="233"/>
                          </a:lnTo>
                          <a:lnTo>
                            <a:pt x="635" y="233"/>
                          </a:lnTo>
                          <a:lnTo>
                            <a:pt x="637" y="233"/>
                          </a:lnTo>
                          <a:lnTo>
                            <a:pt x="637" y="236"/>
                          </a:lnTo>
                          <a:lnTo>
                            <a:pt x="639" y="237"/>
                          </a:lnTo>
                          <a:lnTo>
                            <a:pt x="643" y="238"/>
                          </a:lnTo>
                          <a:lnTo>
                            <a:pt x="645" y="241"/>
                          </a:lnTo>
                          <a:lnTo>
                            <a:pt x="647" y="244"/>
                          </a:lnTo>
                          <a:lnTo>
                            <a:pt x="651" y="246"/>
                          </a:lnTo>
                          <a:lnTo>
                            <a:pt x="650" y="249"/>
                          </a:lnTo>
                          <a:lnTo>
                            <a:pt x="650" y="249"/>
                          </a:lnTo>
                          <a:lnTo>
                            <a:pt x="648" y="250"/>
                          </a:lnTo>
                          <a:lnTo>
                            <a:pt x="646" y="252"/>
                          </a:lnTo>
                          <a:lnTo>
                            <a:pt x="645" y="252"/>
                          </a:lnTo>
                          <a:lnTo>
                            <a:pt x="643" y="253"/>
                          </a:lnTo>
                          <a:lnTo>
                            <a:pt x="642" y="253"/>
                          </a:lnTo>
                          <a:lnTo>
                            <a:pt x="642" y="254"/>
                          </a:lnTo>
                          <a:lnTo>
                            <a:pt x="638" y="254"/>
                          </a:lnTo>
                          <a:lnTo>
                            <a:pt x="638" y="254"/>
                          </a:lnTo>
                          <a:lnTo>
                            <a:pt x="637" y="254"/>
                          </a:lnTo>
                          <a:lnTo>
                            <a:pt x="635" y="255"/>
                          </a:lnTo>
                          <a:lnTo>
                            <a:pt x="628" y="255"/>
                          </a:lnTo>
                          <a:lnTo>
                            <a:pt x="626" y="254"/>
                          </a:lnTo>
                          <a:lnTo>
                            <a:pt x="626" y="254"/>
                          </a:lnTo>
                          <a:lnTo>
                            <a:pt x="625" y="253"/>
                          </a:lnTo>
                          <a:lnTo>
                            <a:pt x="625" y="252"/>
                          </a:lnTo>
                          <a:lnTo>
                            <a:pt x="633" y="252"/>
                          </a:lnTo>
                          <a:lnTo>
                            <a:pt x="633" y="249"/>
                          </a:lnTo>
                          <a:lnTo>
                            <a:pt x="631" y="249"/>
                          </a:lnTo>
                          <a:lnTo>
                            <a:pt x="631" y="250"/>
                          </a:lnTo>
                          <a:lnTo>
                            <a:pt x="630" y="250"/>
                          </a:lnTo>
                          <a:lnTo>
                            <a:pt x="629" y="249"/>
                          </a:lnTo>
                          <a:lnTo>
                            <a:pt x="628" y="249"/>
                          </a:lnTo>
                          <a:lnTo>
                            <a:pt x="625" y="249"/>
                          </a:lnTo>
                          <a:lnTo>
                            <a:pt x="624" y="249"/>
                          </a:lnTo>
                          <a:lnTo>
                            <a:pt x="621" y="249"/>
                          </a:lnTo>
                          <a:lnTo>
                            <a:pt x="621" y="249"/>
                          </a:lnTo>
                          <a:lnTo>
                            <a:pt x="620" y="248"/>
                          </a:lnTo>
                          <a:lnTo>
                            <a:pt x="620" y="246"/>
                          </a:lnTo>
                          <a:lnTo>
                            <a:pt x="622" y="245"/>
                          </a:lnTo>
                          <a:lnTo>
                            <a:pt x="622" y="244"/>
                          </a:lnTo>
                          <a:lnTo>
                            <a:pt x="622" y="241"/>
                          </a:lnTo>
                          <a:lnTo>
                            <a:pt x="625" y="240"/>
                          </a:lnTo>
                          <a:lnTo>
                            <a:pt x="624" y="238"/>
                          </a:lnTo>
                          <a:lnTo>
                            <a:pt x="624" y="237"/>
                          </a:lnTo>
                          <a:lnTo>
                            <a:pt x="624" y="236"/>
                          </a:lnTo>
                          <a:lnTo>
                            <a:pt x="625" y="234"/>
                          </a:lnTo>
                          <a:lnTo>
                            <a:pt x="626" y="234"/>
                          </a:lnTo>
                          <a:lnTo>
                            <a:pt x="628" y="233"/>
                          </a:lnTo>
                          <a:lnTo>
                            <a:pt x="630" y="233"/>
                          </a:lnTo>
                          <a:lnTo>
                            <a:pt x="630" y="234"/>
                          </a:lnTo>
                          <a:lnTo>
                            <a:pt x="633" y="234"/>
                          </a:lnTo>
                          <a:lnTo>
                            <a:pt x="633" y="234"/>
                          </a:lnTo>
                          <a:lnTo>
                            <a:pt x="633" y="234"/>
                          </a:lnTo>
                          <a:lnTo>
                            <a:pt x="634" y="234"/>
                          </a:lnTo>
                          <a:lnTo>
                            <a:pt x="635" y="232"/>
                          </a:lnTo>
                          <a:lnTo>
                            <a:pt x="631" y="232"/>
                          </a:lnTo>
                          <a:lnTo>
                            <a:pt x="631" y="231"/>
                          </a:lnTo>
                          <a:lnTo>
                            <a:pt x="628" y="231"/>
                          </a:lnTo>
                          <a:lnTo>
                            <a:pt x="628" y="229"/>
                          </a:lnTo>
                          <a:lnTo>
                            <a:pt x="626" y="228"/>
                          </a:lnTo>
                          <a:lnTo>
                            <a:pt x="625" y="227"/>
                          </a:lnTo>
                          <a:lnTo>
                            <a:pt x="626" y="227"/>
                          </a:lnTo>
                          <a:lnTo>
                            <a:pt x="626" y="227"/>
                          </a:lnTo>
                          <a:lnTo>
                            <a:pt x="626" y="227"/>
                          </a:lnTo>
                          <a:lnTo>
                            <a:pt x="626" y="227"/>
                          </a:lnTo>
                          <a:lnTo>
                            <a:pt x="626" y="225"/>
                          </a:lnTo>
                          <a:lnTo>
                            <a:pt x="628" y="225"/>
                          </a:lnTo>
                          <a:lnTo>
                            <a:pt x="628" y="225"/>
                          </a:lnTo>
                          <a:lnTo>
                            <a:pt x="628" y="225"/>
                          </a:lnTo>
                          <a:lnTo>
                            <a:pt x="628" y="224"/>
                          </a:lnTo>
                          <a:lnTo>
                            <a:pt x="642" y="225"/>
                          </a:lnTo>
                          <a:lnTo>
                            <a:pt x="642" y="225"/>
                          </a:lnTo>
                          <a:lnTo>
                            <a:pt x="645" y="225"/>
                          </a:lnTo>
                          <a:lnTo>
                            <a:pt x="646" y="227"/>
                          </a:lnTo>
                          <a:lnTo>
                            <a:pt x="648" y="227"/>
                          </a:lnTo>
                          <a:lnTo>
                            <a:pt x="650" y="229"/>
                          </a:lnTo>
                          <a:lnTo>
                            <a:pt x="652" y="229"/>
                          </a:lnTo>
                          <a:lnTo>
                            <a:pt x="652" y="231"/>
                          </a:lnTo>
                          <a:lnTo>
                            <a:pt x="656" y="231"/>
                          </a:lnTo>
                          <a:lnTo>
                            <a:pt x="658" y="233"/>
                          </a:lnTo>
                          <a:lnTo>
                            <a:pt x="663" y="233"/>
                          </a:lnTo>
                          <a:lnTo>
                            <a:pt x="663" y="232"/>
                          </a:lnTo>
                          <a:lnTo>
                            <a:pt x="660" y="231"/>
                          </a:lnTo>
                          <a:lnTo>
                            <a:pt x="659" y="229"/>
                          </a:lnTo>
                          <a:lnTo>
                            <a:pt x="659" y="228"/>
                          </a:lnTo>
                          <a:lnTo>
                            <a:pt x="660" y="228"/>
                          </a:lnTo>
                          <a:lnTo>
                            <a:pt x="662" y="228"/>
                          </a:lnTo>
                          <a:lnTo>
                            <a:pt x="662" y="228"/>
                          </a:lnTo>
                          <a:lnTo>
                            <a:pt x="663" y="227"/>
                          </a:lnTo>
                          <a:lnTo>
                            <a:pt x="663" y="227"/>
                          </a:lnTo>
                          <a:lnTo>
                            <a:pt x="663" y="227"/>
                          </a:lnTo>
                          <a:lnTo>
                            <a:pt x="660" y="225"/>
                          </a:lnTo>
                          <a:lnTo>
                            <a:pt x="659" y="225"/>
                          </a:lnTo>
                          <a:lnTo>
                            <a:pt x="659" y="225"/>
                          </a:lnTo>
                          <a:lnTo>
                            <a:pt x="658" y="227"/>
                          </a:lnTo>
                          <a:lnTo>
                            <a:pt x="658" y="224"/>
                          </a:lnTo>
                          <a:lnTo>
                            <a:pt x="658" y="224"/>
                          </a:lnTo>
                          <a:lnTo>
                            <a:pt x="658" y="224"/>
                          </a:lnTo>
                          <a:lnTo>
                            <a:pt x="659" y="223"/>
                          </a:lnTo>
                          <a:lnTo>
                            <a:pt x="663" y="223"/>
                          </a:lnTo>
                          <a:lnTo>
                            <a:pt x="663" y="223"/>
                          </a:lnTo>
                          <a:lnTo>
                            <a:pt x="662" y="221"/>
                          </a:lnTo>
                          <a:lnTo>
                            <a:pt x="662" y="221"/>
                          </a:lnTo>
                          <a:lnTo>
                            <a:pt x="660" y="220"/>
                          </a:lnTo>
                          <a:lnTo>
                            <a:pt x="659" y="220"/>
                          </a:lnTo>
                          <a:lnTo>
                            <a:pt x="659" y="220"/>
                          </a:lnTo>
                          <a:lnTo>
                            <a:pt x="659" y="220"/>
                          </a:lnTo>
                          <a:lnTo>
                            <a:pt x="658" y="220"/>
                          </a:lnTo>
                          <a:lnTo>
                            <a:pt x="664" y="220"/>
                          </a:lnTo>
                          <a:lnTo>
                            <a:pt x="663" y="217"/>
                          </a:lnTo>
                          <a:lnTo>
                            <a:pt x="662" y="216"/>
                          </a:lnTo>
                          <a:lnTo>
                            <a:pt x="660" y="216"/>
                          </a:lnTo>
                          <a:lnTo>
                            <a:pt x="656" y="216"/>
                          </a:lnTo>
                          <a:lnTo>
                            <a:pt x="656" y="217"/>
                          </a:lnTo>
                          <a:lnTo>
                            <a:pt x="654" y="217"/>
                          </a:lnTo>
                          <a:lnTo>
                            <a:pt x="654" y="216"/>
                          </a:lnTo>
                          <a:lnTo>
                            <a:pt x="660" y="214"/>
                          </a:lnTo>
                          <a:lnTo>
                            <a:pt x="660" y="214"/>
                          </a:lnTo>
                          <a:lnTo>
                            <a:pt x="659" y="214"/>
                          </a:lnTo>
                          <a:lnTo>
                            <a:pt x="659" y="212"/>
                          </a:lnTo>
                          <a:lnTo>
                            <a:pt x="656" y="214"/>
                          </a:lnTo>
                          <a:lnTo>
                            <a:pt x="654" y="215"/>
                          </a:lnTo>
                          <a:lnTo>
                            <a:pt x="650" y="215"/>
                          </a:lnTo>
                          <a:lnTo>
                            <a:pt x="648" y="215"/>
                          </a:lnTo>
                          <a:lnTo>
                            <a:pt x="647" y="214"/>
                          </a:lnTo>
                          <a:lnTo>
                            <a:pt x="647" y="214"/>
                          </a:lnTo>
                          <a:lnTo>
                            <a:pt x="647" y="214"/>
                          </a:lnTo>
                          <a:lnTo>
                            <a:pt x="648" y="212"/>
                          </a:lnTo>
                          <a:lnTo>
                            <a:pt x="648" y="212"/>
                          </a:lnTo>
                          <a:lnTo>
                            <a:pt x="645" y="212"/>
                          </a:lnTo>
                          <a:lnTo>
                            <a:pt x="645" y="211"/>
                          </a:lnTo>
                          <a:lnTo>
                            <a:pt x="643" y="211"/>
                          </a:lnTo>
                          <a:lnTo>
                            <a:pt x="643" y="211"/>
                          </a:lnTo>
                          <a:lnTo>
                            <a:pt x="639" y="211"/>
                          </a:lnTo>
                          <a:lnTo>
                            <a:pt x="638" y="210"/>
                          </a:lnTo>
                          <a:lnTo>
                            <a:pt x="635" y="210"/>
                          </a:lnTo>
                          <a:lnTo>
                            <a:pt x="635" y="211"/>
                          </a:lnTo>
                          <a:lnTo>
                            <a:pt x="634" y="211"/>
                          </a:lnTo>
                          <a:lnTo>
                            <a:pt x="633" y="208"/>
                          </a:lnTo>
                          <a:lnTo>
                            <a:pt x="633" y="208"/>
                          </a:lnTo>
                          <a:lnTo>
                            <a:pt x="633" y="207"/>
                          </a:lnTo>
                          <a:lnTo>
                            <a:pt x="631" y="207"/>
                          </a:lnTo>
                          <a:lnTo>
                            <a:pt x="631" y="210"/>
                          </a:lnTo>
                          <a:lnTo>
                            <a:pt x="630" y="211"/>
                          </a:lnTo>
                          <a:lnTo>
                            <a:pt x="630" y="214"/>
                          </a:lnTo>
                          <a:lnTo>
                            <a:pt x="629" y="214"/>
                          </a:lnTo>
                          <a:lnTo>
                            <a:pt x="628" y="215"/>
                          </a:lnTo>
                          <a:lnTo>
                            <a:pt x="625" y="215"/>
                          </a:lnTo>
                          <a:lnTo>
                            <a:pt x="624" y="215"/>
                          </a:lnTo>
                          <a:lnTo>
                            <a:pt x="624" y="214"/>
                          </a:lnTo>
                          <a:lnTo>
                            <a:pt x="620" y="214"/>
                          </a:lnTo>
                          <a:lnTo>
                            <a:pt x="620" y="214"/>
                          </a:lnTo>
                          <a:lnTo>
                            <a:pt x="620" y="212"/>
                          </a:lnTo>
                          <a:lnTo>
                            <a:pt x="620" y="212"/>
                          </a:lnTo>
                          <a:lnTo>
                            <a:pt x="620" y="212"/>
                          </a:lnTo>
                          <a:lnTo>
                            <a:pt x="618" y="211"/>
                          </a:lnTo>
                          <a:lnTo>
                            <a:pt x="617" y="211"/>
                          </a:lnTo>
                          <a:lnTo>
                            <a:pt x="617" y="210"/>
                          </a:lnTo>
                          <a:lnTo>
                            <a:pt x="620" y="208"/>
                          </a:lnTo>
                          <a:lnTo>
                            <a:pt x="621" y="207"/>
                          </a:lnTo>
                          <a:lnTo>
                            <a:pt x="621" y="206"/>
                          </a:lnTo>
                          <a:lnTo>
                            <a:pt x="621" y="206"/>
                          </a:lnTo>
                          <a:lnTo>
                            <a:pt x="621" y="206"/>
                          </a:lnTo>
                          <a:lnTo>
                            <a:pt x="618" y="206"/>
                          </a:lnTo>
                          <a:lnTo>
                            <a:pt x="618" y="203"/>
                          </a:lnTo>
                          <a:lnTo>
                            <a:pt x="620" y="203"/>
                          </a:lnTo>
                          <a:lnTo>
                            <a:pt x="620" y="202"/>
                          </a:lnTo>
                          <a:lnTo>
                            <a:pt x="621" y="199"/>
                          </a:lnTo>
                          <a:lnTo>
                            <a:pt x="622" y="198"/>
                          </a:lnTo>
                          <a:lnTo>
                            <a:pt x="620" y="198"/>
                          </a:lnTo>
                          <a:lnTo>
                            <a:pt x="620" y="197"/>
                          </a:lnTo>
                          <a:lnTo>
                            <a:pt x="621" y="195"/>
                          </a:lnTo>
                          <a:lnTo>
                            <a:pt x="624" y="195"/>
                          </a:lnTo>
                          <a:lnTo>
                            <a:pt x="625" y="195"/>
                          </a:lnTo>
                          <a:lnTo>
                            <a:pt x="626" y="195"/>
                          </a:lnTo>
                          <a:lnTo>
                            <a:pt x="626" y="193"/>
                          </a:lnTo>
                          <a:lnTo>
                            <a:pt x="628" y="191"/>
                          </a:lnTo>
                          <a:lnTo>
                            <a:pt x="628" y="190"/>
                          </a:lnTo>
                          <a:lnTo>
                            <a:pt x="628" y="190"/>
                          </a:lnTo>
                          <a:lnTo>
                            <a:pt x="626" y="190"/>
                          </a:lnTo>
                          <a:lnTo>
                            <a:pt x="626" y="189"/>
                          </a:lnTo>
                          <a:lnTo>
                            <a:pt x="628" y="189"/>
                          </a:lnTo>
                          <a:lnTo>
                            <a:pt x="628" y="187"/>
                          </a:lnTo>
                          <a:lnTo>
                            <a:pt x="624" y="187"/>
                          </a:lnTo>
                          <a:lnTo>
                            <a:pt x="625" y="185"/>
                          </a:lnTo>
                          <a:lnTo>
                            <a:pt x="624" y="185"/>
                          </a:lnTo>
                          <a:lnTo>
                            <a:pt x="624" y="182"/>
                          </a:lnTo>
                          <a:lnTo>
                            <a:pt x="622" y="182"/>
                          </a:lnTo>
                          <a:lnTo>
                            <a:pt x="621" y="181"/>
                          </a:lnTo>
                          <a:lnTo>
                            <a:pt x="621" y="180"/>
                          </a:lnTo>
                          <a:lnTo>
                            <a:pt x="621" y="180"/>
                          </a:lnTo>
                          <a:lnTo>
                            <a:pt x="621" y="180"/>
                          </a:lnTo>
                          <a:lnTo>
                            <a:pt x="621" y="178"/>
                          </a:lnTo>
                          <a:lnTo>
                            <a:pt x="622" y="178"/>
                          </a:lnTo>
                          <a:lnTo>
                            <a:pt x="622" y="178"/>
                          </a:lnTo>
                          <a:lnTo>
                            <a:pt x="622" y="178"/>
                          </a:lnTo>
                          <a:lnTo>
                            <a:pt x="621" y="178"/>
                          </a:lnTo>
                          <a:lnTo>
                            <a:pt x="621" y="177"/>
                          </a:lnTo>
                          <a:lnTo>
                            <a:pt x="620" y="176"/>
                          </a:lnTo>
                          <a:lnTo>
                            <a:pt x="620" y="176"/>
                          </a:lnTo>
                          <a:lnTo>
                            <a:pt x="618" y="176"/>
                          </a:lnTo>
                          <a:lnTo>
                            <a:pt x="618" y="173"/>
                          </a:lnTo>
                          <a:lnTo>
                            <a:pt x="614" y="170"/>
                          </a:lnTo>
                          <a:lnTo>
                            <a:pt x="614" y="169"/>
                          </a:lnTo>
                          <a:lnTo>
                            <a:pt x="608" y="170"/>
                          </a:lnTo>
                          <a:lnTo>
                            <a:pt x="608" y="169"/>
                          </a:lnTo>
                          <a:lnTo>
                            <a:pt x="613" y="168"/>
                          </a:lnTo>
                          <a:lnTo>
                            <a:pt x="613" y="166"/>
                          </a:lnTo>
                          <a:lnTo>
                            <a:pt x="613" y="166"/>
                          </a:lnTo>
                          <a:lnTo>
                            <a:pt x="614" y="165"/>
                          </a:lnTo>
                          <a:lnTo>
                            <a:pt x="613" y="164"/>
                          </a:lnTo>
                          <a:lnTo>
                            <a:pt x="613" y="164"/>
                          </a:lnTo>
                          <a:lnTo>
                            <a:pt x="613" y="164"/>
                          </a:lnTo>
                          <a:lnTo>
                            <a:pt x="614" y="161"/>
                          </a:lnTo>
                          <a:lnTo>
                            <a:pt x="613" y="161"/>
                          </a:lnTo>
                          <a:lnTo>
                            <a:pt x="612" y="160"/>
                          </a:lnTo>
                          <a:lnTo>
                            <a:pt x="611" y="160"/>
                          </a:lnTo>
                          <a:lnTo>
                            <a:pt x="608" y="160"/>
                          </a:lnTo>
                          <a:lnTo>
                            <a:pt x="608" y="160"/>
                          </a:lnTo>
                          <a:lnTo>
                            <a:pt x="608" y="159"/>
                          </a:lnTo>
                          <a:lnTo>
                            <a:pt x="608" y="159"/>
                          </a:lnTo>
                          <a:lnTo>
                            <a:pt x="608" y="157"/>
                          </a:lnTo>
                          <a:lnTo>
                            <a:pt x="605" y="156"/>
                          </a:lnTo>
                          <a:lnTo>
                            <a:pt x="605" y="155"/>
                          </a:lnTo>
                          <a:lnTo>
                            <a:pt x="604" y="155"/>
                          </a:lnTo>
                          <a:lnTo>
                            <a:pt x="604" y="153"/>
                          </a:lnTo>
                          <a:lnTo>
                            <a:pt x="601" y="153"/>
                          </a:lnTo>
                          <a:lnTo>
                            <a:pt x="600" y="152"/>
                          </a:lnTo>
                          <a:lnTo>
                            <a:pt x="596" y="151"/>
                          </a:lnTo>
                          <a:lnTo>
                            <a:pt x="596" y="147"/>
                          </a:lnTo>
                          <a:lnTo>
                            <a:pt x="592" y="144"/>
                          </a:lnTo>
                          <a:lnTo>
                            <a:pt x="592" y="143"/>
                          </a:lnTo>
                          <a:lnTo>
                            <a:pt x="588" y="143"/>
                          </a:lnTo>
                          <a:lnTo>
                            <a:pt x="588" y="143"/>
                          </a:lnTo>
                          <a:lnTo>
                            <a:pt x="587" y="143"/>
                          </a:lnTo>
                          <a:lnTo>
                            <a:pt x="586" y="143"/>
                          </a:lnTo>
                          <a:lnTo>
                            <a:pt x="584" y="143"/>
                          </a:lnTo>
                          <a:lnTo>
                            <a:pt x="583" y="143"/>
                          </a:lnTo>
                          <a:lnTo>
                            <a:pt x="583" y="143"/>
                          </a:lnTo>
                          <a:lnTo>
                            <a:pt x="583" y="143"/>
                          </a:lnTo>
                          <a:lnTo>
                            <a:pt x="583" y="143"/>
                          </a:lnTo>
                          <a:lnTo>
                            <a:pt x="583" y="142"/>
                          </a:lnTo>
                          <a:lnTo>
                            <a:pt x="580" y="140"/>
                          </a:lnTo>
                          <a:lnTo>
                            <a:pt x="580" y="140"/>
                          </a:lnTo>
                          <a:lnTo>
                            <a:pt x="579" y="139"/>
                          </a:lnTo>
                          <a:lnTo>
                            <a:pt x="578" y="138"/>
                          </a:lnTo>
                          <a:lnTo>
                            <a:pt x="576" y="136"/>
                          </a:lnTo>
                          <a:lnTo>
                            <a:pt x="574" y="136"/>
                          </a:lnTo>
                          <a:lnTo>
                            <a:pt x="571" y="135"/>
                          </a:lnTo>
                          <a:lnTo>
                            <a:pt x="569" y="134"/>
                          </a:lnTo>
                          <a:lnTo>
                            <a:pt x="563" y="134"/>
                          </a:lnTo>
                          <a:lnTo>
                            <a:pt x="563" y="132"/>
                          </a:lnTo>
                          <a:lnTo>
                            <a:pt x="562" y="132"/>
                          </a:lnTo>
                          <a:lnTo>
                            <a:pt x="561" y="132"/>
                          </a:lnTo>
                          <a:lnTo>
                            <a:pt x="559" y="132"/>
                          </a:lnTo>
                          <a:lnTo>
                            <a:pt x="558" y="131"/>
                          </a:lnTo>
                          <a:lnTo>
                            <a:pt x="557" y="134"/>
                          </a:lnTo>
                          <a:lnTo>
                            <a:pt x="554" y="135"/>
                          </a:lnTo>
                          <a:lnTo>
                            <a:pt x="553" y="136"/>
                          </a:lnTo>
                          <a:lnTo>
                            <a:pt x="553" y="134"/>
                          </a:lnTo>
                          <a:lnTo>
                            <a:pt x="552" y="132"/>
                          </a:lnTo>
                          <a:lnTo>
                            <a:pt x="552" y="130"/>
                          </a:lnTo>
                          <a:lnTo>
                            <a:pt x="549" y="131"/>
                          </a:lnTo>
                          <a:lnTo>
                            <a:pt x="546" y="132"/>
                          </a:lnTo>
                          <a:lnTo>
                            <a:pt x="546" y="134"/>
                          </a:lnTo>
                          <a:lnTo>
                            <a:pt x="539" y="134"/>
                          </a:lnTo>
                          <a:lnTo>
                            <a:pt x="537" y="135"/>
                          </a:lnTo>
                          <a:lnTo>
                            <a:pt x="537" y="135"/>
                          </a:lnTo>
                          <a:lnTo>
                            <a:pt x="536" y="135"/>
                          </a:lnTo>
                          <a:lnTo>
                            <a:pt x="535" y="135"/>
                          </a:lnTo>
                          <a:lnTo>
                            <a:pt x="533" y="134"/>
                          </a:lnTo>
                          <a:lnTo>
                            <a:pt x="533" y="135"/>
                          </a:lnTo>
                          <a:lnTo>
                            <a:pt x="533" y="136"/>
                          </a:lnTo>
                          <a:lnTo>
                            <a:pt x="532" y="138"/>
                          </a:lnTo>
                          <a:lnTo>
                            <a:pt x="531" y="138"/>
                          </a:lnTo>
                          <a:lnTo>
                            <a:pt x="529" y="138"/>
                          </a:lnTo>
                          <a:lnTo>
                            <a:pt x="528" y="136"/>
                          </a:lnTo>
                          <a:lnTo>
                            <a:pt x="528" y="135"/>
                          </a:lnTo>
                          <a:lnTo>
                            <a:pt x="527" y="132"/>
                          </a:lnTo>
                          <a:lnTo>
                            <a:pt x="527" y="132"/>
                          </a:lnTo>
                          <a:lnTo>
                            <a:pt x="523" y="134"/>
                          </a:lnTo>
                          <a:lnTo>
                            <a:pt x="519" y="134"/>
                          </a:lnTo>
                          <a:lnTo>
                            <a:pt x="518" y="135"/>
                          </a:lnTo>
                          <a:lnTo>
                            <a:pt x="518" y="136"/>
                          </a:lnTo>
                          <a:lnTo>
                            <a:pt x="515" y="135"/>
                          </a:lnTo>
                          <a:lnTo>
                            <a:pt x="514" y="132"/>
                          </a:lnTo>
                          <a:lnTo>
                            <a:pt x="511" y="132"/>
                          </a:lnTo>
                          <a:lnTo>
                            <a:pt x="511" y="132"/>
                          </a:lnTo>
                          <a:lnTo>
                            <a:pt x="510" y="134"/>
                          </a:lnTo>
                          <a:lnTo>
                            <a:pt x="508" y="135"/>
                          </a:lnTo>
                          <a:lnTo>
                            <a:pt x="508" y="136"/>
                          </a:lnTo>
                          <a:lnTo>
                            <a:pt x="510" y="136"/>
                          </a:lnTo>
                          <a:lnTo>
                            <a:pt x="510" y="140"/>
                          </a:lnTo>
                          <a:lnTo>
                            <a:pt x="510" y="140"/>
                          </a:lnTo>
                          <a:lnTo>
                            <a:pt x="510" y="140"/>
                          </a:lnTo>
                          <a:lnTo>
                            <a:pt x="510" y="142"/>
                          </a:lnTo>
                          <a:lnTo>
                            <a:pt x="501" y="140"/>
                          </a:lnTo>
                          <a:lnTo>
                            <a:pt x="501" y="139"/>
                          </a:lnTo>
                          <a:lnTo>
                            <a:pt x="495" y="140"/>
                          </a:lnTo>
                          <a:lnTo>
                            <a:pt x="495" y="139"/>
                          </a:lnTo>
                          <a:lnTo>
                            <a:pt x="493" y="139"/>
                          </a:lnTo>
                          <a:lnTo>
                            <a:pt x="489" y="134"/>
                          </a:lnTo>
                          <a:lnTo>
                            <a:pt x="487" y="134"/>
                          </a:lnTo>
                          <a:lnTo>
                            <a:pt x="487" y="132"/>
                          </a:lnTo>
                          <a:lnTo>
                            <a:pt x="491" y="131"/>
                          </a:lnTo>
                          <a:lnTo>
                            <a:pt x="491" y="130"/>
                          </a:lnTo>
                          <a:lnTo>
                            <a:pt x="491" y="130"/>
                          </a:lnTo>
                          <a:lnTo>
                            <a:pt x="489" y="130"/>
                          </a:lnTo>
                          <a:lnTo>
                            <a:pt x="486" y="130"/>
                          </a:lnTo>
                          <a:lnTo>
                            <a:pt x="484" y="128"/>
                          </a:lnTo>
                          <a:lnTo>
                            <a:pt x="482" y="127"/>
                          </a:lnTo>
                          <a:lnTo>
                            <a:pt x="478" y="128"/>
                          </a:lnTo>
                          <a:lnTo>
                            <a:pt x="478" y="127"/>
                          </a:lnTo>
                          <a:lnTo>
                            <a:pt x="477" y="127"/>
                          </a:lnTo>
                          <a:lnTo>
                            <a:pt x="477" y="123"/>
                          </a:lnTo>
                          <a:lnTo>
                            <a:pt x="476" y="123"/>
                          </a:lnTo>
                          <a:lnTo>
                            <a:pt x="476" y="122"/>
                          </a:lnTo>
                          <a:lnTo>
                            <a:pt x="477" y="122"/>
                          </a:lnTo>
                          <a:lnTo>
                            <a:pt x="478" y="121"/>
                          </a:lnTo>
                          <a:lnTo>
                            <a:pt x="480" y="119"/>
                          </a:lnTo>
                          <a:lnTo>
                            <a:pt x="481" y="121"/>
                          </a:lnTo>
                          <a:lnTo>
                            <a:pt x="481" y="121"/>
                          </a:lnTo>
                          <a:lnTo>
                            <a:pt x="482" y="121"/>
                          </a:lnTo>
                          <a:lnTo>
                            <a:pt x="484" y="123"/>
                          </a:lnTo>
                          <a:lnTo>
                            <a:pt x="486" y="123"/>
                          </a:lnTo>
                          <a:lnTo>
                            <a:pt x="489" y="123"/>
                          </a:lnTo>
                          <a:lnTo>
                            <a:pt x="491" y="123"/>
                          </a:lnTo>
                          <a:lnTo>
                            <a:pt x="493" y="123"/>
                          </a:lnTo>
                          <a:lnTo>
                            <a:pt x="490" y="122"/>
                          </a:lnTo>
                          <a:lnTo>
                            <a:pt x="490" y="121"/>
                          </a:lnTo>
                          <a:lnTo>
                            <a:pt x="495" y="119"/>
                          </a:lnTo>
                          <a:lnTo>
                            <a:pt x="499" y="118"/>
                          </a:lnTo>
                          <a:lnTo>
                            <a:pt x="503" y="117"/>
                          </a:lnTo>
                          <a:lnTo>
                            <a:pt x="510" y="117"/>
                          </a:lnTo>
                          <a:lnTo>
                            <a:pt x="510" y="117"/>
                          </a:lnTo>
                          <a:lnTo>
                            <a:pt x="511" y="117"/>
                          </a:lnTo>
                          <a:lnTo>
                            <a:pt x="511" y="115"/>
                          </a:lnTo>
                          <a:lnTo>
                            <a:pt x="521" y="115"/>
                          </a:lnTo>
                          <a:lnTo>
                            <a:pt x="521" y="115"/>
                          </a:lnTo>
                          <a:lnTo>
                            <a:pt x="523" y="115"/>
                          </a:lnTo>
                          <a:lnTo>
                            <a:pt x="523" y="115"/>
                          </a:lnTo>
                          <a:lnTo>
                            <a:pt x="523" y="117"/>
                          </a:lnTo>
                          <a:lnTo>
                            <a:pt x="524" y="117"/>
                          </a:lnTo>
                          <a:lnTo>
                            <a:pt x="525" y="118"/>
                          </a:lnTo>
                          <a:lnTo>
                            <a:pt x="525" y="117"/>
                          </a:lnTo>
                          <a:lnTo>
                            <a:pt x="527" y="115"/>
                          </a:lnTo>
                          <a:lnTo>
                            <a:pt x="528" y="115"/>
                          </a:lnTo>
                          <a:lnTo>
                            <a:pt x="528" y="114"/>
                          </a:lnTo>
                          <a:lnTo>
                            <a:pt x="528" y="114"/>
                          </a:lnTo>
                          <a:lnTo>
                            <a:pt x="528" y="114"/>
                          </a:lnTo>
                          <a:lnTo>
                            <a:pt x="527" y="111"/>
                          </a:lnTo>
                          <a:lnTo>
                            <a:pt x="516" y="111"/>
                          </a:lnTo>
                          <a:lnTo>
                            <a:pt x="515" y="113"/>
                          </a:lnTo>
                          <a:lnTo>
                            <a:pt x="512" y="113"/>
                          </a:lnTo>
                          <a:lnTo>
                            <a:pt x="508" y="113"/>
                          </a:lnTo>
                          <a:lnTo>
                            <a:pt x="506" y="113"/>
                          </a:lnTo>
                          <a:lnTo>
                            <a:pt x="503" y="114"/>
                          </a:lnTo>
                          <a:lnTo>
                            <a:pt x="502" y="113"/>
                          </a:lnTo>
                          <a:lnTo>
                            <a:pt x="501" y="110"/>
                          </a:lnTo>
                          <a:lnTo>
                            <a:pt x="501" y="109"/>
                          </a:lnTo>
                          <a:lnTo>
                            <a:pt x="498" y="108"/>
                          </a:lnTo>
                          <a:lnTo>
                            <a:pt x="497" y="110"/>
                          </a:lnTo>
                          <a:lnTo>
                            <a:pt x="495" y="113"/>
                          </a:lnTo>
                          <a:lnTo>
                            <a:pt x="494" y="114"/>
                          </a:lnTo>
                          <a:lnTo>
                            <a:pt x="491" y="114"/>
                          </a:lnTo>
                          <a:lnTo>
                            <a:pt x="490" y="114"/>
                          </a:lnTo>
                          <a:lnTo>
                            <a:pt x="489" y="113"/>
                          </a:lnTo>
                          <a:lnTo>
                            <a:pt x="487" y="113"/>
                          </a:lnTo>
                          <a:lnTo>
                            <a:pt x="486" y="113"/>
                          </a:lnTo>
                          <a:lnTo>
                            <a:pt x="485" y="113"/>
                          </a:lnTo>
                          <a:lnTo>
                            <a:pt x="484" y="113"/>
                          </a:lnTo>
                          <a:lnTo>
                            <a:pt x="484" y="113"/>
                          </a:lnTo>
                          <a:lnTo>
                            <a:pt x="482" y="111"/>
                          </a:lnTo>
                          <a:lnTo>
                            <a:pt x="482" y="111"/>
                          </a:lnTo>
                          <a:lnTo>
                            <a:pt x="481" y="110"/>
                          </a:lnTo>
                          <a:lnTo>
                            <a:pt x="480" y="110"/>
                          </a:lnTo>
                          <a:lnTo>
                            <a:pt x="480" y="109"/>
                          </a:lnTo>
                          <a:lnTo>
                            <a:pt x="476" y="109"/>
                          </a:lnTo>
                          <a:lnTo>
                            <a:pt x="474" y="106"/>
                          </a:lnTo>
                          <a:lnTo>
                            <a:pt x="473" y="106"/>
                          </a:lnTo>
                          <a:lnTo>
                            <a:pt x="472" y="105"/>
                          </a:lnTo>
                          <a:lnTo>
                            <a:pt x="472" y="104"/>
                          </a:lnTo>
                          <a:lnTo>
                            <a:pt x="470" y="104"/>
                          </a:lnTo>
                          <a:lnTo>
                            <a:pt x="470" y="102"/>
                          </a:lnTo>
                          <a:lnTo>
                            <a:pt x="470" y="101"/>
                          </a:lnTo>
                          <a:lnTo>
                            <a:pt x="469" y="101"/>
                          </a:lnTo>
                          <a:lnTo>
                            <a:pt x="469" y="100"/>
                          </a:lnTo>
                          <a:lnTo>
                            <a:pt x="472" y="97"/>
                          </a:lnTo>
                          <a:lnTo>
                            <a:pt x="472" y="96"/>
                          </a:lnTo>
                          <a:lnTo>
                            <a:pt x="473" y="96"/>
                          </a:lnTo>
                          <a:lnTo>
                            <a:pt x="474" y="94"/>
                          </a:lnTo>
                          <a:lnTo>
                            <a:pt x="476" y="94"/>
                          </a:lnTo>
                          <a:lnTo>
                            <a:pt x="477" y="94"/>
                          </a:lnTo>
                          <a:lnTo>
                            <a:pt x="480" y="94"/>
                          </a:lnTo>
                          <a:lnTo>
                            <a:pt x="482" y="94"/>
                          </a:lnTo>
                          <a:lnTo>
                            <a:pt x="482" y="94"/>
                          </a:lnTo>
                          <a:lnTo>
                            <a:pt x="484" y="94"/>
                          </a:lnTo>
                          <a:lnTo>
                            <a:pt x="484" y="93"/>
                          </a:lnTo>
                          <a:lnTo>
                            <a:pt x="489" y="93"/>
                          </a:lnTo>
                          <a:lnTo>
                            <a:pt x="489" y="93"/>
                          </a:lnTo>
                          <a:lnTo>
                            <a:pt x="498" y="92"/>
                          </a:lnTo>
                          <a:lnTo>
                            <a:pt x="498" y="92"/>
                          </a:lnTo>
                          <a:lnTo>
                            <a:pt x="503" y="92"/>
                          </a:lnTo>
                          <a:lnTo>
                            <a:pt x="503" y="92"/>
                          </a:lnTo>
                          <a:lnTo>
                            <a:pt x="506" y="90"/>
                          </a:lnTo>
                          <a:lnTo>
                            <a:pt x="506" y="90"/>
                          </a:lnTo>
                          <a:lnTo>
                            <a:pt x="508" y="90"/>
                          </a:lnTo>
                          <a:lnTo>
                            <a:pt x="508" y="89"/>
                          </a:lnTo>
                          <a:lnTo>
                            <a:pt x="511" y="89"/>
                          </a:lnTo>
                          <a:lnTo>
                            <a:pt x="511" y="89"/>
                          </a:lnTo>
                          <a:lnTo>
                            <a:pt x="514" y="89"/>
                          </a:lnTo>
                          <a:lnTo>
                            <a:pt x="514" y="88"/>
                          </a:lnTo>
                          <a:lnTo>
                            <a:pt x="514" y="88"/>
                          </a:lnTo>
                          <a:lnTo>
                            <a:pt x="515" y="88"/>
                          </a:lnTo>
                          <a:lnTo>
                            <a:pt x="516" y="89"/>
                          </a:lnTo>
                          <a:lnTo>
                            <a:pt x="518" y="89"/>
                          </a:lnTo>
                          <a:lnTo>
                            <a:pt x="518" y="88"/>
                          </a:lnTo>
                          <a:lnTo>
                            <a:pt x="524" y="88"/>
                          </a:lnTo>
                          <a:lnTo>
                            <a:pt x="524" y="89"/>
                          </a:lnTo>
                          <a:lnTo>
                            <a:pt x="527" y="88"/>
                          </a:lnTo>
                          <a:lnTo>
                            <a:pt x="527" y="89"/>
                          </a:lnTo>
                          <a:lnTo>
                            <a:pt x="529" y="90"/>
                          </a:lnTo>
                          <a:lnTo>
                            <a:pt x="529" y="89"/>
                          </a:lnTo>
                          <a:lnTo>
                            <a:pt x="529" y="89"/>
                          </a:lnTo>
                          <a:lnTo>
                            <a:pt x="531" y="88"/>
                          </a:lnTo>
                          <a:lnTo>
                            <a:pt x="531" y="88"/>
                          </a:lnTo>
                          <a:lnTo>
                            <a:pt x="533" y="88"/>
                          </a:lnTo>
                          <a:lnTo>
                            <a:pt x="536" y="85"/>
                          </a:lnTo>
                          <a:lnTo>
                            <a:pt x="537" y="85"/>
                          </a:lnTo>
                          <a:lnTo>
                            <a:pt x="537" y="84"/>
                          </a:lnTo>
                          <a:lnTo>
                            <a:pt x="540" y="83"/>
                          </a:lnTo>
                          <a:lnTo>
                            <a:pt x="541" y="81"/>
                          </a:lnTo>
                          <a:lnTo>
                            <a:pt x="542" y="80"/>
                          </a:lnTo>
                          <a:lnTo>
                            <a:pt x="542" y="79"/>
                          </a:lnTo>
                          <a:lnTo>
                            <a:pt x="542" y="77"/>
                          </a:lnTo>
                          <a:lnTo>
                            <a:pt x="542" y="76"/>
                          </a:lnTo>
                          <a:lnTo>
                            <a:pt x="541" y="75"/>
                          </a:lnTo>
                          <a:lnTo>
                            <a:pt x="542" y="75"/>
                          </a:lnTo>
                          <a:lnTo>
                            <a:pt x="542" y="73"/>
                          </a:lnTo>
                          <a:lnTo>
                            <a:pt x="544" y="73"/>
                          </a:lnTo>
                          <a:lnTo>
                            <a:pt x="544" y="72"/>
                          </a:lnTo>
                          <a:lnTo>
                            <a:pt x="542" y="72"/>
                          </a:lnTo>
                          <a:lnTo>
                            <a:pt x="542" y="71"/>
                          </a:lnTo>
                          <a:lnTo>
                            <a:pt x="542" y="70"/>
                          </a:lnTo>
                          <a:lnTo>
                            <a:pt x="544" y="70"/>
                          </a:lnTo>
                          <a:lnTo>
                            <a:pt x="544" y="68"/>
                          </a:lnTo>
                          <a:lnTo>
                            <a:pt x="541" y="68"/>
                          </a:lnTo>
                          <a:lnTo>
                            <a:pt x="540" y="70"/>
                          </a:lnTo>
                          <a:lnTo>
                            <a:pt x="539" y="70"/>
                          </a:lnTo>
                          <a:lnTo>
                            <a:pt x="537" y="68"/>
                          </a:lnTo>
                          <a:lnTo>
                            <a:pt x="535" y="68"/>
                          </a:lnTo>
                          <a:lnTo>
                            <a:pt x="533" y="68"/>
                          </a:lnTo>
                          <a:lnTo>
                            <a:pt x="532" y="70"/>
                          </a:lnTo>
                          <a:lnTo>
                            <a:pt x="531" y="71"/>
                          </a:lnTo>
                          <a:lnTo>
                            <a:pt x="528" y="71"/>
                          </a:lnTo>
                          <a:lnTo>
                            <a:pt x="527" y="70"/>
                          </a:lnTo>
                          <a:lnTo>
                            <a:pt x="525" y="68"/>
                          </a:lnTo>
                          <a:lnTo>
                            <a:pt x="523" y="68"/>
                          </a:lnTo>
                          <a:lnTo>
                            <a:pt x="523" y="68"/>
                          </a:lnTo>
                          <a:lnTo>
                            <a:pt x="520" y="68"/>
                          </a:lnTo>
                          <a:lnTo>
                            <a:pt x="519" y="70"/>
                          </a:lnTo>
                          <a:lnTo>
                            <a:pt x="516" y="70"/>
                          </a:lnTo>
                          <a:lnTo>
                            <a:pt x="515" y="71"/>
                          </a:lnTo>
                          <a:lnTo>
                            <a:pt x="514" y="70"/>
                          </a:lnTo>
                          <a:lnTo>
                            <a:pt x="514" y="68"/>
                          </a:lnTo>
                          <a:lnTo>
                            <a:pt x="512" y="67"/>
                          </a:lnTo>
                          <a:lnTo>
                            <a:pt x="514" y="67"/>
                          </a:lnTo>
                          <a:lnTo>
                            <a:pt x="514" y="67"/>
                          </a:lnTo>
                          <a:lnTo>
                            <a:pt x="514" y="67"/>
                          </a:lnTo>
                          <a:lnTo>
                            <a:pt x="514" y="67"/>
                          </a:lnTo>
                          <a:lnTo>
                            <a:pt x="514" y="66"/>
                          </a:lnTo>
                          <a:lnTo>
                            <a:pt x="514" y="66"/>
                          </a:lnTo>
                          <a:lnTo>
                            <a:pt x="515" y="64"/>
                          </a:lnTo>
                          <a:lnTo>
                            <a:pt x="515" y="63"/>
                          </a:lnTo>
                          <a:lnTo>
                            <a:pt x="515" y="62"/>
                          </a:lnTo>
                          <a:lnTo>
                            <a:pt x="516" y="60"/>
                          </a:lnTo>
                          <a:lnTo>
                            <a:pt x="518" y="60"/>
                          </a:lnTo>
                          <a:lnTo>
                            <a:pt x="518" y="59"/>
                          </a:lnTo>
                          <a:lnTo>
                            <a:pt x="521" y="59"/>
                          </a:lnTo>
                          <a:lnTo>
                            <a:pt x="521" y="58"/>
                          </a:lnTo>
                          <a:lnTo>
                            <a:pt x="523" y="58"/>
                          </a:lnTo>
                          <a:lnTo>
                            <a:pt x="523" y="58"/>
                          </a:lnTo>
                          <a:lnTo>
                            <a:pt x="525" y="58"/>
                          </a:lnTo>
                          <a:lnTo>
                            <a:pt x="525" y="56"/>
                          </a:lnTo>
                          <a:lnTo>
                            <a:pt x="531" y="56"/>
                          </a:lnTo>
                          <a:lnTo>
                            <a:pt x="531" y="56"/>
                          </a:lnTo>
                          <a:lnTo>
                            <a:pt x="532" y="56"/>
                          </a:lnTo>
                          <a:lnTo>
                            <a:pt x="532" y="55"/>
                          </a:lnTo>
                          <a:lnTo>
                            <a:pt x="535" y="55"/>
                          </a:lnTo>
                          <a:lnTo>
                            <a:pt x="535" y="55"/>
                          </a:lnTo>
                          <a:lnTo>
                            <a:pt x="537" y="55"/>
                          </a:lnTo>
                          <a:lnTo>
                            <a:pt x="537" y="54"/>
                          </a:lnTo>
                          <a:lnTo>
                            <a:pt x="539" y="54"/>
                          </a:lnTo>
                          <a:lnTo>
                            <a:pt x="539" y="54"/>
                          </a:lnTo>
                          <a:lnTo>
                            <a:pt x="540" y="54"/>
                          </a:lnTo>
                          <a:lnTo>
                            <a:pt x="540" y="53"/>
                          </a:lnTo>
                          <a:lnTo>
                            <a:pt x="541" y="53"/>
                          </a:lnTo>
                          <a:lnTo>
                            <a:pt x="541" y="53"/>
                          </a:lnTo>
                          <a:lnTo>
                            <a:pt x="542" y="53"/>
                          </a:lnTo>
                          <a:lnTo>
                            <a:pt x="544" y="51"/>
                          </a:lnTo>
                          <a:lnTo>
                            <a:pt x="549" y="50"/>
                          </a:lnTo>
                          <a:lnTo>
                            <a:pt x="549" y="50"/>
                          </a:lnTo>
                          <a:lnTo>
                            <a:pt x="550" y="50"/>
                          </a:lnTo>
                          <a:lnTo>
                            <a:pt x="550" y="49"/>
                          </a:lnTo>
                          <a:lnTo>
                            <a:pt x="559" y="50"/>
                          </a:lnTo>
                          <a:lnTo>
                            <a:pt x="559" y="50"/>
                          </a:lnTo>
                          <a:lnTo>
                            <a:pt x="561" y="51"/>
                          </a:lnTo>
                          <a:lnTo>
                            <a:pt x="561" y="51"/>
                          </a:lnTo>
                          <a:lnTo>
                            <a:pt x="561" y="51"/>
                          </a:lnTo>
                          <a:lnTo>
                            <a:pt x="562" y="51"/>
                          </a:lnTo>
                          <a:lnTo>
                            <a:pt x="563" y="54"/>
                          </a:lnTo>
                          <a:lnTo>
                            <a:pt x="565" y="54"/>
                          </a:lnTo>
                          <a:lnTo>
                            <a:pt x="565" y="53"/>
                          </a:lnTo>
                          <a:lnTo>
                            <a:pt x="566" y="53"/>
                          </a:lnTo>
                          <a:lnTo>
                            <a:pt x="566" y="53"/>
                          </a:lnTo>
                          <a:lnTo>
                            <a:pt x="566" y="51"/>
                          </a:lnTo>
                          <a:lnTo>
                            <a:pt x="565" y="51"/>
                          </a:lnTo>
                          <a:lnTo>
                            <a:pt x="565" y="51"/>
                          </a:lnTo>
                          <a:lnTo>
                            <a:pt x="565" y="50"/>
                          </a:lnTo>
                          <a:lnTo>
                            <a:pt x="565" y="50"/>
                          </a:lnTo>
                          <a:lnTo>
                            <a:pt x="563" y="50"/>
                          </a:lnTo>
                          <a:lnTo>
                            <a:pt x="563" y="49"/>
                          </a:lnTo>
                          <a:lnTo>
                            <a:pt x="563" y="46"/>
                          </a:lnTo>
                          <a:lnTo>
                            <a:pt x="565" y="45"/>
                          </a:lnTo>
                          <a:lnTo>
                            <a:pt x="565" y="43"/>
                          </a:lnTo>
                          <a:lnTo>
                            <a:pt x="566" y="41"/>
                          </a:lnTo>
                          <a:lnTo>
                            <a:pt x="566" y="39"/>
                          </a:lnTo>
                          <a:lnTo>
                            <a:pt x="567" y="38"/>
                          </a:lnTo>
                          <a:lnTo>
                            <a:pt x="570" y="37"/>
                          </a:lnTo>
                          <a:lnTo>
                            <a:pt x="570" y="38"/>
                          </a:lnTo>
                          <a:lnTo>
                            <a:pt x="574" y="38"/>
                          </a:lnTo>
                          <a:lnTo>
                            <a:pt x="574" y="39"/>
                          </a:lnTo>
                          <a:lnTo>
                            <a:pt x="575" y="39"/>
                          </a:lnTo>
                          <a:lnTo>
                            <a:pt x="576" y="41"/>
                          </a:lnTo>
                          <a:lnTo>
                            <a:pt x="576" y="42"/>
                          </a:lnTo>
                          <a:lnTo>
                            <a:pt x="578" y="43"/>
                          </a:lnTo>
                          <a:lnTo>
                            <a:pt x="578" y="43"/>
                          </a:lnTo>
                          <a:lnTo>
                            <a:pt x="578" y="46"/>
                          </a:lnTo>
                          <a:lnTo>
                            <a:pt x="579" y="46"/>
                          </a:lnTo>
                          <a:lnTo>
                            <a:pt x="580" y="49"/>
                          </a:lnTo>
                          <a:lnTo>
                            <a:pt x="582" y="49"/>
                          </a:lnTo>
                          <a:lnTo>
                            <a:pt x="582" y="47"/>
                          </a:lnTo>
                          <a:lnTo>
                            <a:pt x="580" y="46"/>
                          </a:lnTo>
                          <a:lnTo>
                            <a:pt x="579" y="43"/>
                          </a:lnTo>
                          <a:lnTo>
                            <a:pt x="579" y="41"/>
                          </a:lnTo>
                          <a:lnTo>
                            <a:pt x="579" y="41"/>
                          </a:lnTo>
                          <a:lnTo>
                            <a:pt x="578" y="39"/>
                          </a:lnTo>
                          <a:lnTo>
                            <a:pt x="578" y="38"/>
                          </a:lnTo>
                          <a:lnTo>
                            <a:pt x="580" y="38"/>
                          </a:lnTo>
                          <a:lnTo>
                            <a:pt x="582" y="37"/>
                          </a:lnTo>
                          <a:lnTo>
                            <a:pt x="583" y="36"/>
                          </a:lnTo>
                          <a:lnTo>
                            <a:pt x="586" y="36"/>
                          </a:lnTo>
                          <a:lnTo>
                            <a:pt x="586" y="34"/>
                          </a:lnTo>
                          <a:lnTo>
                            <a:pt x="591" y="34"/>
                          </a:lnTo>
                          <a:lnTo>
                            <a:pt x="591" y="34"/>
                          </a:lnTo>
                          <a:lnTo>
                            <a:pt x="595" y="34"/>
                          </a:lnTo>
                          <a:lnTo>
                            <a:pt x="595" y="33"/>
                          </a:lnTo>
                          <a:lnTo>
                            <a:pt x="600" y="33"/>
                          </a:lnTo>
                          <a:lnTo>
                            <a:pt x="600" y="33"/>
                          </a:lnTo>
                          <a:lnTo>
                            <a:pt x="601" y="33"/>
                          </a:lnTo>
                          <a:lnTo>
                            <a:pt x="601" y="32"/>
                          </a:lnTo>
                          <a:lnTo>
                            <a:pt x="607" y="32"/>
                          </a:lnTo>
                          <a:lnTo>
                            <a:pt x="607" y="32"/>
                          </a:lnTo>
                          <a:lnTo>
                            <a:pt x="608" y="32"/>
                          </a:lnTo>
                          <a:lnTo>
                            <a:pt x="611" y="32"/>
                          </a:lnTo>
                          <a:lnTo>
                            <a:pt x="612" y="33"/>
                          </a:lnTo>
                          <a:lnTo>
                            <a:pt x="613" y="34"/>
                          </a:lnTo>
                          <a:lnTo>
                            <a:pt x="614" y="34"/>
                          </a:lnTo>
                          <a:lnTo>
                            <a:pt x="616" y="32"/>
                          </a:lnTo>
                          <a:lnTo>
                            <a:pt x="618" y="30"/>
                          </a:lnTo>
                          <a:lnTo>
                            <a:pt x="618" y="32"/>
                          </a:lnTo>
                          <a:lnTo>
                            <a:pt x="620" y="32"/>
                          </a:lnTo>
                          <a:lnTo>
                            <a:pt x="620" y="33"/>
                          </a:lnTo>
                          <a:lnTo>
                            <a:pt x="621" y="33"/>
                          </a:lnTo>
                          <a:lnTo>
                            <a:pt x="622" y="33"/>
                          </a:lnTo>
                          <a:lnTo>
                            <a:pt x="622" y="34"/>
                          </a:lnTo>
                          <a:lnTo>
                            <a:pt x="622" y="33"/>
                          </a:lnTo>
                          <a:lnTo>
                            <a:pt x="624" y="33"/>
                          </a:lnTo>
                          <a:lnTo>
                            <a:pt x="624" y="32"/>
                          </a:lnTo>
                          <a:lnTo>
                            <a:pt x="622" y="32"/>
                          </a:lnTo>
                          <a:lnTo>
                            <a:pt x="624" y="29"/>
                          </a:lnTo>
                          <a:lnTo>
                            <a:pt x="631" y="28"/>
                          </a:lnTo>
                          <a:lnTo>
                            <a:pt x="633" y="30"/>
                          </a:lnTo>
                          <a:lnTo>
                            <a:pt x="633" y="30"/>
                          </a:lnTo>
                          <a:lnTo>
                            <a:pt x="633" y="32"/>
                          </a:lnTo>
                          <a:lnTo>
                            <a:pt x="634" y="32"/>
                          </a:lnTo>
                          <a:lnTo>
                            <a:pt x="634" y="33"/>
                          </a:lnTo>
                          <a:lnTo>
                            <a:pt x="634" y="33"/>
                          </a:lnTo>
                          <a:lnTo>
                            <a:pt x="634" y="34"/>
                          </a:lnTo>
                          <a:lnTo>
                            <a:pt x="635" y="34"/>
                          </a:lnTo>
                          <a:lnTo>
                            <a:pt x="635" y="36"/>
                          </a:lnTo>
                          <a:lnTo>
                            <a:pt x="635" y="36"/>
                          </a:lnTo>
                          <a:lnTo>
                            <a:pt x="635" y="38"/>
                          </a:lnTo>
                          <a:lnTo>
                            <a:pt x="635" y="39"/>
                          </a:lnTo>
                          <a:lnTo>
                            <a:pt x="635" y="41"/>
                          </a:lnTo>
                          <a:lnTo>
                            <a:pt x="635" y="41"/>
                          </a:lnTo>
                          <a:lnTo>
                            <a:pt x="637" y="46"/>
                          </a:lnTo>
                          <a:lnTo>
                            <a:pt x="638" y="46"/>
                          </a:lnTo>
                          <a:lnTo>
                            <a:pt x="638" y="45"/>
                          </a:lnTo>
                          <a:lnTo>
                            <a:pt x="637" y="45"/>
                          </a:lnTo>
                          <a:lnTo>
                            <a:pt x="638" y="43"/>
                          </a:lnTo>
                          <a:lnTo>
                            <a:pt x="639" y="43"/>
                          </a:lnTo>
                          <a:lnTo>
                            <a:pt x="641" y="41"/>
                          </a:lnTo>
                          <a:lnTo>
                            <a:pt x="642" y="41"/>
                          </a:lnTo>
                          <a:lnTo>
                            <a:pt x="643" y="39"/>
                          </a:lnTo>
                          <a:lnTo>
                            <a:pt x="645" y="39"/>
                          </a:lnTo>
                          <a:lnTo>
                            <a:pt x="645" y="38"/>
                          </a:lnTo>
                          <a:lnTo>
                            <a:pt x="646" y="38"/>
                          </a:lnTo>
                          <a:lnTo>
                            <a:pt x="646" y="39"/>
                          </a:lnTo>
                          <a:lnTo>
                            <a:pt x="647" y="41"/>
                          </a:lnTo>
                          <a:lnTo>
                            <a:pt x="652" y="41"/>
                          </a:lnTo>
                          <a:lnTo>
                            <a:pt x="652" y="39"/>
                          </a:lnTo>
                          <a:lnTo>
                            <a:pt x="654" y="39"/>
                          </a:lnTo>
                          <a:lnTo>
                            <a:pt x="654" y="42"/>
                          </a:lnTo>
                          <a:lnTo>
                            <a:pt x="654" y="42"/>
                          </a:lnTo>
                          <a:lnTo>
                            <a:pt x="655" y="42"/>
                          </a:lnTo>
                          <a:lnTo>
                            <a:pt x="655" y="41"/>
                          </a:lnTo>
                          <a:lnTo>
                            <a:pt x="655" y="41"/>
                          </a:lnTo>
                          <a:lnTo>
                            <a:pt x="655" y="42"/>
                          </a:lnTo>
                          <a:lnTo>
                            <a:pt x="658" y="42"/>
                          </a:lnTo>
                          <a:lnTo>
                            <a:pt x="658" y="42"/>
                          </a:lnTo>
                          <a:lnTo>
                            <a:pt x="659" y="42"/>
                          </a:lnTo>
                          <a:lnTo>
                            <a:pt x="659" y="43"/>
                          </a:lnTo>
                          <a:lnTo>
                            <a:pt x="663" y="43"/>
                          </a:lnTo>
                          <a:lnTo>
                            <a:pt x="663" y="45"/>
                          </a:lnTo>
                          <a:lnTo>
                            <a:pt x="664" y="46"/>
                          </a:lnTo>
                          <a:lnTo>
                            <a:pt x="665" y="46"/>
                          </a:lnTo>
                          <a:lnTo>
                            <a:pt x="667" y="46"/>
                          </a:lnTo>
                          <a:lnTo>
                            <a:pt x="667" y="45"/>
                          </a:lnTo>
                          <a:lnTo>
                            <a:pt x="668" y="45"/>
                          </a:lnTo>
                          <a:lnTo>
                            <a:pt x="668" y="43"/>
                          </a:lnTo>
                          <a:lnTo>
                            <a:pt x="668" y="43"/>
                          </a:lnTo>
                          <a:lnTo>
                            <a:pt x="668" y="41"/>
                          </a:lnTo>
                          <a:lnTo>
                            <a:pt x="667" y="41"/>
                          </a:lnTo>
                          <a:lnTo>
                            <a:pt x="667" y="37"/>
                          </a:lnTo>
                          <a:lnTo>
                            <a:pt x="667" y="37"/>
                          </a:lnTo>
                          <a:lnTo>
                            <a:pt x="667" y="37"/>
                          </a:lnTo>
                          <a:lnTo>
                            <a:pt x="667" y="34"/>
                          </a:lnTo>
                          <a:lnTo>
                            <a:pt x="671" y="36"/>
                          </a:lnTo>
                          <a:lnTo>
                            <a:pt x="669" y="32"/>
                          </a:lnTo>
                          <a:lnTo>
                            <a:pt x="668" y="32"/>
                          </a:lnTo>
                          <a:lnTo>
                            <a:pt x="668" y="24"/>
                          </a:lnTo>
                          <a:lnTo>
                            <a:pt x="668" y="24"/>
                          </a:lnTo>
                          <a:lnTo>
                            <a:pt x="673" y="24"/>
                          </a:lnTo>
                          <a:lnTo>
                            <a:pt x="679" y="25"/>
                          </a:lnTo>
                          <a:lnTo>
                            <a:pt x="679" y="26"/>
                          </a:lnTo>
                          <a:lnTo>
                            <a:pt x="681" y="26"/>
                          </a:lnTo>
                          <a:lnTo>
                            <a:pt x="684" y="29"/>
                          </a:lnTo>
                          <a:lnTo>
                            <a:pt x="685" y="29"/>
                          </a:lnTo>
                          <a:lnTo>
                            <a:pt x="686" y="32"/>
                          </a:lnTo>
                          <a:lnTo>
                            <a:pt x="688" y="33"/>
                          </a:lnTo>
                          <a:lnTo>
                            <a:pt x="689" y="33"/>
                          </a:lnTo>
                          <a:lnTo>
                            <a:pt x="690" y="34"/>
                          </a:lnTo>
                          <a:lnTo>
                            <a:pt x="690" y="36"/>
                          </a:lnTo>
                          <a:lnTo>
                            <a:pt x="692" y="36"/>
                          </a:lnTo>
                          <a:lnTo>
                            <a:pt x="692" y="39"/>
                          </a:lnTo>
                          <a:lnTo>
                            <a:pt x="692" y="39"/>
                          </a:lnTo>
                          <a:lnTo>
                            <a:pt x="692" y="39"/>
                          </a:lnTo>
                          <a:lnTo>
                            <a:pt x="692" y="41"/>
                          </a:lnTo>
                          <a:lnTo>
                            <a:pt x="693" y="41"/>
                          </a:lnTo>
                          <a:lnTo>
                            <a:pt x="694" y="42"/>
                          </a:lnTo>
                          <a:lnTo>
                            <a:pt x="696" y="43"/>
                          </a:lnTo>
                          <a:lnTo>
                            <a:pt x="698" y="46"/>
                          </a:lnTo>
                          <a:lnTo>
                            <a:pt x="700" y="46"/>
                          </a:lnTo>
                          <a:lnTo>
                            <a:pt x="700" y="47"/>
                          </a:lnTo>
                          <a:lnTo>
                            <a:pt x="703" y="46"/>
                          </a:lnTo>
                          <a:lnTo>
                            <a:pt x="703" y="47"/>
                          </a:lnTo>
                          <a:lnTo>
                            <a:pt x="705" y="49"/>
                          </a:lnTo>
                          <a:lnTo>
                            <a:pt x="707" y="50"/>
                          </a:lnTo>
                          <a:lnTo>
                            <a:pt x="709" y="49"/>
                          </a:lnTo>
                          <a:lnTo>
                            <a:pt x="710" y="47"/>
                          </a:lnTo>
                          <a:lnTo>
                            <a:pt x="711" y="46"/>
                          </a:lnTo>
                          <a:lnTo>
                            <a:pt x="713" y="46"/>
                          </a:lnTo>
                          <a:lnTo>
                            <a:pt x="714" y="45"/>
                          </a:lnTo>
                          <a:lnTo>
                            <a:pt x="720" y="46"/>
                          </a:lnTo>
                          <a:lnTo>
                            <a:pt x="720" y="46"/>
                          </a:lnTo>
                          <a:lnTo>
                            <a:pt x="720" y="46"/>
                          </a:lnTo>
                          <a:lnTo>
                            <a:pt x="722" y="46"/>
                          </a:lnTo>
                          <a:lnTo>
                            <a:pt x="722" y="47"/>
                          </a:lnTo>
                          <a:lnTo>
                            <a:pt x="723" y="47"/>
                          </a:lnTo>
                          <a:lnTo>
                            <a:pt x="724" y="49"/>
                          </a:lnTo>
                          <a:lnTo>
                            <a:pt x="727" y="49"/>
                          </a:lnTo>
                          <a:lnTo>
                            <a:pt x="727" y="47"/>
                          </a:lnTo>
                          <a:lnTo>
                            <a:pt x="724" y="46"/>
                          </a:lnTo>
                          <a:lnTo>
                            <a:pt x="724" y="46"/>
                          </a:lnTo>
                          <a:lnTo>
                            <a:pt x="723" y="46"/>
                          </a:lnTo>
                          <a:lnTo>
                            <a:pt x="723" y="45"/>
                          </a:lnTo>
                          <a:lnTo>
                            <a:pt x="720" y="45"/>
                          </a:lnTo>
                          <a:lnTo>
                            <a:pt x="720" y="43"/>
                          </a:lnTo>
                          <a:lnTo>
                            <a:pt x="718" y="43"/>
                          </a:lnTo>
                          <a:lnTo>
                            <a:pt x="718" y="43"/>
                          </a:lnTo>
                          <a:lnTo>
                            <a:pt x="717" y="43"/>
                          </a:lnTo>
                          <a:lnTo>
                            <a:pt x="715" y="42"/>
                          </a:lnTo>
                          <a:lnTo>
                            <a:pt x="713" y="41"/>
                          </a:lnTo>
                          <a:lnTo>
                            <a:pt x="709" y="38"/>
                          </a:lnTo>
                          <a:lnTo>
                            <a:pt x="707" y="38"/>
                          </a:lnTo>
                          <a:lnTo>
                            <a:pt x="705" y="34"/>
                          </a:lnTo>
                          <a:lnTo>
                            <a:pt x="703" y="34"/>
                          </a:lnTo>
                          <a:lnTo>
                            <a:pt x="701" y="32"/>
                          </a:lnTo>
                          <a:lnTo>
                            <a:pt x="700" y="32"/>
                          </a:lnTo>
                          <a:lnTo>
                            <a:pt x="698" y="30"/>
                          </a:lnTo>
                          <a:lnTo>
                            <a:pt x="698" y="29"/>
                          </a:lnTo>
                          <a:lnTo>
                            <a:pt x="698" y="28"/>
                          </a:lnTo>
                          <a:lnTo>
                            <a:pt x="694" y="26"/>
                          </a:lnTo>
                          <a:lnTo>
                            <a:pt x="694" y="24"/>
                          </a:lnTo>
                          <a:lnTo>
                            <a:pt x="702" y="24"/>
                          </a:lnTo>
                          <a:lnTo>
                            <a:pt x="702" y="24"/>
                          </a:lnTo>
                          <a:lnTo>
                            <a:pt x="706" y="22"/>
                          </a:lnTo>
                          <a:lnTo>
                            <a:pt x="706" y="22"/>
                          </a:lnTo>
                          <a:lnTo>
                            <a:pt x="715" y="22"/>
                          </a:lnTo>
                          <a:lnTo>
                            <a:pt x="717" y="25"/>
                          </a:lnTo>
                          <a:lnTo>
                            <a:pt x="718" y="28"/>
                          </a:lnTo>
                          <a:lnTo>
                            <a:pt x="720" y="29"/>
                          </a:lnTo>
                          <a:lnTo>
                            <a:pt x="720" y="28"/>
                          </a:lnTo>
                          <a:lnTo>
                            <a:pt x="720" y="26"/>
                          </a:lnTo>
                          <a:lnTo>
                            <a:pt x="719" y="25"/>
                          </a:lnTo>
                          <a:lnTo>
                            <a:pt x="718" y="25"/>
                          </a:lnTo>
                          <a:lnTo>
                            <a:pt x="718" y="24"/>
                          </a:lnTo>
                          <a:lnTo>
                            <a:pt x="717" y="22"/>
                          </a:lnTo>
                          <a:lnTo>
                            <a:pt x="717" y="21"/>
                          </a:lnTo>
                          <a:lnTo>
                            <a:pt x="727" y="21"/>
                          </a:lnTo>
                          <a:lnTo>
                            <a:pt x="727" y="21"/>
                          </a:lnTo>
                          <a:lnTo>
                            <a:pt x="728" y="21"/>
                          </a:lnTo>
                          <a:lnTo>
                            <a:pt x="728" y="21"/>
                          </a:lnTo>
                          <a:lnTo>
                            <a:pt x="731" y="22"/>
                          </a:lnTo>
                          <a:lnTo>
                            <a:pt x="734" y="22"/>
                          </a:lnTo>
                          <a:lnTo>
                            <a:pt x="736" y="22"/>
                          </a:lnTo>
                          <a:lnTo>
                            <a:pt x="739" y="22"/>
                          </a:lnTo>
                          <a:lnTo>
                            <a:pt x="740" y="25"/>
                          </a:lnTo>
                          <a:lnTo>
                            <a:pt x="740" y="25"/>
                          </a:lnTo>
                          <a:lnTo>
                            <a:pt x="740" y="26"/>
                          </a:lnTo>
                          <a:lnTo>
                            <a:pt x="741" y="26"/>
                          </a:lnTo>
                          <a:lnTo>
                            <a:pt x="741" y="28"/>
                          </a:lnTo>
                          <a:lnTo>
                            <a:pt x="741" y="28"/>
                          </a:lnTo>
                          <a:lnTo>
                            <a:pt x="743" y="29"/>
                          </a:lnTo>
                          <a:lnTo>
                            <a:pt x="744" y="29"/>
                          </a:lnTo>
                          <a:lnTo>
                            <a:pt x="745" y="30"/>
                          </a:lnTo>
                          <a:lnTo>
                            <a:pt x="748" y="30"/>
                          </a:lnTo>
                          <a:lnTo>
                            <a:pt x="748" y="30"/>
                          </a:lnTo>
                          <a:lnTo>
                            <a:pt x="745" y="29"/>
                          </a:lnTo>
                          <a:lnTo>
                            <a:pt x="743" y="26"/>
                          </a:lnTo>
                          <a:lnTo>
                            <a:pt x="741" y="25"/>
                          </a:lnTo>
                          <a:lnTo>
                            <a:pt x="740" y="24"/>
                          </a:lnTo>
                          <a:lnTo>
                            <a:pt x="740" y="24"/>
                          </a:lnTo>
                          <a:lnTo>
                            <a:pt x="740" y="22"/>
                          </a:lnTo>
                          <a:lnTo>
                            <a:pt x="740" y="22"/>
                          </a:lnTo>
                          <a:lnTo>
                            <a:pt x="739" y="21"/>
                          </a:lnTo>
                          <a:lnTo>
                            <a:pt x="737" y="20"/>
                          </a:lnTo>
                          <a:lnTo>
                            <a:pt x="735" y="20"/>
                          </a:lnTo>
                          <a:lnTo>
                            <a:pt x="735" y="20"/>
                          </a:lnTo>
                          <a:lnTo>
                            <a:pt x="735" y="21"/>
                          </a:lnTo>
                          <a:lnTo>
                            <a:pt x="732" y="21"/>
                          </a:lnTo>
                          <a:lnTo>
                            <a:pt x="732" y="21"/>
                          </a:lnTo>
                          <a:lnTo>
                            <a:pt x="730" y="21"/>
                          </a:lnTo>
                          <a:lnTo>
                            <a:pt x="730" y="20"/>
                          </a:lnTo>
                          <a:lnTo>
                            <a:pt x="723" y="20"/>
                          </a:lnTo>
                          <a:lnTo>
                            <a:pt x="723" y="20"/>
                          </a:lnTo>
                          <a:lnTo>
                            <a:pt x="723" y="20"/>
                          </a:lnTo>
                          <a:lnTo>
                            <a:pt x="723" y="16"/>
                          </a:lnTo>
                          <a:lnTo>
                            <a:pt x="727" y="16"/>
                          </a:lnTo>
                          <a:lnTo>
                            <a:pt x="727" y="16"/>
                          </a:lnTo>
                          <a:lnTo>
                            <a:pt x="724" y="13"/>
                          </a:lnTo>
                          <a:lnTo>
                            <a:pt x="723" y="12"/>
                          </a:lnTo>
                          <a:lnTo>
                            <a:pt x="723" y="11"/>
                          </a:lnTo>
                          <a:lnTo>
                            <a:pt x="724" y="11"/>
                          </a:lnTo>
                          <a:lnTo>
                            <a:pt x="726" y="11"/>
                          </a:lnTo>
                          <a:lnTo>
                            <a:pt x="727" y="12"/>
                          </a:lnTo>
                          <a:lnTo>
                            <a:pt x="727" y="12"/>
                          </a:lnTo>
                          <a:lnTo>
                            <a:pt x="727" y="11"/>
                          </a:lnTo>
                          <a:lnTo>
                            <a:pt x="728" y="11"/>
                          </a:lnTo>
                          <a:lnTo>
                            <a:pt x="728" y="11"/>
                          </a:lnTo>
                          <a:lnTo>
                            <a:pt x="728" y="12"/>
                          </a:lnTo>
                          <a:lnTo>
                            <a:pt x="732" y="12"/>
                          </a:lnTo>
                          <a:lnTo>
                            <a:pt x="731" y="9"/>
                          </a:lnTo>
                          <a:lnTo>
                            <a:pt x="734" y="9"/>
                          </a:lnTo>
                          <a:lnTo>
                            <a:pt x="737" y="9"/>
                          </a:lnTo>
                          <a:lnTo>
                            <a:pt x="740" y="9"/>
                          </a:lnTo>
                          <a:lnTo>
                            <a:pt x="743" y="9"/>
                          </a:lnTo>
                          <a:lnTo>
                            <a:pt x="744" y="11"/>
                          </a:lnTo>
                          <a:lnTo>
                            <a:pt x="744" y="12"/>
                          </a:lnTo>
                          <a:lnTo>
                            <a:pt x="744" y="12"/>
                          </a:lnTo>
                          <a:lnTo>
                            <a:pt x="744" y="13"/>
                          </a:lnTo>
                          <a:lnTo>
                            <a:pt x="744" y="15"/>
                          </a:lnTo>
                          <a:lnTo>
                            <a:pt x="745" y="16"/>
                          </a:lnTo>
                          <a:lnTo>
                            <a:pt x="752" y="18"/>
                          </a:lnTo>
                          <a:lnTo>
                            <a:pt x="752" y="16"/>
                          </a:lnTo>
                          <a:lnTo>
                            <a:pt x="753" y="15"/>
                          </a:lnTo>
                          <a:lnTo>
                            <a:pt x="755" y="15"/>
                          </a:lnTo>
                          <a:lnTo>
                            <a:pt x="756" y="15"/>
                          </a:lnTo>
                          <a:lnTo>
                            <a:pt x="757" y="16"/>
                          </a:lnTo>
                          <a:lnTo>
                            <a:pt x="757" y="15"/>
                          </a:lnTo>
                          <a:lnTo>
                            <a:pt x="756" y="15"/>
                          </a:lnTo>
                          <a:lnTo>
                            <a:pt x="756" y="15"/>
                          </a:lnTo>
                          <a:lnTo>
                            <a:pt x="756" y="13"/>
                          </a:lnTo>
                          <a:lnTo>
                            <a:pt x="755" y="13"/>
                          </a:lnTo>
                          <a:lnTo>
                            <a:pt x="755" y="13"/>
                          </a:lnTo>
                          <a:lnTo>
                            <a:pt x="755" y="12"/>
                          </a:lnTo>
                          <a:lnTo>
                            <a:pt x="757" y="12"/>
                          </a:lnTo>
                          <a:lnTo>
                            <a:pt x="758" y="15"/>
                          </a:lnTo>
                          <a:lnTo>
                            <a:pt x="760" y="15"/>
                          </a:lnTo>
                          <a:lnTo>
                            <a:pt x="762" y="17"/>
                          </a:lnTo>
                          <a:lnTo>
                            <a:pt x="765" y="17"/>
                          </a:lnTo>
                          <a:lnTo>
                            <a:pt x="765" y="17"/>
                          </a:lnTo>
                          <a:lnTo>
                            <a:pt x="764" y="16"/>
                          </a:lnTo>
                          <a:lnTo>
                            <a:pt x="764" y="16"/>
                          </a:lnTo>
                          <a:lnTo>
                            <a:pt x="762" y="15"/>
                          </a:lnTo>
                          <a:lnTo>
                            <a:pt x="762" y="15"/>
                          </a:lnTo>
                          <a:lnTo>
                            <a:pt x="761" y="15"/>
                          </a:lnTo>
                          <a:lnTo>
                            <a:pt x="760" y="13"/>
                          </a:lnTo>
                          <a:lnTo>
                            <a:pt x="758" y="11"/>
                          </a:lnTo>
                          <a:lnTo>
                            <a:pt x="761" y="11"/>
                          </a:lnTo>
                          <a:lnTo>
                            <a:pt x="761" y="9"/>
                          </a:lnTo>
                          <a:lnTo>
                            <a:pt x="762" y="9"/>
                          </a:lnTo>
                          <a:lnTo>
                            <a:pt x="765" y="9"/>
                          </a:lnTo>
                          <a:lnTo>
                            <a:pt x="768" y="9"/>
                          </a:lnTo>
                          <a:lnTo>
                            <a:pt x="769" y="9"/>
                          </a:lnTo>
                          <a:lnTo>
                            <a:pt x="770" y="9"/>
                          </a:lnTo>
                          <a:lnTo>
                            <a:pt x="768" y="8"/>
                          </a:lnTo>
                          <a:lnTo>
                            <a:pt x="764" y="8"/>
                          </a:lnTo>
                          <a:lnTo>
                            <a:pt x="764" y="7"/>
                          </a:lnTo>
                          <a:lnTo>
                            <a:pt x="766" y="7"/>
                          </a:lnTo>
                          <a:lnTo>
                            <a:pt x="768" y="4"/>
                          </a:lnTo>
                          <a:lnTo>
                            <a:pt x="770" y="4"/>
                          </a:lnTo>
                          <a:lnTo>
                            <a:pt x="773" y="4"/>
                          </a:lnTo>
                          <a:lnTo>
                            <a:pt x="775" y="4"/>
                          </a:lnTo>
                          <a:lnTo>
                            <a:pt x="777" y="4"/>
                          </a:lnTo>
                          <a:lnTo>
                            <a:pt x="777" y="4"/>
                          </a:lnTo>
                          <a:lnTo>
                            <a:pt x="777" y="5"/>
                          </a:lnTo>
                          <a:lnTo>
                            <a:pt x="777" y="5"/>
                          </a:lnTo>
                          <a:lnTo>
                            <a:pt x="777" y="4"/>
                          </a:lnTo>
                          <a:lnTo>
                            <a:pt x="778" y="4"/>
                          </a:lnTo>
                          <a:lnTo>
                            <a:pt x="778" y="4"/>
                          </a:lnTo>
                          <a:lnTo>
                            <a:pt x="777" y="3"/>
                          </a:lnTo>
                          <a:lnTo>
                            <a:pt x="777" y="3"/>
                          </a:lnTo>
                          <a:lnTo>
                            <a:pt x="777" y="1"/>
                          </a:lnTo>
                          <a:lnTo>
                            <a:pt x="777" y="1"/>
                          </a:lnTo>
                          <a:lnTo>
                            <a:pt x="777" y="0"/>
                          </a:lnTo>
                          <a:lnTo>
                            <a:pt x="786" y="3"/>
                          </a:lnTo>
                          <a:lnTo>
                            <a:pt x="786" y="0"/>
                          </a:lnTo>
                          <a:lnTo>
                            <a:pt x="787" y="0"/>
                          </a:lnTo>
                          <a:lnTo>
                            <a:pt x="789" y="0"/>
                          </a:lnTo>
                          <a:lnTo>
                            <a:pt x="790" y="0"/>
                          </a:lnTo>
                          <a:lnTo>
                            <a:pt x="791" y="0"/>
                          </a:lnTo>
                          <a:lnTo>
                            <a:pt x="792" y="0"/>
                          </a:lnTo>
                          <a:lnTo>
                            <a:pt x="794" y="0"/>
                          </a:lnTo>
                          <a:lnTo>
                            <a:pt x="795" y="0"/>
                          </a:lnTo>
                          <a:lnTo>
                            <a:pt x="795" y="1"/>
                          </a:lnTo>
                          <a:lnTo>
                            <a:pt x="813" y="1"/>
                          </a:lnTo>
                          <a:lnTo>
                            <a:pt x="813" y="1"/>
                          </a:lnTo>
                          <a:lnTo>
                            <a:pt x="815" y="0"/>
                          </a:lnTo>
                          <a:lnTo>
                            <a:pt x="817" y="0"/>
                          </a:lnTo>
                          <a:lnTo>
                            <a:pt x="820" y="0"/>
                          </a:lnTo>
                          <a:lnTo>
                            <a:pt x="823" y="1"/>
                          </a:lnTo>
                          <a:lnTo>
                            <a:pt x="825" y="1"/>
                          </a:lnTo>
                          <a:lnTo>
                            <a:pt x="828" y="1"/>
                          </a:lnTo>
                          <a:lnTo>
                            <a:pt x="829" y="1"/>
                          </a:lnTo>
                          <a:lnTo>
                            <a:pt x="830" y="0"/>
                          </a:lnTo>
                          <a:lnTo>
                            <a:pt x="83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 17">
                      <a:extLst>
                        <a:ext uri="{FF2B5EF4-FFF2-40B4-BE49-F238E27FC236}">
                          <a16:creationId xmlns:a16="http://schemas.microsoft.com/office/drawing/2014/main" id="{5C54447B-6574-5799-4F47-2A88B34436E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64000" y="1243467"/>
                      <a:ext cx="3241675" cy="158750"/>
                    </a:xfrm>
                    <a:custGeom>
                      <a:avLst/>
                      <a:gdLst>
                        <a:gd name="T0" fmla="*/ 947 w 2042"/>
                        <a:gd name="T1" fmla="*/ 91 h 100"/>
                        <a:gd name="T2" fmla="*/ 247 w 2042"/>
                        <a:gd name="T3" fmla="*/ 88 h 100"/>
                        <a:gd name="T4" fmla="*/ 1941 w 2042"/>
                        <a:gd name="T5" fmla="*/ 79 h 100"/>
                        <a:gd name="T6" fmla="*/ 402 w 2042"/>
                        <a:gd name="T7" fmla="*/ 76 h 100"/>
                        <a:gd name="T8" fmla="*/ 1974 w 2042"/>
                        <a:gd name="T9" fmla="*/ 75 h 100"/>
                        <a:gd name="T10" fmla="*/ 72 w 2042"/>
                        <a:gd name="T11" fmla="*/ 72 h 100"/>
                        <a:gd name="T12" fmla="*/ 196 w 2042"/>
                        <a:gd name="T13" fmla="*/ 82 h 100"/>
                        <a:gd name="T14" fmla="*/ 175 w 2042"/>
                        <a:gd name="T15" fmla="*/ 72 h 100"/>
                        <a:gd name="T16" fmla="*/ 182 w 2042"/>
                        <a:gd name="T17" fmla="*/ 63 h 100"/>
                        <a:gd name="T18" fmla="*/ 224 w 2042"/>
                        <a:gd name="T19" fmla="*/ 63 h 100"/>
                        <a:gd name="T20" fmla="*/ 241 w 2042"/>
                        <a:gd name="T21" fmla="*/ 91 h 100"/>
                        <a:gd name="T22" fmla="*/ 216 w 2042"/>
                        <a:gd name="T23" fmla="*/ 88 h 100"/>
                        <a:gd name="T24" fmla="*/ 200 w 2042"/>
                        <a:gd name="T25" fmla="*/ 71 h 100"/>
                        <a:gd name="T26" fmla="*/ 212 w 2042"/>
                        <a:gd name="T27" fmla="*/ 65 h 100"/>
                        <a:gd name="T28" fmla="*/ 1319 w 2042"/>
                        <a:gd name="T29" fmla="*/ 61 h 100"/>
                        <a:gd name="T30" fmla="*/ 1293 w 2042"/>
                        <a:gd name="T31" fmla="*/ 67 h 100"/>
                        <a:gd name="T32" fmla="*/ 378 w 2042"/>
                        <a:gd name="T33" fmla="*/ 53 h 100"/>
                        <a:gd name="T34" fmla="*/ 262 w 2042"/>
                        <a:gd name="T35" fmla="*/ 55 h 100"/>
                        <a:gd name="T36" fmla="*/ 200 w 2042"/>
                        <a:gd name="T37" fmla="*/ 46 h 100"/>
                        <a:gd name="T38" fmla="*/ 298 w 2042"/>
                        <a:gd name="T39" fmla="*/ 55 h 100"/>
                        <a:gd name="T40" fmla="*/ 1284 w 2042"/>
                        <a:gd name="T41" fmla="*/ 48 h 100"/>
                        <a:gd name="T42" fmla="*/ 59 w 2042"/>
                        <a:gd name="T43" fmla="*/ 67 h 100"/>
                        <a:gd name="T44" fmla="*/ 39 w 2042"/>
                        <a:gd name="T45" fmla="*/ 75 h 100"/>
                        <a:gd name="T46" fmla="*/ 22 w 2042"/>
                        <a:gd name="T47" fmla="*/ 80 h 100"/>
                        <a:gd name="T48" fmla="*/ 13 w 2042"/>
                        <a:gd name="T49" fmla="*/ 66 h 100"/>
                        <a:gd name="T50" fmla="*/ 57 w 2042"/>
                        <a:gd name="T51" fmla="*/ 46 h 100"/>
                        <a:gd name="T52" fmla="*/ 119 w 2042"/>
                        <a:gd name="T53" fmla="*/ 59 h 100"/>
                        <a:gd name="T54" fmla="*/ 120 w 2042"/>
                        <a:gd name="T55" fmla="*/ 42 h 100"/>
                        <a:gd name="T56" fmla="*/ 303 w 2042"/>
                        <a:gd name="T57" fmla="*/ 38 h 100"/>
                        <a:gd name="T58" fmla="*/ 99 w 2042"/>
                        <a:gd name="T59" fmla="*/ 34 h 100"/>
                        <a:gd name="T60" fmla="*/ 1217 w 2042"/>
                        <a:gd name="T61" fmla="*/ 41 h 100"/>
                        <a:gd name="T62" fmla="*/ 115 w 2042"/>
                        <a:gd name="T63" fmla="*/ 38 h 100"/>
                        <a:gd name="T64" fmla="*/ 239 w 2042"/>
                        <a:gd name="T65" fmla="*/ 33 h 100"/>
                        <a:gd name="T66" fmla="*/ 245 w 2042"/>
                        <a:gd name="T67" fmla="*/ 53 h 100"/>
                        <a:gd name="T68" fmla="*/ 234 w 2042"/>
                        <a:gd name="T69" fmla="*/ 29 h 100"/>
                        <a:gd name="T70" fmla="*/ 190 w 2042"/>
                        <a:gd name="T71" fmla="*/ 30 h 100"/>
                        <a:gd name="T72" fmla="*/ 213 w 2042"/>
                        <a:gd name="T73" fmla="*/ 49 h 100"/>
                        <a:gd name="T74" fmla="*/ 174 w 2042"/>
                        <a:gd name="T75" fmla="*/ 38 h 100"/>
                        <a:gd name="T76" fmla="*/ 162 w 2042"/>
                        <a:gd name="T77" fmla="*/ 25 h 100"/>
                        <a:gd name="T78" fmla="*/ 2020 w 2042"/>
                        <a:gd name="T79" fmla="*/ 21 h 100"/>
                        <a:gd name="T80" fmla="*/ 2037 w 2042"/>
                        <a:gd name="T81" fmla="*/ 41 h 100"/>
                        <a:gd name="T82" fmla="*/ 2005 w 2042"/>
                        <a:gd name="T83" fmla="*/ 41 h 100"/>
                        <a:gd name="T84" fmla="*/ 1945 w 2042"/>
                        <a:gd name="T85" fmla="*/ 25 h 100"/>
                        <a:gd name="T86" fmla="*/ 281 w 2042"/>
                        <a:gd name="T87" fmla="*/ 13 h 100"/>
                        <a:gd name="T88" fmla="*/ 1554 w 2042"/>
                        <a:gd name="T89" fmla="*/ 12 h 100"/>
                        <a:gd name="T90" fmla="*/ 1279 w 2042"/>
                        <a:gd name="T91" fmla="*/ 36 h 100"/>
                        <a:gd name="T92" fmla="*/ 1267 w 2042"/>
                        <a:gd name="T93" fmla="*/ 68 h 100"/>
                        <a:gd name="T94" fmla="*/ 1232 w 2042"/>
                        <a:gd name="T95" fmla="*/ 59 h 100"/>
                        <a:gd name="T96" fmla="*/ 1235 w 2042"/>
                        <a:gd name="T97" fmla="*/ 54 h 100"/>
                        <a:gd name="T98" fmla="*/ 1251 w 2042"/>
                        <a:gd name="T99" fmla="*/ 42 h 100"/>
                        <a:gd name="T100" fmla="*/ 1218 w 2042"/>
                        <a:gd name="T101" fmla="*/ 28 h 100"/>
                        <a:gd name="T102" fmla="*/ 1226 w 2042"/>
                        <a:gd name="T103" fmla="*/ 20 h 100"/>
                        <a:gd name="T104" fmla="*/ 1249 w 2042"/>
                        <a:gd name="T105" fmla="*/ 28 h 100"/>
                        <a:gd name="T106" fmla="*/ 224 w 2042"/>
                        <a:gd name="T107" fmla="*/ 17 h 100"/>
                        <a:gd name="T108" fmla="*/ 1620 w 2042"/>
                        <a:gd name="T109" fmla="*/ 12 h 100"/>
                        <a:gd name="T110" fmla="*/ 280 w 2042"/>
                        <a:gd name="T111" fmla="*/ 6 h 100"/>
                        <a:gd name="T112" fmla="*/ 1630 w 2042"/>
                        <a:gd name="T113" fmla="*/ 10 h 100"/>
                        <a:gd name="T114" fmla="*/ 1315 w 2042"/>
                        <a:gd name="T115" fmla="*/ 12 h 100"/>
                        <a:gd name="T116" fmla="*/ 1338 w 2042"/>
                        <a:gd name="T117" fmla="*/ 8 h 100"/>
                        <a:gd name="T118" fmla="*/ 1325 w 2042"/>
                        <a:gd name="T119" fmla="*/ 33 h 100"/>
                        <a:gd name="T120" fmla="*/ 1289 w 2042"/>
                        <a:gd name="T121" fmla="*/ 24 h 100"/>
                        <a:gd name="T122" fmla="*/ 1272 w 2042"/>
                        <a:gd name="T123" fmla="*/ 11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042" h="100">
                          <a:moveTo>
                            <a:pt x="394" y="97"/>
                          </a:moveTo>
                          <a:lnTo>
                            <a:pt x="396" y="97"/>
                          </a:lnTo>
                          <a:lnTo>
                            <a:pt x="398" y="97"/>
                          </a:lnTo>
                          <a:lnTo>
                            <a:pt x="396" y="99"/>
                          </a:lnTo>
                          <a:lnTo>
                            <a:pt x="395" y="100"/>
                          </a:lnTo>
                          <a:lnTo>
                            <a:pt x="395" y="99"/>
                          </a:lnTo>
                          <a:lnTo>
                            <a:pt x="394" y="99"/>
                          </a:lnTo>
                          <a:lnTo>
                            <a:pt x="394" y="97"/>
                          </a:lnTo>
                          <a:close/>
                          <a:moveTo>
                            <a:pt x="129" y="97"/>
                          </a:moveTo>
                          <a:lnTo>
                            <a:pt x="131" y="97"/>
                          </a:lnTo>
                          <a:lnTo>
                            <a:pt x="131" y="97"/>
                          </a:lnTo>
                          <a:lnTo>
                            <a:pt x="131" y="97"/>
                          </a:lnTo>
                          <a:lnTo>
                            <a:pt x="131" y="99"/>
                          </a:lnTo>
                          <a:lnTo>
                            <a:pt x="129" y="99"/>
                          </a:lnTo>
                          <a:lnTo>
                            <a:pt x="128" y="100"/>
                          </a:lnTo>
                          <a:lnTo>
                            <a:pt x="128" y="99"/>
                          </a:lnTo>
                          <a:lnTo>
                            <a:pt x="129" y="97"/>
                          </a:lnTo>
                          <a:close/>
                          <a:moveTo>
                            <a:pt x="180" y="89"/>
                          </a:moveTo>
                          <a:lnTo>
                            <a:pt x="180" y="91"/>
                          </a:lnTo>
                          <a:lnTo>
                            <a:pt x="180" y="92"/>
                          </a:lnTo>
                          <a:lnTo>
                            <a:pt x="182" y="95"/>
                          </a:lnTo>
                          <a:lnTo>
                            <a:pt x="180" y="95"/>
                          </a:lnTo>
                          <a:lnTo>
                            <a:pt x="180" y="95"/>
                          </a:lnTo>
                          <a:lnTo>
                            <a:pt x="179" y="95"/>
                          </a:lnTo>
                          <a:lnTo>
                            <a:pt x="179" y="95"/>
                          </a:lnTo>
                          <a:lnTo>
                            <a:pt x="178" y="93"/>
                          </a:lnTo>
                          <a:lnTo>
                            <a:pt x="178" y="91"/>
                          </a:lnTo>
                          <a:lnTo>
                            <a:pt x="178" y="91"/>
                          </a:lnTo>
                          <a:lnTo>
                            <a:pt x="180" y="89"/>
                          </a:lnTo>
                          <a:close/>
                          <a:moveTo>
                            <a:pt x="946" y="85"/>
                          </a:moveTo>
                          <a:lnTo>
                            <a:pt x="946" y="89"/>
                          </a:lnTo>
                          <a:lnTo>
                            <a:pt x="947" y="91"/>
                          </a:lnTo>
                          <a:lnTo>
                            <a:pt x="949" y="91"/>
                          </a:lnTo>
                          <a:lnTo>
                            <a:pt x="951" y="92"/>
                          </a:lnTo>
                          <a:lnTo>
                            <a:pt x="951" y="91"/>
                          </a:lnTo>
                          <a:lnTo>
                            <a:pt x="953" y="89"/>
                          </a:lnTo>
                          <a:lnTo>
                            <a:pt x="953" y="91"/>
                          </a:lnTo>
                          <a:lnTo>
                            <a:pt x="954" y="91"/>
                          </a:lnTo>
                          <a:lnTo>
                            <a:pt x="954" y="93"/>
                          </a:lnTo>
                          <a:lnTo>
                            <a:pt x="953" y="93"/>
                          </a:lnTo>
                          <a:lnTo>
                            <a:pt x="953" y="95"/>
                          </a:lnTo>
                          <a:lnTo>
                            <a:pt x="951" y="95"/>
                          </a:lnTo>
                          <a:lnTo>
                            <a:pt x="950" y="95"/>
                          </a:lnTo>
                          <a:lnTo>
                            <a:pt x="949" y="95"/>
                          </a:lnTo>
                          <a:lnTo>
                            <a:pt x="947" y="95"/>
                          </a:lnTo>
                          <a:lnTo>
                            <a:pt x="947" y="96"/>
                          </a:lnTo>
                          <a:lnTo>
                            <a:pt x="942" y="96"/>
                          </a:lnTo>
                          <a:lnTo>
                            <a:pt x="942" y="96"/>
                          </a:lnTo>
                          <a:lnTo>
                            <a:pt x="942" y="96"/>
                          </a:lnTo>
                          <a:lnTo>
                            <a:pt x="941" y="96"/>
                          </a:lnTo>
                          <a:lnTo>
                            <a:pt x="941" y="88"/>
                          </a:lnTo>
                          <a:lnTo>
                            <a:pt x="942" y="88"/>
                          </a:lnTo>
                          <a:lnTo>
                            <a:pt x="944" y="87"/>
                          </a:lnTo>
                          <a:lnTo>
                            <a:pt x="945" y="87"/>
                          </a:lnTo>
                          <a:lnTo>
                            <a:pt x="946" y="85"/>
                          </a:lnTo>
                          <a:close/>
                          <a:moveTo>
                            <a:pt x="251" y="82"/>
                          </a:moveTo>
                          <a:lnTo>
                            <a:pt x="251" y="82"/>
                          </a:lnTo>
                          <a:lnTo>
                            <a:pt x="251" y="82"/>
                          </a:lnTo>
                          <a:lnTo>
                            <a:pt x="252" y="82"/>
                          </a:lnTo>
                          <a:lnTo>
                            <a:pt x="251" y="85"/>
                          </a:lnTo>
                          <a:lnTo>
                            <a:pt x="248" y="85"/>
                          </a:lnTo>
                          <a:lnTo>
                            <a:pt x="247" y="87"/>
                          </a:lnTo>
                          <a:lnTo>
                            <a:pt x="247" y="87"/>
                          </a:lnTo>
                          <a:lnTo>
                            <a:pt x="247" y="88"/>
                          </a:lnTo>
                          <a:lnTo>
                            <a:pt x="245" y="88"/>
                          </a:lnTo>
                          <a:lnTo>
                            <a:pt x="245" y="88"/>
                          </a:lnTo>
                          <a:lnTo>
                            <a:pt x="245" y="85"/>
                          </a:lnTo>
                          <a:lnTo>
                            <a:pt x="247" y="85"/>
                          </a:lnTo>
                          <a:lnTo>
                            <a:pt x="248" y="84"/>
                          </a:lnTo>
                          <a:lnTo>
                            <a:pt x="251" y="83"/>
                          </a:lnTo>
                          <a:lnTo>
                            <a:pt x="251" y="82"/>
                          </a:lnTo>
                          <a:close/>
                          <a:moveTo>
                            <a:pt x="246" y="80"/>
                          </a:moveTo>
                          <a:lnTo>
                            <a:pt x="246" y="82"/>
                          </a:lnTo>
                          <a:lnTo>
                            <a:pt x="246" y="82"/>
                          </a:lnTo>
                          <a:lnTo>
                            <a:pt x="246" y="82"/>
                          </a:lnTo>
                          <a:lnTo>
                            <a:pt x="246" y="82"/>
                          </a:lnTo>
                          <a:lnTo>
                            <a:pt x="246" y="80"/>
                          </a:lnTo>
                          <a:close/>
                          <a:moveTo>
                            <a:pt x="242" y="80"/>
                          </a:moveTo>
                          <a:lnTo>
                            <a:pt x="242" y="80"/>
                          </a:lnTo>
                          <a:lnTo>
                            <a:pt x="242" y="82"/>
                          </a:lnTo>
                          <a:lnTo>
                            <a:pt x="243" y="82"/>
                          </a:lnTo>
                          <a:lnTo>
                            <a:pt x="243" y="83"/>
                          </a:lnTo>
                          <a:lnTo>
                            <a:pt x="243" y="83"/>
                          </a:lnTo>
                          <a:lnTo>
                            <a:pt x="242" y="83"/>
                          </a:lnTo>
                          <a:lnTo>
                            <a:pt x="242" y="83"/>
                          </a:lnTo>
                          <a:lnTo>
                            <a:pt x="242" y="80"/>
                          </a:lnTo>
                          <a:close/>
                          <a:moveTo>
                            <a:pt x="1941" y="79"/>
                          </a:moveTo>
                          <a:lnTo>
                            <a:pt x="1944" y="80"/>
                          </a:lnTo>
                          <a:lnTo>
                            <a:pt x="1944" y="80"/>
                          </a:lnTo>
                          <a:lnTo>
                            <a:pt x="1942" y="80"/>
                          </a:lnTo>
                          <a:lnTo>
                            <a:pt x="1942" y="82"/>
                          </a:lnTo>
                          <a:lnTo>
                            <a:pt x="1942" y="82"/>
                          </a:lnTo>
                          <a:lnTo>
                            <a:pt x="1941" y="82"/>
                          </a:lnTo>
                          <a:lnTo>
                            <a:pt x="1941" y="80"/>
                          </a:lnTo>
                          <a:lnTo>
                            <a:pt x="1941" y="80"/>
                          </a:lnTo>
                          <a:lnTo>
                            <a:pt x="1941" y="79"/>
                          </a:lnTo>
                          <a:close/>
                          <a:moveTo>
                            <a:pt x="262" y="79"/>
                          </a:moveTo>
                          <a:lnTo>
                            <a:pt x="262" y="82"/>
                          </a:lnTo>
                          <a:lnTo>
                            <a:pt x="260" y="82"/>
                          </a:lnTo>
                          <a:lnTo>
                            <a:pt x="260" y="80"/>
                          </a:lnTo>
                          <a:lnTo>
                            <a:pt x="260" y="80"/>
                          </a:lnTo>
                          <a:lnTo>
                            <a:pt x="260" y="80"/>
                          </a:lnTo>
                          <a:lnTo>
                            <a:pt x="260" y="80"/>
                          </a:lnTo>
                          <a:lnTo>
                            <a:pt x="260" y="80"/>
                          </a:lnTo>
                          <a:lnTo>
                            <a:pt x="262" y="80"/>
                          </a:lnTo>
                          <a:lnTo>
                            <a:pt x="262" y="79"/>
                          </a:lnTo>
                          <a:close/>
                          <a:moveTo>
                            <a:pt x="402" y="76"/>
                          </a:moveTo>
                          <a:lnTo>
                            <a:pt x="402" y="78"/>
                          </a:lnTo>
                          <a:lnTo>
                            <a:pt x="400" y="79"/>
                          </a:lnTo>
                          <a:lnTo>
                            <a:pt x="400" y="79"/>
                          </a:lnTo>
                          <a:lnTo>
                            <a:pt x="399" y="79"/>
                          </a:lnTo>
                          <a:lnTo>
                            <a:pt x="399" y="79"/>
                          </a:lnTo>
                          <a:lnTo>
                            <a:pt x="399" y="82"/>
                          </a:lnTo>
                          <a:lnTo>
                            <a:pt x="398" y="82"/>
                          </a:lnTo>
                          <a:lnTo>
                            <a:pt x="396" y="80"/>
                          </a:lnTo>
                          <a:lnTo>
                            <a:pt x="396" y="80"/>
                          </a:lnTo>
                          <a:lnTo>
                            <a:pt x="395" y="80"/>
                          </a:lnTo>
                          <a:lnTo>
                            <a:pt x="395" y="80"/>
                          </a:lnTo>
                          <a:lnTo>
                            <a:pt x="394" y="80"/>
                          </a:lnTo>
                          <a:lnTo>
                            <a:pt x="394" y="80"/>
                          </a:lnTo>
                          <a:lnTo>
                            <a:pt x="394" y="80"/>
                          </a:lnTo>
                          <a:lnTo>
                            <a:pt x="394" y="79"/>
                          </a:lnTo>
                          <a:lnTo>
                            <a:pt x="394" y="79"/>
                          </a:lnTo>
                          <a:lnTo>
                            <a:pt x="394" y="78"/>
                          </a:lnTo>
                          <a:lnTo>
                            <a:pt x="396" y="78"/>
                          </a:lnTo>
                          <a:lnTo>
                            <a:pt x="398" y="78"/>
                          </a:lnTo>
                          <a:lnTo>
                            <a:pt x="399" y="76"/>
                          </a:lnTo>
                          <a:lnTo>
                            <a:pt x="402" y="76"/>
                          </a:lnTo>
                          <a:close/>
                          <a:moveTo>
                            <a:pt x="57" y="75"/>
                          </a:moveTo>
                          <a:lnTo>
                            <a:pt x="57" y="76"/>
                          </a:lnTo>
                          <a:lnTo>
                            <a:pt x="59" y="78"/>
                          </a:lnTo>
                          <a:lnTo>
                            <a:pt x="57" y="78"/>
                          </a:lnTo>
                          <a:lnTo>
                            <a:pt x="57" y="82"/>
                          </a:lnTo>
                          <a:lnTo>
                            <a:pt x="55" y="82"/>
                          </a:lnTo>
                          <a:lnTo>
                            <a:pt x="55" y="85"/>
                          </a:lnTo>
                          <a:lnTo>
                            <a:pt x="53" y="87"/>
                          </a:lnTo>
                          <a:lnTo>
                            <a:pt x="53" y="89"/>
                          </a:lnTo>
                          <a:lnTo>
                            <a:pt x="46" y="88"/>
                          </a:lnTo>
                          <a:lnTo>
                            <a:pt x="46" y="85"/>
                          </a:lnTo>
                          <a:lnTo>
                            <a:pt x="48" y="84"/>
                          </a:lnTo>
                          <a:lnTo>
                            <a:pt x="49" y="82"/>
                          </a:lnTo>
                          <a:lnTo>
                            <a:pt x="51" y="80"/>
                          </a:lnTo>
                          <a:lnTo>
                            <a:pt x="53" y="79"/>
                          </a:lnTo>
                          <a:lnTo>
                            <a:pt x="53" y="76"/>
                          </a:lnTo>
                          <a:lnTo>
                            <a:pt x="55" y="76"/>
                          </a:lnTo>
                          <a:lnTo>
                            <a:pt x="56" y="75"/>
                          </a:lnTo>
                          <a:lnTo>
                            <a:pt x="57" y="75"/>
                          </a:lnTo>
                          <a:close/>
                          <a:moveTo>
                            <a:pt x="1974" y="74"/>
                          </a:moveTo>
                          <a:lnTo>
                            <a:pt x="1976" y="74"/>
                          </a:lnTo>
                          <a:lnTo>
                            <a:pt x="1976" y="76"/>
                          </a:lnTo>
                          <a:lnTo>
                            <a:pt x="1974" y="76"/>
                          </a:lnTo>
                          <a:lnTo>
                            <a:pt x="1974" y="78"/>
                          </a:lnTo>
                          <a:lnTo>
                            <a:pt x="1966" y="78"/>
                          </a:lnTo>
                          <a:lnTo>
                            <a:pt x="1966" y="76"/>
                          </a:lnTo>
                          <a:lnTo>
                            <a:pt x="1965" y="76"/>
                          </a:lnTo>
                          <a:lnTo>
                            <a:pt x="1965" y="75"/>
                          </a:lnTo>
                          <a:lnTo>
                            <a:pt x="1967" y="75"/>
                          </a:lnTo>
                          <a:lnTo>
                            <a:pt x="1970" y="74"/>
                          </a:lnTo>
                          <a:lnTo>
                            <a:pt x="1970" y="75"/>
                          </a:lnTo>
                          <a:lnTo>
                            <a:pt x="1974" y="75"/>
                          </a:lnTo>
                          <a:lnTo>
                            <a:pt x="1974" y="74"/>
                          </a:lnTo>
                          <a:close/>
                          <a:moveTo>
                            <a:pt x="938" y="71"/>
                          </a:moveTo>
                          <a:lnTo>
                            <a:pt x="940" y="71"/>
                          </a:lnTo>
                          <a:lnTo>
                            <a:pt x="940" y="74"/>
                          </a:lnTo>
                          <a:lnTo>
                            <a:pt x="941" y="74"/>
                          </a:lnTo>
                          <a:lnTo>
                            <a:pt x="942" y="80"/>
                          </a:lnTo>
                          <a:lnTo>
                            <a:pt x="941" y="80"/>
                          </a:lnTo>
                          <a:lnTo>
                            <a:pt x="941" y="79"/>
                          </a:lnTo>
                          <a:lnTo>
                            <a:pt x="941" y="79"/>
                          </a:lnTo>
                          <a:lnTo>
                            <a:pt x="941" y="78"/>
                          </a:lnTo>
                          <a:lnTo>
                            <a:pt x="940" y="78"/>
                          </a:lnTo>
                          <a:lnTo>
                            <a:pt x="938" y="75"/>
                          </a:lnTo>
                          <a:lnTo>
                            <a:pt x="938" y="72"/>
                          </a:lnTo>
                          <a:lnTo>
                            <a:pt x="937" y="72"/>
                          </a:lnTo>
                          <a:lnTo>
                            <a:pt x="938" y="71"/>
                          </a:lnTo>
                          <a:close/>
                          <a:moveTo>
                            <a:pt x="937" y="68"/>
                          </a:moveTo>
                          <a:lnTo>
                            <a:pt x="937" y="70"/>
                          </a:lnTo>
                          <a:lnTo>
                            <a:pt x="937" y="70"/>
                          </a:lnTo>
                          <a:lnTo>
                            <a:pt x="938" y="70"/>
                          </a:lnTo>
                          <a:lnTo>
                            <a:pt x="937" y="70"/>
                          </a:lnTo>
                          <a:lnTo>
                            <a:pt x="937" y="68"/>
                          </a:lnTo>
                          <a:close/>
                          <a:moveTo>
                            <a:pt x="73" y="68"/>
                          </a:moveTo>
                          <a:lnTo>
                            <a:pt x="74" y="70"/>
                          </a:lnTo>
                          <a:lnTo>
                            <a:pt x="76" y="71"/>
                          </a:lnTo>
                          <a:lnTo>
                            <a:pt x="76" y="72"/>
                          </a:lnTo>
                          <a:lnTo>
                            <a:pt x="74" y="72"/>
                          </a:lnTo>
                          <a:lnTo>
                            <a:pt x="74" y="72"/>
                          </a:lnTo>
                          <a:lnTo>
                            <a:pt x="74" y="72"/>
                          </a:lnTo>
                          <a:lnTo>
                            <a:pt x="74" y="72"/>
                          </a:lnTo>
                          <a:lnTo>
                            <a:pt x="73" y="72"/>
                          </a:lnTo>
                          <a:lnTo>
                            <a:pt x="73" y="72"/>
                          </a:lnTo>
                          <a:lnTo>
                            <a:pt x="72" y="72"/>
                          </a:lnTo>
                          <a:lnTo>
                            <a:pt x="72" y="71"/>
                          </a:lnTo>
                          <a:lnTo>
                            <a:pt x="73" y="71"/>
                          </a:lnTo>
                          <a:lnTo>
                            <a:pt x="73" y="70"/>
                          </a:lnTo>
                          <a:lnTo>
                            <a:pt x="73" y="70"/>
                          </a:lnTo>
                          <a:lnTo>
                            <a:pt x="73" y="70"/>
                          </a:lnTo>
                          <a:lnTo>
                            <a:pt x="73" y="70"/>
                          </a:lnTo>
                          <a:lnTo>
                            <a:pt x="73" y="68"/>
                          </a:lnTo>
                          <a:close/>
                          <a:moveTo>
                            <a:pt x="36" y="68"/>
                          </a:moveTo>
                          <a:lnTo>
                            <a:pt x="36" y="70"/>
                          </a:lnTo>
                          <a:lnTo>
                            <a:pt x="36" y="70"/>
                          </a:lnTo>
                          <a:lnTo>
                            <a:pt x="36" y="68"/>
                          </a:lnTo>
                          <a:lnTo>
                            <a:pt x="36" y="68"/>
                          </a:lnTo>
                          <a:close/>
                          <a:moveTo>
                            <a:pt x="190" y="68"/>
                          </a:moveTo>
                          <a:lnTo>
                            <a:pt x="190" y="68"/>
                          </a:lnTo>
                          <a:lnTo>
                            <a:pt x="191" y="68"/>
                          </a:lnTo>
                          <a:lnTo>
                            <a:pt x="192" y="70"/>
                          </a:lnTo>
                          <a:lnTo>
                            <a:pt x="192" y="71"/>
                          </a:lnTo>
                          <a:lnTo>
                            <a:pt x="191" y="72"/>
                          </a:lnTo>
                          <a:lnTo>
                            <a:pt x="190" y="74"/>
                          </a:lnTo>
                          <a:lnTo>
                            <a:pt x="192" y="74"/>
                          </a:lnTo>
                          <a:lnTo>
                            <a:pt x="192" y="74"/>
                          </a:lnTo>
                          <a:lnTo>
                            <a:pt x="196" y="74"/>
                          </a:lnTo>
                          <a:lnTo>
                            <a:pt x="196" y="75"/>
                          </a:lnTo>
                          <a:lnTo>
                            <a:pt x="196" y="76"/>
                          </a:lnTo>
                          <a:lnTo>
                            <a:pt x="196" y="78"/>
                          </a:lnTo>
                          <a:lnTo>
                            <a:pt x="195" y="79"/>
                          </a:lnTo>
                          <a:lnTo>
                            <a:pt x="196" y="79"/>
                          </a:lnTo>
                          <a:lnTo>
                            <a:pt x="196" y="80"/>
                          </a:lnTo>
                          <a:lnTo>
                            <a:pt x="196" y="82"/>
                          </a:lnTo>
                          <a:lnTo>
                            <a:pt x="196" y="82"/>
                          </a:lnTo>
                          <a:lnTo>
                            <a:pt x="196" y="82"/>
                          </a:lnTo>
                          <a:lnTo>
                            <a:pt x="196" y="82"/>
                          </a:lnTo>
                          <a:lnTo>
                            <a:pt x="195" y="82"/>
                          </a:lnTo>
                          <a:lnTo>
                            <a:pt x="195" y="82"/>
                          </a:lnTo>
                          <a:lnTo>
                            <a:pt x="195" y="82"/>
                          </a:lnTo>
                          <a:lnTo>
                            <a:pt x="193" y="82"/>
                          </a:lnTo>
                          <a:lnTo>
                            <a:pt x="193" y="83"/>
                          </a:lnTo>
                          <a:lnTo>
                            <a:pt x="192" y="83"/>
                          </a:lnTo>
                          <a:lnTo>
                            <a:pt x="191" y="84"/>
                          </a:lnTo>
                          <a:lnTo>
                            <a:pt x="190" y="85"/>
                          </a:lnTo>
                          <a:lnTo>
                            <a:pt x="188" y="85"/>
                          </a:lnTo>
                          <a:lnTo>
                            <a:pt x="180" y="87"/>
                          </a:lnTo>
                          <a:lnTo>
                            <a:pt x="180" y="84"/>
                          </a:lnTo>
                          <a:lnTo>
                            <a:pt x="182" y="84"/>
                          </a:lnTo>
                          <a:lnTo>
                            <a:pt x="183" y="84"/>
                          </a:lnTo>
                          <a:lnTo>
                            <a:pt x="184" y="83"/>
                          </a:lnTo>
                          <a:lnTo>
                            <a:pt x="184" y="82"/>
                          </a:lnTo>
                          <a:lnTo>
                            <a:pt x="187" y="80"/>
                          </a:lnTo>
                          <a:lnTo>
                            <a:pt x="187" y="79"/>
                          </a:lnTo>
                          <a:lnTo>
                            <a:pt x="183" y="79"/>
                          </a:lnTo>
                          <a:lnTo>
                            <a:pt x="183" y="80"/>
                          </a:lnTo>
                          <a:lnTo>
                            <a:pt x="179" y="80"/>
                          </a:lnTo>
                          <a:lnTo>
                            <a:pt x="180" y="79"/>
                          </a:lnTo>
                          <a:lnTo>
                            <a:pt x="182" y="78"/>
                          </a:lnTo>
                          <a:lnTo>
                            <a:pt x="184" y="76"/>
                          </a:lnTo>
                          <a:lnTo>
                            <a:pt x="187" y="75"/>
                          </a:lnTo>
                          <a:lnTo>
                            <a:pt x="187" y="75"/>
                          </a:lnTo>
                          <a:lnTo>
                            <a:pt x="182" y="75"/>
                          </a:lnTo>
                          <a:lnTo>
                            <a:pt x="182" y="76"/>
                          </a:lnTo>
                          <a:lnTo>
                            <a:pt x="180" y="76"/>
                          </a:lnTo>
                          <a:lnTo>
                            <a:pt x="178" y="76"/>
                          </a:lnTo>
                          <a:lnTo>
                            <a:pt x="176" y="75"/>
                          </a:lnTo>
                          <a:lnTo>
                            <a:pt x="176" y="74"/>
                          </a:lnTo>
                          <a:lnTo>
                            <a:pt x="175" y="72"/>
                          </a:lnTo>
                          <a:lnTo>
                            <a:pt x="178" y="71"/>
                          </a:lnTo>
                          <a:lnTo>
                            <a:pt x="179" y="70"/>
                          </a:lnTo>
                          <a:lnTo>
                            <a:pt x="179" y="70"/>
                          </a:lnTo>
                          <a:lnTo>
                            <a:pt x="183" y="70"/>
                          </a:lnTo>
                          <a:lnTo>
                            <a:pt x="183" y="68"/>
                          </a:lnTo>
                          <a:lnTo>
                            <a:pt x="190" y="68"/>
                          </a:lnTo>
                          <a:close/>
                          <a:moveTo>
                            <a:pt x="365" y="63"/>
                          </a:moveTo>
                          <a:lnTo>
                            <a:pt x="362" y="65"/>
                          </a:lnTo>
                          <a:lnTo>
                            <a:pt x="364" y="65"/>
                          </a:lnTo>
                          <a:lnTo>
                            <a:pt x="364" y="65"/>
                          </a:lnTo>
                          <a:lnTo>
                            <a:pt x="364" y="65"/>
                          </a:lnTo>
                          <a:lnTo>
                            <a:pt x="365" y="66"/>
                          </a:lnTo>
                          <a:lnTo>
                            <a:pt x="366" y="67"/>
                          </a:lnTo>
                          <a:lnTo>
                            <a:pt x="368" y="68"/>
                          </a:lnTo>
                          <a:lnTo>
                            <a:pt x="368" y="66"/>
                          </a:lnTo>
                          <a:lnTo>
                            <a:pt x="365" y="65"/>
                          </a:lnTo>
                          <a:lnTo>
                            <a:pt x="365" y="63"/>
                          </a:lnTo>
                          <a:close/>
                          <a:moveTo>
                            <a:pt x="302" y="63"/>
                          </a:moveTo>
                          <a:lnTo>
                            <a:pt x="302" y="66"/>
                          </a:lnTo>
                          <a:lnTo>
                            <a:pt x="303" y="67"/>
                          </a:lnTo>
                          <a:lnTo>
                            <a:pt x="303" y="68"/>
                          </a:lnTo>
                          <a:lnTo>
                            <a:pt x="301" y="68"/>
                          </a:lnTo>
                          <a:lnTo>
                            <a:pt x="299" y="68"/>
                          </a:lnTo>
                          <a:lnTo>
                            <a:pt x="299" y="68"/>
                          </a:lnTo>
                          <a:lnTo>
                            <a:pt x="299" y="68"/>
                          </a:lnTo>
                          <a:lnTo>
                            <a:pt x="298" y="66"/>
                          </a:lnTo>
                          <a:lnTo>
                            <a:pt x="297" y="65"/>
                          </a:lnTo>
                          <a:lnTo>
                            <a:pt x="297" y="65"/>
                          </a:lnTo>
                          <a:lnTo>
                            <a:pt x="297" y="63"/>
                          </a:lnTo>
                          <a:lnTo>
                            <a:pt x="302" y="63"/>
                          </a:lnTo>
                          <a:close/>
                          <a:moveTo>
                            <a:pt x="179" y="63"/>
                          </a:moveTo>
                          <a:lnTo>
                            <a:pt x="182" y="63"/>
                          </a:lnTo>
                          <a:lnTo>
                            <a:pt x="182" y="65"/>
                          </a:lnTo>
                          <a:lnTo>
                            <a:pt x="183" y="65"/>
                          </a:lnTo>
                          <a:lnTo>
                            <a:pt x="183" y="65"/>
                          </a:lnTo>
                          <a:lnTo>
                            <a:pt x="183" y="65"/>
                          </a:lnTo>
                          <a:lnTo>
                            <a:pt x="184" y="65"/>
                          </a:lnTo>
                          <a:lnTo>
                            <a:pt x="184" y="65"/>
                          </a:lnTo>
                          <a:lnTo>
                            <a:pt x="184" y="65"/>
                          </a:lnTo>
                          <a:lnTo>
                            <a:pt x="186" y="67"/>
                          </a:lnTo>
                          <a:lnTo>
                            <a:pt x="184" y="67"/>
                          </a:lnTo>
                          <a:lnTo>
                            <a:pt x="184" y="67"/>
                          </a:lnTo>
                          <a:lnTo>
                            <a:pt x="175" y="68"/>
                          </a:lnTo>
                          <a:lnTo>
                            <a:pt x="175" y="68"/>
                          </a:lnTo>
                          <a:lnTo>
                            <a:pt x="176" y="67"/>
                          </a:lnTo>
                          <a:lnTo>
                            <a:pt x="178" y="65"/>
                          </a:lnTo>
                          <a:lnTo>
                            <a:pt x="179" y="63"/>
                          </a:lnTo>
                          <a:close/>
                          <a:moveTo>
                            <a:pt x="217" y="62"/>
                          </a:moveTo>
                          <a:lnTo>
                            <a:pt x="218" y="65"/>
                          </a:lnTo>
                          <a:lnTo>
                            <a:pt x="220" y="66"/>
                          </a:lnTo>
                          <a:lnTo>
                            <a:pt x="220" y="67"/>
                          </a:lnTo>
                          <a:lnTo>
                            <a:pt x="220" y="67"/>
                          </a:lnTo>
                          <a:lnTo>
                            <a:pt x="220" y="67"/>
                          </a:lnTo>
                          <a:lnTo>
                            <a:pt x="218" y="67"/>
                          </a:lnTo>
                          <a:lnTo>
                            <a:pt x="218" y="68"/>
                          </a:lnTo>
                          <a:lnTo>
                            <a:pt x="220" y="70"/>
                          </a:lnTo>
                          <a:lnTo>
                            <a:pt x="220" y="70"/>
                          </a:lnTo>
                          <a:lnTo>
                            <a:pt x="222" y="70"/>
                          </a:lnTo>
                          <a:lnTo>
                            <a:pt x="225" y="68"/>
                          </a:lnTo>
                          <a:lnTo>
                            <a:pt x="224" y="67"/>
                          </a:lnTo>
                          <a:lnTo>
                            <a:pt x="222" y="66"/>
                          </a:lnTo>
                          <a:lnTo>
                            <a:pt x="224" y="66"/>
                          </a:lnTo>
                          <a:lnTo>
                            <a:pt x="224" y="63"/>
                          </a:lnTo>
                          <a:lnTo>
                            <a:pt x="224" y="63"/>
                          </a:lnTo>
                          <a:lnTo>
                            <a:pt x="224" y="63"/>
                          </a:lnTo>
                          <a:lnTo>
                            <a:pt x="225" y="63"/>
                          </a:lnTo>
                          <a:lnTo>
                            <a:pt x="227" y="65"/>
                          </a:lnTo>
                          <a:lnTo>
                            <a:pt x="229" y="66"/>
                          </a:lnTo>
                          <a:lnTo>
                            <a:pt x="227" y="68"/>
                          </a:lnTo>
                          <a:lnTo>
                            <a:pt x="231" y="68"/>
                          </a:lnTo>
                          <a:lnTo>
                            <a:pt x="231" y="68"/>
                          </a:lnTo>
                          <a:lnTo>
                            <a:pt x="233" y="70"/>
                          </a:lnTo>
                          <a:lnTo>
                            <a:pt x="233" y="70"/>
                          </a:lnTo>
                          <a:lnTo>
                            <a:pt x="233" y="70"/>
                          </a:lnTo>
                          <a:lnTo>
                            <a:pt x="234" y="70"/>
                          </a:lnTo>
                          <a:lnTo>
                            <a:pt x="234" y="70"/>
                          </a:lnTo>
                          <a:lnTo>
                            <a:pt x="234" y="71"/>
                          </a:lnTo>
                          <a:lnTo>
                            <a:pt x="234" y="71"/>
                          </a:lnTo>
                          <a:lnTo>
                            <a:pt x="234" y="75"/>
                          </a:lnTo>
                          <a:lnTo>
                            <a:pt x="235" y="75"/>
                          </a:lnTo>
                          <a:lnTo>
                            <a:pt x="235" y="78"/>
                          </a:lnTo>
                          <a:lnTo>
                            <a:pt x="235" y="78"/>
                          </a:lnTo>
                          <a:lnTo>
                            <a:pt x="235" y="79"/>
                          </a:lnTo>
                          <a:lnTo>
                            <a:pt x="235" y="80"/>
                          </a:lnTo>
                          <a:lnTo>
                            <a:pt x="235" y="82"/>
                          </a:lnTo>
                          <a:lnTo>
                            <a:pt x="235" y="83"/>
                          </a:lnTo>
                          <a:lnTo>
                            <a:pt x="235" y="83"/>
                          </a:lnTo>
                          <a:lnTo>
                            <a:pt x="238" y="83"/>
                          </a:lnTo>
                          <a:lnTo>
                            <a:pt x="238" y="84"/>
                          </a:lnTo>
                          <a:lnTo>
                            <a:pt x="239" y="84"/>
                          </a:lnTo>
                          <a:lnTo>
                            <a:pt x="239" y="85"/>
                          </a:lnTo>
                          <a:lnTo>
                            <a:pt x="238" y="85"/>
                          </a:lnTo>
                          <a:lnTo>
                            <a:pt x="238" y="89"/>
                          </a:lnTo>
                          <a:lnTo>
                            <a:pt x="238" y="89"/>
                          </a:lnTo>
                          <a:lnTo>
                            <a:pt x="239" y="91"/>
                          </a:lnTo>
                          <a:lnTo>
                            <a:pt x="241" y="91"/>
                          </a:lnTo>
                          <a:lnTo>
                            <a:pt x="241" y="92"/>
                          </a:lnTo>
                          <a:lnTo>
                            <a:pt x="241" y="92"/>
                          </a:lnTo>
                          <a:lnTo>
                            <a:pt x="241" y="93"/>
                          </a:lnTo>
                          <a:lnTo>
                            <a:pt x="238" y="93"/>
                          </a:lnTo>
                          <a:lnTo>
                            <a:pt x="238" y="93"/>
                          </a:lnTo>
                          <a:lnTo>
                            <a:pt x="239" y="95"/>
                          </a:lnTo>
                          <a:lnTo>
                            <a:pt x="239" y="95"/>
                          </a:lnTo>
                          <a:lnTo>
                            <a:pt x="239" y="96"/>
                          </a:lnTo>
                          <a:lnTo>
                            <a:pt x="238" y="97"/>
                          </a:lnTo>
                          <a:lnTo>
                            <a:pt x="235" y="97"/>
                          </a:lnTo>
                          <a:lnTo>
                            <a:pt x="233" y="97"/>
                          </a:lnTo>
                          <a:lnTo>
                            <a:pt x="231" y="97"/>
                          </a:lnTo>
                          <a:lnTo>
                            <a:pt x="230" y="97"/>
                          </a:lnTo>
                          <a:lnTo>
                            <a:pt x="229" y="97"/>
                          </a:lnTo>
                          <a:lnTo>
                            <a:pt x="227" y="97"/>
                          </a:lnTo>
                          <a:lnTo>
                            <a:pt x="225" y="97"/>
                          </a:lnTo>
                          <a:lnTo>
                            <a:pt x="225" y="97"/>
                          </a:lnTo>
                          <a:lnTo>
                            <a:pt x="221" y="97"/>
                          </a:lnTo>
                          <a:lnTo>
                            <a:pt x="220" y="97"/>
                          </a:lnTo>
                          <a:lnTo>
                            <a:pt x="220" y="97"/>
                          </a:lnTo>
                          <a:lnTo>
                            <a:pt x="220" y="97"/>
                          </a:lnTo>
                          <a:lnTo>
                            <a:pt x="217" y="99"/>
                          </a:lnTo>
                          <a:lnTo>
                            <a:pt x="213" y="97"/>
                          </a:lnTo>
                          <a:lnTo>
                            <a:pt x="209" y="97"/>
                          </a:lnTo>
                          <a:lnTo>
                            <a:pt x="209" y="96"/>
                          </a:lnTo>
                          <a:lnTo>
                            <a:pt x="209" y="95"/>
                          </a:lnTo>
                          <a:lnTo>
                            <a:pt x="209" y="93"/>
                          </a:lnTo>
                          <a:lnTo>
                            <a:pt x="209" y="92"/>
                          </a:lnTo>
                          <a:lnTo>
                            <a:pt x="212" y="91"/>
                          </a:lnTo>
                          <a:lnTo>
                            <a:pt x="213" y="91"/>
                          </a:lnTo>
                          <a:lnTo>
                            <a:pt x="213" y="88"/>
                          </a:lnTo>
                          <a:lnTo>
                            <a:pt x="216" y="88"/>
                          </a:lnTo>
                          <a:lnTo>
                            <a:pt x="216" y="85"/>
                          </a:lnTo>
                          <a:lnTo>
                            <a:pt x="214" y="87"/>
                          </a:lnTo>
                          <a:lnTo>
                            <a:pt x="212" y="88"/>
                          </a:lnTo>
                          <a:lnTo>
                            <a:pt x="205" y="87"/>
                          </a:lnTo>
                          <a:lnTo>
                            <a:pt x="205" y="88"/>
                          </a:lnTo>
                          <a:lnTo>
                            <a:pt x="201" y="88"/>
                          </a:lnTo>
                          <a:lnTo>
                            <a:pt x="200" y="91"/>
                          </a:lnTo>
                          <a:lnTo>
                            <a:pt x="193" y="92"/>
                          </a:lnTo>
                          <a:lnTo>
                            <a:pt x="193" y="91"/>
                          </a:lnTo>
                          <a:lnTo>
                            <a:pt x="192" y="91"/>
                          </a:lnTo>
                          <a:lnTo>
                            <a:pt x="192" y="87"/>
                          </a:lnTo>
                          <a:lnTo>
                            <a:pt x="195" y="87"/>
                          </a:lnTo>
                          <a:lnTo>
                            <a:pt x="196" y="85"/>
                          </a:lnTo>
                          <a:lnTo>
                            <a:pt x="193" y="85"/>
                          </a:lnTo>
                          <a:lnTo>
                            <a:pt x="195" y="83"/>
                          </a:lnTo>
                          <a:lnTo>
                            <a:pt x="200" y="83"/>
                          </a:lnTo>
                          <a:lnTo>
                            <a:pt x="200" y="83"/>
                          </a:lnTo>
                          <a:lnTo>
                            <a:pt x="201" y="84"/>
                          </a:lnTo>
                          <a:lnTo>
                            <a:pt x="204" y="84"/>
                          </a:lnTo>
                          <a:lnTo>
                            <a:pt x="204" y="84"/>
                          </a:lnTo>
                          <a:lnTo>
                            <a:pt x="204" y="84"/>
                          </a:lnTo>
                          <a:lnTo>
                            <a:pt x="204" y="83"/>
                          </a:lnTo>
                          <a:lnTo>
                            <a:pt x="204" y="82"/>
                          </a:lnTo>
                          <a:lnTo>
                            <a:pt x="203" y="80"/>
                          </a:lnTo>
                          <a:lnTo>
                            <a:pt x="203" y="79"/>
                          </a:lnTo>
                          <a:lnTo>
                            <a:pt x="200" y="79"/>
                          </a:lnTo>
                          <a:lnTo>
                            <a:pt x="200" y="78"/>
                          </a:lnTo>
                          <a:lnTo>
                            <a:pt x="200" y="76"/>
                          </a:lnTo>
                          <a:lnTo>
                            <a:pt x="199" y="75"/>
                          </a:lnTo>
                          <a:lnTo>
                            <a:pt x="199" y="75"/>
                          </a:lnTo>
                          <a:lnTo>
                            <a:pt x="200" y="74"/>
                          </a:lnTo>
                          <a:lnTo>
                            <a:pt x="200" y="71"/>
                          </a:lnTo>
                          <a:lnTo>
                            <a:pt x="197" y="71"/>
                          </a:lnTo>
                          <a:lnTo>
                            <a:pt x="199" y="68"/>
                          </a:lnTo>
                          <a:lnTo>
                            <a:pt x="200" y="68"/>
                          </a:lnTo>
                          <a:lnTo>
                            <a:pt x="203" y="68"/>
                          </a:lnTo>
                          <a:lnTo>
                            <a:pt x="204" y="68"/>
                          </a:lnTo>
                          <a:lnTo>
                            <a:pt x="204" y="68"/>
                          </a:lnTo>
                          <a:lnTo>
                            <a:pt x="204" y="71"/>
                          </a:lnTo>
                          <a:lnTo>
                            <a:pt x="207" y="74"/>
                          </a:lnTo>
                          <a:lnTo>
                            <a:pt x="209" y="76"/>
                          </a:lnTo>
                          <a:lnTo>
                            <a:pt x="212" y="78"/>
                          </a:lnTo>
                          <a:lnTo>
                            <a:pt x="212" y="82"/>
                          </a:lnTo>
                          <a:lnTo>
                            <a:pt x="213" y="83"/>
                          </a:lnTo>
                          <a:lnTo>
                            <a:pt x="214" y="83"/>
                          </a:lnTo>
                          <a:lnTo>
                            <a:pt x="214" y="82"/>
                          </a:lnTo>
                          <a:lnTo>
                            <a:pt x="216" y="82"/>
                          </a:lnTo>
                          <a:lnTo>
                            <a:pt x="216" y="79"/>
                          </a:lnTo>
                          <a:lnTo>
                            <a:pt x="214" y="79"/>
                          </a:lnTo>
                          <a:lnTo>
                            <a:pt x="214" y="76"/>
                          </a:lnTo>
                          <a:lnTo>
                            <a:pt x="214" y="74"/>
                          </a:lnTo>
                          <a:lnTo>
                            <a:pt x="213" y="74"/>
                          </a:lnTo>
                          <a:lnTo>
                            <a:pt x="210" y="71"/>
                          </a:lnTo>
                          <a:lnTo>
                            <a:pt x="210" y="71"/>
                          </a:lnTo>
                          <a:lnTo>
                            <a:pt x="210" y="70"/>
                          </a:lnTo>
                          <a:lnTo>
                            <a:pt x="217" y="68"/>
                          </a:lnTo>
                          <a:lnTo>
                            <a:pt x="218" y="67"/>
                          </a:lnTo>
                          <a:lnTo>
                            <a:pt x="216" y="67"/>
                          </a:lnTo>
                          <a:lnTo>
                            <a:pt x="213" y="67"/>
                          </a:lnTo>
                          <a:lnTo>
                            <a:pt x="212" y="66"/>
                          </a:lnTo>
                          <a:lnTo>
                            <a:pt x="210" y="66"/>
                          </a:lnTo>
                          <a:lnTo>
                            <a:pt x="210" y="66"/>
                          </a:lnTo>
                          <a:lnTo>
                            <a:pt x="210" y="65"/>
                          </a:lnTo>
                          <a:lnTo>
                            <a:pt x="212" y="65"/>
                          </a:lnTo>
                          <a:lnTo>
                            <a:pt x="212" y="65"/>
                          </a:lnTo>
                          <a:lnTo>
                            <a:pt x="212" y="63"/>
                          </a:lnTo>
                          <a:lnTo>
                            <a:pt x="214" y="62"/>
                          </a:lnTo>
                          <a:lnTo>
                            <a:pt x="217" y="62"/>
                          </a:lnTo>
                          <a:close/>
                          <a:moveTo>
                            <a:pt x="80" y="62"/>
                          </a:moveTo>
                          <a:lnTo>
                            <a:pt x="83" y="62"/>
                          </a:lnTo>
                          <a:lnTo>
                            <a:pt x="83" y="63"/>
                          </a:lnTo>
                          <a:lnTo>
                            <a:pt x="83" y="63"/>
                          </a:lnTo>
                          <a:lnTo>
                            <a:pt x="83" y="66"/>
                          </a:lnTo>
                          <a:lnTo>
                            <a:pt x="80" y="66"/>
                          </a:lnTo>
                          <a:lnTo>
                            <a:pt x="80" y="62"/>
                          </a:lnTo>
                          <a:close/>
                          <a:moveTo>
                            <a:pt x="1235" y="58"/>
                          </a:moveTo>
                          <a:lnTo>
                            <a:pt x="1237" y="58"/>
                          </a:lnTo>
                          <a:lnTo>
                            <a:pt x="1237" y="58"/>
                          </a:lnTo>
                          <a:lnTo>
                            <a:pt x="1237" y="58"/>
                          </a:lnTo>
                          <a:lnTo>
                            <a:pt x="1235" y="58"/>
                          </a:lnTo>
                          <a:lnTo>
                            <a:pt x="1235" y="58"/>
                          </a:lnTo>
                          <a:close/>
                          <a:moveTo>
                            <a:pt x="471" y="55"/>
                          </a:moveTo>
                          <a:lnTo>
                            <a:pt x="475" y="55"/>
                          </a:lnTo>
                          <a:lnTo>
                            <a:pt x="475" y="57"/>
                          </a:lnTo>
                          <a:lnTo>
                            <a:pt x="472" y="55"/>
                          </a:lnTo>
                          <a:lnTo>
                            <a:pt x="472" y="55"/>
                          </a:lnTo>
                          <a:lnTo>
                            <a:pt x="471" y="55"/>
                          </a:lnTo>
                          <a:close/>
                          <a:moveTo>
                            <a:pt x="1307" y="54"/>
                          </a:moveTo>
                          <a:lnTo>
                            <a:pt x="1311" y="54"/>
                          </a:lnTo>
                          <a:lnTo>
                            <a:pt x="1313" y="57"/>
                          </a:lnTo>
                          <a:lnTo>
                            <a:pt x="1315" y="58"/>
                          </a:lnTo>
                          <a:lnTo>
                            <a:pt x="1315" y="58"/>
                          </a:lnTo>
                          <a:lnTo>
                            <a:pt x="1317" y="58"/>
                          </a:lnTo>
                          <a:lnTo>
                            <a:pt x="1317" y="59"/>
                          </a:lnTo>
                          <a:lnTo>
                            <a:pt x="1319" y="59"/>
                          </a:lnTo>
                          <a:lnTo>
                            <a:pt x="1319" y="61"/>
                          </a:lnTo>
                          <a:lnTo>
                            <a:pt x="1321" y="61"/>
                          </a:lnTo>
                          <a:lnTo>
                            <a:pt x="1321" y="61"/>
                          </a:lnTo>
                          <a:lnTo>
                            <a:pt x="1322" y="61"/>
                          </a:lnTo>
                          <a:lnTo>
                            <a:pt x="1322" y="61"/>
                          </a:lnTo>
                          <a:lnTo>
                            <a:pt x="1323" y="61"/>
                          </a:lnTo>
                          <a:lnTo>
                            <a:pt x="1325" y="59"/>
                          </a:lnTo>
                          <a:lnTo>
                            <a:pt x="1326" y="61"/>
                          </a:lnTo>
                          <a:lnTo>
                            <a:pt x="1326" y="61"/>
                          </a:lnTo>
                          <a:lnTo>
                            <a:pt x="1326" y="62"/>
                          </a:lnTo>
                          <a:lnTo>
                            <a:pt x="1326" y="62"/>
                          </a:lnTo>
                          <a:lnTo>
                            <a:pt x="1326" y="63"/>
                          </a:lnTo>
                          <a:lnTo>
                            <a:pt x="1325" y="65"/>
                          </a:lnTo>
                          <a:lnTo>
                            <a:pt x="1325" y="65"/>
                          </a:lnTo>
                          <a:lnTo>
                            <a:pt x="1318" y="65"/>
                          </a:lnTo>
                          <a:lnTo>
                            <a:pt x="1318" y="66"/>
                          </a:lnTo>
                          <a:lnTo>
                            <a:pt x="1315" y="66"/>
                          </a:lnTo>
                          <a:lnTo>
                            <a:pt x="1315" y="67"/>
                          </a:lnTo>
                          <a:lnTo>
                            <a:pt x="1310" y="67"/>
                          </a:lnTo>
                          <a:lnTo>
                            <a:pt x="1310" y="67"/>
                          </a:lnTo>
                          <a:lnTo>
                            <a:pt x="1309" y="67"/>
                          </a:lnTo>
                          <a:lnTo>
                            <a:pt x="1309" y="68"/>
                          </a:lnTo>
                          <a:lnTo>
                            <a:pt x="1307" y="68"/>
                          </a:lnTo>
                          <a:lnTo>
                            <a:pt x="1307" y="67"/>
                          </a:lnTo>
                          <a:lnTo>
                            <a:pt x="1307" y="67"/>
                          </a:lnTo>
                          <a:lnTo>
                            <a:pt x="1306" y="67"/>
                          </a:lnTo>
                          <a:lnTo>
                            <a:pt x="1305" y="68"/>
                          </a:lnTo>
                          <a:lnTo>
                            <a:pt x="1305" y="65"/>
                          </a:lnTo>
                          <a:lnTo>
                            <a:pt x="1305" y="65"/>
                          </a:lnTo>
                          <a:lnTo>
                            <a:pt x="1302" y="65"/>
                          </a:lnTo>
                          <a:lnTo>
                            <a:pt x="1300" y="66"/>
                          </a:lnTo>
                          <a:lnTo>
                            <a:pt x="1297" y="67"/>
                          </a:lnTo>
                          <a:lnTo>
                            <a:pt x="1293" y="67"/>
                          </a:lnTo>
                          <a:lnTo>
                            <a:pt x="1294" y="65"/>
                          </a:lnTo>
                          <a:lnTo>
                            <a:pt x="1294" y="63"/>
                          </a:lnTo>
                          <a:lnTo>
                            <a:pt x="1296" y="62"/>
                          </a:lnTo>
                          <a:lnTo>
                            <a:pt x="1296" y="61"/>
                          </a:lnTo>
                          <a:lnTo>
                            <a:pt x="1294" y="61"/>
                          </a:lnTo>
                          <a:lnTo>
                            <a:pt x="1293" y="57"/>
                          </a:lnTo>
                          <a:lnTo>
                            <a:pt x="1296" y="55"/>
                          </a:lnTo>
                          <a:lnTo>
                            <a:pt x="1297" y="54"/>
                          </a:lnTo>
                          <a:lnTo>
                            <a:pt x="1298" y="54"/>
                          </a:lnTo>
                          <a:lnTo>
                            <a:pt x="1301" y="54"/>
                          </a:lnTo>
                          <a:lnTo>
                            <a:pt x="1304" y="55"/>
                          </a:lnTo>
                          <a:lnTo>
                            <a:pt x="1306" y="55"/>
                          </a:lnTo>
                          <a:lnTo>
                            <a:pt x="1307" y="54"/>
                          </a:lnTo>
                          <a:close/>
                          <a:moveTo>
                            <a:pt x="1256" y="54"/>
                          </a:moveTo>
                          <a:lnTo>
                            <a:pt x="1256" y="54"/>
                          </a:lnTo>
                          <a:lnTo>
                            <a:pt x="1256" y="54"/>
                          </a:lnTo>
                          <a:lnTo>
                            <a:pt x="1258" y="54"/>
                          </a:lnTo>
                          <a:lnTo>
                            <a:pt x="1258" y="54"/>
                          </a:lnTo>
                          <a:lnTo>
                            <a:pt x="1256" y="54"/>
                          </a:lnTo>
                          <a:lnTo>
                            <a:pt x="1256" y="54"/>
                          </a:lnTo>
                          <a:close/>
                          <a:moveTo>
                            <a:pt x="463" y="54"/>
                          </a:moveTo>
                          <a:lnTo>
                            <a:pt x="466" y="54"/>
                          </a:lnTo>
                          <a:lnTo>
                            <a:pt x="466" y="55"/>
                          </a:lnTo>
                          <a:lnTo>
                            <a:pt x="463" y="57"/>
                          </a:lnTo>
                          <a:lnTo>
                            <a:pt x="462" y="54"/>
                          </a:lnTo>
                          <a:lnTo>
                            <a:pt x="462" y="54"/>
                          </a:lnTo>
                          <a:lnTo>
                            <a:pt x="462" y="54"/>
                          </a:lnTo>
                          <a:lnTo>
                            <a:pt x="463" y="54"/>
                          </a:lnTo>
                          <a:close/>
                          <a:moveTo>
                            <a:pt x="383" y="51"/>
                          </a:moveTo>
                          <a:lnTo>
                            <a:pt x="383" y="53"/>
                          </a:lnTo>
                          <a:lnTo>
                            <a:pt x="378" y="53"/>
                          </a:lnTo>
                          <a:lnTo>
                            <a:pt x="378" y="53"/>
                          </a:lnTo>
                          <a:lnTo>
                            <a:pt x="378" y="53"/>
                          </a:lnTo>
                          <a:lnTo>
                            <a:pt x="378" y="53"/>
                          </a:lnTo>
                          <a:lnTo>
                            <a:pt x="378" y="54"/>
                          </a:lnTo>
                          <a:lnTo>
                            <a:pt x="378" y="54"/>
                          </a:lnTo>
                          <a:lnTo>
                            <a:pt x="381" y="54"/>
                          </a:lnTo>
                          <a:lnTo>
                            <a:pt x="383" y="54"/>
                          </a:lnTo>
                          <a:lnTo>
                            <a:pt x="386" y="54"/>
                          </a:lnTo>
                          <a:lnTo>
                            <a:pt x="386" y="54"/>
                          </a:lnTo>
                          <a:lnTo>
                            <a:pt x="385" y="53"/>
                          </a:lnTo>
                          <a:lnTo>
                            <a:pt x="385" y="51"/>
                          </a:lnTo>
                          <a:lnTo>
                            <a:pt x="383" y="51"/>
                          </a:lnTo>
                          <a:close/>
                          <a:moveTo>
                            <a:pt x="268" y="49"/>
                          </a:moveTo>
                          <a:lnTo>
                            <a:pt x="271" y="49"/>
                          </a:lnTo>
                          <a:lnTo>
                            <a:pt x="271" y="50"/>
                          </a:lnTo>
                          <a:lnTo>
                            <a:pt x="272" y="50"/>
                          </a:lnTo>
                          <a:lnTo>
                            <a:pt x="273" y="50"/>
                          </a:lnTo>
                          <a:lnTo>
                            <a:pt x="276" y="49"/>
                          </a:lnTo>
                          <a:lnTo>
                            <a:pt x="277" y="49"/>
                          </a:lnTo>
                          <a:lnTo>
                            <a:pt x="277" y="50"/>
                          </a:lnTo>
                          <a:lnTo>
                            <a:pt x="281" y="50"/>
                          </a:lnTo>
                          <a:lnTo>
                            <a:pt x="280" y="54"/>
                          </a:lnTo>
                          <a:lnTo>
                            <a:pt x="279" y="54"/>
                          </a:lnTo>
                          <a:lnTo>
                            <a:pt x="276" y="55"/>
                          </a:lnTo>
                          <a:lnTo>
                            <a:pt x="276" y="57"/>
                          </a:lnTo>
                          <a:lnTo>
                            <a:pt x="269" y="57"/>
                          </a:lnTo>
                          <a:lnTo>
                            <a:pt x="269" y="57"/>
                          </a:lnTo>
                          <a:lnTo>
                            <a:pt x="268" y="57"/>
                          </a:lnTo>
                          <a:lnTo>
                            <a:pt x="268" y="58"/>
                          </a:lnTo>
                          <a:lnTo>
                            <a:pt x="265" y="57"/>
                          </a:lnTo>
                          <a:lnTo>
                            <a:pt x="265" y="57"/>
                          </a:lnTo>
                          <a:lnTo>
                            <a:pt x="262" y="57"/>
                          </a:lnTo>
                          <a:lnTo>
                            <a:pt x="262" y="55"/>
                          </a:lnTo>
                          <a:lnTo>
                            <a:pt x="258" y="55"/>
                          </a:lnTo>
                          <a:lnTo>
                            <a:pt x="258" y="55"/>
                          </a:lnTo>
                          <a:lnTo>
                            <a:pt x="255" y="55"/>
                          </a:lnTo>
                          <a:lnTo>
                            <a:pt x="255" y="54"/>
                          </a:lnTo>
                          <a:lnTo>
                            <a:pt x="250" y="55"/>
                          </a:lnTo>
                          <a:lnTo>
                            <a:pt x="250" y="54"/>
                          </a:lnTo>
                          <a:lnTo>
                            <a:pt x="252" y="51"/>
                          </a:lnTo>
                          <a:lnTo>
                            <a:pt x="252" y="51"/>
                          </a:lnTo>
                          <a:lnTo>
                            <a:pt x="254" y="51"/>
                          </a:lnTo>
                          <a:lnTo>
                            <a:pt x="256" y="51"/>
                          </a:lnTo>
                          <a:lnTo>
                            <a:pt x="259" y="51"/>
                          </a:lnTo>
                          <a:lnTo>
                            <a:pt x="262" y="51"/>
                          </a:lnTo>
                          <a:lnTo>
                            <a:pt x="262" y="51"/>
                          </a:lnTo>
                          <a:lnTo>
                            <a:pt x="264" y="50"/>
                          </a:lnTo>
                          <a:lnTo>
                            <a:pt x="264" y="50"/>
                          </a:lnTo>
                          <a:lnTo>
                            <a:pt x="267" y="50"/>
                          </a:lnTo>
                          <a:lnTo>
                            <a:pt x="268" y="49"/>
                          </a:lnTo>
                          <a:close/>
                          <a:moveTo>
                            <a:pt x="201" y="46"/>
                          </a:moveTo>
                          <a:lnTo>
                            <a:pt x="201" y="46"/>
                          </a:lnTo>
                          <a:lnTo>
                            <a:pt x="203" y="48"/>
                          </a:lnTo>
                          <a:lnTo>
                            <a:pt x="203" y="48"/>
                          </a:lnTo>
                          <a:lnTo>
                            <a:pt x="205" y="48"/>
                          </a:lnTo>
                          <a:lnTo>
                            <a:pt x="205" y="49"/>
                          </a:lnTo>
                          <a:lnTo>
                            <a:pt x="205" y="49"/>
                          </a:lnTo>
                          <a:lnTo>
                            <a:pt x="207" y="51"/>
                          </a:lnTo>
                          <a:lnTo>
                            <a:pt x="204" y="51"/>
                          </a:lnTo>
                          <a:lnTo>
                            <a:pt x="203" y="51"/>
                          </a:lnTo>
                          <a:lnTo>
                            <a:pt x="200" y="53"/>
                          </a:lnTo>
                          <a:lnTo>
                            <a:pt x="199" y="49"/>
                          </a:lnTo>
                          <a:lnTo>
                            <a:pt x="197" y="49"/>
                          </a:lnTo>
                          <a:lnTo>
                            <a:pt x="199" y="48"/>
                          </a:lnTo>
                          <a:lnTo>
                            <a:pt x="200" y="46"/>
                          </a:lnTo>
                          <a:lnTo>
                            <a:pt x="201" y="46"/>
                          </a:lnTo>
                          <a:close/>
                          <a:moveTo>
                            <a:pt x="171" y="46"/>
                          </a:moveTo>
                          <a:lnTo>
                            <a:pt x="171" y="48"/>
                          </a:lnTo>
                          <a:lnTo>
                            <a:pt x="173" y="49"/>
                          </a:lnTo>
                          <a:lnTo>
                            <a:pt x="174" y="51"/>
                          </a:lnTo>
                          <a:lnTo>
                            <a:pt x="174" y="55"/>
                          </a:lnTo>
                          <a:lnTo>
                            <a:pt x="174" y="55"/>
                          </a:lnTo>
                          <a:lnTo>
                            <a:pt x="173" y="57"/>
                          </a:lnTo>
                          <a:lnTo>
                            <a:pt x="173" y="57"/>
                          </a:lnTo>
                          <a:lnTo>
                            <a:pt x="173" y="57"/>
                          </a:lnTo>
                          <a:lnTo>
                            <a:pt x="171" y="55"/>
                          </a:lnTo>
                          <a:lnTo>
                            <a:pt x="171" y="53"/>
                          </a:lnTo>
                          <a:lnTo>
                            <a:pt x="170" y="53"/>
                          </a:lnTo>
                          <a:lnTo>
                            <a:pt x="169" y="51"/>
                          </a:lnTo>
                          <a:lnTo>
                            <a:pt x="169" y="49"/>
                          </a:lnTo>
                          <a:lnTo>
                            <a:pt x="169" y="48"/>
                          </a:lnTo>
                          <a:lnTo>
                            <a:pt x="171" y="46"/>
                          </a:lnTo>
                          <a:close/>
                          <a:moveTo>
                            <a:pt x="299" y="46"/>
                          </a:moveTo>
                          <a:lnTo>
                            <a:pt x="302" y="46"/>
                          </a:lnTo>
                          <a:lnTo>
                            <a:pt x="302" y="48"/>
                          </a:lnTo>
                          <a:lnTo>
                            <a:pt x="303" y="48"/>
                          </a:lnTo>
                          <a:lnTo>
                            <a:pt x="303" y="48"/>
                          </a:lnTo>
                          <a:lnTo>
                            <a:pt x="305" y="49"/>
                          </a:lnTo>
                          <a:lnTo>
                            <a:pt x="305" y="49"/>
                          </a:lnTo>
                          <a:lnTo>
                            <a:pt x="305" y="51"/>
                          </a:lnTo>
                          <a:lnTo>
                            <a:pt x="305" y="51"/>
                          </a:lnTo>
                          <a:lnTo>
                            <a:pt x="303" y="55"/>
                          </a:lnTo>
                          <a:lnTo>
                            <a:pt x="302" y="55"/>
                          </a:lnTo>
                          <a:lnTo>
                            <a:pt x="299" y="55"/>
                          </a:lnTo>
                          <a:lnTo>
                            <a:pt x="299" y="57"/>
                          </a:lnTo>
                          <a:lnTo>
                            <a:pt x="297" y="57"/>
                          </a:lnTo>
                          <a:lnTo>
                            <a:pt x="298" y="55"/>
                          </a:lnTo>
                          <a:lnTo>
                            <a:pt x="298" y="54"/>
                          </a:lnTo>
                          <a:lnTo>
                            <a:pt x="297" y="53"/>
                          </a:lnTo>
                          <a:lnTo>
                            <a:pt x="297" y="51"/>
                          </a:lnTo>
                          <a:lnTo>
                            <a:pt x="296" y="51"/>
                          </a:lnTo>
                          <a:lnTo>
                            <a:pt x="297" y="50"/>
                          </a:lnTo>
                          <a:lnTo>
                            <a:pt x="298" y="49"/>
                          </a:lnTo>
                          <a:lnTo>
                            <a:pt x="299" y="48"/>
                          </a:lnTo>
                          <a:lnTo>
                            <a:pt x="299" y="46"/>
                          </a:lnTo>
                          <a:close/>
                          <a:moveTo>
                            <a:pt x="1293" y="44"/>
                          </a:moveTo>
                          <a:lnTo>
                            <a:pt x="1296" y="45"/>
                          </a:lnTo>
                          <a:lnTo>
                            <a:pt x="1300" y="45"/>
                          </a:lnTo>
                          <a:lnTo>
                            <a:pt x="1302" y="45"/>
                          </a:lnTo>
                          <a:lnTo>
                            <a:pt x="1302" y="46"/>
                          </a:lnTo>
                          <a:lnTo>
                            <a:pt x="1304" y="48"/>
                          </a:lnTo>
                          <a:lnTo>
                            <a:pt x="1304" y="49"/>
                          </a:lnTo>
                          <a:lnTo>
                            <a:pt x="1302" y="50"/>
                          </a:lnTo>
                          <a:lnTo>
                            <a:pt x="1302" y="53"/>
                          </a:lnTo>
                          <a:lnTo>
                            <a:pt x="1301" y="53"/>
                          </a:lnTo>
                          <a:lnTo>
                            <a:pt x="1301" y="54"/>
                          </a:lnTo>
                          <a:lnTo>
                            <a:pt x="1298" y="54"/>
                          </a:lnTo>
                          <a:lnTo>
                            <a:pt x="1298" y="53"/>
                          </a:lnTo>
                          <a:lnTo>
                            <a:pt x="1293" y="53"/>
                          </a:lnTo>
                          <a:lnTo>
                            <a:pt x="1293" y="53"/>
                          </a:lnTo>
                          <a:lnTo>
                            <a:pt x="1292" y="54"/>
                          </a:lnTo>
                          <a:lnTo>
                            <a:pt x="1292" y="54"/>
                          </a:lnTo>
                          <a:lnTo>
                            <a:pt x="1292" y="53"/>
                          </a:lnTo>
                          <a:lnTo>
                            <a:pt x="1290" y="53"/>
                          </a:lnTo>
                          <a:lnTo>
                            <a:pt x="1290" y="50"/>
                          </a:lnTo>
                          <a:lnTo>
                            <a:pt x="1289" y="49"/>
                          </a:lnTo>
                          <a:lnTo>
                            <a:pt x="1288" y="49"/>
                          </a:lnTo>
                          <a:lnTo>
                            <a:pt x="1285" y="48"/>
                          </a:lnTo>
                          <a:lnTo>
                            <a:pt x="1284" y="48"/>
                          </a:lnTo>
                          <a:lnTo>
                            <a:pt x="1285" y="48"/>
                          </a:lnTo>
                          <a:lnTo>
                            <a:pt x="1285" y="46"/>
                          </a:lnTo>
                          <a:lnTo>
                            <a:pt x="1288" y="46"/>
                          </a:lnTo>
                          <a:lnTo>
                            <a:pt x="1288" y="46"/>
                          </a:lnTo>
                          <a:lnTo>
                            <a:pt x="1289" y="46"/>
                          </a:lnTo>
                          <a:lnTo>
                            <a:pt x="1290" y="45"/>
                          </a:lnTo>
                          <a:lnTo>
                            <a:pt x="1290" y="44"/>
                          </a:lnTo>
                          <a:lnTo>
                            <a:pt x="1293" y="44"/>
                          </a:lnTo>
                          <a:close/>
                          <a:moveTo>
                            <a:pt x="66" y="44"/>
                          </a:moveTo>
                          <a:lnTo>
                            <a:pt x="68" y="45"/>
                          </a:lnTo>
                          <a:lnTo>
                            <a:pt x="68" y="45"/>
                          </a:lnTo>
                          <a:lnTo>
                            <a:pt x="69" y="46"/>
                          </a:lnTo>
                          <a:lnTo>
                            <a:pt x="74" y="51"/>
                          </a:lnTo>
                          <a:lnTo>
                            <a:pt x="72" y="57"/>
                          </a:lnTo>
                          <a:lnTo>
                            <a:pt x="70" y="57"/>
                          </a:lnTo>
                          <a:lnTo>
                            <a:pt x="70" y="57"/>
                          </a:lnTo>
                          <a:lnTo>
                            <a:pt x="70" y="59"/>
                          </a:lnTo>
                          <a:lnTo>
                            <a:pt x="70" y="59"/>
                          </a:lnTo>
                          <a:lnTo>
                            <a:pt x="70" y="59"/>
                          </a:lnTo>
                          <a:lnTo>
                            <a:pt x="72" y="61"/>
                          </a:lnTo>
                          <a:lnTo>
                            <a:pt x="63" y="58"/>
                          </a:lnTo>
                          <a:lnTo>
                            <a:pt x="64" y="62"/>
                          </a:lnTo>
                          <a:lnTo>
                            <a:pt x="64" y="62"/>
                          </a:lnTo>
                          <a:lnTo>
                            <a:pt x="63" y="63"/>
                          </a:lnTo>
                          <a:lnTo>
                            <a:pt x="63" y="65"/>
                          </a:lnTo>
                          <a:lnTo>
                            <a:pt x="64" y="65"/>
                          </a:lnTo>
                          <a:lnTo>
                            <a:pt x="64" y="65"/>
                          </a:lnTo>
                          <a:lnTo>
                            <a:pt x="63" y="65"/>
                          </a:lnTo>
                          <a:lnTo>
                            <a:pt x="63" y="66"/>
                          </a:lnTo>
                          <a:lnTo>
                            <a:pt x="61" y="67"/>
                          </a:lnTo>
                          <a:lnTo>
                            <a:pt x="60" y="67"/>
                          </a:lnTo>
                          <a:lnTo>
                            <a:pt x="59" y="67"/>
                          </a:lnTo>
                          <a:lnTo>
                            <a:pt x="56" y="68"/>
                          </a:lnTo>
                          <a:lnTo>
                            <a:pt x="56" y="70"/>
                          </a:lnTo>
                          <a:lnTo>
                            <a:pt x="55" y="71"/>
                          </a:lnTo>
                          <a:lnTo>
                            <a:pt x="53" y="72"/>
                          </a:lnTo>
                          <a:lnTo>
                            <a:pt x="52" y="71"/>
                          </a:lnTo>
                          <a:lnTo>
                            <a:pt x="51" y="70"/>
                          </a:lnTo>
                          <a:lnTo>
                            <a:pt x="49" y="70"/>
                          </a:lnTo>
                          <a:lnTo>
                            <a:pt x="49" y="68"/>
                          </a:lnTo>
                          <a:lnTo>
                            <a:pt x="49" y="67"/>
                          </a:lnTo>
                          <a:lnTo>
                            <a:pt x="52" y="65"/>
                          </a:lnTo>
                          <a:lnTo>
                            <a:pt x="52" y="61"/>
                          </a:lnTo>
                          <a:lnTo>
                            <a:pt x="49" y="62"/>
                          </a:lnTo>
                          <a:lnTo>
                            <a:pt x="48" y="63"/>
                          </a:lnTo>
                          <a:lnTo>
                            <a:pt x="48" y="65"/>
                          </a:lnTo>
                          <a:lnTo>
                            <a:pt x="46" y="66"/>
                          </a:lnTo>
                          <a:lnTo>
                            <a:pt x="46" y="65"/>
                          </a:lnTo>
                          <a:lnTo>
                            <a:pt x="44" y="65"/>
                          </a:lnTo>
                          <a:lnTo>
                            <a:pt x="44" y="65"/>
                          </a:lnTo>
                          <a:lnTo>
                            <a:pt x="44" y="66"/>
                          </a:lnTo>
                          <a:lnTo>
                            <a:pt x="44" y="66"/>
                          </a:lnTo>
                          <a:lnTo>
                            <a:pt x="43" y="66"/>
                          </a:lnTo>
                          <a:lnTo>
                            <a:pt x="43" y="67"/>
                          </a:lnTo>
                          <a:lnTo>
                            <a:pt x="44" y="68"/>
                          </a:lnTo>
                          <a:lnTo>
                            <a:pt x="44" y="70"/>
                          </a:lnTo>
                          <a:lnTo>
                            <a:pt x="44" y="71"/>
                          </a:lnTo>
                          <a:lnTo>
                            <a:pt x="43" y="71"/>
                          </a:lnTo>
                          <a:lnTo>
                            <a:pt x="42" y="72"/>
                          </a:lnTo>
                          <a:lnTo>
                            <a:pt x="42" y="72"/>
                          </a:lnTo>
                          <a:lnTo>
                            <a:pt x="42" y="72"/>
                          </a:lnTo>
                          <a:lnTo>
                            <a:pt x="40" y="74"/>
                          </a:lnTo>
                          <a:lnTo>
                            <a:pt x="40" y="75"/>
                          </a:lnTo>
                          <a:lnTo>
                            <a:pt x="39" y="75"/>
                          </a:lnTo>
                          <a:lnTo>
                            <a:pt x="39" y="75"/>
                          </a:lnTo>
                          <a:lnTo>
                            <a:pt x="39" y="74"/>
                          </a:lnTo>
                          <a:lnTo>
                            <a:pt x="38" y="74"/>
                          </a:lnTo>
                          <a:lnTo>
                            <a:pt x="38" y="71"/>
                          </a:lnTo>
                          <a:lnTo>
                            <a:pt x="38" y="71"/>
                          </a:lnTo>
                          <a:lnTo>
                            <a:pt x="38" y="71"/>
                          </a:lnTo>
                          <a:lnTo>
                            <a:pt x="36" y="72"/>
                          </a:lnTo>
                          <a:lnTo>
                            <a:pt x="36" y="72"/>
                          </a:lnTo>
                          <a:lnTo>
                            <a:pt x="36" y="74"/>
                          </a:lnTo>
                          <a:lnTo>
                            <a:pt x="36" y="75"/>
                          </a:lnTo>
                          <a:lnTo>
                            <a:pt x="36" y="76"/>
                          </a:lnTo>
                          <a:lnTo>
                            <a:pt x="36" y="76"/>
                          </a:lnTo>
                          <a:lnTo>
                            <a:pt x="35" y="79"/>
                          </a:lnTo>
                          <a:lnTo>
                            <a:pt x="30" y="82"/>
                          </a:lnTo>
                          <a:lnTo>
                            <a:pt x="30" y="82"/>
                          </a:lnTo>
                          <a:lnTo>
                            <a:pt x="30" y="82"/>
                          </a:lnTo>
                          <a:lnTo>
                            <a:pt x="30" y="79"/>
                          </a:lnTo>
                          <a:lnTo>
                            <a:pt x="29" y="79"/>
                          </a:lnTo>
                          <a:lnTo>
                            <a:pt x="26" y="74"/>
                          </a:lnTo>
                          <a:lnTo>
                            <a:pt x="25" y="74"/>
                          </a:lnTo>
                          <a:lnTo>
                            <a:pt x="26" y="76"/>
                          </a:lnTo>
                          <a:lnTo>
                            <a:pt x="26" y="78"/>
                          </a:lnTo>
                          <a:lnTo>
                            <a:pt x="26" y="80"/>
                          </a:lnTo>
                          <a:lnTo>
                            <a:pt x="26" y="80"/>
                          </a:lnTo>
                          <a:lnTo>
                            <a:pt x="26" y="80"/>
                          </a:lnTo>
                          <a:lnTo>
                            <a:pt x="25" y="79"/>
                          </a:lnTo>
                          <a:lnTo>
                            <a:pt x="25" y="79"/>
                          </a:lnTo>
                          <a:lnTo>
                            <a:pt x="25" y="79"/>
                          </a:lnTo>
                          <a:lnTo>
                            <a:pt x="25" y="78"/>
                          </a:lnTo>
                          <a:lnTo>
                            <a:pt x="23" y="78"/>
                          </a:lnTo>
                          <a:lnTo>
                            <a:pt x="23" y="80"/>
                          </a:lnTo>
                          <a:lnTo>
                            <a:pt x="22" y="80"/>
                          </a:lnTo>
                          <a:lnTo>
                            <a:pt x="22" y="80"/>
                          </a:lnTo>
                          <a:lnTo>
                            <a:pt x="18" y="82"/>
                          </a:lnTo>
                          <a:lnTo>
                            <a:pt x="18" y="79"/>
                          </a:lnTo>
                          <a:lnTo>
                            <a:pt x="14" y="79"/>
                          </a:lnTo>
                          <a:lnTo>
                            <a:pt x="14" y="80"/>
                          </a:lnTo>
                          <a:lnTo>
                            <a:pt x="11" y="82"/>
                          </a:lnTo>
                          <a:lnTo>
                            <a:pt x="11" y="82"/>
                          </a:lnTo>
                          <a:lnTo>
                            <a:pt x="9" y="82"/>
                          </a:lnTo>
                          <a:lnTo>
                            <a:pt x="8" y="82"/>
                          </a:lnTo>
                          <a:lnTo>
                            <a:pt x="8" y="80"/>
                          </a:lnTo>
                          <a:lnTo>
                            <a:pt x="8" y="79"/>
                          </a:lnTo>
                          <a:lnTo>
                            <a:pt x="6" y="79"/>
                          </a:lnTo>
                          <a:lnTo>
                            <a:pt x="6" y="76"/>
                          </a:lnTo>
                          <a:lnTo>
                            <a:pt x="5" y="76"/>
                          </a:lnTo>
                          <a:lnTo>
                            <a:pt x="4" y="74"/>
                          </a:lnTo>
                          <a:lnTo>
                            <a:pt x="1" y="74"/>
                          </a:lnTo>
                          <a:lnTo>
                            <a:pt x="1" y="74"/>
                          </a:lnTo>
                          <a:lnTo>
                            <a:pt x="0" y="74"/>
                          </a:lnTo>
                          <a:lnTo>
                            <a:pt x="0" y="74"/>
                          </a:lnTo>
                          <a:lnTo>
                            <a:pt x="0" y="72"/>
                          </a:lnTo>
                          <a:lnTo>
                            <a:pt x="2" y="71"/>
                          </a:lnTo>
                          <a:lnTo>
                            <a:pt x="2" y="71"/>
                          </a:lnTo>
                          <a:lnTo>
                            <a:pt x="5" y="71"/>
                          </a:lnTo>
                          <a:lnTo>
                            <a:pt x="5" y="70"/>
                          </a:lnTo>
                          <a:lnTo>
                            <a:pt x="6" y="70"/>
                          </a:lnTo>
                          <a:lnTo>
                            <a:pt x="6" y="68"/>
                          </a:lnTo>
                          <a:lnTo>
                            <a:pt x="9" y="68"/>
                          </a:lnTo>
                          <a:lnTo>
                            <a:pt x="9" y="68"/>
                          </a:lnTo>
                          <a:lnTo>
                            <a:pt x="13" y="68"/>
                          </a:lnTo>
                          <a:lnTo>
                            <a:pt x="14" y="68"/>
                          </a:lnTo>
                          <a:lnTo>
                            <a:pt x="13" y="67"/>
                          </a:lnTo>
                          <a:lnTo>
                            <a:pt x="13" y="66"/>
                          </a:lnTo>
                          <a:lnTo>
                            <a:pt x="14" y="65"/>
                          </a:lnTo>
                          <a:lnTo>
                            <a:pt x="14" y="65"/>
                          </a:lnTo>
                          <a:lnTo>
                            <a:pt x="15" y="63"/>
                          </a:lnTo>
                          <a:lnTo>
                            <a:pt x="18" y="63"/>
                          </a:lnTo>
                          <a:lnTo>
                            <a:pt x="18" y="62"/>
                          </a:lnTo>
                          <a:lnTo>
                            <a:pt x="19" y="62"/>
                          </a:lnTo>
                          <a:lnTo>
                            <a:pt x="19" y="61"/>
                          </a:lnTo>
                          <a:lnTo>
                            <a:pt x="22" y="61"/>
                          </a:lnTo>
                          <a:lnTo>
                            <a:pt x="22" y="61"/>
                          </a:lnTo>
                          <a:lnTo>
                            <a:pt x="23" y="61"/>
                          </a:lnTo>
                          <a:lnTo>
                            <a:pt x="25" y="59"/>
                          </a:lnTo>
                          <a:lnTo>
                            <a:pt x="27" y="58"/>
                          </a:lnTo>
                          <a:lnTo>
                            <a:pt x="29" y="57"/>
                          </a:lnTo>
                          <a:lnTo>
                            <a:pt x="30" y="57"/>
                          </a:lnTo>
                          <a:lnTo>
                            <a:pt x="30" y="55"/>
                          </a:lnTo>
                          <a:lnTo>
                            <a:pt x="31" y="55"/>
                          </a:lnTo>
                          <a:lnTo>
                            <a:pt x="35" y="51"/>
                          </a:lnTo>
                          <a:lnTo>
                            <a:pt x="38" y="51"/>
                          </a:lnTo>
                          <a:lnTo>
                            <a:pt x="38" y="50"/>
                          </a:lnTo>
                          <a:lnTo>
                            <a:pt x="39" y="50"/>
                          </a:lnTo>
                          <a:lnTo>
                            <a:pt x="42" y="50"/>
                          </a:lnTo>
                          <a:lnTo>
                            <a:pt x="46" y="49"/>
                          </a:lnTo>
                          <a:lnTo>
                            <a:pt x="48" y="49"/>
                          </a:lnTo>
                          <a:lnTo>
                            <a:pt x="51" y="49"/>
                          </a:lnTo>
                          <a:lnTo>
                            <a:pt x="52" y="50"/>
                          </a:lnTo>
                          <a:lnTo>
                            <a:pt x="52" y="51"/>
                          </a:lnTo>
                          <a:lnTo>
                            <a:pt x="57" y="51"/>
                          </a:lnTo>
                          <a:lnTo>
                            <a:pt x="59" y="50"/>
                          </a:lnTo>
                          <a:lnTo>
                            <a:pt x="60" y="49"/>
                          </a:lnTo>
                          <a:lnTo>
                            <a:pt x="60" y="48"/>
                          </a:lnTo>
                          <a:lnTo>
                            <a:pt x="57" y="48"/>
                          </a:lnTo>
                          <a:lnTo>
                            <a:pt x="57" y="46"/>
                          </a:lnTo>
                          <a:lnTo>
                            <a:pt x="60" y="46"/>
                          </a:lnTo>
                          <a:lnTo>
                            <a:pt x="61" y="45"/>
                          </a:lnTo>
                          <a:lnTo>
                            <a:pt x="63" y="45"/>
                          </a:lnTo>
                          <a:lnTo>
                            <a:pt x="64" y="44"/>
                          </a:lnTo>
                          <a:lnTo>
                            <a:pt x="66" y="44"/>
                          </a:lnTo>
                          <a:close/>
                          <a:moveTo>
                            <a:pt x="369" y="44"/>
                          </a:moveTo>
                          <a:lnTo>
                            <a:pt x="369" y="46"/>
                          </a:lnTo>
                          <a:lnTo>
                            <a:pt x="370" y="46"/>
                          </a:lnTo>
                          <a:lnTo>
                            <a:pt x="370" y="45"/>
                          </a:lnTo>
                          <a:lnTo>
                            <a:pt x="370" y="44"/>
                          </a:lnTo>
                          <a:lnTo>
                            <a:pt x="370" y="44"/>
                          </a:lnTo>
                          <a:lnTo>
                            <a:pt x="370" y="44"/>
                          </a:lnTo>
                          <a:lnTo>
                            <a:pt x="369" y="44"/>
                          </a:lnTo>
                          <a:close/>
                          <a:moveTo>
                            <a:pt x="121" y="41"/>
                          </a:moveTo>
                          <a:lnTo>
                            <a:pt x="123" y="42"/>
                          </a:lnTo>
                          <a:lnTo>
                            <a:pt x="124" y="42"/>
                          </a:lnTo>
                          <a:lnTo>
                            <a:pt x="124" y="44"/>
                          </a:lnTo>
                          <a:lnTo>
                            <a:pt x="128" y="44"/>
                          </a:lnTo>
                          <a:lnTo>
                            <a:pt x="128" y="45"/>
                          </a:lnTo>
                          <a:lnTo>
                            <a:pt x="127" y="48"/>
                          </a:lnTo>
                          <a:lnTo>
                            <a:pt x="125" y="49"/>
                          </a:lnTo>
                          <a:lnTo>
                            <a:pt x="125" y="49"/>
                          </a:lnTo>
                          <a:lnTo>
                            <a:pt x="121" y="49"/>
                          </a:lnTo>
                          <a:lnTo>
                            <a:pt x="119" y="50"/>
                          </a:lnTo>
                          <a:lnTo>
                            <a:pt x="120" y="50"/>
                          </a:lnTo>
                          <a:lnTo>
                            <a:pt x="120" y="50"/>
                          </a:lnTo>
                          <a:lnTo>
                            <a:pt x="120" y="51"/>
                          </a:lnTo>
                          <a:lnTo>
                            <a:pt x="121" y="51"/>
                          </a:lnTo>
                          <a:lnTo>
                            <a:pt x="123" y="53"/>
                          </a:lnTo>
                          <a:lnTo>
                            <a:pt x="123" y="54"/>
                          </a:lnTo>
                          <a:lnTo>
                            <a:pt x="123" y="57"/>
                          </a:lnTo>
                          <a:lnTo>
                            <a:pt x="119" y="59"/>
                          </a:lnTo>
                          <a:lnTo>
                            <a:pt x="119" y="59"/>
                          </a:lnTo>
                          <a:lnTo>
                            <a:pt x="118" y="59"/>
                          </a:lnTo>
                          <a:lnTo>
                            <a:pt x="116" y="59"/>
                          </a:lnTo>
                          <a:lnTo>
                            <a:pt x="115" y="59"/>
                          </a:lnTo>
                          <a:lnTo>
                            <a:pt x="114" y="61"/>
                          </a:lnTo>
                          <a:lnTo>
                            <a:pt x="112" y="62"/>
                          </a:lnTo>
                          <a:lnTo>
                            <a:pt x="106" y="63"/>
                          </a:lnTo>
                          <a:lnTo>
                            <a:pt x="106" y="63"/>
                          </a:lnTo>
                          <a:lnTo>
                            <a:pt x="104" y="63"/>
                          </a:lnTo>
                          <a:lnTo>
                            <a:pt x="104" y="62"/>
                          </a:lnTo>
                          <a:lnTo>
                            <a:pt x="101" y="62"/>
                          </a:lnTo>
                          <a:lnTo>
                            <a:pt x="101" y="61"/>
                          </a:lnTo>
                          <a:lnTo>
                            <a:pt x="99" y="59"/>
                          </a:lnTo>
                          <a:lnTo>
                            <a:pt x="98" y="59"/>
                          </a:lnTo>
                          <a:lnTo>
                            <a:pt x="97" y="59"/>
                          </a:lnTo>
                          <a:lnTo>
                            <a:pt x="95" y="55"/>
                          </a:lnTo>
                          <a:lnTo>
                            <a:pt x="95" y="53"/>
                          </a:lnTo>
                          <a:lnTo>
                            <a:pt x="97" y="49"/>
                          </a:lnTo>
                          <a:lnTo>
                            <a:pt x="99" y="49"/>
                          </a:lnTo>
                          <a:lnTo>
                            <a:pt x="102" y="48"/>
                          </a:lnTo>
                          <a:lnTo>
                            <a:pt x="104" y="48"/>
                          </a:lnTo>
                          <a:lnTo>
                            <a:pt x="106" y="48"/>
                          </a:lnTo>
                          <a:lnTo>
                            <a:pt x="106" y="46"/>
                          </a:lnTo>
                          <a:lnTo>
                            <a:pt x="107" y="46"/>
                          </a:lnTo>
                          <a:lnTo>
                            <a:pt x="107" y="45"/>
                          </a:lnTo>
                          <a:lnTo>
                            <a:pt x="112" y="45"/>
                          </a:lnTo>
                          <a:lnTo>
                            <a:pt x="112" y="44"/>
                          </a:lnTo>
                          <a:lnTo>
                            <a:pt x="114" y="44"/>
                          </a:lnTo>
                          <a:lnTo>
                            <a:pt x="114" y="44"/>
                          </a:lnTo>
                          <a:lnTo>
                            <a:pt x="118" y="44"/>
                          </a:lnTo>
                          <a:lnTo>
                            <a:pt x="119" y="42"/>
                          </a:lnTo>
                          <a:lnTo>
                            <a:pt x="120" y="42"/>
                          </a:lnTo>
                          <a:lnTo>
                            <a:pt x="120" y="42"/>
                          </a:lnTo>
                          <a:lnTo>
                            <a:pt x="121" y="41"/>
                          </a:lnTo>
                          <a:close/>
                          <a:moveTo>
                            <a:pt x="82" y="40"/>
                          </a:moveTo>
                          <a:lnTo>
                            <a:pt x="85" y="40"/>
                          </a:lnTo>
                          <a:lnTo>
                            <a:pt x="86" y="42"/>
                          </a:lnTo>
                          <a:lnTo>
                            <a:pt x="87" y="45"/>
                          </a:lnTo>
                          <a:lnTo>
                            <a:pt x="87" y="46"/>
                          </a:lnTo>
                          <a:lnTo>
                            <a:pt x="86" y="48"/>
                          </a:lnTo>
                          <a:lnTo>
                            <a:pt x="86" y="48"/>
                          </a:lnTo>
                          <a:lnTo>
                            <a:pt x="86" y="49"/>
                          </a:lnTo>
                          <a:lnTo>
                            <a:pt x="85" y="50"/>
                          </a:lnTo>
                          <a:lnTo>
                            <a:pt x="83" y="50"/>
                          </a:lnTo>
                          <a:lnTo>
                            <a:pt x="82" y="50"/>
                          </a:lnTo>
                          <a:lnTo>
                            <a:pt x="82" y="49"/>
                          </a:lnTo>
                          <a:lnTo>
                            <a:pt x="78" y="49"/>
                          </a:lnTo>
                          <a:lnTo>
                            <a:pt x="78" y="48"/>
                          </a:lnTo>
                          <a:lnTo>
                            <a:pt x="77" y="46"/>
                          </a:lnTo>
                          <a:lnTo>
                            <a:pt x="77" y="45"/>
                          </a:lnTo>
                          <a:lnTo>
                            <a:pt x="76" y="42"/>
                          </a:lnTo>
                          <a:lnTo>
                            <a:pt x="77" y="41"/>
                          </a:lnTo>
                          <a:lnTo>
                            <a:pt x="78" y="41"/>
                          </a:lnTo>
                          <a:lnTo>
                            <a:pt x="82" y="41"/>
                          </a:lnTo>
                          <a:lnTo>
                            <a:pt x="82" y="40"/>
                          </a:lnTo>
                          <a:close/>
                          <a:moveTo>
                            <a:pt x="1353" y="38"/>
                          </a:moveTo>
                          <a:lnTo>
                            <a:pt x="1353" y="40"/>
                          </a:lnTo>
                          <a:lnTo>
                            <a:pt x="1355" y="41"/>
                          </a:lnTo>
                          <a:lnTo>
                            <a:pt x="1356" y="42"/>
                          </a:lnTo>
                          <a:lnTo>
                            <a:pt x="1352" y="42"/>
                          </a:lnTo>
                          <a:lnTo>
                            <a:pt x="1351" y="40"/>
                          </a:lnTo>
                          <a:lnTo>
                            <a:pt x="1351" y="38"/>
                          </a:lnTo>
                          <a:lnTo>
                            <a:pt x="1353" y="38"/>
                          </a:lnTo>
                          <a:close/>
                          <a:moveTo>
                            <a:pt x="303" y="38"/>
                          </a:moveTo>
                          <a:lnTo>
                            <a:pt x="303" y="40"/>
                          </a:lnTo>
                          <a:lnTo>
                            <a:pt x="305" y="40"/>
                          </a:lnTo>
                          <a:lnTo>
                            <a:pt x="305" y="38"/>
                          </a:lnTo>
                          <a:lnTo>
                            <a:pt x="303" y="38"/>
                          </a:lnTo>
                          <a:close/>
                          <a:moveTo>
                            <a:pt x="104" y="33"/>
                          </a:moveTo>
                          <a:lnTo>
                            <a:pt x="107" y="34"/>
                          </a:lnTo>
                          <a:lnTo>
                            <a:pt x="107" y="34"/>
                          </a:lnTo>
                          <a:lnTo>
                            <a:pt x="111" y="34"/>
                          </a:lnTo>
                          <a:lnTo>
                            <a:pt x="112" y="36"/>
                          </a:lnTo>
                          <a:lnTo>
                            <a:pt x="112" y="38"/>
                          </a:lnTo>
                          <a:lnTo>
                            <a:pt x="112" y="38"/>
                          </a:lnTo>
                          <a:lnTo>
                            <a:pt x="111" y="38"/>
                          </a:lnTo>
                          <a:lnTo>
                            <a:pt x="110" y="40"/>
                          </a:lnTo>
                          <a:lnTo>
                            <a:pt x="110" y="40"/>
                          </a:lnTo>
                          <a:lnTo>
                            <a:pt x="110" y="42"/>
                          </a:lnTo>
                          <a:lnTo>
                            <a:pt x="104" y="41"/>
                          </a:lnTo>
                          <a:lnTo>
                            <a:pt x="104" y="38"/>
                          </a:lnTo>
                          <a:lnTo>
                            <a:pt x="99" y="38"/>
                          </a:lnTo>
                          <a:lnTo>
                            <a:pt x="99" y="40"/>
                          </a:lnTo>
                          <a:lnTo>
                            <a:pt x="99" y="40"/>
                          </a:lnTo>
                          <a:lnTo>
                            <a:pt x="98" y="38"/>
                          </a:lnTo>
                          <a:lnTo>
                            <a:pt x="97" y="38"/>
                          </a:lnTo>
                          <a:lnTo>
                            <a:pt x="97" y="38"/>
                          </a:lnTo>
                          <a:lnTo>
                            <a:pt x="97" y="40"/>
                          </a:lnTo>
                          <a:lnTo>
                            <a:pt x="93" y="40"/>
                          </a:lnTo>
                          <a:lnTo>
                            <a:pt x="93" y="40"/>
                          </a:lnTo>
                          <a:lnTo>
                            <a:pt x="91" y="38"/>
                          </a:lnTo>
                          <a:lnTo>
                            <a:pt x="93" y="37"/>
                          </a:lnTo>
                          <a:lnTo>
                            <a:pt x="94" y="36"/>
                          </a:lnTo>
                          <a:lnTo>
                            <a:pt x="95" y="34"/>
                          </a:lnTo>
                          <a:lnTo>
                            <a:pt x="97" y="34"/>
                          </a:lnTo>
                          <a:lnTo>
                            <a:pt x="99" y="34"/>
                          </a:lnTo>
                          <a:lnTo>
                            <a:pt x="101" y="34"/>
                          </a:lnTo>
                          <a:lnTo>
                            <a:pt x="102" y="33"/>
                          </a:lnTo>
                          <a:lnTo>
                            <a:pt x="104" y="33"/>
                          </a:lnTo>
                          <a:close/>
                          <a:moveTo>
                            <a:pt x="1370" y="33"/>
                          </a:moveTo>
                          <a:lnTo>
                            <a:pt x="1372" y="33"/>
                          </a:lnTo>
                          <a:lnTo>
                            <a:pt x="1374" y="34"/>
                          </a:lnTo>
                          <a:lnTo>
                            <a:pt x="1374" y="36"/>
                          </a:lnTo>
                          <a:lnTo>
                            <a:pt x="1378" y="36"/>
                          </a:lnTo>
                          <a:lnTo>
                            <a:pt x="1378" y="37"/>
                          </a:lnTo>
                          <a:lnTo>
                            <a:pt x="1374" y="37"/>
                          </a:lnTo>
                          <a:lnTo>
                            <a:pt x="1374" y="37"/>
                          </a:lnTo>
                          <a:lnTo>
                            <a:pt x="1373" y="37"/>
                          </a:lnTo>
                          <a:lnTo>
                            <a:pt x="1373" y="36"/>
                          </a:lnTo>
                          <a:lnTo>
                            <a:pt x="1370" y="36"/>
                          </a:lnTo>
                          <a:lnTo>
                            <a:pt x="1368" y="36"/>
                          </a:lnTo>
                          <a:lnTo>
                            <a:pt x="1365" y="37"/>
                          </a:lnTo>
                          <a:lnTo>
                            <a:pt x="1365" y="34"/>
                          </a:lnTo>
                          <a:lnTo>
                            <a:pt x="1365" y="34"/>
                          </a:lnTo>
                          <a:lnTo>
                            <a:pt x="1366" y="34"/>
                          </a:lnTo>
                          <a:lnTo>
                            <a:pt x="1366" y="34"/>
                          </a:lnTo>
                          <a:lnTo>
                            <a:pt x="1366" y="34"/>
                          </a:lnTo>
                          <a:lnTo>
                            <a:pt x="1368" y="33"/>
                          </a:lnTo>
                          <a:lnTo>
                            <a:pt x="1370" y="33"/>
                          </a:lnTo>
                          <a:close/>
                          <a:moveTo>
                            <a:pt x="1212" y="29"/>
                          </a:moveTo>
                          <a:lnTo>
                            <a:pt x="1213" y="29"/>
                          </a:lnTo>
                          <a:lnTo>
                            <a:pt x="1213" y="32"/>
                          </a:lnTo>
                          <a:lnTo>
                            <a:pt x="1213" y="34"/>
                          </a:lnTo>
                          <a:lnTo>
                            <a:pt x="1215" y="34"/>
                          </a:lnTo>
                          <a:lnTo>
                            <a:pt x="1216" y="37"/>
                          </a:lnTo>
                          <a:lnTo>
                            <a:pt x="1217" y="40"/>
                          </a:lnTo>
                          <a:lnTo>
                            <a:pt x="1218" y="41"/>
                          </a:lnTo>
                          <a:lnTo>
                            <a:pt x="1217" y="41"/>
                          </a:lnTo>
                          <a:lnTo>
                            <a:pt x="1217" y="41"/>
                          </a:lnTo>
                          <a:lnTo>
                            <a:pt x="1215" y="41"/>
                          </a:lnTo>
                          <a:lnTo>
                            <a:pt x="1215" y="38"/>
                          </a:lnTo>
                          <a:lnTo>
                            <a:pt x="1215" y="38"/>
                          </a:lnTo>
                          <a:lnTo>
                            <a:pt x="1213" y="38"/>
                          </a:lnTo>
                          <a:lnTo>
                            <a:pt x="1213" y="37"/>
                          </a:lnTo>
                          <a:lnTo>
                            <a:pt x="1212" y="36"/>
                          </a:lnTo>
                          <a:lnTo>
                            <a:pt x="1212" y="29"/>
                          </a:lnTo>
                          <a:close/>
                          <a:moveTo>
                            <a:pt x="125" y="29"/>
                          </a:moveTo>
                          <a:lnTo>
                            <a:pt x="128" y="30"/>
                          </a:lnTo>
                          <a:lnTo>
                            <a:pt x="129" y="32"/>
                          </a:lnTo>
                          <a:lnTo>
                            <a:pt x="132" y="32"/>
                          </a:lnTo>
                          <a:lnTo>
                            <a:pt x="133" y="33"/>
                          </a:lnTo>
                          <a:lnTo>
                            <a:pt x="133" y="34"/>
                          </a:lnTo>
                          <a:lnTo>
                            <a:pt x="133" y="37"/>
                          </a:lnTo>
                          <a:lnTo>
                            <a:pt x="132" y="37"/>
                          </a:lnTo>
                          <a:lnTo>
                            <a:pt x="132" y="38"/>
                          </a:lnTo>
                          <a:lnTo>
                            <a:pt x="132" y="38"/>
                          </a:lnTo>
                          <a:lnTo>
                            <a:pt x="132" y="40"/>
                          </a:lnTo>
                          <a:lnTo>
                            <a:pt x="127" y="40"/>
                          </a:lnTo>
                          <a:lnTo>
                            <a:pt x="127" y="40"/>
                          </a:lnTo>
                          <a:lnTo>
                            <a:pt x="125" y="40"/>
                          </a:lnTo>
                          <a:lnTo>
                            <a:pt x="125" y="41"/>
                          </a:lnTo>
                          <a:lnTo>
                            <a:pt x="125" y="41"/>
                          </a:lnTo>
                          <a:lnTo>
                            <a:pt x="124" y="40"/>
                          </a:lnTo>
                          <a:lnTo>
                            <a:pt x="124" y="40"/>
                          </a:lnTo>
                          <a:lnTo>
                            <a:pt x="119" y="40"/>
                          </a:lnTo>
                          <a:lnTo>
                            <a:pt x="119" y="40"/>
                          </a:lnTo>
                          <a:lnTo>
                            <a:pt x="116" y="40"/>
                          </a:lnTo>
                          <a:lnTo>
                            <a:pt x="116" y="38"/>
                          </a:lnTo>
                          <a:lnTo>
                            <a:pt x="115" y="38"/>
                          </a:lnTo>
                          <a:lnTo>
                            <a:pt x="115" y="38"/>
                          </a:lnTo>
                          <a:lnTo>
                            <a:pt x="114" y="38"/>
                          </a:lnTo>
                          <a:lnTo>
                            <a:pt x="114" y="37"/>
                          </a:lnTo>
                          <a:lnTo>
                            <a:pt x="114" y="37"/>
                          </a:lnTo>
                          <a:lnTo>
                            <a:pt x="115" y="36"/>
                          </a:lnTo>
                          <a:lnTo>
                            <a:pt x="114" y="36"/>
                          </a:lnTo>
                          <a:lnTo>
                            <a:pt x="115" y="34"/>
                          </a:lnTo>
                          <a:lnTo>
                            <a:pt x="115" y="34"/>
                          </a:lnTo>
                          <a:lnTo>
                            <a:pt x="116" y="33"/>
                          </a:lnTo>
                          <a:lnTo>
                            <a:pt x="118" y="33"/>
                          </a:lnTo>
                          <a:lnTo>
                            <a:pt x="119" y="32"/>
                          </a:lnTo>
                          <a:lnTo>
                            <a:pt x="121" y="30"/>
                          </a:lnTo>
                          <a:lnTo>
                            <a:pt x="121" y="30"/>
                          </a:lnTo>
                          <a:lnTo>
                            <a:pt x="123" y="30"/>
                          </a:lnTo>
                          <a:lnTo>
                            <a:pt x="124" y="30"/>
                          </a:lnTo>
                          <a:lnTo>
                            <a:pt x="125" y="29"/>
                          </a:lnTo>
                          <a:close/>
                          <a:moveTo>
                            <a:pt x="340" y="29"/>
                          </a:moveTo>
                          <a:lnTo>
                            <a:pt x="340" y="29"/>
                          </a:lnTo>
                          <a:lnTo>
                            <a:pt x="340" y="29"/>
                          </a:lnTo>
                          <a:lnTo>
                            <a:pt x="340" y="29"/>
                          </a:lnTo>
                          <a:lnTo>
                            <a:pt x="340" y="29"/>
                          </a:lnTo>
                          <a:lnTo>
                            <a:pt x="340" y="29"/>
                          </a:lnTo>
                          <a:lnTo>
                            <a:pt x="340" y="29"/>
                          </a:lnTo>
                          <a:lnTo>
                            <a:pt x="340" y="30"/>
                          </a:lnTo>
                          <a:lnTo>
                            <a:pt x="340" y="30"/>
                          </a:lnTo>
                          <a:lnTo>
                            <a:pt x="339" y="30"/>
                          </a:lnTo>
                          <a:lnTo>
                            <a:pt x="336" y="32"/>
                          </a:lnTo>
                          <a:lnTo>
                            <a:pt x="337" y="30"/>
                          </a:lnTo>
                          <a:lnTo>
                            <a:pt x="337" y="29"/>
                          </a:lnTo>
                          <a:lnTo>
                            <a:pt x="340" y="29"/>
                          </a:lnTo>
                          <a:close/>
                          <a:moveTo>
                            <a:pt x="234" y="29"/>
                          </a:moveTo>
                          <a:lnTo>
                            <a:pt x="235" y="30"/>
                          </a:lnTo>
                          <a:lnTo>
                            <a:pt x="239" y="33"/>
                          </a:lnTo>
                          <a:lnTo>
                            <a:pt x="242" y="34"/>
                          </a:lnTo>
                          <a:lnTo>
                            <a:pt x="245" y="34"/>
                          </a:lnTo>
                          <a:lnTo>
                            <a:pt x="247" y="34"/>
                          </a:lnTo>
                          <a:lnTo>
                            <a:pt x="250" y="36"/>
                          </a:lnTo>
                          <a:lnTo>
                            <a:pt x="250" y="38"/>
                          </a:lnTo>
                          <a:lnTo>
                            <a:pt x="254" y="37"/>
                          </a:lnTo>
                          <a:lnTo>
                            <a:pt x="255" y="38"/>
                          </a:lnTo>
                          <a:lnTo>
                            <a:pt x="256" y="38"/>
                          </a:lnTo>
                          <a:lnTo>
                            <a:pt x="258" y="40"/>
                          </a:lnTo>
                          <a:lnTo>
                            <a:pt x="259" y="41"/>
                          </a:lnTo>
                          <a:lnTo>
                            <a:pt x="259" y="42"/>
                          </a:lnTo>
                          <a:lnTo>
                            <a:pt x="259" y="42"/>
                          </a:lnTo>
                          <a:lnTo>
                            <a:pt x="258" y="44"/>
                          </a:lnTo>
                          <a:lnTo>
                            <a:pt x="259" y="44"/>
                          </a:lnTo>
                          <a:lnTo>
                            <a:pt x="259" y="44"/>
                          </a:lnTo>
                          <a:lnTo>
                            <a:pt x="260" y="45"/>
                          </a:lnTo>
                          <a:lnTo>
                            <a:pt x="260" y="46"/>
                          </a:lnTo>
                          <a:lnTo>
                            <a:pt x="260" y="46"/>
                          </a:lnTo>
                          <a:lnTo>
                            <a:pt x="260" y="49"/>
                          </a:lnTo>
                          <a:lnTo>
                            <a:pt x="260" y="49"/>
                          </a:lnTo>
                          <a:lnTo>
                            <a:pt x="260" y="49"/>
                          </a:lnTo>
                          <a:lnTo>
                            <a:pt x="258" y="49"/>
                          </a:lnTo>
                          <a:lnTo>
                            <a:pt x="255" y="48"/>
                          </a:lnTo>
                          <a:lnTo>
                            <a:pt x="254" y="49"/>
                          </a:lnTo>
                          <a:lnTo>
                            <a:pt x="254" y="49"/>
                          </a:lnTo>
                          <a:lnTo>
                            <a:pt x="252" y="49"/>
                          </a:lnTo>
                          <a:lnTo>
                            <a:pt x="252" y="50"/>
                          </a:lnTo>
                          <a:lnTo>
                            <a:pt x="248" y="50"/>
                          </a:lnTo>
                          <a:lnTo>
                            <a:pt x="248" y="51"/>
                          </a:lnTo>
                          <a:lnTo>
                            <a:pt x="247" y="51"/>
                          </a:lnTo>
                          <a:lnTo>
                            <a:pt x="246" y="53"/>
                          </a:lnTo>
                          <a:lnTo>
                            <a:pt x="245" y="53"/>
                          </a:lnTo>
                          <a:lnTo>
                            <a:pt x="245" y="53"/>
                          </a:lnTo>
                          <a:lnTo>
                            <a:pt x="243" y="51"/>
                          </a:lnTo>
                          <a:lnTo>
                            <a:pt x="243" y="51"/>
                          </a:lnTo>
                          <a:lnTo>
                            <a:pt x="245" y="51"/>
                          </a:lnTo>
                          <a:lnTo>
                            <a:pt x="245" y="50"/>
                          </a:lnTo>
                          <a:lnTo>
                            <a:pt x="242" y="50"/>
                          </a:lnTo>
                          <a:lnTo>
                            <a:pt x="238" y="45"/>
                          </a:lnTo>
                          <a:lnTo>
                            <a:pt x="237" y="45"/>
                          </a:lnTo>
                          <a:lnTo>
                            <a:pt x="237" y="44"/>
                          </a:lnTo>
                          <a:lnTo>
                            <a:pt x="238" y="44"/>
                          </a:lnTo>
                          <a:lnTo>
                            <a:pt x="238" y="44"/>
                          </a:lnTo>
                          <a:lnTo>
                            <a:pt x="241" y="44"/>
                          </a:lnTo>
                          <a:lnTo>
                            <a:pt x="241" y="42"/>
                          </a:lnTo>
                          <a:lnTo>
                            <a:pt x="239" y="41"/>
                          </a:lnTo>
                          <a:lnTo>
                            <a:pt x="238" y="41"/>
                          </a:lnTo>
                          <a:lnTo>
                            <a:pt x="237" y="41"/>
                          </a:lnTo>
                          <a:lnTo>
                            <a:pt x="235" y="41"/>
                          </a:lnTo>
                          <a:lnTo>
                            <a:pt x="234" y="41"/>
                          </a:lnTo>
                          <a:lnTo>
                            <a:pt x="234" y="41"/>
                          </a:lnTo>
                          <a:lnTo>
                            <a:pt x="233" y="41"/>
                          </a:lnTo>
                          <a:lnTo>
                            <a:pt x="233" y="40"/>
                          </a:lnTo>
                          <a:lnTo>
                            <a:pt x="230" y="40"/>
                          </a:lnTo>
                          <a:lnTo>
                            <a:pt x="230" y="37"/>
                          </a:lnTo>
                          <a:lnTo>
                            <a:pt x="231" y="37"/>
                          </a:lnTo>
                          <a:lnTo>
                            <a:pt x="230" y="37"/>
                          </a:lnTo>
                          <a:lnTo>
                            <a:pt x="230" y="37"/>
                          </a:lnTo>
                          <a:lnTo>
                            <a:pt x="230" y="37"/>
                          </a:lnTo>
                          <a:lnTo>
                            <a:pt x="230" y="37"/>
                          </a:lnTo>
                          <a:lnTo>
                            <a:pt x="231" y="30"/>
                          </a:lnTo>
                          <a:lnTo>
                            <a:pt x="231" y="29"/>
                          </a:lnTo>
                          <a:lnTo>
                            <a:pt x="233" y="29"/>
                          </a:lnTo>
                          <a:lnTo>
                            <a:pt x="234" y="29"/>
                          </a:lnTo>
                          <a:close/>
                          <a:moveTo>
                            <a:pt x="165" y="23"/>
                          </a:moveTo>
                          <a:lnTo>
                            <a:pt x="165" y="23"/>
                          </a:lnTo>
                          <a:lnTo>
                            <a:pt x="165" y="24"/>
                          </a:lnTo>
                          <a:lnTo>
                            <a:pt x="166" y="24"/>
                          </a:lnTo>
                          <a:lnTo>
                            <a:pt x="169" y="24"/>
                          </a:lnTo>
                          <a:lnTo>
                            <a:pt x="169" y="25"/>
                          </a:lnTo>
                          <a:lnTo>
                            <a:pt x="173" y="25"/>
                          </a:lnTo>
                          <a:lnTo>
                            <a:pt x="173" y="25"/>
                          </a:lnTo>
                          <a:lnTo>
                            <a:pt x="174" y="25"/>
                          </a:lnTo>
                          <a:lnTo>
                            <a:pt x="174" y="25"/>
                          </a:lnTo>
                          <a:lnTo>
                            <a:pt x="174" y="25"/>
                          </a:lnTo>
                          <a:lnTo>
                            <a:pt x="174" y="25"/>
                          </a:lnTo>
                          <a:lnTo>
                            <a:pt x="174" y="27"/>
                          </a:lnTo>
                          <a:lnTo>
                            <a:pt x="174" y="27"/>
                          </a:lnTo>
                          <a:lnTo>
                            <a:pt x="175" y="28"/>
                          </a:lnTo>
                          <a:lnTo>
                            <a:pt x="175" y="29"/>
                          </a:lnTo>
                          <a:lnTo>
                            <a:pt x="176" y="30"/>
                          </a:lnTo>
                          <a:lnTo>
                            <a:pt x="178" y="30"/>
                          </a:lnTo>
                          <a:lnTo>
                            <a:pt x="179" y="30"/>
                          </a:lnTo>
                          <a:lnTo>
                            <a:pt x="179" y="30"/>
                          </a:lnTo>
                          <a:lnTo>
                            <a:pt x="179" y="30"/>
                          </a:lnTo>
                          <a:lnTo>
                            <a:pt x="179" y="30"/>
                          </a:lnTo>
                          <a:lnTo>
                            <a:pt x="179" y="28"/>
                          </a:lnTo>
                          <a:lnTo>
                            <a:pt x="180" y="25"/>
                          </a:lnTo>
                          <a:lnTo>
                            <a:pt x="180" y="25"/>
                          </a:lnTo>
                          <a:lnTo>
                            <a:pt x="182" y="25"/>
                          </a:lnTo>
                          <a:lnTo>
                            <a:pt x="187" y="28"/>
                          </a:lnTo>
                          <a:lnTo>
                            <a:pt x="187" y="29"/>
                          </a:lnTo>
                          <a:lnTo>
                            <a:pt x="188" y="29"/>
                          </a:lnTo>
                          <a:lnTo>
                            <a:pt x="188" y="30"/>
                          </a:lnTo>
                          <a:lnTo>
                            <a:pt x="188" y="30"/>
                          </a:lnTo>
                          <a:lnTo>
                            <a:pt x="190" y="30"/>
                          </a:lnTo>
                          <a:lnTo>
                            <a:pt x="191" y="30"/>
                          </a:lnTo>
                          <a:lnTo>
                            <a:pt x="192" y="29"/>
                          </a:lnTo>
                          <a:lnTo>
                            <a:pt x="192" y="29"/>
                          </a:lnTo>
                          <a:lnTo>
                            <a:pt x="193" y="28"/>
                          </a:lnTo>
                          <a:lnTo>
                            <a:pt x="196" y="29"/>
                          </a:lnTo>
                          <a:lnTo>
                            <a:pt x="197" y="29"/>
                          </a:lnTo>
                          <a:lnTo>
                            <a:pt x="199" y="32"/>
                          </a:lnTo>
                          <a:lnTo>
                            <a:pt x="201" y="30"/>
                          </a:lnTo>
                          <a:lnTo>
                            <a:pt x="204" y="32"/>
                          </a:lnTo>
                          <a:lnTo>
                            <a:pt x="205" y="33"/>
                          </a:lnTo>
                          <a:lnTo>
                            <a:pt x="207" y="34"/>
                          </a:lnTo>
                          <a:lnTo>
                            <a:pt x="208" y="37"/>
                          </a:lnTo>
                          <a:lnTo>
                            <a:pt x="209" y="37"/>
                          </a:lnTo>
                          <a:lnTo>
                            <a:pt x="209" y="36"/>
                          </a:lnTo>
                          <a:lnTo>
                            <a:pt x="218" y="37"/>
                          </a:lnTo>
                          <a:lnTo>
                            <a:pt x="220" y="40"/>
                          </a:lnTo>
                          <a:lnTo>
                            <a:pt x="221" y="40"/>
                          </a:lnTo>
                          <a:lnTo>
                            <a:pt x="221" y="41"/>
                          </a:lnTo>
                          <a:lnTo>
                            <a:pt x="221" y="41"/>
                          </a:lnTo>
                          <a:lnTo>
                            <a:pt x="221" y="42"/>
                          </a:lnTo>
                          <a:lnTo>
                            <a:pt x="222" y="44"/>
                          </a:lnTo>
                          <a:lnTo>
                            <a:pt x="222" y="45"/>
                          </a:lnTo>
                          <a:lnTo>
                            <a:pt x="224" y="45"/>
                          </a:lnTo>
                          <a:lnTo>
                            <a:pt x="224" y="48"/>
                          </a:lnTo>
                          <a:lnTo>
                            <a:pt x="224" y="49"/>
                          </a:lnTo>
                          <a:lnTo>
                            <a:pt x="222" y="51"/>
                          </a:lnTo>
                          <a:lnTo>
                            <a:pt x="221" y="51"/>
                          </a:lnTo>
                          <a:lnTo>
                            <a:pt x="221" y="53"/>
                          </a:lnTo>
                          <a:lnTo>
                            <a:pt x="216" y="53"/>
                          </a:lnTo>
                          <a:lnTo>
                            <a:pt x="214" y="51"/>
                          </a:lnTo>
                          <a:lnTo>
                            <a:pt x="213" y="50"/>
                          </a:lnTo>
                          <a:lnTo>
                            <a:pt x="213" y="49"/>
                          </a:lnTo>
                          <a:lnTo>
                            <a:pt x="212" y="48"/>
                          </a:lnTo>
                          <a:lnTo>
                            <a:pt x="209" y="48"/>
                          </a:lnTo>
                          <a:lnTo>
                            <a:pt x="208" y="46"/>
                          </a:lnTo>
                          <a:lnTo>
                            <a:pt x="207" y="45"/>
                          </a:lnTo>
                          <a:lnTo>
                            <a:pt x="205" y="45"/>
                          </a:lnTo>
                          <a:lnTo>
                            <a:pt x="204" y="42"/>
                          </a:lnTo>
                          <a:lnTo>
                            <a:pt x="201" y="42"/>
                          </a:lnTo>
                          <a:lnTo>
                            <a:pt x="201" y="42"/>
                          </a:lnTo>
                          <a:lnTo>
                            <a:pt x="200" y="42"/>
                          </a:lnTo>
                          <a:lnTo>
                            <a:pt x="200" y="41"/>
                          </a:lnTo>
                          <a:lnTo>
                            <a:pt x="199" y="41"/>
                          </a:lnTo>
                          <a:lnTo>
                            <a:pt x="197" y="40"/>
                          </a:lnTo>
                          <a:lnTo>
                            <a:pt x="196" y="40"/>
                          </a:lnTo>
                          <a:lnTo>
                            <a:pt x="196" y="38"/>
                          </a:lnTo>
                          <a:lnTo>
                            <a:pt x="191" y="38"/>
                          </a:lnTo>
                          <a:lnTo>
                            <a:pt x="190" y="37"/>
                          </a:lnTo>
                          <a:lnTo>
                            <a:pt x="188" y="37"/>
                          </a:lnTo>
                          <a:lnTo>
                            <a:pt x="187" y="40"/>
                          </a:lnTo>
                          <a:lnTo>
                            <a:pt x="186" y="40"/>
                          </a:lnTo>
                          <a:lnTo>
                            <a:pt x="186" y="40"/>
                          </a:lnTo>
                          <a:lnTo>
                            <a:pt x="186" y="38"/>
                          </a:lnTo>
                          <a:lnTo>
                            <a:pt x="184" y="38"/>
                          </a:lnTo>
                          <a:lnTo>
                            <a:pt x="184" y="38"/>
                          </a:lnTo>
                          <a:lnTo>
                            <a:pt x="175" y="40"/>
                          </a:lnTo>
                          <a:lnTo>
                            <a:pt x="174" y="42"/>
                          </a:lnTo>
                          <a:lnTo>
                            <a:pt x="173" y="42"/>
                          </a:lnTo>
                          <a:lnTo>
                            <a:pt x="171" y="42"/>
                          </a:lnTo>
                          <a:lnTo>
                            <a:pt x="170" y="42"/>
                          </a:lnTo>
                          <a:lnTo>
                            <a:pt x="169" y="40"/>
                          </a:lnTo>
                          <a:lnTo>
                            <a:pt x="174" y="40"/>
                          </a:lnTo>
                          <a:lnTo>
                            <a:pt x="174" y="38"/>
                          </a:lnTo>
                          <a:lnTo>
                            <a:pt x="174" y="38"/>
                          </a:lnTo>
                          <a:lnTo>
                            <a:pt x="174" y="38"/>
                          </a:lnTo>
                          <a:lnTo>
                            <a:pt x="171" y="38"/>
                          </a:lnTo>
                          <a:lnTo>
                            <a:pt x="171" y="37"/>
                          </a:lnTo>
                          <a:lnTo>
                            <a:pt x="174" y="36"/>
                          </a:lnTo>
                          <a:lnTo>
                            <a:pt x="174" y="36"/>
                          </a:lnTo>
                          <a:lnTo>
                            <a:pt x="173" y="36"/>
                          </a:lnTo>
                          <a:lnTo>
                            <a:pt x="173" y="34"/>
                          </a:lnTo>
                          <a:lnTo>
                            <a:pt x="171" y="34"/>
                          </a:lnTo>
                          <a:lnTo>
                            <a:pt x="171" y="36"/>
                          </a:lnTo>
                          <a:lnTo>
                            <a:pt x="169" y="36"/>
                          </a:lnTo>
                          <a:lnTo>
                            <a:pt x="169" y="32"/>
                          </a:lnTo>
                          <a:lnTo>
                            <a:pt x="169" y="32"/>
                          </a:lnTo>
                          <a:lnTo>
                            <a:pt x="169" y="32"/>
                          </a:lnTo>
                          <a:lnTo>
                            <a:pt x="167" y="32"/>
                          </a:lnTo>
                          <a:lnTo>
                            <a:pt x="167" y="32"/>
                          </a:lnTo>
                          <a:lnTo>
                            <a:pt x="167" y="32"/>
                          </a:lnTo>
                          <a:lnTo>
                            <a:pt x="166" y="32"/>
                          </a:lnTo>
                          <a:lnTo>
                            <a:pt x="166" y="33"/>
                          </a:lnTo>
                          <a:lnTo>
                            <a:pt x="166" y="33"/>
                          </a:lnTo>
                          <a:lnTo>
                            <a:pt x="165" y="33"/>
                          </a:lnTo>
                          <a:lnTo>
                            <a:pt x="165" y="29"/>
                          </a:lnTo>
                          <a:lnTo>
                            <a:pt x="165" y="29"/>
                          </a:lnTo>
                          <a:lnTo>
                            <a:pt x="163" y="30"/>
                          </a:lnTo>
                          <a:lnTo>
                            <a:pt x="162" y="30"/>
                          </a:lnTo>
                          <a:lnTo>
                            <a:pt x="161" y="30"/>
                          </a:lnTo>
                          <a:lnTo>
                            <a:pt x="161" y="30"/>
                          </a:lnTo>
                          <a:lnTo>
                            <a:pt x="161" y="29"/>
                          </a:lnTo>
                          <a:lnTo>
                            <a:pt x="159" y="27"/>
                          </a:lnTo>
                          <a:lnTo>
                            <a:pt x="161" y="25"/>
                          </a:lnTo>
                          <a:lnTo>
                            <a:pt x="161" y="25"/>
                          </a:lnTo>
                          <a:lnTo>
                            <a:pt x="161" y="25"/>
                          </a:lnTo>
                          <a:lnTo>
                            <a:pt x="162" y="25"/>
                          </a:lnTo>
                          <a:lnTo>
                            <a:pt x="163" y="23"/>
                          </a:lnTo>
                          <a:lnTo>
                            <a:pt x="165" y="23"/>
                          </a:lnTo>
                          <a:close/>
                          <a:moveTo>
                            <a:pt x="440" y="21"/>
                          </a:moveTo>
                          <a:lnTo>
                            <a:pt x="443" y="21"/>
                          </a:lnTo>
                          <a:lnTo>
                            <a:pt x="445" y="23"/>
                          </a:lnTo>
                          <a:lnTo>
                            <a:pt x="446" y="23"/>
                          </a:lnTo>
                          <a:lnTo>
                            <a:pt x="449" y="23"/>
                          </a:lnTo>
                          <a:lnTo>
                            <a:pt x="450" y="23"/>
                          </a:lnTo>
                          <a:lnTo>
                            <a:pt x="450" y="24"/>
                          </a:lnTo>
                          <a:lnTo>
                            <a:pt x="449" y="24"/>
                          </a:lnTo>
                          <a:lnTo>
                            <a:pt x="449" y="25"/>
                          </a:lnTo>
                          <a:lnTo>
                            <a:pt x="449" y="28"/>
                          </a:lnTo>
                          <a:lnTo>
                            <a:pt x="449" y="29"/>
                          </a:lnTo>
                          <a:lnTo>
                            <a:pt x="446" y="28"/>
                          </a:lnTo>
                          <a:lnTo>
                            <a:pt x="446" y="28"/>
                          </a:lnTo>
                          <a:lnTo>
                            <a:pt x="443" y="28"/>
                          </a:lnTo>
                          <a:lnTo>
                            <a:pt x="443" y="27"/>
                          </a:lnTo>
                          <a:lnTo>
                            <a:pt x="442" y="27"/>
                          </a:lnTo>
                          <a:lnTo>
                            <a:pt x="442" y="27"/>
                          </a:lnTo>
                          <a:lnTo>
                            <a:pt x="440" y="27"/>
                          </a:lnTo>
                          <a:lnTo>
                            <a:pt x="440" y="25"/>
                          </a:lnTo>
                          <a:lnTo>
                            <a:pt x="438" y="25"/>
                          </a:lnTo>
                          <a:lnTo>
                            <a:pt x="438" y="25"/>
                          </a:lnTo>
                          <a:lnTo>
                            <a:pt x="438" y="24"/>
                          </a:lnTo>
                          <a:lnTo>
                            <a:pt x="440" y="24"/>
                          </a:lnTo>
                          <a:lnTo>
                            <a:pt x="440" y="23"/>
                          </a:lnTo>
                          <a:lnTo>
                            <a:pt x="440" y="23"/>
                          </a:lnTo>
                          <a:lnTo>
                            <a:pt x="440" y="21"/>
                          </a:lnTo>
                          <a:close/>
                          <a:moveTo>
                            <a:pt x="2017" y="20"/>
                          </a:moveTo>
                          <a:lnTo>
                            <a:pt x="2018" y="20"/>
                          </a:lnTo>
                          <a:lnTo>
                            <a:pt x="2020" y="21"/>
                          </a:lnTo>
                          <a:lnTo>
                            <a:pt x="2020" y="21"/>
                          </a:lnTo>
                          <a:lnTo>
                            <a:pt x="2021" y="23"/>
                          </a:lnTo>
                          <a:lnTo>
                            <a:pt x="2021" y="24"/>
                          </a:lnTo>
                          <a:lnTo>
                            <a:pt x="2020" y="25"/>
                          </a:lnTo>
                          <a:lnTo>
                            <a:pt x="2020" y="27"/>
                          </a:lnTo>
                          <a:lnTo>
                            <a:pt x="2021" y="28"/>
                          </a:lnTo>
                          <a:lnTo>
                            <a:pt x="2024" y="25"/>
                          </a:lnTo>
                          <a:lnTo>
                            <a:pt x="2024" y="25"/>
                          </a:lnTo>
                          <a:lnTo>
                            <a:pt x="2024" y="25"/>
                          </a:lnTo>
                          <a:lnTo>
                            <a:pt x="2025" y="25"/>
                          </a:lnTo>
                          <a:lnTo>
                            <a:pt x="2025" y="25"/>
                          </a:lnTo>
                          <a:lnTo>
                            <a:pt x="2025" y="27"/>
                          </a:lnTo>
                          <a:lnTo>
                            <a:pt x="2027" y="25"/>
                          </a:lnTo>
                          <a:lnTo>
                            <a:pt x="2027" y="28"/>
                          </a:lnTo>
                          <a:lnTo>
                            <a:pt x="2029" y="28"/>
                          </a:lnTo>
                          <a:lnTo>
                            <a:pt x="2029" y="29"/>
                          </a:lnTo>
                          <a:lnTo>
                            <a:pt x="2031" y="29"/>
                          </a:lnTo>
                          <a:lnTo>
                            <a:pt x="2031" y="29"/>
                          </a:lnTo>
                          <a:lnTo>
                            <a:pt x="2034" y="30"/>
                          </a:lnTo>
                          <a:lnTo>
                            <a:pt x="2034" y="30"/>
                          </a:lnTo>
                          <a:lnTo>
                            <a:pt x="2037" y="30"/>
                          </a:lnTo>
                          <a:lnTo>
                            <a:pt x="2042" y="34"/>
                          </a:lnTo>
                          <a:lnTo>
                            <a:pt x="2042" y="36"/>
                          </a:lnTo>
                          <a:lnTo>
                            <a:pt x="2042" y="36"/>
                          </a:lnTo>
                          <a:lnTo>
                            <a:pt x="2042" y="37"/>
                          </a:lnTo>
                          <a:lnTo>
                            <a:pt x="2042" y="40"/>
                          </a:lnTo>
                          <a:lnTo>
                            <a:pt x="2042" y="40"/>
                          </a:lnTo>
                          <a:lnTo>
                            <a:pt x="2041" y="40"/>
                          </a:lnTo>
                          <a:lnTo>
                            <a:pt x="2039" y="41"/>
                          </a:lnTo>
                          <a:lnTo>
                            <a:pt x="2038" y="40"/>
                          </a:lnTo>
                          <a:lnTo>
                            <a:pt x="2037" y="40"/>
                          </a:lnTo>
                          <a:lnTo>
                            <a:pt x="2037" y="40"/>
                          </a:lnTo>
                          <a:lnTo>
                            <a:pt x="2037" y="41"/>
                          </a:lnTo>
                          <a:lnTo>
                            <a:pt x="2035" y="41"/>
                          </a:lnTo>
                          <a:lnTo>
                            <a:pt x="2034" y="42"/>
                          </a:lnTo>
                          <a:lnTo>
                            <a:pt x="2027" y="44"/>
                          </a:lnTo>
                          <a:lnTo>
                            <a:pt x="2027" y="45"/>
                          </a:lnTo>
                          <a:lnTo>
                            <a:pt x="2026" y="45"/>
                          </a:lnTo>
                          <a:lnTo>
                            <a:pt x="2026" y="45"/>
                          </a:lnTo>
                          <a:lnTo>
                            <a:pt x="2024" y="45"/>
                          </a:lnTo>
                          <a:lnTo>
                            <a:pt x="2024" y="44"/>
                          </a:lnTo>
                          <a:lnTo>
                            <a:pt x="2024" y="44"/>
                          </a:lnTo>
                          <a:lnTo>
                            <a:pt x="2022" y="44"/>
                          </a:lnTo>
                          <a:lnTo>
                            <a:pt x="2022" y="45"/>
                          </a:lnTo>
                          <a:lnTo>
                            <a:pt x="2021" y="44"/>
                          </a:lnTo>
                          <a:lnTo>
                            <a:pt x="2021" y="44"/>
                          </a:lnTo>
                          <a:lnTo>
                            <a:pt x="2016" y="44"/>
                          </a:lnTo>
                          <a:lnTo>
                            <a:pt x="2016" y="42"/>
                          </a:lnTo>
                          <a:lnTo>
                            <a:pt x="2014" y="42"/>
                          </a:lnTo>
                          <a:lnTo>
                            <a:pt x="2014" y="42"/>
                          </a:lnTo>
                          <a:lnTo>
                            <a:pt x="2013" y="42"/>
                          </a:lnTo>
                          <a:lnTo>
                            <a:pt x="2013" y="42"/>
                          </a:lnTo>
                          <a:lnTo>
                            <a:pt x="2009" y="46"/>
                          </a:lnTo>
                          <a:lnTo>
                            <a:pt x="2009" y="46"/>
                          </a:lnTo>
                          <a:lnTo>
                            <a:pt x="2005" y="48"/>
                          </a:lnTo>
                          <a:lnTo>
                            <a:pt x="2005" y="49"/>
                          </a:lnTo>
                          <a:lnTo>
                            <a:pt x="2004" y="49"/>
                          </a:lnTo>
                          <a:lnTo>
                            <a:pt x="2004" y="49"/>
                          </a:lnTo>
                          <a:lnTo>
                            <a:pt x="2003" y="49"/>
                          </a:lnTo>
                          <a:lnTo>
                            <a:pt x="2003" y="49"/>
                          </a:lnTo>
                          <a:lnTo>
                            <a:pt x="1999" y="49"/>
                          </a:lnTo>
                          <a:lnTo>
                            <a:pt x="1999" y="48"/>
                          </a:lnTo>
                          <a:lnTo>
                            <a:pt x="2000" y="46"/>
                          </a:lnTo>
                          <a:lnTo>
                            <a:pt x="2004" y="42"/>
                          </a:lnTo>
                          <a:lnTo>
                            <a:pt x="2005" y="41"/>
                          </a:lnTo>
                          <a:lnTo>
                            <a:pt x="2008" y="36"/>
                          </a:lnTo>
                          <a:lnTo>
                            <a:pt x="2010" y="36"/>
                          </a:lnTo>
                          <a:lnTo>
                            <a:pt x="2009" y="33"/>
                          </a:lnTo>
                          <a:lnTo>
                            <a:pt x="2010" y="33"/>
                          </a:lnTo>
                          <a:lnTo>
                            <a:pt x="2010" y="30"/>
                          </a:lnTo>
                          <a:lnTo>
                            <a:pt x="2013" y="29"/>
                          </a:lnTo>
                          <a:lnTo>
                            <a:pt x="2013" y="27"/>
                          </a:lnTo>
                          <a:lnTo>
                            <a:pt x="2013" y="27"/>
                          </a:lnTo>
                          <a:lnTo>
                            <a:pt x="2013" y="25"/>
                          </a:lnTo>
                          <a:lnTo>
                            <a:pt x="2014" y="25"/>
                          </a:lnTo>
                          <a:lnTo>
                            <a:pt x="2014" y="24"/>
                          </a:lnTo>
                          <a:lnTo>
                            <a:pt x="2014" y="23"/>
                          </a:lnTo>
                          <a:lnTo>
                            <a:pt x="2013" y="21"/>
                          </a:lnTo>
                          <a:lnTo>
                            <a:pt x="2016" y="21"/>
                          </a:lnTo>
                          <a:lnTo>
                            <a:pt x="2016" y="23"/>
                          </a:lnTo>
                          <a:lnTo>
                            <a:pt x="2016" y="23"/>
                          </a:lnTo>
                          <a:lnTo>
                            <a:pt x="2017" y="23"/>
                          </a:lnTo>
                          <a:lnTo>
                            <a:pt x="2017" y="23"/>
                          </a:lnTo>
                          <a:lnTo>
                            <a:pt x="2017" y="23"/>
                          </a:lnTo>
                          <a:lnTo>
                            <a:pt x="2017" y="20"/>
                          </a:lnTo>
                          <a:close/>
                          <a:moveTo>
                            <a:pt x="1935" y="15"/>
                          </a:moveTo>
                          <a:lnTo>
                            <a:pt x="1936" y="15"/>
                          </a:lnTo>
                          <a:lnTo>
                            <a:pt x="1937" y="15"/>
                          </a:lnTo>
                          <a:lnTo>
                            <a:pt x="1938" y="15"/>
                          </a:lnTo>
                          <a:lnTo>
                            <a:pt x="1938" y="16"/>
                          </a:lnTo>
                          <a:lnTo>
                            <a:pt x="1941" y="17"/>
                          </a:lnTo>
                          <a:lnTo>
                            <a:pt x="1944" y="17"/>
                          </a:lnTo>
                          <a:lnTo>
                            <a:pt x="1946" y="19"/>
                          </a:lnTo>
                          <a:lnTo>
                            <a:pt x="1948" y="21"/>
                          </a:lnTo>
                          <a:lnTo>
                            <a:pt x="1948" y="24"/>
                          </a:lnTo>
                          <a:lnTo>
                            <a:pt x="1945" y="24"/>
                          </a:lnTo>
                          <a:lnTo>
                            <a:pt x="1945" y="25"/>
                          </a:lnTo>
                          <a:lnTo>
                            <a:pt x="1936" y="25"/>
                          </a:lnTo>
                          <a:lnTo>
                            <a:pt x="1936" y="25"/>
                          </a:lnTo>
                          <a:lnTo>
                            <a:pt x="1935" y="25"/>
                          </a:lnTo>
                          <a:lnTo>
                            <a:pt x="1933" y="27"/>
                          </a:lnTo>
                          <a:lnTo>
                            <a:pt x="1929" y="25"/>
                          </a:lnTo>
                          <a:lnTo>
                            <a:pt x="1929" y="24"/>
                          </a:lnTo>
                          <a:lnTo>
                            <a:pt x="1931" y="24"/>
                          </a:lnTo>
                          <a:lnTo>
                            <a:pt x="1931" y="24"/>
                          </a:lnTo>
                          <a:lnTo>
                            <a:pt x="1929" y="23"/>
                          </a:lnTo>
                          <a:lnTo>
                            <a:pt x="1928" y="19"/>
                          </a:lnTo>
                          <a:lnTo>
                            <a:pt x="1929" y="19"/>
                          </a:lnTo>
                          <a:lnTo>
                            <a:pt x="1931" y="17"/>
                          </a:lnTo>
                          <a:lnTo>
                            <a:pt x="1931" y="16"/>
                          </a:lnTo>
                          <a:lnTo>
                            <a:pt x="1931" y="16"/>
                          </a:lnTo>
                          <a:lnTo>
                            <a:pt x="1931" y="15"/>
                          </a:lnTo>
                          <a:lnTo>
                            <a:pt x="1932" y="15"/>
                          </a:lnTo>
                          <a:lnTo>
                            <a:pt x="1935" y="15"/>
                          </a:lnTo>
                          <a:close/>
                          <a:moveTo>
                            <a:pt x="1567" y="13"/>
                          </a:moveTo>
                          <a:lnTo>
                            <a:pt x="1569" y="13"/>
                          </a:lnTo>
                          <a:lnTo>
                            <a:pt x="1569" y="16"/>
                          </a:lnTo>
                          <a:lnTo>
                            <a:pt x="1571" y="17"/>
                          </a:lnTo>
                          <a:lnTo>
                            <a:pt x="1571" y="19"/>
                          </a:lnTo>
                          <a:lnTo>
                            <a:pt x="1561" y="19"/>
                          </a:lnTo>
                          <a:lnTo>
                            <a:pt x="1561" y="19"/>
                          </a:lnTo>
                          <a:lnTo>
                            <a:pt x="1563" y="19"/>
                          </a:lnTo>
                          <a:lnTo>
                            <a:pt x="1564" y="17"/>
                          </a:lnTo>
                          <a:lnTo>
                            <a:pt x="1565" y="16"/>
                          </a:lnTo>
                          <a:lnTo>
                            <a:pt x="1567" y="15"/>
                          </a:lnTo>
                          <a:lnTo>
                            <a:pt x="1567" y="13"/>
                          </a:lnTo>
                          <a:close/>
                          <a:moveTo>
                            <a:pt x="280" y="13"/>
                          </a:moveTo>
                          <a:lnTo>
                            <a:pt x="281" y="13"/>
                          </a:lnTo>
                          <a:lnTo>
                            <a:pt x="281" y="13"/>
                          </a:lnTo>
                          <a:lnTo>
                            <a:pt x="281" y="13"/>
                          </a:lnTo>
                          <a:lnTo>
                            <a:pt x="281" y="13"/>
                          </a:lnTo>
                          <a:lnTo>
                            <a:pt x="281" y="13"/>
                          </a:lnTo>
                          <a:lnTo>
                            <a:pt x="280" y="13"/>
                          </a:lnTo>
                          <a:close/>
                          <a:moveTo>
                            <a:pt x="1641" y="12"/>
                          </a:moveTo>
                          <a:lnTo>
                            <a:pt x="1641" y="13"/>
                          </a:lnTo>
                          <a:lnTo>
                            <a:pt x="1641" y="15"/>
                          </a:lnTo>
                          <a:lnTo>
                            <a:pt x="1643" y="16"/>
                          </a:lnTo>
                          <a:lnTo>
                            <a:pt x="1643" y="17"/>
                          </a:lnTo>
                          <a:lnTo>
                            <a:pt x="1643" y="19"/>
                          </a:lnTo>
                          <a:lnTo>
                            <a:pt x="1643" y="19"/>
                          </a:lnTo>
                          <a:lnTo>
                            <a:pt x="1643" y="19"/>
                          </a:lnTo>
                          <a:lnTo>
                            <a:pt x="1640" y="19"/>
                          </a:lnTo>
                          <a:lnTo>
                            <a:pt x="1637" y="19"/>
                          </a:lnTo>
                          <a:lnTo>
                            <a:pt x="1636" y="17"/>
                          </a:lnTo>
                          <a:lnTo>
                            <a:pt x="1633" y="16"/>
                          </a:lnTo>
                          <a:lnTo>
                            <a:pt x="1635" y="15"/>
                          </a:lnTo>
                          <a:lnTo>
                            <a:pt x="1636" y="13"/>
                          </a:lnTo>
                          <a:lnTo>
                            <a:pt x="1637" y="13"/>
                          </a:lnTo>
                          <a:lnTo>
                            <a:pt x="1639" y="13"/>
                          </a:lnTo>
                          <a:lnTo>
                            <a:pt x="1641" y="12"/>
                          </a:lnTo>
                          <a:close/>
                          <a:moveTo>
                            <a:pt x="1560" y="11"/>
                          </a:moveTo>
                          <a:lnTo>
                            <a:pt x="1561" y="15"/>
                          </a:lnTo>
                          <a:lnTo>
                            <a:pt x="1560" y="15"/>
                          </a:lnTo>
                          <a:lnTo>
                            <a:pt x="1560" y="15"/>
                          </a:lnTo>
                          <a:lnTo>
                            <a:pt x="1556" y="15"/>
                          </a:lnTo>
                          <a:lnTo>
                            <a:pt x="1556" y="15"/>
                          </a:lnTo>
                          <a:lnTo>
                            <a:pt x="1555" y="15"/>
                          </a:lnTo>
                          <a:lnTo>
                            <a:pt x="1555" y="13"/>
                          </a:lnTo>
                          <a:lnTo>
                            <a:pt x="1555" y="13"/>
                          </a:lnTo>
                          <a:lnTo>
                            <a:pt x="1554" y="13"/>
                          </a:lnTo>
                          <a:lnTo>
                            <a:pt x="1554" y="12"/>
                          </a:lnTo>
                          <a:lnTo>
                            <a:pt x="1560" y="11"/>
                          </a:lnTo>
                          <a:close/>
                          <a:moveTo>
                            <a:pt x="1255" y="11"/>
                          </a:moveTo>
                          <a:lnTo>
                            <a:pt x="1256" y="11"/>
                          </a:lnTo>
                          <a:lnTo>
                            <a:pt x="1258" y="16"/>
                          </a:lnTo>
                          <a:lnTo>
                            <a:pt x="1260" y="16"/>
                          </a:lnTo>
                          <a:lnTo>
                            <a:pt x="1260" y="15"/>
                          </a:lnTo>
                          <a:lnTo>
                            <a:pt x="1262" y="15"/>
                          </a:lnTo>
                          <a:lnTo>
                            <a:pt x="1263" y="13"/>
                          </a:lnTo>
                          <a:lnTo>
                            <a:pt x="1264" y="13"/>
                          </a:lnTo>
                          <a:lnTo>
                            <a:pt x="1264" y="15"/>
                          </a:lnTo>
                          <a:lnTo>
                            <a:pt x="1264" y="16"/>
                          </a:lnTo>
                          <a:lnTo>
                            <a:pt x="1266" y="17"/>
                          </a:lnTo>
                          <a:lnTo>
                            <a:pt x="1267" y="17"/>
                          </a:lnTo>
                          <a:lnTo>
                            <a:pt x="1268" y="20"/>
                          </a:lnTo>
                          <a:lnTo>
                            <a:pt x="1270" y="20"/>
                          </a:lnTo>
                          <a:lnTo>
                            <a:pt x="1270" y="20"/>
                          </a:lnTo>
                          <a:lnTo>
                            <a:pt x="1271" y="21"/>
                          </a:lnTo>
                          <a:lnTo>
                            <a:pt x="1271" y="24"/>
                          </a:lnTo>
                          <a:lnTo>
                            <a:pt x="1271" y="24"/>
                          </a:lnTo>
                          <a:lnTo>
                            <a:pt x="1271" y="25"/>
                          </a:lnTo>
                          <a:lnTo>
                            <a:pt x="1271" y="27"/>
                          </a:lnTo>
                          <a:lnTo>
                            <a:pt x="1271" y="28"/>
                          </a:lnTo>
                          <a:lnTo>
                            <a:pt x="1272" y="28"/>
                          </a:lnTo>
                          <a:lnTo>
                            <a:pt x="1272" y="28"/>
                          </a:lnTo>
                          <a:lnTo>
                            <a:pt x="1273" y="27"/>
                          </a:lnTo>
                          <a:lnTo>
                            <a:pt x="1273" y="25"/>
                          </a:lnTo>
                          <a:lnTo>
                            <a:pt x="1275" y="27"/>
                          </a:lnTo>
                          <a:lnTo>
                            <a:pt x="1277" y="32"/>
                          </a:lnTo>
                          <a:lnTo>
                            <a:pt x="1277" y="32"/>
                          </a:lnTo>
                          <a:lnTo>
                            <a:pt x="1277" y="34"/>
                          </a:lnTo>
                          <a:lnTo>
                            <a:pt x="1279" y="34"/>
                          </a:lnTo>
                          <a:lnTo>
                            <a:pt x="1279" y="36"/>
                          </a:lnTo>
                          <a:lnTo>
                            <a:pt x="1281" y="37"/>
                          </a:lnTo>
                          <a:lnTo>
                            <a:pt x="1284" y="37"/>
                          </a:lnTo>
                          <a:lnTo>
                            <a:pt x="1284" y="37"/>
                          </a:lnTo>
                          <a:lnTo>
                            <a:pt x="1285" y="37"/>
                          </a:lnTo>
                          <a:lnTo>
                            <a:pt x="1285" y="38"/>
                          </a:lnTo>
                          <a:lnTo>
                            <a:pt x="1289" y="38"/>
                          </a:lnTo>
                          <a:lnTo>
                            <a:pt x="1290" y="38"/>
                          </a:lnTo>
                          <a:lnTo>
                            <a:pt x="1292" y="40"/>
                          </a:lnTo>
                          <a:lnTo>
                            <a:pt x="1292" y="42"/>
                          </a:lnTo>
                          <a:lnTo>
                            <a:pt x="1290" y="42"/>
                          </a:lnTo>
                          <a:lnTo>
                            <a:pt x="1288" y="42"/>
                          </a:lnTo>
                          <a:lnTo>
                            <a:pt x="1285" y="42"/>
                          </a:lnTo>
                          <a:lnTo>
                            <a:pt x="1283" y="44"/>
                          </a:lnTo>
                          <a:lnTo>
                            <a:pt x="1281" y="45"/>
                          </a:lnTo>
                          <a:lnTo>
                            <a:pt x="1279" y="46"/>
                          </a:lnTo>
                          <a:lnTo>
                            <a:pt x="1277" y="50"/>
                          </a:lnTo>
                          <a:lnTo>
                            <a:pt x="1279" y="50"/>
                          </a:lnTo>
                          <a:lnTo>
                            <a:pt x="1279" y="53"/>
                          </a:lnTo>
                          <a:lnTo>
                            <a:pt x="1279" y="53"/>
                          </a:lnTo>
                          <a:lnTo>
                            <a:pt x="1279" y="55"/>
                          </a:lnTo>
                          <a:lnTo>
                            <a:pt x="1279" y="55"/>
                          </a:lnTo>
                          <a:lnTo>
                            <a:pt x="1279" y="57"/>
                          </a:lnTo>
                          <a:lnTo>
                            <a:pt x="1276" y="57"/>
                          </a:lnTo>
                          <a:lnTo>
                            <a:pt x="1276" y="58"/>
                          </a:lnTo>
                          <a:lnTo>
                            <a:pt x="1276" y="61"/>
                          </a:lnTo>
                          <a:lnTo>
                            <a:pt x="1275" y="62"/>
                          </a:lnTo>
                          <a:lnTo>
                            <a:pt x="1273" y="63"/>
                          </a:lnTo>
                          <a:lnTo>
                            <a:pt x="1271" y="63"/>
                          </a:lnTo>
                          <a:lnTo>
                            <a:pt x="1270" y="63"/>
                          </a:lnTo>
                          <a:lnTo>
                            <a:pt x="1270" y="66"/>
                          </a:lnTo>
                          <a:lnTo>
                            <a:pt x="1268" y="67"/>
                          </a:lnTo>
                          <a:lnTo>
                            <a:pt x="1267" y="68"/>
                          </a:lnTo>
                          <a:lnTo>
                            <a:pt x="1266" y="68"/>
                          </a:lnTo>
                          <a:lnTo>
                            <a:pt x="1266" y="70"/>
                          </a:lnTo>
                          <a:lnTo>
                            <a:pt x="1260" y="70"/>
                          </a:lnTo>
                          <a:lnTo>
                            <a:pt x="1260" y="70"/>
                          </a:lnTo>
                          <a:lnTo>
                            <a:pt x="1258" y="71"/>
                          </a:lnTo>
                          <a:lnTo>
                            <a:pt x="1258" y="72"/>
                          </a:lnTo>
                          <a:lnTo>
                            <a:pt x="1259" y="74"/>
                          </a:lnTo>
                          <a:lnTo>
                            <a:pt x="1259" y="76"/>
                          </a:lnTo>
                          <a:lnTo>
                            <a:pt x="1256" y="76"/>
                          </a:lnTo>
                          <a:lnTo>
                            <a:pt x="1256" y="78"/>
                          </a:lnTo>
                          <a:lnTo>
                            <a:pt x="1255" y="76"/>
                          </a:lnTo>
                          <a:lnTo>
                            <a:pt x="1254" y="79"/>
                          </a:lnTo>
                          <a:lnTo>
                            <a:pt x="1254" y="79"/>
                          </a:lnTo>
                          <a:lnTo>
                            <a:pt x="1254" y="78"/>
                          </a:lnTo>
                          <a:lnTo>
                            <a:pt x="1253" y="76"/>
                          </a:lnTo>
                          <a:lnTo>
                            <a:pt x="1251" y="74"/>
                          </a:lnTo>
                          <a:lnTo>
                            <a:pt x="1250" y="71"/>
                          </a:lnTo>
                          <a:lnTo>
                            <a:pt x="1249" y="71"/>
                          </a:lnTo>
                          <a:lnTo>
                            <a:pt x="1246" y="72"/>
                          </a:lnTo>
                          <a:lnTo>
                            <a:pt x="1245" y="71"/>
                          </a:lnTo>
                          <a:lnTo>
                            <a:pt x="1245" y="71"/>
                          </a:lnTo>
                          <a:lnTo>
                            <a:pt x="1245" y="71"/>
                          </a:lnTo>
                          <a:lnTo>
                            <a:pt x="1242" y="70"/>
                          </a:lnTo>
                          <a:lnTo>
                            <a:pt x="1242" y="68"/>
                          </a:lnTo>
                          <a:lnTo>
                            <a:pt x="1233" y="67"/>
                          </a:lnTo>
                          <a:lnTo>
                            <a:pt x="1233" y="67"/>
                          </a:lnTo>
                          <a:lnTo>
                            <a:pt x="1232" y="67"/>
                          </a:lnTo>
                          <a:lnTo>
                            <a:pt x="1232" y="65"/>
                          </a:lnTo>
                          <a:lnTo>
                            <a:pt x="1232" y="62"/>
                          </a:lnTo>
                          <a:lnTo>
                            <a:pt x="1230" y="61"/>
                          </a:lnTo>
                          <a:lnTo>
                            <a:pt x="1232" y="59"/>
                          </a:lnTo>
                          <a:lnTo>
                            <a:pt x="1232" y="59"/>
                          </a:lnTo>
                          <a:lnTo>
                            <a:pt x="1232" y="59"/>
                          </a:lnTo>
                          <a:lnTo>
                            <a:pt x="1233" y="59"/>
                          </a:lnTo>
                          <a:lnTo>
                            <a:pt x="1234" y="59"/>
                          </a:lnTo>
                          <a:lnTo>
                            <a:pt x="1235" y="61"/>
                          </a:lnTo>
                          <a:lnTo>
                            <a:pt x="1235" y="62"/>
                          </a:lnTo>
                          <a:lnTo>
                            <a:pt x="1235" y="62"/>
                          </a:lnTo>
                          <a:lnTo>
                            <a:pt x="1235" y="61"/>
                          </a:lnTo>
                          <a:lnTo>
                            <a:pt x="1237" y="61"/>
                          </a:lnTo>
                          <a:lnTo>
                            <a:pt x="1237" y="61"/>
                          </a:lnTo>
                          <a:lnTo>
                            <a:pt x="1238" y="61"/>
                          </a:lnTo>
                          <a:lnTo>
                            <a:pt x="1238" y="61"/>
                          </a:lnTo>
                          <a:lnTo>
                            <a:pt x="1238" y="61"/>
                          </a:lnTo>
                          <a:lnTo>
                            <a:pt x="1242" y="62"/>
                          </a:lnTo>
                          <a:lnTo>
                            <a:pt x="1243" y="61"/>
                          </a:lnTo>
                          <a:lnTo>
                            <a:pt x="1243" y="61"/>
                          </a:lnTo>
                          <a:lnTo>
                            <a:pt x="1242" y="59"/>
                          </a:lnTo>
                          <a:lnTo>
                            <a:pt x="1241" y="58"/>
                          </a:lnTo>
                          <a:lnTo>
                            <a:pt x="1241" y="57"/>
                          </a:lnTo>
                          <a:lnTo>
                            <a:pt x="1241" y="55"/>
                          </a:lnTo>
                          <a:lnTo>
                            <a:pt x="1242" y="55"/>
                          </a:lnTo>
                          <a:lnTo>
                            <a:pt x="1243" y="55"/>
                          </a:lnTo>
                          <a:lnTo>
                            <a:pt x="1243" y="54"/>
                          </a:lnTo>
                          <a:lnTo>
                            <a:pt x="1247" y="54"/>
                          </a:lnTo>
                          <a:lnTo>
                            <a:pt x="1249" y="54"/>
                          </a:lnTo>
                          <a:lnTo>
                            <a:pt x="1249" y="53"/>
                          </a:lnTo>
                          <a:lnTo>
                            <a:pt x="1242" y="53"/>
                          </a:lnTo>
                          <a:lnTo>
                            <a:pt x="1241" y="53"/>
                          </a:lnTo>
                          <a:lnTo>
                            <a:pt x="1239" y="54"/>
                          </a:lnTo>
                          <a:lnTo>
                            <a:pt x="1237" y="54"/>
                          </a:lnTo>
                          <a:lnTo>
                            <a:pt x="1235" y="54"/>
                          </a:lnTo>
                          <a:lnTo>
                            <a:pt x="1235" y="54"/>
                          </a:lnTo>
                          <a:lnTo>
                            <a:pt x="1235" y="54"/>
                          </a:lnTo>
                          <a:lnTo>
                            <a:pt x="1234" y="54"/>
                          </a:lnTo>
                          <a:lnTo>
                            <a:pt x="1234" y="53"/>
                          </a:lnTo>
                          <a:lnTo>
                            <a:pt x="1232" y="54"/>
                          </a:lnTo>
                          <a:lnTo>
                            <a:pt x="1232" y="55"/>
                          </a:lnTo>
                          <a:lnTo>
                            <a:pt x="1229" y="55"/>
                          </a:lnTo>
                          <a:lnTo>
                            <a:pt x="1229" y="48"/>
                          </a:lnTo>
                          <a:lnTo>
                            <a:pt x="1230" y="48"/>
                          </a:lnTo>
                          <a:lnTo>
                            <a:pt x="1232" y="48"/>
                          </a:lnTo>
                          <a:lnTo>
                            <a:pt x="1232" y="49"/>
                          </a:lnTo>
                          <a:lnTo>
                            <a:pt x="1232" y="46"/>
                          </a:lnTo>
                          <a:lnTo>
                            <a:pt x="1235" y="48"/>
                          </a:lnTo>
                          <a:lnTo>
                            <a:pt x="1235" y="49"/>
                          </a:lnTo>
                          <a:lnTo>
                            <a:pt x="1239" y="49"/>
                          </a:lnTo>
                          <a:lnTo>
                            <a:pt x="1239" y="48"/>
                          </a:lnTo>
                          <a:lnTo>
                            <a:pt x="1241" y="48"/>
                          </a:lnTo>
                          <a:lnTo>
                            <a:pt x="1241" y="48"/>
                          </a:lnTo>
                          <a:lnTo>
                            <a:pt x="1241" y="48"/>
                          </a:lnTo>
                          <a:lnTo>
                            <a:pt x="1241" y="48"/>
                          </a:lnTo>
                          <a:lnTo>
                            <a:pt x="1242" y="48"/>
                          </a:lnTo>
                          <a:lnTo>
                            <a:pt x="1242" y="48"/>
                          </a:lnTo>
                          <a:lnTo>
                            <a:pt x="1243" y="46"/>
                          </a:lnTo>
                          <a:lnTo>
                            <a:pt x="1249" y="48"/>
                          </a:lnTo>
                          <a:lnTo>
                            <a:pt x="1259" y="46"/>
                          </a:lnTo>
                          <a:lnTo>
                            <a:pt x="1260" y="45"/>
                          </a:lnTo>
                          <a:lnTo>
                            <a:pt x="1262" y="45"/>
                          </a:lnTo>
                          <a:lnTo>
                            <a:pt x="1262" y="44"/>
                          </a:lnTo>
                          <a:lnTo>
                            <a:pt x="1256" y="44"/>
                          </a:lnTo>
                          <a:lnTo>
                            <a:pt x="1256" y="45"/>
                          </a:lnTo>
                          <a:lnTo>
                            <a:pt x="1253" y="44"/>
                          </a:lnTo>
                          <a:lnTo>
                            <a:pt x="1253" y="44"/>
                          </a:lnTo>
                          <a:lnTo>
                            <a:pt x="1251" y="44"/>
                          </a:lnTo>
                          <a:lnTo>
                            <a:pt x="1251" y="42"/>
                          </a:lnTo>
                          <a:lnTo>
                            <a:pt x="1251" y="41"/>
                          </a:lnTo>
                          <a:lnTo>
                            <a:pt x="1250" y="41"/>
                          </a:lnTo>
                          <a:lnTo>
                            <a:pt x="1249" y="41"/>
                          </a:lnTo>
                          <a:lnTo>
                            <a:pt x="1249" y="41"/>
                          </a:lnTo>
                          <a:lnTo>
                            <a:pt x="1243" y="41"/>
                          </a:lnTo>
                          <a:lnTo>
                            <a:pt x="1243" y="38"/>
                          </a:lnTo>
                          <a:lnTo>
                            <a:pt x="1243" y="36"/>
                          </a:lnTo>
                          <a:lnTo>
                            <a:pt x="1242" y="36"/>
                          </a:lnTo>
                          <a:lnTo>
                            <a:pt x="1241" y="37"/>
                          </a:lnTo>
                          <a:lnTo>
                            <a:pt x="1239" y="37"/>
                          </a:lnTo>
                          <a:lnTo>
                            <a:pt x="1239" y="36"/>
                          </a:lnTo>
                          <a:lnTo>
                            <a:pt x="1237" y="37"/>
                          </a:lnTo>
                          <a:lnTo>
                            <a:pt x="1237" y="41"/>
                          </a:lnTo>
                          <a:lnTo>
                            <a:pt x="1230" y="41"/>
                          </a:lnTo>
                          <a:lnTo>
                            <a:pt x="1230" y="44"/>
                          </a:lnTo>
                          <a:lnTo>
                            <a:pt x="1229" y="44"/>
                          </a:lnTo>
                          <a:lnTo>
                            <a:pt x="1229" y="44"/>
                          </a:lnTo>
                          <a:lnTo>
                            <a:pt x="1229" y="44"/>
                          </a:lnTo>
                          <a:lnTo>
                            <a:pt x="1228" y="44"/>
                          </a:lnTo>
                          <a:lnTo>
                            <a:pt x="1225" y="44"/>
                          </a:lnTo>
                          <a:lnTo>
                            <a:pt x="1222" y="44"/>
                          </a:lnTo>
                          <a:lnTo>
                            <a:pt x="1222" y="38"/>
                          </a:lnTo>
                          <a:lnTo>
                            <a:pt x="1222" y="38"/>
                          </a:lnTo>
                          <a:lnTo>
                            <a:pt x="1222" y="37"/>
                          </a:lnTo>
                          <a:lnTo>
                            <a:pt x="1221" y="37"/>
                          </a:lnTo>
                          <a:lnTo>
                            <a:pt x="1222" y="34"/>
                          </a:lnTo>
                          <a:lnTo>
                            <a:pt x="1220" y="33"/>
                          </a:lnTo>
                          <a:lnTo>
                            <a:pt x="1218" y="32"/>
                          </a:lnTo>
                          <a:lnTo>
                            <a:pt x="1216" y="32"/>
                          </a:lnTo>
                          <a:lnTo>
                            <a:pt x="1217" y="30"/>
                          </a:lnTo>
                          <a:lnTo>
                            <a:pt x="1217" y="28"/>
                          </a:lnTo>
                          <a:lnTo>
                            <a:pt x="1218" y="28"/>
                          </a:lnTo>
                          <a:lnTo>
                            <a:pt x="1218" y="28"/>
                          </a:lnTo>
                          <a:lnTo>
                            <a:pt x="1220" y="28"/>
                          </a:lnTo>
                          <a:lnTo>
                            <a:pt x="1220" y="27"/>
                          </a:lnTo>
                          <a:lnTo>
                            <a:pt x="1218" y="25"/>
                          </a:lnTo>
                          <a:lnTo>
                            <a:pt x="1218" y="24"/>
                          </a:lnTo>
                          <a:lnTo>
                            <a:pt x="1218" y="23"/>
                          </a:lnTo>
                          <a:lnTo>
                            <a:pt x="1217" y="23"/>
                          </a:lnTo>
                          <a:lnTo>
                            <a:pt x="1217" y="24"/>
                          </a:lnTo>
                          <a:lnTo>
                            <a:pt x="1216" y="24"/>
                          </a:lnTo>
                          <a:lnTo>
                            <a:pt x="1215" y="24"/>
                          </a:lnTo>
                          <a:lnTo>
                            <a:pt x="1216" y="20"/>
                          </a:lnTo>
                          <a:lnTo>
                            <a:pt x="1216" y="16"/>
                          </a:lnTo>
                          <a:lnTo>
                            <a:pt x="1217" y="16"/>
                          </a:lnTo>
                          <a:lnTo>
                            <a:pt x="1218" y="17"/>
                          </a:lnTo>
                          <a:lnTo>
                            <a:pt x="1218" y="17"/>
                          </a:lnTo>
                          <a:lnTo>
                            <a:pt x="1220" y="17"/>
                          </a:lnTo>
                          <a:lnTo>
                            <a:pt x="1220" y="17"/>
                          </a:lnTo>
                          <a:lnTo>
                            <a:pt x="1221" y="16"/>
                          </a:lnTo>
                          <a:lnTo>
                            <a:pt x="1222" y="16"/>
                          </a:lnTo>
                          <a:lnTo>
                            <a:pt x="1222" y="15"/>
                          </a:lnTo>
                          <a:lnTo>
                            <a:pt x="1226" y="16"/>
                          </a:lnTo>
                          <a:lnTo>
                            <a:pt x="1226" y="16"/>
                          </a:lnTo>
                          <a:lnTo>
                            <a:pt x="1228" y="16"/>
                          </a:lnTo>
                          <a:lnTo>
                            <a:pt x="1228" y="15"/>
                          </a:lnTo>
                          <a:lnTo>
                            <a:pt x="1229" y="15"/>
                          </a:lnTo>
                          <a:lnTo>
                            <a:pt x="1229" y="16"/>
                          </a:lnTo>
                          <a:lnTo>
                            <a:pt x="1232" y="16"/>
                          </a:lnTo>
                          <a:lnTo>
                            <a:pt x="1232" y="19"/>
                          </a:lnTo>
                          <a:lnTo>
                            <a:pt x="1230" y="19"/>
                          </a:lnTo>
                          <a:lnTo>
                            <a:pt x="1228" y="19"/>
                          </a:lnTo>
                          <a:lnTo>
                            <a:pt x="1226" y="20"/>
                          </a:lnTo>
                          <a:lnTo>
                            <a:pt x="1226" y="20"/>
                          </a:lnTo>
                          <a:lnTo>
                            <a:pt x="1228" y="20"/>
                          </a:lnTo>
                          <a:lnTo>
                            <a:pt x="1229" y="21"/>
                          </a:lnTo>
                          <a:lnTo>
                            <a:pt x="1229" y="23"/>
                          </a:lnTo>
                          <a:lnTo>
                            <a:pt x="1232" y="23"/>
                          </a:lnTo>
                          <a:lnTo>
                            <a:pt x="1232" y="24"/>
                          </a:lnTo>
                          <a:lnTo>
                            <a:pt x="1232" y="24"/>
                          </a:lnTo>
                          <a:lnTo>
                            <a:pt x="1232" y="24"/>
                          </a:lnTo>
                          <a:lnTo>
                            <a:pt x="1232" y="25"/>
                          </a:lnTo>
                          <a:lnTo>
                            <a:pt x="1234" y="25"/>
                          </a:lnTo>
                          <a:lnTo>
                            <a:pt x="1233" y="21"/>
                          </a:lnTo>
                          <a:lnTo>
                            <a:pt x="1234" y="19"/>
                          </a:lnTo>
                          <a:lnTo>
                            <a:pt x="1235" y="17"/>
                          </a:lnTo>
                          <a:lnTo>
                            <a:pt x="1237" y="17"/>
                          </a:lnTo>
                          <a:lnTo>
                            <a:pt x="1239" y="17"/>
                          </a:lnTo>
                          <a:lnTo>
                            <a:pt x="1241" y="19"/>
                          </a:lnTo>
                          <a:lnTo>
                            <a:pt x="1241" y="20"/>
                          </a:lnTo>
                          <a:lnTo>
                            <a:pt x="1242" y="21"/>
                          </a:lnTo>
                          <a:lnTo>
                            <a:pt x="1242" y="23"/>
                          </a:lnTo>
                          <a:lnTo>
                            <a:pt x="1242" y="24"/>
                          </a:lnTo>
                          <a:lnTo>
                            <a:pt x="1246" y="28"/>
                          </a:lnTo>
                          <a:lnTo>
                            <a:pt x="1246" y="29"/>
                          </a:lnTo>
                          <a:lnTo>
                            <a:pt x="1247" y="29"/>
                          </a:lnTo>
                          <a:lnTo>
                            <a:pt x="1247" y="30"/>
                          </a:lnTo>
                          <a:lnTo>
                            <a:pt x="1249" y="30"/>
                          </a:lnTo>
                          <a:lnTo>
                            <a:pt x="1249" y="33"/>
                          </a:lnTo>
                          <a:lnTo>
                            <a:pt x="1250" y="33"/>
                          </a:lnTo>
                          <a:lnTo>
                            <a:pt x="1250" y="34"/>
                          </a:lnTo>
                          <a:lnTo>
                            <a:pt x="1251" y="34"/>
                          </a:lnTo>
                          <a:lnTo>
                            <a:pt x="1251" y="33"/>
                          </a:lnTo>
                          <a:lnTo>
                            <a:pt x="1250" y="33"/>
                          </a:lnTo>
                          <a:lnTo>
                            <a:pt x="1250" y="29"/>
                          </a:lnTo>
                          <a:lnTo>
                            <a:pt x="1249" y="28"/>
                          </a:lnTo>
                          <a:lnTo>
                            <a:pt x="1249" y="27"/>
                          </a:lnTo>
                          <a:lnTo>
                            <a:pt x="1247" y="27"/>
                          </a:lnTo>
                          <a:lnTo>
                            <a:pt x="1246" y="19"/>
                          </a:lnTo>
                          <a:lnTo>
                            <a:pt x="1249" y="17"/>
                          </a:lnTo>
                          <a:lnTo>
                            <a:pt x="1251" y="16"/>
                          </a:lnTo>
                          <a:lnTo>
                            <a:pt x="1251" y="15"/>
                          </a:lnTo>
                          <a:lnTo>
                            <a:pt x="1253" y="13"/>
                          </a:lnTo>
                          <a:lnTo>
                            <a:pt x="1254" y="13"/>
                          </a:lnTo>
                          <a:lnTo>
                            <a:pt x="1254" y="12"/>
                          </a:lnTo>
                          <a:lnTo>
                            <a:pt x="1255" y="11"/>
                          </a:lnTo>
                          <a:close/>
                          <a:moveTo>
                            <a:pt x="1590" y="8"/>
                          </a:moveTo>
                          <a:lnTo>
                            <a:pt x="1592" y="10"/>
                          </a:lnTo>
                          <a:lnTo>
                            <a:pt x="1592" y="10"/>
                          </a:lnTo>
                          <a:lnTo>
                            <a:pt x="1592" y="10"/>
                          </a:lnTo>
                          <a:lnTo>
                            <a:pt x="1590" y="10"/>
                          </a:lnTo>
                          <a:lnTo>
                            <a:pt x="1590" y="8"/>
                          </a:lnTo>
                          <a:close/>
                          <a:moveTo>
                            <a:pt x="1599" y="7"/>
                          </a:moveTo>
                          <a:lnTo>
                            <a:pt x="1602" y="7"/>
                          </a:lnTo>
                          <a:lnTo>
                            <a:pt x="1602" y="8"/>
                          </a:lnTo>
                          <a:lnTo>
                            <a:pt x="1602" y="10"/>
                          </a:lnTo>
                          <a:lnTo>
                            <a:pt x="1599" y="10"/>
                          </a:lnTo>
                          <a:lnTo>
                            <a:pt x="1599" y="7"/>
                          </a:lnTo>
                          <a:close/>
                          <a:moveTo>
                            <a:pt x="218" y="7"/>
                          </a:moveTo>
                          <a:lnTo>
                            <a:pt x="222" y="7"/>
                          </a:lnTo>
                          <a:lnTo>
                            <a:pt x="222" y="10"/>
                          </a:lnTo>
                          <a:lnTo>
                            <a:pt x="222" y="11"/>
                          </a:lnTo>
                          <a:lnTo>
                            <a:pt x="224" y="12"/>
                          </a:lnTo>
                          <a:lnTo>
                            <a:pt x="225" y="13"/>
                          </a:lnTo>
                          <a:lnTo>
                            <a:pt x="226" y="15"/>
                          </a:lnTo>
                          <a:lnTo>
                            <a:pt x="226" y="17"/>
                          </a:lnTo>
                          <a:lnTo>
                            <a:pt x="224" y="17"/>
                          </a:lnTo>
                          <a:lnTo>
                            <a:pt x="224" y="17"/>
                          </a:lnTo>
                          <a:lnTo>
                            <a:pt x="224" y="16"/>
                          </a:lnTo>
                          <a:lnTo>
                            <a:pt x="224" y="15"/>
                          </a:lnTo>
                          <a:lnTo>
                            <a:pt x="222" y="15"/>
                          </a:lnTo>
                          <a:lnTo>
                            <a:pt x="222" y="15"/>
                          </a:lnTo>
                          <a:lnTo>
                            <a:pt x="222" y="15"/>
                          </a:lnTo>
                          <a:lnTo>
                            <a:pt x="221" y="15"/>
                          </a:lnTo>
                          <a:lnTo>
                            <a:pt x="220" y="15"/>
                          </a:lnTo>
                          <a:lnTo>
                            <a:pt x="220" y="13"/>
                          </a:lnTo>
                          <a:lnTo>
                            <a:pt x="220" y="12"/>
                          </a:lnTo>
                          <a:lnTo>
                            <a:pt x="220" y="11"/>
                          </a:lnTo>
                          <a:lnTo>
                            <a:pt x="218" y="11"/>
                          </a:lnTo>
                          <a:lnTo>
                            <a:pt x="218" y="7"/>
                          </a:lnTo>
                          <a:close/>
                          <a:moveTo>
                            <a:pt x="933" y="7"/>
                          </a:moveTo>
                          <a:lnTo>
                            <a:pt x="936" y="7"/>
                          </a:lnTo>
                          <a:lnTo>
                            <a:pt x="936" y="8"/>
                          </a:lnTo>
                          <a:lnTo>
                            <a:pt x="937" y="8"/>
                          </a:lnTo>
                          <a:lnTo>
                            <a:pt x="937" y="8"/>
                          </a:lnTo>
                          <a:lnTo>
                            <a:pt x="936" y="8"/>
                          </a:lnTo>
                          <a:lnTo>
                            <a:pt x="936" y="10"/>
                          </a:lnTo>
                          <a:lnTo>
                            <a:pt x="933" y="10"/>
                          </a:lnTo>
                          <a:lnTo>
                            <a:pt x="933" y="8"/>
                          </a:lnTo>
                          <a:lnTo>
                            <a:pt x="933" y="7"/>
                          </a:lnTo>
                          <a:close/>
                          <a:moveTo>
                            <a:pt x="1618" y="6"/>
                          </a:moveTo>
                          <a:lnTo>
                            <a:pt x="1622" y="6"/>
                          </a:lnTo>
                          <a:lnTo>
                            <a:pt x="1622" y="7"/>
                          </a:lnTo>
                          <a:lnTo>
                            <a:pt x="1623" y="7"/>
                          </a:lnTo>
                          <a:lnTo>
                            <a:pt x="1623" y="8"/>
                          </a:lnTo>
                          <a:lnTo>
                            <a:pt x="1619" y="11"/>
                          </a:lnTo>
                          <a:lnTo>
                            <a:pt x="1620" y="11"/>
                          </a:lnTo>
                          <a:lnTo>
                            <a:pt x="1622" y="12"/>
                          </a:lnTo>
                          <a:lnTo>
                            <a:pt x="1622" y="12"/>
                          </a:lnTo>
                          <a:lnTo>
                            <a:pt x="1620" y="12"/>
                          </a:lnTo>
                          <a:lnTo>
                            <a:pt x="1620" y="13"/>
                          </a:lnTo>
                          <a:lnTo>
                            <a:pt x="1618" y="13"/>
                          </a:lnTo>
                          <a:lnTo>
                            <a:pt x="1618" y="12"/>
                          </a:lnTo>
                          <a:lnTo>
                            <a:pt x="1616" y="12"/>
                          </a:lnTo>
                          <a:lnTo>
                            <a:pt x="1615" y="12"/>
                          </a:lnTo>
                          <a:lnTo>
                            <a:pt x="1613" y="12"/>
                          </a:lnTo>
                          <a:lnTo>
                            <a:pt x="1611" y="12"/>
                          </a:lnTo>
                          <a:lnTo>
                            <a:pt x="1611" y="11"/>
                          </a:lnTo>
                          <a:lnTo>
                            <a:pt x="1611" y="8"/>
                          </a:lnTo>
                          <a:lnTo>
                            <a:pt x="1613" y="8"/>
                          </a:lnTo>
                          <a:lnTo>
                            <a:pt x="1613" y="8"/>
                          </a:lnTo>
                          <a:lnTo>
                            <a:pt x="1615" y="8"/>
                          </a:lnTo>
                          <a:lnTo>
                            <a:pt x="1616" y="7"/>
                          </a:lnTo>
                          <a:lnTo>
                            <a:pt x="1616" y="7"/>
                          </a:lnTo>
                          <a:lnTo>
                            <a:pt x="1616" y="7"/>
                          </a:lnTo>
                          <a:lnTo>
                            <a:pt x="1616" y="7"/>
                          </a:lnTo>
                          <a:lnTo>
                            <a:pt x="1618" y="7"/>
                          </a:lnTo>
                          <a:lnTo>
                            <a:pt x="1618" y="7"/>
                          </a:lnTo>
                          <a:lnTo>
                            <a:pt x="1618" y="6"/>
                          </a:lnTo>
                          <a:close/>
                          <a:moveTo>
                            <a:pt x="279" y="6"/>
                          </a:moveTo>
                          <a:lnTo>
                            <a:pt x="279" y="7"/>
                          </a:lnTo>
                          <a:lnTo>
                            <a:pt x="279" y="7"/>
                          </a:lnTo>
                          <a:lnTo>
                            <a:pt x="277" y="8"/>
                          </a:lnTo>
                          <a:lnTo>
                            <a:pt x="279" y="8"/>
                          </a:lnTo>
                          <a:lnTo>
                            <a:pt x="279" y="8"/>
                          </a:lnTo>
                          <a:lnTo>
                            <a:pt x="280" y="8"/>
                          </a:lnTo>
                          <a:lnTo>
                            <a:pt x="280" y="7"/>
                          </a:lnTo>
                          <a:lnTo>
                            <a:pt x="281" y="7"/>
                          </a:lnTo>
                          <a:lnTo>
                            <a:pt x="281" y="7"/>
                          </a:lnTo>
                          <a:lnTo>
                            <a:pt x="280" y="7"/>
                          </a:lnTo>
                          <a:lnTo>
                            <a:pt x="280" y="6"/>
                          </a:lnTo>
                          <a:lnTo>
                            <a:pt x="280" y="6"/>
                          </a:lnTo>
                          <a:lnTo>
                            <a:pt x="279" y="6"/>
                          </a:lnTo>
                          <a:close/>
                          <a:moveTo>
                            <a:pt x="1584" y="4"/>
                          </a:moveTo>
                          <a:lnTo>
                            <a:pt x="1586" y="7"/>
                          </a:lnTo>
                          <a:lnTo>
                            <a:pt x="1589" y="7"/>
                          </a:lnTo>
                          <a:lnTo>
                            <a:pt x="1588" y="11"/>
                          </a:lnTo>
                          <a:lnTo>
                            <a:pt x="1586" y="11"/>
                          </a:lnTo>
                          <a:lnTo>
                            <a:pt x="1584" y="11"/>
                          </a:lnTo>
                          <a:lnTo>
                            <a:pt x="1581" y="10"/>
                          </a:lnTo>
                          <a:lnTo>
                            <a:pt x="1580" y="10"/>
                          </a:lnTo>
                          <a:lnTo>
                            <a:pt x="1577" y="8"/>
                          </a:lnTo>
                          <a:lnTo>
                            <a:pt x="1576" y="7"/>
                          </a:lnTo>
                          <a:lnTo>
                            <a:pt x="1577" y="7"/>
                          </a:lnTo>
                          <a:lnTo>
                            <a:pt x="1580" y="7"/>
                          </a:lnTo>
                          <a:lnTo>
                            <a:pt x="1580" y="6"/>
                          </a:lnTo>
                          <a:lnTo>
                            <a:pt x="1581" y="6"/>
                          </a:lnTo>
                          <a:lnTo>
                            <a:pt x="1582" y="4"/>
                          </a:lnTo>
                          <a:lnTo>
                            <a:pt x="1584" y="4"/>
                          </a:lnTo>
                          <a:close/>
                          <a:moveTo>
                            <a:pt x="1311" y="4"/>
                          </a:moveTo>
                          <a:lnTo>
                            <a:pt x="1313" y="4"/>
                          </a:lnTo>
                          <a:lnTo>
                            <a:pt x="1313" y="6"/>
                          </a:lnTo>
                          <a:lnTo>
                            <a:pt x="1313" y="6"/>
                          </a:lnTo>
                          <a:lnTo>
                            <a:pt x="1313" y="6"/>
                          </a:lnTo>
                          <a:lnTo>
                            <a:pt x="1313" y="7"/>
                          </a:lnTo>
                          <a:lnTo>
                            <a:pt x="1311" y="7"/>
                          </a:lnTo>
                          <a:lnTo>
                            <a:pt x="1311" y="4"/>
                          </a:lnTo>
                          <a:close/>
                          <a:moveTo>
                            <a:pt x="1626" y="2"/>
                          </a:moveTo>
                          <a:lnTo>
                            <a:pt x="1627" y="3"/>
                          </a:lnTo>
                          <a:lnTo>
                            <a:pt x="1636" y="4"/>
                          </a:lnTo>
                          <a:lnTo>
                            <a:pt x="1636" y="7"/>
                          </a:lnTo>
                          <a:lnTo>
                            <a:pt x="1633" y="7"/>
                          </a:lnTo>
                          <a:lnTo>
                            <a:pt x="1631" y="8"/>
                          </a:lnTo>
                          <a:lnTo>
                            <a:pt x="1630" y="10"/>
                          </a:lnTo>
                          <a:lnTo>
                            <a:pt x="1628" y="12"/>
                          </a:lnTo>
                          <a:lnTo>
                            <a:pt x="1627" y="11"/>
                          </a:lnTo>
                          <a:lnTo>
                            <a:pt x="1626" y="11"/>
                          </a:lnTo>
                          <a:lnTo>
                            <a:pt x="1624" y="11"/>
                          </a:lnTo>
                          <a:lnTo>
                            <a:pt x="1624" y="7"/>
                          </a:lnTo>
                          <a:lnTo>
                            <a:pt x="1623" y="3"/>
                          </a:lnTo>
                          <a:lnTo>
                            <a:pt x="1626" y="2"/>
                          </a:lnTo>
                          <a:close/>
                          <a:moveTo>
                            <a:pt x="1590" y="2"/>
                          </a:moveTo>
                          <a:lnTo>
                            <a:pt x="1592" y="2"/>
                          </a:lnTo>
                          <a:lnTo>
                            <a:pt x="1593" y="2"/>
                          </a:lnTo>
                          <a:lnTo>
                            <a:pt x="1592" y="4"/>
                          </a:lnTo>
                          <a:lnTo>
                            <a:pt x="1590" y="4"/>
                          </a:lnTo>
                          <a:lnTo>
                            <a:pt x="1589" y="2"/>
                          </a:lnTo>
                          <a:lnTo>
                            <a:pt x="1590" y="2"/>
                          </a:lnTo>
                          <a:close/>
                          <a:moveTo>
                            <a:pt x="1290" y="0"/>
                          </a:moveTo>
                          <a:lnTo>
                            <a:pt x="1292" y="2"/>
                          </a:lnTo>
                          <a:lnTo>
                            <a:pt x="1292" y="3"/>
                          </a:lnTo>
                          <a:lnTo>
                            <a:pt x="1294" y="4"/>
                          </a:lnTo>
                          <a:lnTo>
                            <a:pt x="1294" y="3"/>
                          </a:lnTo>
                          <a:lnTo>
                            <a:pt x="1297" y="3"/>
                          </a:lnTo>
                          <a:lnTo>
                            <a:pt x="1297" y="4"/>
                          </a:lnTo>
                          <a:lnTo>
                            <a:pt x="1298" y="6"/>
                          </a:lnTo>
                          <a:lnTo>
                            <a:pt x="1298" y="7"/>
                          </a:lnTo>
                          <a:lnTo>
                            <a:pt x="1302" y="7"/>
                          </a:lnTo>
                          <a:lnTo>
                            <a:pt x="1304" y="8"/>
                          </a:lnTo>
                          <a:lnTo>
                            <a:pt x="1305" y="10"/>
                          </a:lnTo>
                          <a:lnTo>
                            <a:pt x="1307" y="8"/>
                          </a:lnTo>
                          <a:lnTo>
                            <a:pt x="1309" y="8"/>
                          </a:lnTo>
                          <a:lnTo>
                            <a:pt x="1310" y="11"/>
                          </a:lnTo>
                          <a:lnTo>
                            <a:pt x="1313" y="11"/>
                          </a:lnTo>
                          <a:lnTo>
                            <a:pt x="1313" y="12"/>
                          </a:lnTo>
                          <a:lnTo>
                            <a:pt x="1315" y="12"/>
                          </a:lnTo>
                          <a:lnTo>
                            <a:pt x="1315" y="12"/>
                          </a:lnTo>
                          <a:lnTo>
                            <a:pt x="1317" y="12"/>
                          </a:lnTo>
                          <a:lnTo>
                            <a:pt x="1317" y="13"/>
                          </a:lnTo>
                          <a:lnTo>
                            <a:pt x="1318" y="13"/>
                          </a:lnTo>
                          <a:lnTo>
                            <a:pt x="1318" y="13"/>
                          </a:lnTo>
                          <a:lnTo>
                            <a:pt x="1318" y="13"/>
                          </a:lnTo>
                          <a:lnTo>
                            <a:pt x="1321" y="12"/>
                          </a:lnTo>
                          <a:lnTo>
                            <a:pt x="1322" y="10"/>
                          </a:lnTo>
                          <a:lnTo>
                            <a:pt x="1322" y="8"/>
                          </a:lnTo>
                          <a:lnTo>
                            <a:pt x="1322" y="8"/>
                          </a:lnTo>
                          <a:lnTo>
                            <a:pt x="1322" y="8"/>
                          </a:lnTo>
                          <a:lnTo>
                            <a:pt x="1323" y="8"/>
                          </a:lnTo>
                          <a:lnTo>
                            <a:pt x="1323" y="11"/>
                          </a:lnTo>
                          <a:lnTo>
                            <a:pt x="1323" y="11"/>
                          </a:lnTo>
                          <a:lnTo>
                            <a:pt x="1323" y="11"/>
                          </a:lnTo>
                          <a:lnTo>
                            <a:pt x="1325" y="11"/>
                          </a:lnTo>
                          <a:lnTo>
                            <a:pt x="1326" y="4"/>
                          </a:lnTo>
                          <a:lnTo>
                            <a:pt x="1326" y="4"/>
                          </a:lnTo>
                          <a:lnTo>
                            <a:pt x="1327" y="7"/>
                          </a:lnTo>
                          <a:lnTo>
                            <a:pt x="1328" y="8"/>
                          </a:lnTo>
                          <a:lnTo>
                            <a:pt x="1328" y="10"/>
                          </a:lnTo>
                          <a:lnTo>
                            <a:pt x="1328" y="11"/>
                          </a:lnTo>
                          <a:lnTo>
                            <a:pt x="1327" y="12"/>
                          </a:lnTo>
                          <a:lnTo>
                            <a:pt x="1327" y="13"/>
                          </a:lnTo>
                          <a:lnTo>
                            <a:pt x="1331" y="12"/>
                          </a:lnTo>
                          <a:lnTo>
                            <a:pt x="1332" y="11"/>
                          </a:lnTo>
                          <a:lnTo>
                            <a:pt x="1332" y="11"/>
                          </a:lnTo>
                          <a:lnTo>
                            <a:pt x="1334" y="10"/>
                          </a:lnTo>
                          <a:lnTo>
                            <a:pt x="1335" y="8"/>
                          </a:lnTo>
                          <a:lnTo>
                            <a:pt x="1336" y="8"/>
                          </a:lnTo>
                          <a:lnTo>
                            <a:pt x="1338" y="7"/>
                          </a:lnTo>
                          <a:lnTo>
                            <a:pt x="1338" y="8"/>
                          </a:lnTo>
                          <a:lnTo>
                            <a:pt x="1336" y="10"/>
                          </a:lnTo>
                          <a:lnTo>
                            <a:pt x="1336" y="12"/>
                          </a:lnTo>
                          <a:lnTo>
                            <a:pt x="1340" y="11"/>
                          </a:lnTo>
                          <a:lnTo>
                            <a:pt x="1340" y="8"/>
                          </a:lnTo>
                          <a:lnTo>
                            <a:pt x="1344" y="8"/>
                          </a:lnTo>
                          <a:lnTo>
                            <a:pt x="1343" y="11"/>
                          </a:lnTo>
                          <a:lnTo>
                            <a:pt x="1351" y="12"/>
                          </a:lnTo>
                          <a:lnTo>
                            <a:pt x="1351" y="13"/>
                          </a:lnTo>
                          <a:lnTo>
                            <a:pt x="1352" y="13"/>
                          </a:lnTo>
                          <a:lnTo>
                            <a:pt x="1352" y="13"/>
                          </a:lnTo>
                          <a:lnTo>
                            <a:pt x="1352" y="12"/>
                          </a:lnTo>
                          <a:lnTo>
                            <a:pt x="1356" y="12"/>
                          </a:lnTo>
                          <a:lnTo>
                            <a:pt x="1356" y="13"/>
                          </a:lnTo>
                          <a:lnTo>
                            <a:pt x="1355" y="15"/>
                          </a:lnTo>
                          <a:lnTo>
                            <a:pt x="1353" y="15"/>
                          </a:lnTo>
                          <a:lnTo>
                            <a:pt x="1353" y="17"/>
                          </a:lnTo>
                          <a:lnTo>
                            <a:pt x="1351" y="20"/>
                          </a:lnTo>
                          <a:lnTo>
                            <a:pt x="1349" y="21"/>
                          </a:lnTo>
                          <a:lnTo>
                            <a:pt x="1345" y="21"/>
                          </a:lnTo>
                          <a:lnTo>
                            <a:pt x="1345" y="24"/>
                          </a:lnTo>
                          <a:lnTo>
                            <a:pt x="1347" y="24"/>
                          </a:lnTo>
                          <a:lnTo>
                            <a:pt x="1345" y="25"/>
                          </a:lnTo>
                          <a:lnTo>
                            <a:pt x="1343" y="27"/>
                          </a:lnTo>
                          <a:lnTo>
                            <a:pt x="1339" y="27"/>
                          </a:lnTo>
                          <a:lnTo>
                            <a:pt x="1335" y="28"/>
                          </a:lnTo>
                          <a:lnTo>
                            <a:pt x="1336" y="32"/>
                          </a:lnTo>
                          <a:lnTo>
                            <a:pt x="1335" y="32"/>
                          </a:lnTo>
                          <a:lnTo>
                            <a:pt x="1332" y="33"/>
                          </a:lnTo>
                          <a:lnTo>
                            <a:pt x="1330" y="33"/>
                          </a:lnTo>
                          <a:lnTo>
                            <a:pt x="1327" y="33"/>
                          </a:lnTo>
                          <a:lnTo>
                            <a:pt x="1327" y="33"/>
                          </a:lnTo>
                          <a:lnTo>
                            <a:pt x="1325" y="33"/>
                          </a:lnTo>
                          <a:lnTo>
                            <a:pt x="1322" y="33"/>
                          </a:lnTo>
                          <a:lnTo>
                            <a:pt x="1319" y="33"/>
                          </a:lnTo>
                          <a:lnTo>
                            <a:pt x="1317" y="33"/>
                          </a:lnTo>
                          <a:lnTo>
                            <a:pt x="1315" y="33"/>
                          </a:lnTo>
                          <a:lnTo>
                            <a:pt x="1315" y="32"/>
                          </a:lnTo>
                          <a:lnTo>
                            <a:pt x="1313" y="32"/>
                          </a:lnTo>
                          <a:lnTo>
                            <a:pt x="1313" y="32"/>
                          </a:lnTo>
                          <a:lnTo>
                            <a:pt x="1307" y="32"/>
                          </a:lnTo>
                          <a:lnTo>
                            <a:pt x="1307" y="30"/>
                          </a:lnTo>
                          <a:lnTo>
                            <a:pt x="1306" y="30"/>
                          </a:lnTo>
                          <a:lnTo>
                            <a:pt x="1305" y="29"/>
                          </a:lnTo>
                          <a:lnTo>
                            <a:pt x="1298" y="29"/>
                          </a:lnTo>
                          <a:lnTo>
                            <a:pt x="1298" y="29"/>
                          </a:lnTo>
                          <a:lnTo>
                            <a:pt x="1297" y="29"/>
                          </a:lnTo>
                          <a:lnTo>
                            <a:pt x="1297" y="28"/>
                          </a:lnTo>
                          <a:lnTo>
                            <a:pt x="1292" y="29"/>
                          </a:lnTo>
                          <a:lnTo>
                            <a:pt x="1292" y="28"/>
                          </a:lnTo>
                          <a:lnTo>
                            <a:pt x="1290" y="28"/>
                          </a:lnTo>
                          <a:lnTo>
                            <a:pt x="1289" y="28"/>
                          </a:lnTo>
                          <a:lnTo>
                            <a:pt x="1289" y="29"/>
                          </a:lnTo>
                          <a:lnTo>
                            <a:pt x="1289" y="29"/>
                          </a:lnTo>
                          <a:lnTo>
                            <a:pt x="1289" y="29"/>
                          </a:lnTo>
                          <a:lnTo>
                            <a:pt x="1289" y="28"/>
                          </a:lnTo>
                          <a:lnTo>
                            <a:pt x="1289" y="28"/>
                          </a:lnTo>
                          <a:lnTo>
                            <a:pt x="1285" y="28"/>
                          </a:lnTo>
                          <a:lnTo>
                            <a:pt x="1285" y="27"/>
                          </a:lnTo>
                          <a:lnTo>
                            <a:pt x="1284" y="27"/>
                          </a:lnTo>
                          <a:lnTo>
                            <a:pt x="1284" y="24"/>
                          </a:lnTo>
                          <a:lnTo>
                            <a:pt x="1284" y="24"/>
                          </a:lnTo>
                          <a:lnTo>
                            <a:pt x="1285" y="23"/>
                          </a:lnTo>
                          <a:lnTo>
                            <a:pt x="1287" y="24"/>
                          </a:lnTo>
                          <a:lnTo>
                            <a:pt x="1289" y="24"/>
                          </a:lnTo>
                          <a:lnTo>
                            <a:pt x="1292" y="25"/>
                          </a:lnTo>
                          <a:lnTo>
                            <a:pt x="1290" y="23"/>
                          </a:lnTo>
                          <a:lnTo>
                            <a:pt x="1297" y="23"/>
                          </a:lnTo>
                          <a:lnTo>
                            <a:pt x="1297" y="23"/>
                          </a:lnTo>
                          <a:lnTo>
                            <a:pt x="1300" y="23"/>
                          </a:lnTo>
                          <a:lnTo>
                            <a:pt x="1300" y="21"/>
                          </a:lnTo>
                          <a:lnTo>
                            <a:pt x="1301" y="21"/>
                          </a:lnTo>
                          <a:lnTo>
                            <a:pt x="1301" y="21"/>
                          </a:lnTo>
                          <a:lnTo>
                            <a:pt x="1301" y="20"/>
                          </a:lnTo>
                          <a:lnTo>
                            <a:pt x="1298" y="20"/>
                          </a:lnTo>
                          <a:lnTo>
                            <a:pt x="1294" y="20"/>
                          </a:lnTo>
                          <a:lnTo>
                            <a:pt x="1289" y="20"/>
                          </a:lnTo>
                          <a:lnTo>
                            <a:pt x="1288" y="20"/>
                          </a:lnTo>
                          <a:lnTo>
                            <a:pt x="1285" y="21"/>
                          </a:lnTo>
                          <a:lnTo>
                            <a:pt x="1283" y="21"/>
                          </a:lnTo>
                          <a:lnTo>
                            <a:pt x="1281" y="21"/>
                          </a:lnTo>
                          <a:lnTo>
                            <a:pt x="1281" y="21"/>
                          </a:lnTo>
                          <a:lnTo>
                            <a:pt x="1279" y="21"/>
                          </a:lnTo>
                          <a:lnTo>
                            <a:pt x="1279" y="20"/>
                          </a:lnTo>
                          <a:lnTo>
                            <a:pt x="1279" y="20"/>
                          </a:lnTo>
                          <a:lnTo>
                            <a:pt x="1277" y="20"/>
                          </a:lnTo>
                          <a:lnTo>
                            <a:pt x="1276" y="16"/>
                          </a:lnTo>
                          <a:lnTo>
                            <a:pt x="1281" y="16"/>
                          </a:lnTo>
                          <a:lnTo>
                            <a:pt x="1281" y="12"/>
                          </a:lnTo>
                          <a:lnTo>
                            <a:pt x="1277" y="12"/>
                          </a:lnTo>
                          <a:lnTo>
                            <a:pt x="1277" y="12"/>
                          </a:lnTo>
                          <a:lnTo>
                            <a:pt x="1276" y="12"/>
                          </a:lnTo>
                          <a:lnTo>
                            <a:pt x="1276" y="11"/>
                          </a:lnTo>
                          <a:lnTo>
                            <a:pt x="1276" y="11"/>
                          </a:lnTo>
                          <a:lnTo>
                            <a:pt x="1275" y="11"/>
                          </a:lnTo>
                          <a:lnTo>
                            <a:pt x="1275" y="12"/>
                          </a:lnTo>
                          <a:lnTo>
                            <a:pt x="1272" y="11"/>
                          </a:lnTo>
                          <a:lnTo>
                            <a:pt x="1272" y="10"/>
                          </a:lnTo>
                          <a:lnTo>
                            <a:pt x="1272" y="8"/>
                          </a:lnTo>
                          <a:lnTo>
                            <a:pt x="1281" y="10"/>
                          </a:lnTo>
                          <a:lnTo>
                            <a:pt x="1281" y="12"/>
                          </a:lnTo>
                          <a:lnTo>
                            <a:pt x="1285" y="12"/>
                          </a:lnTo>
                          <a:lnTo>
                            <a:pt x="1285" y="7"/>
                          </a:lnTo>
                          <a:lnTo>
                            <a:pt x="1289" y="7"/>
                          </a:lnTo>
                          <a:lnTo>
                            <a:pt x="1290" y="6"/>
                          </a:lnTo>
                          <a:lnTo>
                            <a:pt x="1289" y="6"/>
                          </a:lnTo>
                          <a:lnTo>
                            <a:pt x="1289" y="4"/>
                          </a:lnTo>
                          <a:lnTo>
                            <a:pt x="1289" y="4"/>
                          </a:lnTo>
                          <a:lnTo>
                            <a:pt x="1288" y="4"/>
                          </a:lnTo>
                          <a:lnTo>
                            <a:pt x="1288" y="2"/>
                          </a:lnTo>
                          <a:lnTo>
                            <a:pt x="1289" y="2"/>
                          </a:lnTo>
                          <a:lnTo>
                            <a:pt x="1290" y="0"/>
                          </a:lnTo>
                          <a:close/>
                          <a:moveTo>
                            <a:pt x="1586" y="0"/>
                          </a:moveTo>
                          <a:lnTo>
                            <a:pt x="1588" y="0"/>
                          </a:lnTo>
                          <a:lnTo>
                            <a:pt x="1588" y="0"/>
                          </a:lnTo>
                          <a:lnTo>
                            <a:pt x="1588" y="0"/>
                          </a:lnTo>
                          <a:lnTo>
                            <a:pt x="1588" y="2"/>
                          </a:lnTo>
                          <a:lnTo>
                            <a:pt x="1586" y="2"/>
                          </a:lnTo>
                          <a:lnTo>
                            <a:pt x="1586" y="0"/>
                          </a:lnTo>
                          <a:lnTo>
                            <a:pt x="158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 18">
                      <a:extLst>
                        <a:ext uri="{FF2B5EF4-FFF2-40B4-BE49-F238E27FC236}">
                          <a16:creationId xmlns:a16="http://schemas.microsoft.com/office/drawing/2014/main" id="{368628BE-DD00-1F0A-DCC8-15BCA47DCF6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464050" y="1165679"/>
                      <a:ext cx="2781300" cy="201613"/>
                    </a:xfrm>
                    <a:custGeom>
                      <a:avLst/>
                      <a:gdLst>
                        <a:gd name="T0" fmla="*/ 1299 w 1752"/>
                        <a:gd name="T1" fmla="*/ 59 h 127"/>
                        <a:gd name="T2" fmla="*/ 1300 w 1752"/>
                        <a:gd name="T3" fmla="*/ 52 h 127"/>
                        <a:gd name="T4" fmla="*/ 1270 w 1752"/>
                        <a:gd name="T5" fmla="*/ 51 h 127"/>
                        <a:gd name="T6" fmla="*/ 1257 w 1752"/>
                        <a:gd name="T7" fmla="*/ 48 h 127"/>
                        <a:gd name="T8" fmla="*/ 1400 w 1752"/>
                        <a:gd name="T9" fmla="*/ 59 h 127"/>
                        <a:gd name="T10" fmla="*/ 1722 w 1752"/>
                        <a:gd name="T11" fmla="*/ 47 h 127"/>
                        <a:gd name="T12" fmla="*/ 1747 w 1752"/>
                        <a:gd name="T13" fmla="*/ 65 h 127"/>
                        <a:gd name="T14" fmla="*/ 1722 w 1752"/>
                        <a:gd name="T15" fmla="*/ 81 h 127"/>
                        <a:gd name="T16" fmla="*/ 1711 w 1752"/>
                        <a:gd name="T17" fmla="*/ 65 h 127"/>
                        <a:gd name="T18" fmla="*/ 1700 w 1752"/>
                        <a:gd name="T19" fmla="*/ 53 h 127"/>
                        <a:gd name="T20" fmla="*/ 1672 w 1752"/>
                        <a:gd name="T21" fmla="*/ 44 h 127"/>
                        <a:gd name="T22" fmla="*/ 1361 w 1752"/>
                        <a:gd name="T23" fmla="*/ 39 h 127"/>
                        <a:gd name="T24" fmla="*/ 1430 w 1752"/>
                        <a:gd name="T25" fmla="*/ 42 h 127"/>
                        <a:gd name="T26" fmla="*/ 1374 w 1752"/>
                        <a:gd name="T27" fmla="*/ 38 h 127"/>
                        <a:gd name="T28" fmla="*/ 1358 w 1752"/>
                        <a:gd name="T29" fmla="*/ 31 h 127"/>
                        <a:gd name="T30" fmla="*/ 1374 w 1752"/>
                        <a:gd name="T31" fmla="*/ 32 h 127"/>
                        <a:gd name="T32" fmla="*/ 688 w 1752"/>
                        <a:gd name="T33" fmla="*/ 23 h 127"/>
                        <a:gd name="T34" fmla="*/ 1353 w 1752"/>
                        <a:gd name="T35" fmla="*/ 25 h 127"/>
                        <a:gd name="T36" fmla="*/ 404 w 1752"/>
                        <a:gd name="T37" fmla="*/ 30 h 127"/>
                        <a:gd name="T38" fmla="*/ 233 w 1752"/>
                        <a:gd name="T39" fmla="*/ 2 h 127"/>
                        <a:gd name="T40" fmla="*/ 240 w 1752"/>
                        <a:gd name="T41" fmla="*/ 17 h 127"/>
                        <a:gd name="T42" fmla="*/ 292 w 1752"/>
                        <a:gd name="T43" fmla="*/ 7 h 127"/>
                        <a:gd name="T44" fmla="*/ 281 w 1752"/>
                        <a:gd name="T45" fmla="*/ 30 h 127"/>
                        <a:gd name="T46" fmla="*/ 263 w 1752"/>
                        <a:gd name="T47" fmla="*/ 42 h 127"/>
                        <a:gd name="T48" fmla="*/ 235 w 1752"/>
                        <a:gd name="T49" fmla="*/ 52 h 127"/>
                        <a:gd name="T50" fmla="*/ 211 w 1752"/>
                        <a:gd name="T51" fmla="*/ 66 h 127"/>
                        <a:gd name="T52" fmla="*/ 177 w 1752"/>
                        <a:gd name="T53" fmla="*/ 65 h 127"/>
                        <a:gd name="T54" fmla="*/ 171 w 1752"/>
                        <a:gd name="T55" fmla="*/ 77 h 127"/>
                        <a:gd name="T56" fmla="*/ 177 w 1752"/>
                        <a:gd name="T57" fmla="*/ 78 h 127"/>
                        <a:gd name="T58" fmla="*/ 176 w 1752"/>
                        <a:gd name="T59" fmla="*/ 95 h 127"/>
                        <a:gd name="T60" fmla="*/ 161 w 1752"/>
                        <a:gd name="T61" fmla="*/ 114 h 127"/>
                        <a:gd name="T62" fmla="*/ 134 w 1752"/>
                        <a:gd name="T63" fmla="*/ 117 h 127"/>
                        <a:gd name="T64" fmla="*/ 106 w 1752"/>
                        <a:gd name="T65" fmla="*/ 114 h 127"/>
                        <a:gd name="T66" fmla="*/ 76 w 1752"/>
                        <a:gd name="T67" fmla="*/ 121 h 127"/>
                        <a:gd name="T68" fmla="*/ 61 w 1752"/>
                        <a:gd name="T69" fmla="*/ 112 h 127"/>
                        <a:gd name="T70" fmla="*/ 102 w 1752"/>
                        <a:gd name="T71" fmla="*/ 106 h 127"/>
                        <a:gd name="T72" fmla="*/ 99 w 1752"/>
                        <a:gd name="T73" fmla="*/ 94 h 127"/>
                        <a:gd name="T74" fmla="*/ 76 w 1752"/>
                        <a:gd name="T75" fmla="*/ 94 h 127"/>
                        <a:gd name="T76" fmla="*/ 118 w 1752"/>
                        <a:gd name="T77" fmla="*/ 81 h 127"/>
                        <a:gd name="T78" fmla="*/ 100 w 1752"/>
                        <a:gd name="T79" fmla="*/ 66 h 127"/>
                        <a:gd name="T80" fmla="*/ 75 w 1752"/>
                        <a:gd name="T81" fmla="*/ 79 h 127"/>
                        <a:gd name="T82" fmla="*/ 54 w 1752"/>
                        <a:gd name="T83" fmla="*/ 90 h 127"/>
                        <a:gd name="T84" fmla="*/ 30 w 1752"/>
                        <a:gd name="T85" fmla="*/ 78 h 127"/>
                        <a:gd name="T86" fmla="*/ 11 w 1752"/>
                        <a:gd name="T87" fmla="*/ 66 h 127"/>
                        <a:gd name="T88" fmla="*/ 6 w 1752"/>
                        <a:gd name="T89" fmla="*/ 57 h 127"/>
                        <a:gd name="T90" fmla="*/ 12 w 1752"/>
                        <a:gd name="T91" fmla="*/ 45 h 127"/>
                        <a:gd name="T92" fmla="*/ 11 w 1752"/>
                        <a:gd name="T93" fmla="*/ 35 h 127"/>
                        <a:gd name="T94" fmla="*/ 47 w 1752"/>
                        <a:gd name="T95" fmla="*/ 52 h 127"/>
                        <a:gd name="T96" fmla="*/ 87 w 1752"/>
                        <a:gd name="T97" fmla="*/ 61 h 127"/>
                        <a:gd name="T98" fmla="*/ 134 w 1752"/>
                        <a:gd name="T99" fmla="*/ 65 h 127"/>
                        <a:gd name="T100" fmla="*/ 142 w 1752"/>
                        <a:gd name="T101" fmla="*/ 51 h 127"/>
                        <a:gd name="T102" fmla="*/ 165 w 1752"/>
                        <a:gd name="T103" fmla="*/ 38 h 127"/>
                        <a:gd name="T104" fmla="*/ 110 w 1752"/>
                        <a:gd name="T105" fmla="*/ 45 h 127"/>
                        <a:gd name="T106" fmla="*/ 75 w 1752"/>
                        <a:gd name="T107" fmla="*/ 44 h 127"/>
                        <a:gd name="T108" fmla="*/ 63 w 1752"/>
                        <a:gd name="T109" fmla="*/ 39 h 127"/>
                        <a:gd name="T110" fmla="*/ 46 w 1752"/>
                        <a:gd name="T111" fmla="*/ 35 h 127"/>
                        <a:gd name="T112" fmla="*/ 61 w 1752"/>
                        <a:gd name="T113" fmla="*/ 28 h 127"/>
                        <a:gd name="T114" fmla="*/ 99 w 1752"/>
                        <a:gd name="T115" fmla="*/ 30 h 127"/>
                        <a:gd name="T116" fmla="*/ 92 w 1752"/>
                        <a:gd name="T117" fmla="*/ 17 h 127"/>
                        <a:gd name="T118" fmla="*/ 126 w 1752"/>
                        <a:gd name="T119" fmla="*/ 17 h 127"/>
                        <a:gd name="T120" fmla="*/ 152 w 1752"/>
                        <a:gd name="T121" fmla="*/ 11 h 127"/>
                        <a:gd name="T122" fmla="*/ 172 w 1752"/>
                        <a:gd name="T123" fmla="*/ 7 h 1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752" h="127">
                          <a:moveTo>
                            <a:pt x="1371" y="48"/>
                          </a:moveTo>
                          <a:lnTo>
                            <a:pt x="1372" y="48"/>
                          </a:lnTo>
                          <a:lnTo>
                            <a:pt x="1372" y="48"/>
                          </a:lnTo>
                          <a:lnTo>
                            <a:pt x="1372" y="48"/>
                          </a:lnTo>
                          <a:lnTo>
                            <a:pt x="1372" y="48"/>
                          </a:lnTo>
                          <a:lnTo>
                            <a:pt x="1371" y="48"/>
                          </a:lnTo>
                          <a:close/>
                          <a:moveTo>
                            <a:pt x="1303" y="48"/>
                          </a:moveTo>
                          <a:lnTo>
                            <a:pt x="1306" y="48"/>
                          </a:lnTo>
                          <a:lnTo>
                            <a:pt x="1306" y="49"/>
                          </a:lnTo>
                          <a:lnTo>
                            <a:pt x="1311" y="48"/>
                          </a:lnTo>
                          <a:lnTo>
                            <a:pt x="1311" y="49"/>
                          </a:lnTo>
                          <a:lnTo>
                            <a:pt x="1309" y="51"/>
                          </a:lnTo>
                          <a:lnTo>
                            <a:pt x="1309" y="52"/>
                          </a:lnTo>
                          <a:lnTo>
                            <a:pt x="1312" y="51"/>
                          </a:lnTo>
                          <a:lnTo>
                            <a:pt x="1313" y="51"/>
                          </a:lnTo>
                          <a:lnTo>
                            <a:pt x="1315" y="49"/>
                          </a:lnTo>
                          <a:lnTo>
                            <a:pt x="1316" y="51"/>
                          </a:lnTo>
                          <a:lnTo>
                            <a:pt x="1316" y="52"/>
                          </a:lnTo>
                          <a:lnTo>
                            <a:pt x="1316" y="53"/>
                          </a:lnTo>
                          <a:lnTo>
                            <a:pt x="1315" y="55"/>
                          </a:lnTo>
                          <a:lnTo>
                            <a:pt x="1315" y="55"/>
                          </a:lnTo>
                          <a:lnTo>
                            <a:pt x="1313" y="56"/>
                          </a:lnTo>
                          <a:lnTo>
                            <a:pt x="1311" y="56"/>
                          </a:lnTo>
                          <a:lnTo>
                            <a:pt x="1308" y="56"/>
                          </a:lnTo>
                          <a:lnTo>
                            <a:pt x="1307" y="56"/>
                          </a:lnTo>
                          <a:lnTo>
                            <a:pt x="1306" y="56"/>
                          </a:lnTo>
                          <a:lnTo>
                            <a:pt x="1304" y="56"/>
                          </a:lnTo>
                          <a:lnTo>
                            <a:pt x="1304" y="56"/>
                          </a:lnTo>
                          <a:lnTo>
                            <a:pt x="1306" y="57"/>
                          </a:lnTo>
                          <a:lnTo>
                            <a:pt x="1306" y="57"/>
                          </a:lnTo>
                          <a:lnTo>
                            <a:pt x="1306" y="59"/>
                          </a:lnTo>
                          <a:lnTo>
                            <a:pt x="1304" y="59"/>
                          </a:lnTo>
                          <a:lnTo>
                            <a:pt x="1299" y="59"/>
                          </a:lnTo>
                          <a:lnTo>
                            <a:pt x="1294" y="59"/>
                          </a:lnTo>
                          <a:lnTo>
                            <a:pt x="1294" y="61"/>
                          </a:lnTo>
                          <a:lnTo>
                            <a:pt x="1290" y="61"/>
                          </a:lnTo>
                          <a:lnTo>
                            <a:pt x="1290" y="62"/>
                          </a:lnTo>
                          <a:lnTo>
                            <a:pt x="1290" y="62"/>
                          </a:lnTo>
                          <a:lnTo>
                            <a:pt x="1289" y="62"/>
                          </a:lnTo>
                          <a:lnTo>
                            <a:pt x="1287" y="61"/>
                          </a:lnTo>
                          <a:lnTo>
                            <a:pt x="1287" y="61"/>
                          </a:lnTo>
                          <a:lnTo>
                            <a:pt x="1287" y="62"/>
                          </a:lnTo>
                          <a:lnTo>
                            <a:pt x="1285" y="64"/>
                          </a:lnTo>
                          <a:lnTo>
                            <a:pt x="1285" y="61"/>
                          </a:lnTo>
                          <a:lnTo>
                            <a:pt x="1283" y="61"/>
                          </a:lnTo>
                          <a:lnTo>
                            <a:pt x="1283" y="61"/>
                          </a:lnTo>
                          <a:lnTo>
                            <a:pt x="1278" y="61"/>
                          </a:lnTo>
                          <a:lnTo>
                            <a:pt x="1278" y="60"/>
                          </a:lnTo>
                          <a:lnTo>
                            <a:pt x="1278" y="60"/>
                          </a:lnTo>
                          <a:lnTo>
                            <a:pt x="1278" y="59"/>
                          </a:lnTo>
                          <a:lnTo>
                            <a:pt x="1279" y="57"/>
                          </a:lnTo>
                          <a:lnTo>
                            <a:pt x="1281" y="56"/>
                          </a:lnTo>
                          <a:lnTo>
                            <a:pt x="1279" y="56"/>
                          </a:lnTo>
                          <a:lnTo>
                            <a:pt x="1278" y="56"/>
                          </a:lnTo>
                          <a:lnTo>
                            <a:pt x="1277" y="55"/>
                          </a:lnTo>
                          <a:lnTo>
                            <a:pt x="1275" y="55"/>
                          </a:lnTo>
                          <a:lnTo>
                            <a:pt x="1275" y="53"/>
                          </a:lnTo>
                          <a:lnTo>
                            <a:pt x="1283" y="53"/>
                          </a:lnTo>
                          <a:lnTo>
                            <a:pt x="1283" y="53"/>
                          </a:lnTo>
                          <a:lnTo>
                            <a:pt x="1286" y="53"/>
                          </a:lnTo>
                          <a:lnTo>
                            <a:pt x="1287" y="55"/>
                          </a:lnTo>
                          <a:lnTo>
                            <a:pt x="1290" y="55"/>
                          </a:lnTo>
                          <a:lnTo>
                            <a:pt x="1292" y="55"/>
                          </a:lnTo>
                          <a:lnTo>
                            <a:pt x="1295" y="55"/>
                          </a:lnTo>
                          <a:lnTo>
                            <a:pt x="1298" y="53"/>
                          </a:lnTo>
                          <a:lnTo>
                            <a:pt x="1300" y="52"/>
                          </a:lnTo>
                          <a:lnTo>
                            <a:pt x="1304" y="51"/>
                          </a:lnTo>
                          <a:lnTo>
                            <a:pt x="1304" y="49"/>
                          </a:lnTo>
                          <a:lnTo>
                            <a:pt x="1303" y="49"/>
                          </a:lnTo>
                          <a:lnTo>
                            <a:pt x="1303" y="49"/>
                          </a:lnTo>
                          <a:lnTo>
                            <a:pt x="1302" y="48"/>
                          </a:lnTo>
                          <a:lnTo>
                            <a:pt x="1303" y="48"/>
                          </a:lnTo>
                          <a:lnTo>
                            <a:pt x="1303" y="48"/>
                          </a:lnTo>
                          <a:close/>
                          <a:moveTo>
                            <a:pt x="1260" y="45"/>
                          </a:moveTo>
                          <a:lnTo>
                            <a:pt x="1264" y="47"/>
                          </a:lnTo>
                          <a:lnTo>
                            <a:pt x="1271" y="45"/>
                          </a:lnTo>
                          <a:lnTo>
                            <a:pt x="1271" y="47"/>
                          </a:lnTo>
                          <a:lnTo>
                            <a:pt x="1282" y="45"/>
                          </a:lnTo>
                          <a:lnTo>
                            <a:pt x="1282" y="47"/>
                          </a:lnTo>
                          <a:lnTo>
                            <a:pt x="1283" y="47"/>
                          </a:lnTo>
                          <a:lnTo>
                            <a:pt x="1283" y="47"/>
                          </a:lnTo>
                          <a:lnTo>
                            <a:pt x="1287" y="47"/>
                          </a:lnTo>
                          <a:lnTo>
                            <a:pt x="1289" y="48"/>
                          </a:lnTo>
                          <a:lnTo>
                            <a:pt x="1290" y="48"/>
                          </a:lnTo>
                          <a:lnTo>
                            <a:pt x="1291" y="49"/>
                          </a:lnTo>
                          <a:lnTo>
                            <a:pt x="1292" y="51"/>
                          </a:lnTo>
                          <a:lnTo>
                            <a:pt x="1295" y="51"/>
                          </a:lnTo>
                          <a:lnTo>
                            <a:pt x="1295" y="52"/>
                          </a:lnTo>
                          <a:lnTo>
                            <a:pt x="1290" y="52"/>
                          </a:lnTo>
                          <a:lnTo>
                            <a:pt x="1290" y="52"/>
                          </a:lnTo>
                          <a:lnTo>
                            <a:pt x="1290" y="52"/>
                          </a:lnTo>
                          <a:lnTo>
                            <a:pt x="1290" y="52"/>
                          </a:lnTo>
                          <a:lnTo>
                            <a:pt x="1282" y="51"/>
                          </a:lnTo>
                          <a:lnTo>
                            <a:pt x="1282" y="51"/>
                          </a:lnTo>
                          <a:lnTo>
                            <a:pt x="1281" y="51"/>
                          </a:lnTo>
                          <a:lnTo>
                            <a:pt x="1279" y="51"/>
                          </a:lnTo>
                          <a:lnTo>
                            <a:pt x="1277" y="52"/>
                          </a:lnTo>
                          <a:lnTo>
                            <a:pt x="1277" y="52"/>
                          </a:lnTo>
                          <a:lnTo>
                            <a:pt x="1270" y="51"/>
                          </a:lnTo>
                          <a:lnTo>
                            <a:pt x="1269" y="53"/>
                          </a:lnTo>
                          <a:lnTo>
                            <a:pt x="1269" y="56"/>
                          </a:lnTo>
                          <a:lnTo>
                            <a:pt x="1264" y="56"/>
                          </a:lnTo>
                          <a:lnTo>
                            <a:pt x="1264" y="57"/>
                          </a:lnTo>
                          <a:lnTo>
                            <a:pt x="1261" y="57"/>
                          </a:lnTo>
                          <a:lnTo>
                            <a:pt x="1261" y="56"/>
                          </a:lnTo>
                          <a:lnTo>
                            <a:pt x="1260" y="55"/>
                          </a:lnTo>
                          <a:lnTo>
                            <a:pt x="1258" y="55"/>
                          </a:lnTo>
                          <a:lnTo>
                            <a:pt x="1257" y="55"/>
                          </a:lnTo>
                          <a:lnTo>
                            <a:pt x="1257" y="55"/>
                          </a:lnTo>
                          <a:lnTo>
                            <a:pt x="1253" y="56"/>
                          </a:lnTo>
                          <a:lnTo>
                            <a:pt x="1252" y="56"/>
                          </a:lnTo>
                          <a:lnTo>
                            <a:pt x="1251" y="57"/>
                          </a:lnTo>
                          <a:lnTo>
                            <a:pt x="1249" y="57"/>
                          </a:lnTo>
                          <a:lnTo>
                            <a:pt x="1248" y="59"/>
                          </a:lnTo>
                          <a:lnTo>
                            <a:pt x="1248" y="57"/>
                          </a:lnTo>
                          <a:lnTo>
                            <a:pt x="1245" y="57"/>
                          </a:lnTo>
                          <a:lnTo>
                            <a:pt x="1245" y="56"/>
                          </a:lnTo>
                          <a:lnTo>
                            <a:pt x="1244" y="56"/>
                          </a:lnTo>
                          <a:lnTo>
                            <a:pt x="1244" y="56"/>
                          </a:lnTo>
                          <a:lnTo>
                            <a:pt x="1236" y="56"/>
                          </a:lnTo>
                          <a:lnTo>
                            <a:pt x="1236" y="53"/>
                          </a:lnTo>
                          <a:lnTo>
                            <a:pt x="1237" y="53"/>
                          </a:lnTo>
                          <a:lnTo>
                            <a:pt x="1237" y="52"/>
                          </a:lnTo>
                          <a:lnTo>
                            <a:pt x="1240" y="52"/>
                          </a:lnTo>
                          <a:lnTo>
                            <a:pt x="1241" y="51"/>
                          </a:lnTo>
                          <a:lnTo>
                            <a:pt x="1243" y="51"/>
                          </a:lnTo>
                          <a:lnTo>
                            <a:pt x="1243" y="49"/>
                          </a:lnTo>
                          <a:lnTo>
                            <a:pt x="1247" y="51"/>
                          </a:lnTo>
                          <a:lnTo>
                            <a:pt x="1247" y="49"/>
                          </a:lnTo>
                          <a:lnTo>
                            <a:pt x="1249" y="49"/>
                          </a:lnTo>
                          <a:lnTo>
                            <a:pt x="1249" y="48"/>
                          </a:lnTo>
                          <a:lnTo>
                            <a:pt x="1257" y="48"/>
                          </a:lnTo>
                          <a:lnTo>
                            <a:pt x="1258" y="47"/>
                          </a:lnTo>
                          <a:lnTo>
                            <a:pt x="1260" y="47"/>
                          </a:lnTo>
                          <a:lnTo>
                            <a:pt x="1260" y="45"/>
                          </a:lnTo>
                          <a:close/>
                          <a:moveTo>
                            <a:pt x="173" y="45"/>
                          </a:moveTo>
                          <a:lnTo>
                            <a:pt x="173" y="47"/>
                          </a:lnTo>
                          <a:lnTo>
                            <a:pt x="173" y="47"/>
                          </a:lnTo>
                          <a:lnTo>
                            <a:pt x="174" y="47"/>
                          </a:lnTo>
                          <a:lnTo>
                            <a:pt x="173" y="47"/>
                          </a:lnTo>
                          <a:lnTo>
                            <a:pt x="173" y="45"/>
                          </a:lnTo>
                          <a:lnTo>
                            <a:pt x="173" y="45"/>
                          </a:lnTo>
                          <a:close/>
                          <a:moveTo>
                            <a:pt x="1406" y="42"/>
                          </a:moveTo>
                          <a:lnTo>
                            <a:pt x="1406" y="43"/>
                          </a:lnTo>
                          <a:lnTo>
                            <a:pt x="1406" y="45"/>
                          </a:lnTo>
                          <a:lnTo>
                            <a:pt x="1409" y="44"/>
                          </a:lnTo>
                          <a:lnTo>
                            <a:pt x="1409" y="45"/>
                          </a:lnTo>
                          <a:lnTo>
                            <a:pt x="1412" y="47"/>
                          </a:lnTo>
                          <a:lnTo>
                            <a:pt x="1412" y="48"/>
                          </a:lnTo>
                          <a:lnTo>
                            <a:pt x="1413" y="48"/>
                          </a:lnTo>
                          <a:lnTo>
                            <a:pt x="1413" y="51"/>
                          </a:lnTo>
                          <a:lnTo>
                            <a:pt x="1409" y="51"/>
                          </a:lnTo>
                          <a:lnTo>
                            <a:pt x="1409" y="51"/>
                          </a:lnTo>
                          <a:lnTo>
                            <a:pt x="1408" y="51"/>
                          </a:lnTo>
                          <a:lnTo>
                            <a:pt x="1408" y="52"/>
                          </a:lnTo>
                          <a:lnTo>
                            <a:pt x="1406" y="52"/>
                          </a:lnTo>
                          <a:lnTo>
                            <a:pt x="1404" y="52"/>
                          </a:lnTo>
                          <a:lnTo>
                            <a:pt x="1402" y="51"/>
                          </a:lnTo>
                          <a:lnTo>
                            <a:pt x="1402" y="53"/>
                          </a:lnTo>
                          <a:lnTo>
                            <a:pt x="1404" y="55"/>
                          </a:lnTo>
                          <a:lnTo>
                            <a:pt x="1404" y="56"/>
                          </a:lnTo>
                          <a:lnTo>
                            <a:pt x="1404" y="59"/>
                          </a:lnTo>
                          <a:lnTo>
                            <a:pt x="1402" y="59"/>
                          </a:lnTo>
                          <a:lnTo>
                            <a:pt x="1400" y="59"/>
                          </a:lnTo>
                          <a:lnTo>
                            <a:pt x="1400" y="59"/>
                          </a:lnTo>
                          <a:lnTo>
                            <a:pt x="1400" y="59"/>
                          </a:lnTo>
                          <a:lnTo>
                            <a:pt x="1398" y="59"/>
                          </a:lnTo>
                          <a:lnTo>
                            <a:pt x="1398" y="59"/>
                          </a:lnTo>
                          <a:lnTo>
                            <a:pt x="1398" y="59"/>
                          </a:lnTo>
                          <a:lnTo>
                            <a:pt x="1398" y="57"/>
                          </a:lnTo>
                          <a:lnTo>
                            <a:pt x="1392" y="59"/>
                          </a:lnTo>
                          <a:lnTo>
                            <a:pt x="1391" y="57"/>
                          </a:lnTo>
                          <a:lnTo>
                            <a:pt x="1391" y="57"/>
                          </a:lnTo>
                          <a:lnTo>
                            <a:pt x="1391" y="56"/>
                          </a:lnTo>
                          <a:lnTo>
                            <a:pt x="1389" y="56"/>
                          </a:lnTo>
                          <a:lnTo>
                            <a:pt x="1389" y="52"/>
                          </a:lnTo>
                          <a:lnTo>
                            <a:pt x="1391" y="52"/>
                          </a:lnTo>
                          <a:lnTo>
                            <a:pt x="1391" y="49"/>
                          </a:lnTo>
                          <a:lnTo>
                            <a:pt x="1395" y="47"/>
                          </a:lnTo>
                          <a:lnTo>
                            <a:pt x="1395" y="45"/>
                          </a:lnTo>
                          <a:lnTo>
                            <a:pt x="1395" y="44"/>
                          </a:lnTo>
                          <a:lnTo>
                            <a:pt x="1396" y="44"/>
                          </a:lnTo>
                          <a:lnTo>
                            <a:pt x="1396" y="43"/>
                          </a:lnTo>
                          <a:lnTo>
                            <a:pt x="1398" y="43"/>
                          </a:lnTo>
                          <a:lnTo>
                            <a:pt x="1398" y="43"/>
                          </a:lnTo>
                          <a:lnTo>
                            <a:pt x="1398" y="43"/>
                          </a:lnTo>
                          <a:lnTo>
                            <a:pt x="1400" y="43"/>
                          </a:lnTo>
                          <a:lnTo>
                            <a:pt x="1401" y="43"/>
                          </a:lnTo>
                          <a:lnTo>
                            <a:pt x="1404" y="43"/>
                          </a:lnTo>
                          <a:lnTo>
                            <a:pt x="1406" y="42"/>
                          </a:lnTo>
                          <a:close/>
                          <a:moveTo>
                            <a:pt x="1717" y="42"/>
                          </a:moveTo>
                          <a:lnTo>
                            <a:pt x="1717" y="42"/>
                          </a:lnTo>
                          <a:lnTo>
                            <a:pt x="1718" y="42"/>
                          </a:lnTo>
                          <a:lnTo>
                            <a:pt x="1718" y="43"/>
                          </a:lnTo>
                          <a:lnTo>
                            <a:pt x="1719" y="43"/>
                          </a:lnTo>
                          <a:lnTo>
                            <a:pt x="1719" y="44"/>
                          </a:lnTo>
                          <a:lnTo>
                            <a:pt x="1722" y="45"/>
                          </a:lnTo>
                          <a:lnTo>
                            <a:pt x="1722" y="47"/>
                          </a:lnTo>
                          <a:lnTo>
                            <a:pt x="1723" y="47"/>
                          </a:lnTo>
                          <a:lnTo>
                            <a:pt x="1723" y="48"/>
                          </a:lnTo>
                          <a:lnTo>
                            <a:pt x="1726" y="48"/>
                          </a:lnTo>
                          <a:lnTo>
                            <a:pt x="1726" y="49"/>
                          </a:lnTo>
                          <a:lnTo>
                            <a:pt x="1726" y="49"/>
                          </a:lnTo>
                          <a:lnTo>
                            <a:pt x="1728" y="52"/>
                          </a:lnTo>
                          <a:lnTo>
                            <a:pt x="1730" y="52"/>
                          </a:lnTo>
                          <a:lnTo>
                            <a:pt x="1731" y="53"/>
                          </a:lnTo>
                          <a:lnTo>
                            <a:pt x="1735" y="55"/>
                          </a:lnTo>
                          <a:lnTo>
                            <a:pt x="1734" y="61"/>
                          </a:lnTo>
                          <a:lnTo>
                            <a:pt x="1732" y="62"/>
                          </a:lnTo>
                          <a:lnTo>
                            <a:pt x="1731" y="62"/>
                          </a:lnTo>
                          <a:lnTo>
                            <a:pt x="1731" y="62"/>
                          </a:lnTo>
                          <a:lnTo>
                            <a:pt x="1730" y="64"/>
                          </a:lnTo>
                          <a:lnTo>
                            <a:pt x="1728" y="64"/>
                          </a:lnTo>
                          <a:lnTo>
                            <a:pt x="1728" y="64"/>
                          </a:lnTo>
                          <a:lnTo>
                            <a:pt x="1727" y="64"/>
                          </a:lnTo>
                          <a:lnTo>
                            <a:pt x="1726" y="64"/>
                          </a:lnTo>
                          <a:lnTo>
                            <a:pt x="1734" y="64"/>
                          </a:lnTo>
                          <a:lnTo>
                            <a:pt x="1734" y="64"/>
                          </a:lnTo>
                          <a:lnTo>
                            <a:pt x="1735" y="62"/>
                          </a:lnTo>
                          <a:lnTo>
                            <a:pt x="1735" y="62"/>
                          </a:lnTo>
                          <a:lnTo>
                            <a:pt x="1738" y="62"/>
                          </a:lnTo>
                          <a:lnTo>
                            <a:pt x="1739" y="64"/>
                          </a:lnTo>
                          <a:lnTo>
                            <a:pt x="1741" y="64"/>
                          </a:lnTo>
                          <a:lnTo>
                            <a:pt x="1741" y="66"/>
                          </a:lnTo>
                          <a:lnTo>
                            <a:pt x="1741" y="68"/>
                          </a:lnTo>
                          <a:lnTo>
                            <a:pt x="1741" y="70"/>
                          </a:lnTo>
                          <a:lnTo>
                            <a:pt x="1739" y="70"/>
                          </a:lnTo>
                          <a:lnTo>
                            <a:pt x="1739" y="72"/>
                          </a:lnTo>
                          <a:lnTo>
                            <a:pt x="1744" y="72"/>
                          </a:lnTo>
                          <a:lnTo>
                            <a:pt x="1747" y="65"/>
                          </a:lnTo>
                          <a:lnTo>
                            <a:pt x="1747" y="65"/>
                          </a:lnTo>
                          <a:lnTo>
                            <a:pt x="1747" y="65"/>
                          </a:lnTo>
                          <a:lnTo>
                            <a:pt x="1748" y="66"/>
                          </a:lnTo>
                          <a:lnTo>
                            <a:pt x="1748" y="66"/>
                          </a:lnTo>
                          <a:lnTo>
                            <a:pt x="1748" y="68"/>
                          </a:lnTo>
                          <a:lnTo>
                            <a:pt x="1749" y="69"/>
                          </a:lnTo>
                          <a:lnTo>
                            <a:pt x="1751" y="70"/>
                          </a:lnTo>
                          <a:lnTo>
                            <a:pt x="1752" y="72"/>
                          </a:lnTo>
                          <a:lnTo>
                            <a:pt x="1752" y="74"/>
                          </a:lnTo>
                          <a:lnTo>
                            <a:pt x="1751" y="74"/>
                          </a:lnTo>
                          <a:lnTo>
                            <a:pt x="1751" y="76"/>
                          </a:lnTo>
                          <a:lnTo>
                            <a:pt x="1749" y="76"/>
                          </a:lnTo>
                          <a:lnTo>
                            <a:pt x="1747" y="76"/>
                          </a:lnTo>
                          <a:lnTo>
                            <a:pt x="1747" y="77"/>
                          </a:lnTo>
                          <a:lnTo>
                            <a:pt x="1747" y="77"/>
                          </a:lnTo>
                          <a:lnTo>
                            <a:pt x="1748" y="78"/>
                          </a:lnTo>
                          <a:lnTo>
                            <a:pt x="1747" y="78"/>
                          </a:lnTo>
                          <a:lnTo>
                            <a:pt x="1745" y="79"/>
                          </a:lnTo>
                          <a:lnTo>
                            <a:pt x="1743" y="81"/>
                          </a:lnTo>
                          <a:lnTo>
                            <a:pt x="1741" y="81"/>
                          </a:lnTo>
                          <a:lnTo>
                            <a:pt x="1739" y="82"/>
                          </a:lnTo>
                          <a:lnTo>
                            <a:pt x="1738" y="83"/>
                          </a:lnTo>
                          <a:lnTo>
                            <a:pt x="1736" y="82"/>
                          </a:lnTo>
                          <a:lnTo>
                            <a:pt x="1735" y="82"/>
                          </a:lnTo>
                          <a:lnTo>
                            <a:pt x="1734" y="81"/>
                          </a:lnTo>
                          <a:lnTo>
                            <a:pt x="1732" y="81"/>
                          </a:lnTo>
                          <a:lnTo>
                            <a:pt x="1732" y="81"/>
                          </a:lnTo>
                          <a:lnTo>
                            <a:pt x="1732" y="81"/>
                          </a:lnTo>
                          <a:lnTo>
                            <a:pt x="1732" y="81"/>
                          </a:lnTo>
                          <a:lnTo>
                            <a:pt x="1732" y="82"/>
                          </a:lnTo>
                          <a:lnTo>
                            <a:pt x="1732" y="82"/>
                          </a:lnTo>
                          <a:lnTo>
                            <a:pt x="1723" y="81"/>
                          </a:lnTo>
                          <a:lnTo>
                            <a:pt x="1723" y="81"/>
                          </a:lnTo>
                          <a:lnTo>
                            <a:pt x="1722" y="81"/>
                          </a:lnTo>
                          <a:lnTo>
                            <a:pt x="1722" y="79"/>
                          </a:lnTo>
                          <a:lnTo>
                            <a:pt x="1717" y="79"/>
                          </a:lnTo>
                          <a:lnTo>
                            <a:pt x="1715" y="79"/>
                          </a:lnTo>
                          <a:lnTo>
                            <a:pt x="1715" y="79"/>
                          </a:lnTo>
                          <a:lnTo>
                            <a:pt x="1715" y="79"/>
                          </a:lnTo>
                          <a:lnTo>
                            <a:pt x="1714" y="78"/>
                          </a:lnTo>
                          <a:lnTo>
                            <a:pt x="1707" y="78"/>
                          </a:lnTo>
                          <a:lnTo>
                            <a:pt x="1707" y="79"/>
                          </a:lnTo>
                          <a:lnTo>
                            <a:pt x="1706" y="78"/>
                          </a:lnTo>
                          <a:lnTo>
                            <a:pt x="1706" y="78"/>
                          </a:lnTo>
                          <a:lnTo>
                            <a:pt x="1705" y="78"/>
                          </a:lnTo>
                          <a:lnTo>
                            <a:pt x="1706" y="77"/>
                          </a:lnTo>
                          <a:lnTo>
                            <a:pt x="1706" y="76"/>
                          </a:lnTo>
                          <a:lnTo>
                            <a:pt x="1702" y="76"/>
                          </a:lnTo>
                          <a:lnTo>
                            <a:pt x="1702" y="77"/>
                          </a:lnTo>
                          <a:lnTo>
                            <a:pt x="1702" y="77"/>
                          </a:lnTo>
                          <a:lnTo>
                            <a:pt x="1701" y="76"/>
                          </a:lnTo>
                          <a:lnTo>
                            <a:pt x="1701" y="76"/>
                          </a:lnTo>
                          <a:lnTo>
                            <a:pt x="1700" y="76"/>
                          </a:lnTo>
                          <a:lnTo>
                            <a:pt x="1698" y="77"/>
                          </a:lnTo>
                          <a:lnTo>
                            <a:pt x="1697" y="77"/>
                          </a:lnTo>
                          <a:lnTo>
                            <a:pt x="1697" y="74"/>
                          </a:lnTo>
                          <a:lnTo>
                            <a:pt x="1698" y="74"/>
                          </a:lnTo>
                          <a:lnTo>
                            <a:pt x="1698" y="74"/>
                          </a:lnTo>
                          <a:lnTo>
                            <a:pt x="1700" y="74"/>
                          </a:lnTo>
                          <a:lnTo>
                            <a:pt x="1700" y="73"/>
                          </a:lnTo>
                          <a:lnTo>
                            <a:pt x="1701" y="72"/>
                          </a:lnTo>
                          <a:lnTo>
                            <a:pt x="1703" y="72"/>
                          </a:lnTo>
                          <a:lnTo>
                            <a:pt x="1705" y="72"/>
                          </a:lnTo>
                          <a:lnTo>
                            <a:pt x="1706" y="72"/>
                          </a:lnTo>
                          <a:lnTo>
                            <a:pt x="1706" y="69"/>
                          </a:lnTo>
                          <a:lnTo>
                            <a:pt x="1706" y="69"/>
                          </a:lnTo>
                          <a:lnTo>
                            <a:pt x="1711" y="65"/>
                          </a:lnTo>
                          <a:lnTo>
                            <a:pt x="1711" y="65"/>
                          </a:lnTo>
                          <a:lnTo>
                            <a:pt x="1715" y="65"/>
                          </a:lnTo>
                          <a:lnTo>
                            <a:pt x="1715" y="65"/>
                          </a:lnTo>
                          <a:lnTo>
                            <a:pt x="1718" y="64"/>
                          </a:lnTo>
                          <a:lnTo>
                            <a:pt x="1718" y="64"/>
                          </a:lnTo>
                          <a:lnTo>
                            <a:pt x="1722" y="64"/>
                          </a:lnTo>
                          <a:lnTo>
                            <a:pt x="1722" y="62"/>
                          </a:lnTo>
                          <a:lnTo>
                            <a:pt x="1714" y="61"/>
                          </a:lnTo>
                          <a:lnTo>
                            <a:pt x="1714" y="62"/>
                          </a:lnTo>
                          <a:lnTo>
                            <a:pt x="1710" y="62"/>
                          </a:lnTo>
                          <a:lnTo>
                            <a:pt x="1710" y="64"/>
                          </a:lnTo>
                          <a:lnTo>
                            <a:pt x="1709" y="64"/>
                          </a:lnTo>
                          <a:lnTo>
                            <a:pt x="1707" y="65"/>
                          </a:lnTo>
                          <a:lnTo>
                            <a:pt x="1707" y="65"/>
                          </a:lnTo>
                          <a:lnTo>
                            <a:pt x="1705" y="65"/>
                          </a:lnTo>
                          <a:lnTo>
                            <a:pt x="1702" y="64"/>
                          </a:lnTo>
                          <a:lnTo>
                            <a:pt x="1700" y="64"/>
                          </a:lnTo>
                          <a:lnTo>
                            <a:pt x="1697" y="62"/>
                          </a:lnTo>
                          <a:lnTo>
                            <a:pt x="1696" y="62"/>
                          </a:lnTo>
                          <a:lnTo>
                            <a:pt x="1694" y="60"/>
                          </a:lnTo>
                          <a:lnTo>
                            <a:pt x="1688" y="60"/>
                          </a:lnTo>
                          <a:lnTo>
                            <a:pt x="1688" y="60"/>
                          </a:lnTo>
                          <a:lnTo>
                            <a:pt x="1689" y="60"/>
                          </a:lnTo>
                          <a:lnTo>
                            <a:pt x="1689" y="59"/>
                          </a:lnTo>
                          <a:lnTo>
                            <a:pt x="1690" y="59"/>
                          </a:lnTo>
                          <a:lnTo>
                            <a:pt x="1692" y="57"/>
                          </a:lnTo>
                          <a:lnTo>
                            <a:pt x="1694" y="57"/>
                          </a:lnTo>
                          <a:lnTo>
                            <a:pt x="1694" y="56"/>
                          </a:lnTo>
                          <a:lnTo>
                            <a:pt x="1700" y="56"/>
                          </a:lnTo>
                          <a:lnTo>
                            <a:pt x="1700" y="56"/>
                          </a:lnTo>
                          <a:lnTo>
                            <a:pt x="1701" y="56"/>
                          </a:lnTo>
                          <a:lnTo>
                            <a:pt x="1701" y="53"/>
                          </a:lnTo>
                          <a:lnTo>
                            <a:pt x="1700" y="53"/>
                          </a:lnTo>
                          <a:lnTo>
                            <a:pt x="1700" y="52"/>
                          </a:lnTo>
                          <a:lnTo>
                            <a:pt x="1701" y="51"/>
                          </a:lnTo>
                          <a:lnTo>
                            <a:pt x="1701" y="51"/>
                          </a:lnTo>
                          <a:lnTo>
                            <a:pt x="1702" y="49"/>
                          </a:lnTo>
                          <a:lnTo>
                            <a:pt x="1703" y="49"/>
                          </a:lnTo>
                          <a:lnTo>
                            <a:pt x="1703" y="47"/>
                          </a:lnTo>
                          <a:lnTo>
                            <a:pt x="1703" y="47"/>
                          </a:lnTo>
                          <a:lnTo>
                            <a:pt x="1703" y="48"/>
                          </a:lnTo>
                          <a:lnTo>
                            <a:pt x="1705" y="48"/>
                          </a:lnTo>
                          <a:lnTo>
                            <a:pt x="1707" y="47"/>
                          </a:lnTo>
                          <a:lnTo>
                            <a:pt x="1710" y="45"/>
                          </a:lnTo>
                          <a:lnTo>
                            <a:pt x="1714" y="44"/>
                          </a:lnTo>
                          <a:lnTo>
                            <a:pt x="1714" y="42"/>
                          </a:lnTo>
                          <a:lnTo>
                            <a:pt x="1717" y="42"/>
                          </a:lnTo>
                          <a:close/>
                          <a:moveTo>
                            <a:pt x="178" y="40"/>
                          </a:moveTo>
                          <a:lnTo>
                            <a:pt x="178" y="42"/>
                          </a:lnTo>
                          <a:lnTo>
                            <a:pt x="178" y="42"/>
                          </a:lnTo>
                          <a:lnTo>
                            <a:pt x="180" y="42"/>
                          </a:lnTo>
                          <a:lnTo>
                            <a:pt x="180" y="42"/>
                          </a:lnTo>
                          <a:lnTo>
                            <a:pt x="178" y="40"/>
                          </a:lnTo>
                          <a:lnTo>
                            <a:pt x="178" y="40"/>
                          </a:lnTo>
                          <a:close/>
                          <a:moveTo>
                            <a:pt x="1671" y="39"/>
                          </a:moveTo>
                          <a:lnTo>
                            <a:pt x="1673" y="40"/>
                          </a:lnTo>
                          <a:lnTo>
                            <a:pt x="1673" y="40"/>
                          </a:lnTo>
                          <a:lnTo>
                            <a:pt x="1677" y="40"/>
                          </a:lnTo>
                          <a:lnTo>
                            <a:pt x="1679" y="42"/>
                          </a:lnTo>
                          <a:lnTo>
                            <a:pt x="1679" y="42"/>
                          </a:lnTo>
                          <a:lnTo>
                            <a:pt x="1677" y="42"/>
                          </a:lnTo>
                          <a:lnTo>
                            <a:pt x="1676" y="43"/>
                          </a:lnTo>
                          <a:lnTo>
                            <a:pt x="1676" y="43"/>
                          </a:lnTo>
                          <a:lnTo>
                            <a:pt x="1675" y="43"/>
                          </a:lnTo>
                          <a:lnTo>
                            <a:pt x="1675" y="44"/>
                          </a:lnTo>
                          <a:lnTo>
                            <a:pt x="1672" y="44"/>
                          </a:lnTo>
                          <a:lnTo>
                            <a:pt x="1669" y="44"/>
                          </a:lnTo>
                          <a:lnTo>
                            <a:pt x="1668" y="44"/>
                          </a:lnTo>
                          <a:lnTo>
                            <a:pt x="1668" y="43"/>
                          </a:lnTo>
                          <a:lnTo>
                            <a:pt x="1667" y="42"/>
                          </a:lnTo>
                          <a:lnTo>
                            <a:pt x="1669" y="40"/>
                          </a:lnTo>
                          <a:lnTo>
                            <a:pt x="1671" y="39"/>
                          </a:lnTo>
                          <a:close/>
                          <a:moveTo>
                            <a:pt x="188" y="39"/>
                          </a:moveTo>
                          <a:lnTo>
                            <a:pt x="188" y="40"/>
                          </a:lnTo>
                          <a:lnTo>
                            <a:pt x="185" y="40"/>
                          </a:lnTo>
                          <a:lnTo>
                            <a:pt x="185" y="40"/>
                          </a:lnTo>
                          <a:lnTo>
                            <a:pt x="189" y="40"/>
                          </a:lnTo>
                          <a:lnTo>
                            <a:pt x="190" y="40"/>
                          </a:lnTo>
                          <a:lnTo>
                            <a:pt x="190" y="40"/>
                          </a:lnTo>
                          <a:lnTo>
                            <a:pt x="190" y="40"/>
                          </a:lnTo>
                          <a:lnTo>
                            <a:pt x="190" y="39"/>
                          </a:lnTo>
                          <a:lnTo>
                            <a:pt x="188" y="39"/>
                          </a:lnTo>
                          <a:close/>
                          <a:moveTo>
                            <a:pt x="1361" y="39"/>
                          </a:moveTo>
                          <a:lnTo>
                            <a:pt x="1362" y="40"/>
                          </a:lnTo>
                          <a:lnTo>
                            <a:pt x="1362" y="40"/>
                          </a:lnTo>
                          <a:lnTo>
                            <a:pt x="1366" y="40"/>
                          </a:lnTo>
                          <a:lnTo>
                            <a:pt x="1367" y="43"/>
                          </a:lnTo>
                          <a:lnTo>
                            <a:pt x="1366" y="44"/>
                          </a:lnTo>
                          <a:lnTo>
                            <a:pt x="1364" y="44"/>
                          </a:lnTo>
                          <a:lnTo>
                            <a:pt x="1363" y="43"/>
                          </a:lnTo>
                          <a:lnTo>
                            <a:pt x="1362" y="42"/>
                          </a:lnTo>
                          <a:lnTo>
                            <a:pt x="1361" y="42"/>
                          </a:lnTo>
                          <a:lnTo>
                            <a:pt x="1359" y="43"/>
                          </a:lnTo>
                          <a:lnTo>
                            <a:pt x="1358" y="43"/>
                          </a:lnTo>
                          <a:lnTo>
                            <a:pt x="1357" y="43"/>
                          </a:lnTo>
                          <a:lnTo>
                            <a:pt x="1357" y="40"/>
                          </a:lnTo>
                          <a:lnTo>
                            <a:pt x="1361" y="40"/>
                          </a:lnTo>
                          <a:lnTo>
                            <a:pt x="1361" y="39"/>
                          </a:lnTo>
                          <a:lnTo>
                            <a:pt x="1361" y="39"/>
                          </a:lnTo>
                          <a:close/>
                          <a:moveTo>
                            <a:pt x="1438" y="38"/>
                          </a:moveTo>
                          <a:lnTo>
                            <a:pt x="1438" y="38"/>
                          </a:lnTo>
                          <a:lnTo>
                            <a:pt x="1440" y="38"/>
                          </a:lnTo>
                          <a:lnTo>
                            <a:pt x="1440" y="39"/>
                          </a:lnTo>
                          <a:lnTo>
                            <a:pt x="1444" y="39"/>
                          </a:lnTo>
                          <a:lnTo>
                            <a:pt x="1444" y="42"/>
                          </a:lnTo>
                          <a:lnTo>
                            <a:pt x="1440" y="42"/>
                          </a:lnTo>
                          <a:lnTo>
                            <a:pt x="1438" y="45"/>
                          </a:lnTo>
                          <a:lnTo>
                            <a:pt x="1434" y="45"/>
                          </a:lnTo>
                          <a:lnTo>
                            <a:pt x="1434" y="47"/>
                          </a:lnTo>
                          <a:lnTo>
                            <a:pt x="1433" y="47"/>
                          </a:lnTo>
                          <a:lnTo>
                            <a:pt x="1431" y="49"/>
                          </a:lnTo>
                          <a:lnTo>
                            <a:pt x="1430" y="49"/>
                          </a:lnTo>
                          <a:lnTo>
                            <a:pt x="1430" y="49"/>
                          </a:lnTo>
                          <a:lnTo>
                            <a:pt x="1430" y="51"/>
                          </a:lnTo>
                          <a:lnTo>
                            <a:pt x="1429" y="51"/>
                          </a:lnTo>
                          <a:lnTo>
                            <a:pt x="1427" y="51"/>
                          </a:lnTo>
                          <a:lnTo>
                            <a:pt x="1427" y="51"/>
                          </a:lnTo>
                          <a:lnTo>
                            <a:pt x="1426" y="51"/>
                          </a:lnTo>
                          <a:lnTo>
                            <a:pt x="1426" y="49"/>
                          </a:lnTo>
                          <a:lnTo>
                            <a:pt x="1425" y="49"/>
                          </a:lnTo>
                          <a:lnTo>
                            <a:pt x="1425" y="49"/>
                          </a:lnTo>
                          <a:lnTo>
                            <a:pt x="1425" y="48"/>
                          </a:lnTo>
                          <a:lnTo>
                            <a:pt x="1422" y="47"/>
                          </a:lnTo>
                          <a:lnTo>
                            <a:pt x="1422" y="44"/>
                          </a:lnTo>
                          <a:lnTo>
                            <a:pt x="1425" y="44"/>
                          </a:lnTo>
                          <a:lnTo>
                            <a:pt x="1425" y="44"/>
                          </a:lnTo>
                          <a:lnTo>
                            <a:pt x="1423" y="43"/>
                          </a:lnTo>
                          <a:lnTo>
                            <a:pt x="1423" y="43"/>
                          </a:lnTo>
                          <a:lnTo>
                            <a:pt x="1423" y="42"/>
                          </a:lnTo>
                          <a:lnTo>
                            <a:pt x="1429" y="42"/>
                          </a:lnTo>
                          <a:lnTo>
                            <a:pt x="1429" y="42"/>
                          </a:lnTo>
                          <a:lnTo>
                            <a:pt x="1430" y="42"/>
                          </a:lnTo>
                          <a:lnTo>
                            <a:pt x="1431" y="40"/>
                          </a:lnTo>
                          <a:lnTo>
                            <a:pt x="1433" y="40"/>
                          </a:lnTo>
                          <a:lnTo>
                            <a:pt x="1434" y="38"/>
                          </a:lnTo>
                          <a:lnTo>
                            <a:pt x="1438" y="38"/>
                          </a:lnTo>
                          <a:close/>
                          <a:moveTo>
                            <a:pt x="1349" y="38"/>
                          </a:moveTo>
                          <a:lnTo>
                            <a:pt x="1350" y="38"/>
                          </a:lnTo>
                          <a:lnTo>
                            <a:pt x="1351" y="38"/>
                          </a:lnTo>
                          <a:lnTo>
                            <a:pt x="1351" y="39"/>
                          </a:lnTo>
                          <a:lnTo>
                            <a:pt x="1354" y="39"/>
                          </a:lnTo>
                          <a:lnTo>
                            <a:pt x="1354" y="39"/>
                          </a:lnTo>
                          <a:lnTo>
                            <a:pt x="1355" y="39"/>
                          </a:lnTo>
                          <a:lnTo>
                            <a:pt x="1355" y="40"/>
                          </a:lnTo>
                          <a:lnTo>
                            <a:pt x="1353" y="40"/>
                          </a:lnTo>
                          <a:lnTo>
                            <a:pt x="1351" y="40"/>
                          </a:lnTo>
                          <a:lnTo>
                            <a:pt x="1350" y="42"/>
                          </a:lnTo>
                          <a:lnTo>
                            <a:pt x="1349" y="39"/>
                          </a:lnTo>
                          <a:lnTo>
                            <a:pt x="1346" y="39"/>
                          </a:lnTo>
                          <a:lnTo>
                            <a:pt x="1346" y="40"/>
                          </a:lnTo>
                          <a:lnTo>
                            <a:pt x="1346" y="40"/>
                          </a:lnTo>
                          <a:lnTo>
                            <a:pt x="1345" y="40"/>
                          </a:lnTo>
                          <a:lnTo>
                            <a:pt x="1345" y="39"/>
                          </a:lnTo>
                          <a:lnTo>
                            <a:pt x="1347" y="38"/>
                          </a:lnTo>
                          <a:lnTo>
                            <a:pt x="1347" y="38"/>
                          </a:lnTo>
                          <a:lnTo>
                            <a:pt x="1349" y="38"/>
                          </a:lnTo>
                          <a:close/>
                          <a:moveTo>
                            <a:pt x="1378" y="34"/>
                          </a:moveTo>
                          <a:lnTo>
                            <a:pt x="1378" y="38"/>
                          </a:lnTo>
                          <a:lnTo>
                            <a:pt x="1378" y="38"/>
                          </a:lnTo>
                          <a:lnTo>
                            <a:pt x="1376" y="39"/>
                          </a:lnTo>
                          <a:lnTo>
                            <a:pt x="1375" y="39"/>
                          </a:lnTo>
                          <a:lnTo>
                            <a:pt x="1375" y="39"/>
                          </a:lnTo>
                          <a:lnTo>
                            <a:pt x="1375" y="38"/>
                          </a:lnTo>
                          <a:lnTo>
                            <a:pt x="1374" y="38"/>
                          </a:lnTo>
                          <a:lnTo>
                            <a:pt x="1374" y="38"/>
                          </a:lnTo>
                          <a:lnTo>
                            <a:pt x="1372" y="36"/>
                          </a:lnTo>
                          <a:lnTo>
                            <a:pt x="1375" y="36"/>
                          </a:lnTo>
                          <a:lnTo>
                            <a:pt x="1376" y="35"/>
                          </a:lnTo>
                          <a:lnTo>
                            <a:pt x="1378" y="34"/>
                          </a:lnTo>
                          <a:close/>
                          <a:moveTo>
                            <a:pt x="1358" y="31"/>
                          </a:moveTo>
                          <a:lnTo>
                            <a:pt x="1359" y="34"/>
                          </a:lnTo>
                          <a:lnTo>
                            <a:pt x="1362" y="34"/>
                          </a:lnTo>
                          <a:lnTo>
                            <a:pt x="1363" y="36"/>
                          </a:lnTo>
                          <a:lnTo>
                            <a:pt x="1367" y="36"/>
                          </a:lnTo>
                          <a:lnTo>
                            <a:pt x="1367" y="38"/>
                          </a:lnTo>
                          <a:lnTo>
                            <a:pt x="1368" y="38"/>
                          </a:lnTo>
                          <a:lnTo>
                            <a:pt x="1368" y="38"/>
                          </a:lnTo>
                          <a:lnTo>
                            <a:pt x="1371" y="39"/>
                          </a:lnTo>
                          <a:lnTo>
                            <a:pt x="1371" y="39"/>
                          </a:lnTo>
                          <a:lnTo>
                            <a:pt x="1370" y="39"/>
                          </a:lnTo>
                          <a:lnTo>
                            <a:pt x="1370" y="40"/>
                          </a:lnTo>
                          <a:lnTo>
                            <a:pt x="1367" y="40"/>
                          </a:lnTo>
                          <a:lnTo>
                            <a:pt x="1366" y="39"/>
                          </a:lnTo>
                          <a:lnTo>
                            <a:pt x="1364" y="39"/>
                          </a:lnTo>
                          <a:lnTo>
                            <a:pt x="1362" y="38"/>
                          </a:lnTo>
                          <a:lnTo>
                            <a:pt x="1362" y="38"/>
                          </a:lnTo>
                          <a:lnTo>
                            <a:pt x="1362" y="38"/>
                          </a:lnTo>
                          <a:lnTo>
                            <a:pt x="1361" y="38"/>
                          </a:lnTo>
                          <a:lnTo>
                            <a:pt x="1361" y="39"/>
                          </a:lnTo>
                          <a:lnTo>
                            <a:pt x="1359" y="38"/>
                          </a:lnTo>
                          <a:lnTo>
                            <a:pt x="1358" y="35"/>
                          </a:lnTo>
                          <a:lnTo>
                            <a:pt x="1355" y="36"/>
                          </a:lnTo>
                          <a:lnTo>
                            <a:pt x="1355" y="35"/>
                          </a:lnTo>
                          <a:lnTo>
                            <a:pt x="1355" y="35"/>
                          </a:lnTo>
                          <a:lnTo>
                            <a:pt x="1354" y="32"/>
                          </a:lnTo>
                          <a:lnTo>
                            <a:pt x="1355" y="32"/>
                          </a:lnTo>
                          <a:lnTo>
                            <a:pt x="1357" y="32"/>
                          </a:lnTo>
                          <a:lnTo>
                            <a:pt x="1358" y="31"/>
                          </a:lnTo>
                          <a:close/>
                          <a:moveTo>
                            <a:pt x="1362" y="31"/>
                          </a:moveTo>
                          <a:lnTo>
                            <a:pt x="1366" y="31"/>
                          </a:lnTo>
                          <a:lnTo>
                            <a:pt x="1370" y="32"/>
                          </a:lnTo>
                          <a:lnTo>
                            <a:pt x="1372" y="34"/>
                          </a:lnTo>
                          <a:lnTo>
                            <a:pt x="1372" y="35"/>
                          </a:lnTo>
                          <a:lnTo>
                            <a:pt x="1370" y="36"/>
                          </a:lnTo>
                          <a:lnTo>
                            <a:pt x="1368" y="36"/>
                          </a:lnTo>
                          <a:lnTo>
                            <a:pt x="1366" y="35"/>
                          </a:lnTo>
                          <a:lnTo>
                            <a:pt x="1364" y="34"/>
                          </a:lnTo>
                          <a:lnTo>
                            <a:pt x="1363" y="34"/>
                          </a:lnTo>
                          <a:lnTo>
                            <a:pt x="1363" y="32"/>
                          </a:lnTo>
                          <a:lnTo>
                            <a:pt x="1362" y="32"/>
                          </a:lnTo>
                          <a:lnTo>
                            <a:pt x="1362" y="32"/>
                          </a:lnTo>
                          <a:lnTo>
                            <a:pt x="1362" y="31"/>
                          </a:lnTo>
                          <a:close/>
                          <a:moveTo>
                            <a:pt x="1347" y="31"/>
                          </a:moveTo>
                          <a:lnTo>
                            <a:pt x="1347" y="31"/>
                          </a:lnTo>
                          <a:lnTo>
                            <a:pt x="1350" y="31"/>
                          </a:lnTo>
                          <a:lnTo>
                            <a:pt x="1351" y="31"/>
                          </a:lnTo>
                          <a:lnTo>
                            <a:pt x="1354" y="32"/>
                          </a:lnTo>
                          <a:lnTo>
                            <a:pt x="1354" y="32"/>
                          </a:lnTo>
                          <a:lnTo>
                            <a:pt x="1354" y="34"/>
                          </a:lnTo>
                          <a:lnTo>
                            <a:pt x="1353" y="34"/>
                          </a:lnTo>
                          <a:lnTo>
                            <a:pt x="1353" y="34"/>
                          </a:lnTo>
                          <a:lnTo>
                            <a:pt x="1350" y="34"/>
                          </a:lnTo>
                          <a:lnTo>
                            <a:pt x="1349" y="34"/>
                          </a:lnTo>
                          <a:lnTo>
                            <a:pt x="1347" y="32"/>
                          </a:lnTo>
                          <a:lnTo>
                            <a:pt x="1347" y="31"/>
                          </a:lnTo>
                          <a:close/>
                          <a:moveTo>
                            <a:pt x="1374" y="30"/>
                          </a:moveTo>
                          <a:lnTo>
                            <a:pt x="1376" y="30"/>
                          </a:lnTo>
                          <a:lnTo>
                            <a:pt x="1376" y="32"/>
                          </a:lnTo>
                          <a:lnTo>
                            <a:pt x="1375" y="32"/>
                          </a:lnTo>
                          <a:lnTo>
                            <a:pt x="1375" y="32"/>
                          </a:lnTo>
                          <a:lnTo>
                            <a:pt x="1374" y="32"/>
                          </a:lnTo>
                          <a:lnTo>
                            <a:pt x="1374" y="30"/>
                          </a:lnTo>
                          <a:close/>
                          <a:moveTo>
                            <a:pt x="269" y="28"/>
                          </a:moveTo>
                          <a:lnTo>
                            <a:pt x="267" y="30"/>
                          </a:lnTo>
                          <a:lnTo>
                            <a:pt x="267" y="30"/>
                          </a:lnTo>
                          <a:lnTo>
                            <a:pt x="267" y="30"/>
                          </a:lnTo>
                          <a:lnTo>
                            <a:pt x="267" y="30"/>
                          </a:lnTo>
                          <a:lnTo>
                            <a:pt x="270" y="30"/>
                          </a:lnTo>
                          <a:lnTo>
                            <a:pt x="270" y="30"/>
                          </a:lnTo>
                          <a:lnTo>
                            <a:pt x="269" y="28"/>
                          </a:lnTo>
                          <a:close/>
                          <a:moveTo>
                            <a:pt x="105" y="27"/>
                          </a:moveTo>
                          <a:lnTo>
                            <a:pt x="105" y="28"/>
                          </a:lnTo>
                          <a:lnTo>
                            <a:pt x="106" y="28"/>
                          </a:lnTo>
                          <a:lnTo>
                            <a:pt x="106" y="27"/>
                          </a:lnTo>
                          <a:lnTo>
                            <a:pt x="106" y="27"/>
                          </a:lnTo>
                          <a:lnTo>
                            <a:pt x="106" y="27"/>
                          </a:lnTo>
                          <a:lnTo>
                            <a:pt x="105" y="27"/>
                          </a:lnTo>
                          <a:close/>
                          <a:moveTo>
                            <a:pt x="1367" y="26"/>
                          </a:moveTo>
                          <a:lnTo>
                            <a:pt x="1368" y="26"/>
                          </a:lnTo>
                          <a:lnTo>
                            <a:pt x="1368" y="26"/>
                          </a:lnTo>
                          <a:lnTo>
                            <a:pt x="1368" y="27"/>
                          </a:lnTo>
                          <a:lnTo>
                            <a:pt x="1367" y="28"/>
                          </a:lnTo>
                          <a:lnTo>
                            <a:pt x="1366" y="28"/>
                          </a:lnTo>
                          <a:lnTo>
                            <a:pt x="1366" y="27"/>
                          </a:lnTo>
                          <a:lnTo>
                            <a:pt x="1366" y="27"/>
                          </a:lnTo>
                          <a:lnTo>
                            <a:pt x="1367" y="26"/>
                          </a:lnTo>
                          <a:close/>
                          <a:moveTo>
                            <a:pt x="688" y="23"/>
                          </a:moveTo>
                          <a:lnTo>
                            <a:pt x="689" y="23"/>
                          </a:lnTo>
                          <a:lnTo>
                            <a:pt x="689" y="25"/>
                          </a:lnTo>
                          <a:lnTo>
                            <a:pt x="689" y="25"/>
                          </a:lnTo>
                          <a:lnTo>
                            <a:pt x="689" y="25"/>
                          </a:lnTo>
                          <a:lnTo>
                            <a:pt x="689" y="26"/>
                          </a:lnTo>
                          <a:lnTo>
                            <a:pt x="688" y="26"/>
                          </a:lnTo>
                          <a:lnTo>
                            <a:pt x="688" y="23"/>
                          </a:lnTo>
                          <a:close/>
                          <a:moveTo>
                            <a:pt x="1376" y="23"/>
                          </a:moveTo>
                          <a:lnTo>
                            <a:pt x="1379" y="23"/>
                          </a:lnTo>
                          <a:lnTo>
                            <a:pt x="1379" y="23"/>
                          </a:lnTo>
                          <a:lnTo>
                            <a:pt x="1379" y="23"/>
                          </a:lnTo>
                          <a:lnTo>
                            <a:pt x="1379" y="25"/>
                          </a:lnTo>
                          <a:lnTo>
                            <a:pt x="1376" y="25"/>
                          </a:lnTo>
                          <a:lnTo>
                            <a:pt x="1376" y="25"/>
                          </a:lnTo>
                          <a:lnTo>
                            <a:pt x="1376" y="25"/>
                          </a:lnTo>
                          <a:lnTo>
                            <a:pt x="1376" y="23"/>
                          </a:lnTo>
                          <a:close/>
                          <a:moveTo>
                            <a:pt x="680" y="23"/>
                          </a:moveTo>
                          <a:lnTo>
                            <a:pt x="681" y="23"/>
                          </a:lnTo>
                          <a:lnTo>
                            <a:pt x="681" y="23"/>
                          </a:lnTo>
                          <a:lnTo>
                            <a:pt x="681" y="23"/>
                          </a:lnTo>
                          <a:lnTo>
                            <a:pt x="681" y="27"/>
                          </a:lnTo>
                          <a:lnTo>
                            <a:pt x="680" y="27"/>
                          </a:lnTo>
                          <a:lnTo>
                            <a:pt x="680" y="26"/>
                          </a:lnTo>
                          <a:lnTo>
                            <a:pt x="680" y="25"/>
                          </a:lnTo>
                          <a:lnTo>
                            <a:pt x="680" y="23"/>
                          </a:lnTo>
                          <a:close/>
                          <a:moveTo>
                            <a:pt x="1359" y="21"/>
                          </a:moveTo>
                          <a:lnTo>
                            <a:pt x="1362" y="22"/>
                          </a:lnTo>
                          <a:lnTo>
                            <a:pt x="1363" y="22"/>
                          </a:lnTo>
                          <a:lnTo>
                            <a:pt x="1366" y="22"/>
                          </a:lnTo>
                          <a:lnTo>
                            <a:pt x="1366" y="23"/>
                          </a:lnTo>
                          <a:lnTo>
                            <a:pt x="1362" y="25"/>
                          </a:lnTo>
                          <a:lnTo>
                            <a:pt x="1362" y="26"/>
                          </a:lnTo>
                          <a:lnTo>
                            <a:pt x="1354" y="27"/>
                          </a:lnTo>
                          <a:lnTo>
                            <a:pt x="1354" y="26"/>
                          </a:lnTo>
                          <a:lnTo>
                            <a:pt x="1354" y="26"/>
                          </a:lnTo>
                          <a:lnTo>
                            <a:pt x="1353" y="26"/>
                          </a:lnTo>
                          <a:lnTo>
                            <a:pt x="1353" y="26"/>
                          </a:lnTo>
                          <a:lnTo>
                            <a:pt x="1353" y="25"/>
                          </a:lnTo>
                          <a:lnTo>
                            <a:pt x="1353" y="25"/>
                          </a:lnTo>
                          <a:lnTo>
                            <a:pt x="1353" y="25"/>
                          </a:lnTo>
                          <a:lnTo>
                            <a:pt x="1358" y="25"/>
                          </a:lnTo>
                          <a:lnTo>
                            <a:pt x="1358" y="23"/>
                          </a:lnTo>
                          <a:lnTo>
                            <a:pt x="1359" y="23"/>
                          </a:lnTo>
                          <a:lnTo>
                            <a:pt x="1359" y="22"/>
                          </a:lnTo>
                          <a:lnTo>
                            <a:pt x="1359" y="22"/>
                          </a:lnTo>
                          <a:lnTo>
                            <a:pt x="1359" y="21"/>
                          </a:lnTo>
                          <a:close/>
                          <a:moveTo>
                            <a:pt x="1370" y="17"/>
                          </a:moveTo>
                          <a:lnTo>
                            <a:pt x="1372" y="18"/>
                          </a:lnTo>
                          <a:lnTo>
                            <a:pt x="1374" y="19"/>
                          </a:lnTo>
                          <a:lnTo>
                            <a:pt x="1374" y="21"/>
                          </a:lnTo>
                          <a:lnTo>
                            <a:pt x="1370" y="22"/>
                          </a:lnTo>
                          <a:lnTo>
                            <a:pt x="1370" y="21"/>
                          </a:lnTo>
                          <a:lnTo>
                            <a:pt x="1368" y="19"/>
                          </a:lnTo>
                          <a:lnTo>
                            <a:pt x="1368" y="18"/>
                          </a:lnTo>
                          <a:lnTo>
                            <a:pt x="1370" y="18"/>
                          </a:lnTo>
                          <a:lnTo>
                            <a:pt x="1370" y="17"/>
                          </a:lnTo>
                          <a:close/>
                          <a:moveTo>
                            <a:pt x="381" y="17"/>
                          </a:moveTo>
                          <a:lnTo>
                            <a:pt x="381" y="17"/>
                          </a:lnTo>
                          <a:lnTo>
                            <a:pt x="384" y="18"/>
                          </a:lnTo>
                          <a:lnTo>
                            <a:pt x="387" y="19"/>
                          </a:lnTo>
                          <a:lnTo>
                            <a:pt x="389" y="21"/>
                          </a:lnTo>
                          <a:lnTo>
                            <a:pt x="390" y="21"/>
                          </a:lnTo>
                          <a:lnTo>
                            <a:pt x="392" y="23"/>
                          </a:lnTo>
                          <a:lnTo>
                            <a:pt x="396" y="23"/>
                          </a:lnTo>
                          <a:lnTo>
                            <a:pt x="396" y="23"/>
                          </a:lnTo>
                          <a:lnTo>
                            <a:pt x="397" y="23"/>
                          </a:lnTo>
                          <a:lnTo>
                            <a:pt x="397" y="25"/>
                          </a:lnTo>
                          <a:lnTo>
                            <a:pt x="398" y="25"/>
                          </a:lnTo>
                          <a:lnTo>
                            <a:pt x="401" y="26"/>
                          </a:lnTo>
                          <a:lnTo>
                            <a:pt x="402" y="26"/>
                          </a:lnTo>
                          <a:lnTo>
                            <a:pt x="402" y="27"/>
                          </a:lnTo>
                          <a:lnTo>
                            <a:pt x="404" y="27"/>
                          </a:lnTo>
                          <a:lnTo>
                            <a:pt x="404" y="30"/>
                          </a:lnTo>
                          <a:lnTo>
                            <a:pt x="398" y="28"/>
                          </a:lnTo>
                          <a:lnTo>
                            <a:pt x="394" y="27"/>
                          </a:lnTo>
                          <a:lnTo>
                            <a:pt x="389" y="26"/>
                          </a:lnTo>
                          <a:lnTo>
                            <a:pt x="385" y="23"/>
                          </a:lnTo>
                          <a:lnTo>
                            <a:pt x="383" y="21"/>
                          </a:lnTo>
                          <a:lnTo>
                            <a:pt x="381" y="21"/>
                          </a:lnTo>
                          <a:lnTo>
                            <a:pt x="381" y="17"/>
                          </a:lnTo>
                          <a:close/>
                          <a:moveTo>
                            <a:pt x="1383" y="11"/>
                          </a:moveTo>
                          <a:lnTo>
                            <a:pt x="1383" y="13"/>
                          </a:lnTo>
                          <a:lnTo>
                            <a:pt x="1383" y="13"/>
                          </a:lnTo>
                          <a:lnTo>
                            <a:pt x="1384" y="13"/>
                          </a:lnTo>
                          <a:lnTo>
                            <a:pt x="1384" y="14"/>
                          </a:lnTo>
                          <a:lnTo>
                            <a:pt x="1383" y="14"/>
                          </a:lnTo>
                          <a:lnTo>
                            <a:pt x="1383" y="14"/>
                          </a:lnTo>
                          <a:lnTo>
                            <a:pt x="1383" y="14"/>
                          </a:lnTo>
                          <a:lnTo>
                            <a:pt x="1383" y="14"/>
                          </a:lnTo>
                          <a:lnTo>
                            <a:pt x="1378" y="14"/>
                          </a:lnTo>
                          <a:lnTo>
                            <a:pt x="1378" y="13"/>
                          </a:lnTo>
                          <a:lnTo>
                            <a:pt x="1380" y="11"/>
                          </a:lnTo>
                          <a:lnTo>
                            <a:pt x="1381" y="11"/>
                          </a:lnTo>
                          <a:lnTo>
                            <a:pt x="1381" y="13"/>
                          </a:lnTo>
                          <a:lnTo>
                            <a:pt x="1381" y="13"/>
                          </a:lnTo>
                          <a:lnTo>
                            <a:pt x="1381" y="11"/>
                          </a:lnTo>
                          <a:lnTo>
                            <a:pt x="1383" y="11"/>
                          </a:lnTo>
                          <a:close/>
                          <a:moveTo>
                            <a:pt x="223" y="0"/>
                          </a:moveTo>
                          <a:lnTo>
                            <a:pt x="224" y="1"/>
                          </a:lnTo>
                          <a:lnTo>
                            <a:pt x="227" y="1"/>
                          </a:lnTo>
                          <a:lnTo>
                            <a:pt x="228" y="1"/>
                          </a:lnTo>
                          <a:lnTo>
                            <a:pt x="229" y="2"/>
                          </a:lnTo>
                          <a:lnTo>
                            <a:pt x="231" y="2"/>
                          </a:lnTo>
                          <a:lnTo>
                            <a:pt x="232" y="1"/>
                          </a:lnTo>
                          <a:lnTo>
                            <a:pt x="233" y="1"/>
                          </a:lnTo>
                          <a:lnTo>
                            <a:pt x="233" y="2"/>
                          </a:lnTo>
                          <a:lnTo>
                            <a:pt x="240" y="4"/>
                          </a:lnTo>
                          <a:lnTo>
                            <a:pt x="240" y="2"/>
                          </a:lnTo>
                          <a:lnTo>
                            <a:pt x="243" y="2"/>
                          </a:lnTo>
                          <a:lnTo>
                            <a:pt x="245" y="2"/>
                          </a:lnTo>
                          <a:lnTo>
                            <a:pt x="248" y="2"/>
                          </a:lnTo>
                          <a:lnTo>
                            <a:pt x="250" y="2"/>
                          </a:lnTo>
                          <a:lnTo>
                            <a:pt x="250" y="2"/>
                          </a:lnTo>
                          <a:lnTo>
                            <a:pt x="254" y="1"/>
                          </a:lnTo>
                          <a:lnTo>
                            <a:pt x="256" y="2"/>
                          </a:lnTo>
                          <a:lnTo>
                            <a:pt x="261" y="4"/>
                          </a:lnTo>
                          <a:lnTo>
                            <a:pt x="260" y="6"/>
                          </a:lnTo>
                          <a:lnTo>
                            <a:pt x="260" y="6"/>
                          </a:lnTo>
                          <a:lnTo>
                            <a:pt x="258" y="7"/>
                          </a:lnTo>
                          <a:lnTo>
                            <a:pt x="256" y="9"/>
                          </a:lnTo>
                          <a:lnTo>
                            <a:pt x="256" y="10"/>
                          </a:lnTo>
                          <a:lnTo>
                            <a:pt x="254" y="10"/>
                          </a:lnTo>
                          <a:lnTo>
                            <a:pt x="254" y="10"/>
                          </a:lnTo>
                          <a:lnTo>
                            <a:pt x="252" y="10"/>
                          </a:lnTo>
                          <a:lnTo>
                            <a:pt x="252" y="10"/>
                          </a:lnTo>
                          <a:lnTo>
                            <a:pt x="250" y="10"/>
                          </a:lnTo>
                          <a:lnTo>
                            <a:pt x="250" y="11"/>
                          </a:lnTo>
                          <a:lnTo>
                            <a:pt x="245" y="11"/>
                          </a:lnTo>
                          <a:lnTo>
                            <a:pt x="245" y="11"/>
                          </a:lnTo>
                          <a:lnTo>
                            <a:pt x="243" y="13"/>
                          </a:lnTo>
                          <a:lnTo>
                            <a:pt x="241" y="14"/>
                          </a:lnTo>
                          <a:lnTo>
                            <a:pt x="240" y="15"/>
                          </a:lnTo>
                          <a:lnTo>
                            <a:pt x="239" y="15"/>
                          </a:lnTo>
                          <a:lnTo>
                            <a:pt x="239" y="15"/>
                          </a:lnTo>
                          <a:lnTo>
                            <a:pt x="239" y="15"/>
                          </a:lnTo>
                          <a:lnTo>
                            <a:pt x="239" y="15"/>
                          </a:lnTo>
                          <a:lnTo>
                            <a:pt x="240" y="15"/>
                          </a:lnTo>
                          <a:lnTo>
                            <a:pt x="240" y="17"/>
                          </a:lnTo>
                          <a:lnTo>
                            <a:pt x="240" y="17"/>
                          </a:lnTo>
                          <a:lnTo>
                            <a:pt x="241" y="17"/>
                          </a:lnTo>
                          <a:lnTo>
                            <a:pt x="241" y="15"/>
                          </a:lnTo>
                          <a:lnTo>
                            <a:pt x="243" y="15"/>
                          </a:lnTo>
                          <a:lnTo>
                            <a:pt x="243" y="15"/>
                          </a:lnTo>
                          <a:lnTo>
                            <a:pt x="243" y="14"/>
                          </a:lnTo>
                          <a:lnTo>
                            <a:pt x="246" y="14"/>
                          </a:lnTo>
                          <a:lnTo>
                            <a:pt x="246" y="14"/>
                          </a:lnTo>
                          <a:lnTo>
                            <a:pt x="250" y="13"/>
                          </a:lnTo>
                          <a:lnTo>
                            <a:pt x="250" y="13"/>
                          </a:lnTo>
                          <a:lnTo>
                            <a:pt x="250" y="13"/>
                          </a:lnTo>
                          <a:lnTo>
                            <a:pt x="252" y="14"/>
                          </a:lnTo>
                          <a:lnTo>
                            <a:pt x="253" y="13"/>
                          </a:lnTo>
                          <a:lnTo>
                            <a:pt x="253" y="11"/>
                          </a:lnTo>
                          <a:lnTo>
                            <a:pt x="256" y="11"/>
                          </a:lnTo>
                          <a:lnTo>
                            <a:pt x="256" y="10"/>
                          </a:lnTo>
                          <a:lnTo>
                            <a:pt x="257" y="10"/>
                          </a:lnTo>
                          <a:lnTo>
                            <a:pt x="257" y="10"/>
                          </a:lnTo>
                          <a:lnTo>
                            <a:pt x="261" y="10"/>
                          </a:lnTo>
                          <a:lnTo>
                            <a:pt x="266" y="4"/>
                          </a:lnTo>
                          <a:lnTo>
                            <a:pt x="270" y="5"/>
                          </a:lnTo>
                          <a:lnTo>
                            <a:pt x="270" y="4"/>
                          </a:lnTo>
                          <a:lnTo>
                            <a:pt x="273" y="4"/>
                          </a:lnTo>
                          <a:lnTo>
                            <a:pt x="273" y="4"/>
                          </a:lnTo>
                          <a:lnTo>
                            <a:pt x="273" y="5"/>
                          </a:lnTo>
                          <a:lnTo>
                            <a:pt x="279" y="5"/>
                          </a:lnTo>
                          <a:lnTo>
                            <a:pt x="279" y="5"/>
                          </a:lnTo>
                          <a:lnTo>
                            <a:pt x="282" y="5"/>
                          </a:lnTo>
                          <a:lnTo>
                            <a:pt x="282" y="6"/>
                          </a:lnTo>
                          <a:lnTo>
                            <a:pt x="283" y="6"/>
                          </a:lnTo>
                          <a:lnTo>
                            <a:pt x="283" y="6"/>
                          </a:lnTo>
                          <a:lnTo>
                            <a:pt x="287" y="6"/>
                          </a:lnTo>
                          <a:lnTo>
                            <a:pt x="287" y="7"/>
                          </a:lnTo>
                          <a:lnTo>
                            <a:pt x="292" y="7"/>
                          </a:lnTo>
                          <a:lnTo>
                            <a:pt x="292" y="9"/>
                          </a:lnTo>
                          <a:lnTo>
                            <a:pt x="294" y="9"/>
                          </a:lnTo>
                          <a:lnTo>
                            <a:pt x="296" y="10"/>
                          </a:lnTo>
                          <a:lnTo>
                            <a:pt x="296" y="11"/>
                          </a:lnTo>
                          <a:lnTo>
                            <a:pt x="300" y="11"/>
                          </a:lnTo>
                          <a:lnTo>
                            <a:pt x="300" y="11"/>
                          </a:lnTo>
                          <a:lnTo>
                            <a:pt x="304" y="11"/>
                          </a:lnTo>
                          <a:lnTo>
                            <a:pt x="305" y="13"/>
                          </a:lnTo>
                          <a:lnTo>
                            <a:pt x="308" y="14"/>
                          </a:lnTo>
                          <a:lnTo>
                            <a:pt x="308" y="14"/>
                          </a:lnTo>
                          <a:lnTo>
                            <a:pt x="309" y="14"/>
                          </a:lnTo>
                          <a:lnTo>
                            <a:pt x="311" y="14"/>
                          </a:lnTo>
                          <a:lnTo>
                            <a:pt x="312" y="14"/>
                          </a:lnTo>
                          <a:lnTo>
                            <a:pt x="313" y="14"/>
                          </a:lnTo>
                          <a:lnTo>
                            <a:pt x="313" y="17"/>
                          </a:lnTo>
                          <a:lnTo>
                            <a:pt x="312" y="18"/>
                          </a:lnTo>
                          <a:lnTo>
                            <a:pt x="311" y="19"/>
                          </a:lnTo>
                          <a:lnTo>
                            <a:pt x="309" y="19"/>
                          </a:lnTo>
                          <a:lnTo>
                            <a:pt x="308" y="19"/>
                          </a:lnTo>
                          <a:lnTo>
                            <a:pt x="308" y="21"/>
                          </a:lnTo>
                          <a:lnTo>
                            <a:pt x="303" y="21"/>
                          </a:lnTo>
                          <a:lnTo>
                            <a:pt x="301" y="23"/>
                          </a:lnTo>
                          <a:lnTo>
                            <a:pt x="298" y="23"/>
                          </a:lnTo>
                          <a:lnTo>
                            <a:pt x="298" y="25"/>
                          </a:lnTo>
                          <a:lnTo>
                            <a:pt x="292" y="25"/>
                          </a:lnTo>
                          <a:lnTo>
                            <a:pt x="288" y="28"/>
                          </a:lnTo>
                          <a:lnTo>
                            <a:pt x="286" y="28"/>
                          </a:lnTo>
                          <a:lnTo>
                            <a:pt x="286" y="30"/>
                          </a:lnTo>
                          <a:lnTo>
                            <a:pt x="283" y="30"/>
                          </a:lnTo>
                          <a:lnTo>
                            <a:pt x="282" y="30"/>
                          </a:lnTo>
                          <a:lnTo>
                            <a:pt x="282" y="30"/>
                          </a:lnTo>
                          <a:lnTo>
                            <a:pt x="281" y="30"/>
                          </a:lnTo>
                          <a:lnTo>
                            <a:pt x="281" y="30"/>
                          </a:lnTo>
                          <a:lnTo>
                            <a:pt x="278" y="28"/>
                          </a:lnTo>
                          <a:lnTo>
                            <a:pt x="278" y="30"/>
                          </a:lnTo>
                          <a:lnTo>
                            <a:pt x="278" y="30"/>
                          </a:lnTo>
                          <a:lnTo>
                            <a:pt x="279" y="31"/>
                          </a:lnTo>
                          <a:lnTo>
                            <a:pt x="278" y="31"/>
                          </a:lnTo>
                          <a:lnTo>
                            <a:pt x="277" y="31"/>
                          </a:lnTo>
                          <a:lnTo>
                            <a:pt x="274" y="32"/>
                          </a:lnTo>
                          <a:lnTo>
                            <a:pt x="273" y="32"/>
                          </a:lnTo>
                          <a:lnTo>
                            <a:pt x="273" y="32"/>
                          </a:lnTo>
                          <a:lnTo>
                            <a:pt x="267" y="32"/>
                          </a:lnTo>
                          <a:lnTo>
                            <a:pt x="267" y="34"/>
                          </a:lnTo>
                          <a:lnTo>
                            <a:pt x="266" y="34"/>
                          </a:lnTo>
                          <a:lnTo>
                            <a:pt x="266" y="35"/>
                          </a:lnTo>
                          <a:lnTo>
                            <a:pt x="269" y="35"/>
                          </a:lnTo>
                          <a:lnTo>
                            <a:pt x="270" y="35"/>
                          </a:lnTo>
                          <a:lnTo>
                            <a:pt x="271" y="34"/>
                          </a:lnTo>
                          <a:lnTo>
                            <a:pt x="273" y="35"/>
                          </a:lnTo>
                          <a:lnTo>
                            <a:pt x="274" y="35"/>
                          </a:lnTo>
                          <a:lnTo>
                            <a:pt x="275" y="34"/>
                          </a:lnTo>
                          <a:lnTo>
                            <a:pt x="275" y="34"/>
                          </a:lnTo>
                          <a:lnTo>
                            <a:pt x="287" y="30"/>
                          </a:lnTo>
                          <a:lnTo>
                            <a:pt x="287" y="31"/>
                          </a:lnTo>
                          <a:lnTo>
                            <a:pt x="288" y="31"/>
                          </a:lnTo>
                          <a:lnTo>
                            <a:pt x="288" y="32"/>
                          </a:lnTo>
                          <a:lnTo>
                            <a:pt x="279" y="38"/>
                          </a:lnTo>
                          <a:lnTo>
                            <a:pt x="273" y="39"/>
                          </a:lnTo>
                          <a:lnTo>
                            <a:pt x="273" y="39"/>
                          </a:lnTo>
                          <a:lnTo>
                            <a:pt x="269" y="39"/>
                          </a:lnTo>
                          <a:lnTo>
                            <a:pt x="269" y="40"/>
                          </a:lnTo>
                          <a:lnTo>
                            <a:pt x="267" y="40"/>
                          </a:lnTo>
                          <a:lnTo>
                            <a:pt x="267" y="40"/>
                          </a:lnTo>
                          <a:lnTo>
                            <a:pt x="266" y="42"/>
                          </a:lnTo>
                          <a:lnTo>
                            <a:pt x="263" y="42"/>
                          </a:lnTo>
                          <a:lnTo>
                            <a:pt x="261" y="42"/>
                          </a:lnTo>
                          <a:lnTo>
                            <a:pt x="260" y="42"/>
                          </a:lnTo>
                          <a:lnTo>
                            <a:pt x="257" y="42"/>
                          </a:lnTo>
                          <a:lnTo>
                            <a:pt x="257" y="42"/>
                          </a:lnTo>
                          <a:lnTo>
                            <a:pt x="256" y="42"/>
                          </a:lnTo>
                          <a:lnTo>
                            <a:pt x="256" y="42"/>
                          </a:lnTo>
                          <a:lnTo>
                            <a:pt x="256" y="43"/>
                          </a:lnTo>
                          <a:lnTo>
                            <a:pt x="253" y="44"/>
                          </a:lnTo>
                          <a:lnTo>
                            <a:pt x="250" y="45"/>
                          </a:lnTo>
                          <a:lnTo>
                            <a:pt x="250" y="47"/>
                          </a:lnTo>
                          <a:lnTo>
                            <a:pt x="248" y="47"/>
                          </a:lnTo>
                          <a:lnTo>
                            <a:pt x="248" y="47"/>
                          </a:lnTo>
                          <a:lnTo>
                            <a:pt x="245" y="48"/>
                          </a:lnTo>
                          <a:lnTo>
                            <a:pt x="244" y="48"/>
                          </a:lnTo>
                          <a:lnTo>
                            <a:pt x="243" y="49"/>
                          </a:lnTo>
                          <a:lnTo>
                            <a:pt x="241" y="51"/>
                          </a:lnTo>
                          <a:lnTo>
                            <a:pt x="240" y="51"/>
                          </a:lnTo>
                          <a:lnTo>
                            <a:pt x="240" y="51"/>
                          </a:lnTo>
                          <a:lnTo>
                            <a:pt x="240" y="51"/>
                          </a:lnTo>
                          <a:lnTo>
                            <a:pt x="240" y="52"/>
                          </a:lnTo>
                          <a:lnTo>
                            <a:pt x="237" y="52"/>
                          </a:lnTo>
                          <a:lnTo>
                            <a:pt x="237" y="51"/>
                          </a:lnTo>
                          <a:lnTo>
                            <a:pt x="237" y="51"/>
                          </a:lnTo>
                          <a:lnTo>
                            <a:pt x="237" y="49"/>
                          </a:lnTo>
                          <a:lnTo>
                            <a:pt x="236" y="49"/>
                          </a:lnTo>
                          <a:lnTo>
                            <a:pt x="236" y="49"/>
                          </a:lnTo>
                          <a:lnTo>
                            <a:pt x="236" y="49"/>
                          </a:lnTo>
                          <a:lnTo>
                            <a:pt x="236" y="48"/>
                          </a:lnTo>
                          <a:lnTo>
                            <a:pt x="235" y="49"/>
                          </a:lnTo>
                          <a:lnTo>
                            <a:pt x="233" y="51"/>
                          </a:lnTo>
                          <a:lnTo>
                            <a:pt x="233" y="51"/>
                          </a:lnTo>
                          <a:lnTo>
                            <a:pt x="233" y="51"/>
                          </a:lnTo>
                          <a:lnTo>
                            <a:pt x="235" y="52"/>
                          </a:lnTo>
                          <a:lnTo>
                            <a:pt x="233" y="53"/>
                          </a:lnTo>
                          <a:lnTo>
                            <a:pt x="233" y="53"/>
                          </a:lnTo>
                          <a:lnTo>
                            <a:pt x="233" y="53"/>
                          </a:lnTo>
                          <a:lnTo>
                            <a:pt x="231" y="53"/>
                          </a:lnTo>
                          <a:lnTo>
                            <a:pt x="229" y="56"/>
                          </a:lnTo>
                          <a:lnTo>
                            <a:pt x="228" y="56"/>
                          </a:lnTo>
                          <a:lnTo>
                            <a:pt x="227" y="57"/>
                          </a:lnTo>
                          <a:lnTo>
                            <a:pt x="227" y="56"/>
                          </a:lnTo>
                          <a:lnTo>
                            <a:pt x="224" y="56"/>
                          </a:lnTo>
                          <a:lnTo>
                            <a:pt x="224" y="56"/>
                          </a:lnTo>
                          <a:lnTo>
                            <a:pt x="223" y="56"/>
                          </a:lnTo>
                          <a:lnTo>
                            <a:pt x="223" y="55"/>
                          </a:lnTo>
                          <a:lnTo>
                            <a:pt x="220" y="55"/>
                          </a:lnTo>
                          <a:lnTo>
                            <a:pt x="219" y="56"/>
                          </a:lnTo>
                          <a:lnTo>
                            <a:pt x="218" y="56"/>
                          </a:lnTo>
                          <a:lnTo>
                            <a:pt x="218" y="57"/>
                          </a:lnTo>
                          <a:lnTo>
                            <a:pt x="223" y="57"/>
                          </a:lnTo>
                          <a:lnTo>
                            <a:pt x="223" y="59"/>
                          </a:lnTo>
                          <a:lnTo>
                            <a:pt x="223" y="59"/>
                          </a:lnTo>
                          <a:lnTo>
                            <a:pt x="223" y="59"/>
                          </a:lnTo>
                          <a:lnTo>
                            <a:pt x="224" y="60"/>
                          </a:lnTo>
                          <a:lnTo>
                            <a:pt x="216" y="60"/>
                          </a:lnTo>
                          <a:lnTo>
                            <a:pt x="215" y="62"/>
                          </a:lnTo>
                          <a:lnTo>
                            <a:pt x="214" y="62"/>
                          </a:lnTo>
                          <a:lnTo>
                            <a:pt x="211" y="62"/>
                          </a:lnTo>
                          <a:lnTo>
                            <a:pt x="210" y="62"/>
                          </a:lnTo>
                          <a:lnTo>
                            <a:pt x="210" y="62"/>
                          </a:lnTo>
                          <a:lnTo>
                            <a:pt x="210" y="62"/>
                          </a:lnTo>
                          <a:lnTo>
                            <a:pt x="211" y="64"/>
                          </a:lnTo>
                          <a:lnTo>
                            <a:pt x="211" y="64"/>
                          </a:lnTo>
                          <a:lnTo>
                            <a:pt x="212" y="66"/>
                          </a:lnTo>
                          <a:lnTo>
                            <a:pt x="211" y="66"/>
                          </a:lnTo>
                          <a:lnTo>
                            <a:pt x="211" y="66"/>
                          </a:lnTo>
                          <a:lnTo>
                            <a:pt x="207" y="68"/>
                          </a:lnTo>
                          <a:lnTo>
                            <a:pt x="207" y="66"/>
                          </a:lnTo>
                          <a:lnTo>
                            <a:pt x="206" y="66"/>
                          </a:lnTo>
                          <a:lnTo>
                            <a:pt x="206" y="66"/>
                          </a:lnTo>
                          <a:lnTo>
                            <a:pt x="206" y="68"/>
                          </a:lnTo>
                          <a:lnTo>
                            <a:pt x="203" y="68"/>
                          </a:lnTo>
                          <a:lnTo>
                            <a:pt x="203" y="68"/>
                          </a:lnTo>
                          <a:lnTo>
                            <a:pt x="199" y="68"/>
                          </a:lnTo>
                          <a:lnTo>
                            <a:pt x="198" y="66"/>
                          </a:lnTo>
                          <a:lnTo>
                            <a:pt x="198" y="66"/>
                          </a:lnTo>
                          <a:lnTo>
                            <a:pt x="197" y="65"/>
                          </a:lnTo>
                          <a:lnTo>
                            <a:pt x="197" y="66"/>
                          </a:lnTo>
                          <a:lnTo>
                            <a:pt x="195" y="68"/>
                          </a:lnTo>
                          <a:lnTo>
                            <a:pt x="194" y="69"/>
                          </a:lnTo>
                          <a:lnTo>
                            <a:pt x="191" y="68"/>
                          </a:lnTo>
                          <a:lnTo>
                            <a:pt x="190" y="68"/>
                          </a:lnTo>
                          <a:lnTo>
                            <a:pt x="189" y="66"/>
                          </a:lnTo>
                          <a:lnTo>
                            <a:pt x="186" y="66"/>
                          </a:lnTo>
                          <a:lnTo>
                            <a:pt x="186" y="66"/>
                          </a:lnTo>
                          <a:lnTo>
                            <a:pt x="188" y="68"/>
                          </a:lnTo>
                          <a:lnTo>
                            <a:pt x="188" y="68"/>
                          </a:lnTo>
                          <a:lnTo>
                            <a:pt x="188" y="68"/>
                          </a:lnTo>
                          <a:lnTo>
                            <a:pt x="186" y="69"/>
                          </a:lnTo>
                          <a:lnTo>
                            <a:pt x="186" y="69"/>
                          </a:lnTo>
                          <a:lnTo>
                            <a:pt x="186" y="69"/>
                          </a:lnTo>
                          <a:lnTo>
                            <a:pt x="186" y="68"/>
                          </a:lnTo>
                          <a:lnTo>
                            <a:pt x="184" y="68"/>
                          </a:lnTo>
                          <a:lnTo>
                            <a:pt x="181" y="66"/>
                          </a:lnTo>
                          <a:lnTo>
                            <a:pt x="180" y="64"/>
                          </a:lnTo>
                          <a:lnTo>
                            <a:pt x="178" y="65"/>
                          </a:lnTo>
                          <a:lnTo>
                            <a:pt x="177" y="64"/>
                          </a:lnTo>
                          <a:lnTo>
                            <a:pt x="177" y="65"/>
                          </a:lnTo>
                          <a:lnTo>
                            <a:pt x="177" y="65"/>
                          </a:lnTo>
                          <a:lnTo>
                            <a:pt x="176" y="66"/>
                          </a:lnTo>
                          <a:lnTo>
                            <a:pt x="169" y="65"/>
                          </a:lnTo>
                          <a:lnTo>
                            <a:pt x="171" y="66"/>
                          </a:lnTo>
                          <a:lnTo>
                            <a:pt x="169" y="68"/>
                          </a:lnTo>
                          <a:lnTo>
                            <a:pt x="171" y="68"/>
                          </a:lnTo>
                          <a:lnTo>
                            <a:pt x="176" y="68"/>
                          </a:lnTo>
                          <a:lnTo>
                            <a:pt x="181" y="69"/>
                          </a:lnTo>
                          <a:lnTo>
                            <a:pt x="186" y="70"/>
                          </a:lnTo>
                          <a:lnTo>
                            <a:pt x="186" y="72"/>
                          </a:lnTo>
                          <a:lnTo>
                            <a:pt x="184" y="72"/>
                          </a:lnTo>
                          <a:lnTo>
                            <a:pt x="184" y="73"/>
                          </a:lnTo>
                          <a:lnTo>
                            <a:pt x="184" y="73"/>
                          </a:lnTo>
                          <a:lnTo>
                            <a:pt x="184" y="72"/>
                          </a:lnTo>
                          <a:lnTo>
                            <a:pt x="181" y="72"/>
                          </a:lnTo>
                          <a:lnTo>
                            <a:pt x="181" y="72"/>
                          </a:lnTo>
                          <a:lnTo>
                            <a:pt x="177" y="72"/>
                          </a:lnTo>
                          <a:lnTo>
                            <a:pt x="177" y="70"/>
                          </a:lnTo>
                          <a:lnTo>
                            <a:pt x="171" y="70"/>
                          </a:lnTo>
                          <a:lnTo>
                            <a:pt x="171" y="70"/>
                          </a:lnTo>
                          <a:lnTo>
                            <a:pt x="173" y="72"/>
                          </a:lnTo>
                          <a:lnTo>
                            <a:pt x="177" y="72"/>
                          </a:lnTo>
                          <a:lnTo>
                            <a:pt x="180" y="73"/>
                          </a:lnTo>
                          <a:lnTo>
                            <a:pt x="181" y="76"/>
                          </a:lnTo>
                          <a:lnTo>
                            <a:pt x="180" y="76"/>
                          </a:lnTo>
                          <a:lnTo>
                            <a:pt x="177" y="76"/>
                          </a:lnTo>
                          <a:lnTo>
                            <a:pt x="176" y="76"/>
                          </a:lnTo>
                          <a:lnTo>
                            <a:pt x="176" y="76"/>
                          </a:lnTo>
                          <a:lnTo>
                            <a:pt x="176" y="76"/>
                          </a:lnTo>
                          <a:lnTo>
                            <a:pt x="174" y="76"/>
                          </a:lnTo>
                          <a:lnTo>
                            <a:pt x="173" y="76"/>
                          </a:lnTo>
                          <a:lnTo>
                            <a:pt x="172" y="77"/>
                          </a:lnTo>
                          <a:lnTo>
                            <a:pt x="171" y="77"/>
                          </a:lnTo>
                          <a:lnTo>
                            <a:pt x="171" y="77"/>
                          </a:lnTo>
                          <a:lnTo>
                            <a:pt x="171" y="77"/>
                          </a:lnTo>
                          <a:lnTo>
                            <a:pt x="169" y="77"/>
                          </a:lnTo>
                          <a:lnTo>
                            <a:pt x="169" y="76"/>
                          </a:lnTo>
                          <a:lnTo>
                            <a:pt x="165" y="76"/>
                          </a:lnTo>
                          <a:lnTo>
                            <a:pt x="165" y="74"/>
                          </a:lnTo>
                          <a:lnTo>
                            <a:pt x="163" y="74"/>
                          </a:lnTo>
                          <a:lnTo>
                            <a:pt x="163" y="74"/>
                          </a:lnTo>
                          <a:lnTo>
                            <a:pt x="160" y="73"/>
                          </a:lnTo>
                          <a:lnTo>
                            <a:pt x="159" y="74"/>
                          </a:lnTo>
                          <a:lnTo>
                            <a:pt x="157" y="74"/>
                          </a:lnTo>
                          <a:lnTo>
                            <a:pt x="157" y="74"/>
                          </a:lnTo>
                          <a:lnTo>
                            <a:pt x="157" y="74"/>
                          </a:lnTo>
                          <a:lnTo>
                            <a:pt x="161" y="74"/>
                          </a:lnTo>
                          <a:lnTo>
                            <a:pt x="164" y="76"/>
                          </a:lnTo>
                          <a:lnTo>
                            <a:pt x="167" y="77"/>
                          </a:lnTo>
                          <a:lnTo>
                            <a:pt x="167" y="78"/>
                          </a:lnTo>
                          <a:lnTo>
                            <a:pt x="167" y="78"/>
                          </a:lnTo>
                          <a:lnTo>
                            <a:pt x="165" y="78"/>
                          </a:lnTo>
                          <a:lnTo>
                            <a:pt x="164" y="79"/>
                          </a:lnTo>
                          <a:lnTo>
                            <a:pt x="163" y="79"/>
                          </a:lnTo>
                          <a:lnTo>
                            <a:pt x="163" y="81"/>
                          </a:lnTo>
                          <a:lnTo>
                            <a:pt x="161" y="82"/>
                          </a:lnTo>
                          <a:lnTo>
                            <a:pt x="163" y="82"/>
                          </a:lnTo>
                          <a:lnTo>
                            <a:pt x="163" y="82"/>
                          </a:lnTo>
                          <a:lnTo>
                            <a:pt x="167" y="81"/>
                          </a:lnTo>
                          <a:lnTo>
                            <a:pt x="167" y="81"/>
                          </a:lnTo>
                          <a:lnTo>
                            <a:pt x="169" y="81"/>
                          </a:lnTo>
                          <a:lnTo>
                            <a:pt x="169" y="79"/>
                          </a:lnTo>
                          <a:lnTo>
                            <a:pt x="172" y="79"/>
                          </a:lnTo>
                          <a:lnTo>
                            <a:pt x="172" y="79"/>
                          </a:lnTo>
                          <a:lnTo>
                            <a:pt x="173" y="79"/>
                          </a:lnTo>
                          <a:lnTo>
                            <a:pt x="173" y="78"/>
                          </a:lnTo>
                          <a:lnTo>
                            <a:pt x="177" y="78"/>
                          </a:lnTo>
                          <a:lnTo>
                            <a:pt x="177" y="78"/>
                          </a:lnTo>
                          <a:lnTo>
                            <a:pt x="178" y="78"/>
                          </a:lnTo>
                          <a:lnTo>
                            <a:pt x="178" y="77"/>
                          </a:lnTo>
                          <a:lnTo>
                            <a:pt x="182" y="78"/>
                          </a:lnTo>
                          <a:lnTo>
                            <a:pt x="182" y="78"/>
                          </a:lnTo>
                          <a:lnTo>
                            <a:pt x="186" y="78"/>
                          </a:lnTo>
                          <a:lnTo>
                            <a:pt x="186" y="81"/>
                          </a:lnTo>
                          <a:lnTo>
                            <a:pt x="193" y="79"/>
                          </a:lnTo>
                          <a:lnTo>
                            <a:pt x="194" y="81"/>
                          </a:lnTo>
                          <a:lnTo>
                            <a:pt x="194" y="82"/>
                          </a:lnTo>
                          <a:lnTo>
                            <a:pt x="194" y="83"/>
                          </a:lnTo>
                          <a:lnTo>
                            <a:pt x="193" y="85"/>
                          </a:lnTo>
                          <a:lnTo>
                            <a:pt x="193" y="85"/>
                          </a:lnTo>
                          <a:lnTo>
                            <a:pt x="191" y="86"/>
                          </a:lnTo>
                          <a:lnTo>
                            <a:pt x="191" y="86"/>
                          </a:lnTo>
                          <a:lnTo>
                            <a:pt x="184" y="86"/>
                          </a:lnTo>
                          <a:lnTo>
                            <a:pt x="184" y="87"/>
                          </a:lnTo>
                          <a:lnTo>
                            <a:pt x="185" y="87"/>
                          </a:lnTo>
                          <a:lnTo>
                            <a:pt x="186" y="89"/>
                          </a:lnTo>
                          <a:lnTo>
                            <a:pt x="186" y="90"/>
                          </a:lnTo>
                          <a:lnTo>
                            <a:pt x="184" y="90"/>
                          </a:lnTo>
                          <a:lnTo>
                            <a:pt x="184" y="91"/>
                          </a:lnTo>
                          <a:lnTo>
                            <a:pt x="184" y="91"/>
                          </a:lnTo>
                          <a:lnTo>
                            <a:pt x="182" y="90"/>
                          </a:lnTo>
                          <a:lnTo>
                            <a:pt x="182" y="90"/>
                          </a:lnTo>
                          <a:lnTo>
                            <a:pt x="176" y="91"/>
                          </a:lnTo>
                          <a:lnTo>
                            <a:pt x="176" y="91"/>
                          </a:lnTo>
                          <a:lnTo>
                            <a:pt x="177" y="91"/>
                          </a:lnTo>
                          <a:lnTo>
                            <a:pt x="177" y="93"/>
                          </a:lnTo>
                          <a:lnTo>
                            <a:pt x="181" y="93"/>
                          </a:lnTo>
                          <a:lnTo>
                            <a:pt x="180" y="94"/>
                          </a:lnTo>
                          <a:lnTo>
                            <a:pt x="178" y="95"/>
                          </a:lnTo>
                          <a:lnTo>
                            <a:pt x="176" y="95"/>
                          </a:lnTo>
                          <a:lnTo>
                            <a:pt x="174" y="95"/>
                          </a:lnTo>
                          <a:lnTo>
                            <a:pt x="173" y="97"/>
                          </a:lnTo>
                          <a:lnTo>
                            <a:pt x="171" y="97"/>
                          </a:lnTo>
                          <a:lnTo>
                            <a:pt x="167" y="97"/>
                          </a:lnTo>
                          <a:lnTo>
                            <a:pt x="164" y="95"/>
                          </a:lnTo>
                          <a:lnTo>
                            <a:pt x="161" y="95"/>
                          </a:lnTo>
                          <a:lnTo>
                            <a:pt x="160" y="97"/>
                          </a:lnTo>
                          <a:lnTo>
                            <a:pt x="160" y="97"/>
                          </a:lnTo>
                          <a:lnTo>
                            <a:pt x="160" y="98"/>
                          </a:lnTo>
                          <a:lnTo>
                            <a:pt x="161" y="98"/>
                          </a:lnTo>
                          <a:lnTo>
                            <a:pt x="161" y="103"/>
                          </a:lnTo>
                          <a:lnTo>
                            <a:pt x="160" y="103"/>
                          </a:lnTo>
                          <a:lnTo>
                            <a:pt x="160" y="103"/>
                          </a:lnTo>
                          <a:lnTo>
                            <a:pt x="152" y="104"/>
                          </a:lnTo>
                          <a:lnTo>
                            <a:pt x="152" y="104"/>
                          </a:lnTo>
                          <a:lnTo>
                            <a:pt x="148" y="104"/>
                          </a:lnTo>
                          <a:lnTo>
                            <a:pt x="148" y="104"/>
                          </a:lnTo>
                          <a:lnTo>
                            <a:pt x="146" y="104"/>
                          </a:lnTo>
                          <a:lnTo>
                            <a:pt x="144" y="104"/>
                          </a:lnTo>
                          <a:lnTo>
                            <a:pt x="143" y="104"/>
                          </a:lnTo>
                          <a:lnTo>
                            <a:pt x="142" y="106"/>
                          </a:lnTo>
                          <a:lnTo>
                            <a:pt x="143" y="106"/>
                          </a:lnTo>
                          <a:lnTo>
                            <a:pt x="146" y="106"/>
                          </a:lnTo>
                          <a:lnTo>
                            <a:pt x="150" y="107"/>
                          </a:lnTo>
                          <a:lnTo>
                            <a:pt x="151" y="107"/>
                          </a:lnTo>
                          <a:lnTo>
                            <a:pt x="152" y="110"/>
                          </a:lnTo>
                          <a:lnTo>
                            <a:pt x="154" y="111"/>
                          </a:lnTo>
                          <a:lnTo>
                            <a:pt x="155" y="112"/>
                          </a:lnTo>
                          <a:lnTo>
                            <a:pt x="157" y="112"/>
                          </a:lnTo>
                          <a:lnTo>
                            <a:pt x="157" y="112"/>
                          </a:lnTo>
                          <a:lnTo>
                            <a:pt x="160" y="112"/>
                          </a:lnTo>
                          <a:lnTo>
                            <a:pt x="160" y="112"/>
                          </a:lnTo>
                          <a:lnTo>
                            <a:pt x="161" y="114"/>
                          </a:lnTo>
                          <a:lnTo>
                            <a:pt x="161" y="114"/>
                          </a:lnTo>
                          <a:lnTo>
                            <a:pt x="161" y="114"/>
                          </a:lnTo>
                          <a:lnTo>
                            <a:pt x="161" y="114"/>
                          </a:lnTo>
                          <a:lnTo>
                            <a:pt x="161" y="115"/>
                          </a:lnTo>
                          <a:lnTo>
                            <a:pt x="160" y="115"/>
                          </a:lnTo>
                          <a:lnTo>
                            <a:pt x="160" y="116"/>
                          </a:lnTo>
                          <a:lnTo>
                            <a:pt x="159" y="116"/>
                          </a:lnTo>
                          <a:lnTo>
                            <a:pt x="159" y="116"/>
                          </a:lnTo>
                          <a:lnTo>
                            <a:pt x="159" y="116"/>
                          </a:lnTo>
                          <a:lnTo>
                            <a:pt x="157" y="116"/>
                          </a:lnTo>
                          <a:lnTo>
                            <a:pt x="157" y="117"/>
                          </a:lnTo>
                          <a:lnTo>
                            <a:pt x="156" y="117"/>
                          </a:lnTo>
                          <a:lnTo>
                            <a:pt x="156" y="119"/>
                          </a:lnTo>
                          <a:lnTo>
                            <a:pt x="154" y="119"/>
                          </a:lnTo>
                          <a:lnTo>
                            <a:pt x="154" y="119"/>
                          </a:lnTo>
                          <a:lnTo>
                            <a:pt x="154" y="120"/>
                          </a:lnTo>
                          <a:lnTo>
                            <a:pt x="152" y="120"/>
                          </a:lnTo>
                          <a:lnTo>
                            <a:pt x="150" y="120"/>
                          </a:lnTo>
                          <a:lnTo>
                            <a:pt x="148" y="117"/>
                          </a:lnTo>
                          <a:lnTo>
                            <a:pt x="147" y="120"/>
                          </a:lnTo>
                          <a:lnTo>
                            <a:pt x="147" y="120"/>
                          </a:lnTo>
                          <a:lnTo>
                            <a:pt x="146" y="120"/>
                          </a:lnTo>
                          <a:lnTo>
                            <a:pt x="144" y="123"/>
                          </a:lnTo>
                          <a:lnTo>
                            <a:pt x="142" y="123"/>
                          </a:lnTo>
                          <a:lnTo>
                            <a:pt x="139" y="127"/>
                          </a:lnTo>
                          <a:lnTo>
                            <a:pt x="139" y="127"/>
                          </a:lnTo>
                          <a:lnTo>
                            <a:pt x="138" y="127"/>
                          </a:lnTo>
                          <a:lnTo>
                            <a:pt x="137" y="127"/>
                          </a:lnTo>
                          <a:lnTo>
                            <a:pt x="135" y="127"/>
                          </a:lnTo>
                          <a:lnTo>
                            <a:pt x="134" y="121"/>
                          </a:lnTo>
                          <a:lnTo>
                            <a:pt x="135" y="121"/>
                          </a:lnTo>
                          <a:lnTo>
                            <a:pt x="135" y="119"/>
                          </a:lnTo>
                          <a:lnTo>
                            <a:pt x="134" y="117"/>
                          </a:lnTo>
                          <a:lnTo>
                            <a:pt x="133" y="117"/>
                          </a:lnTo>
                          <a:lnTo>
                            <a:pt x="131" y="117"/>
                          </a:lnTo>
                          <a:lnTo>
                            <a:pt x="131" y="117"/>
                          </a:lnTo>
                          <a:lnTo>
                            <a:pt x="130" y="119"/>
                          </a:lnTo>
                          <a:lnTo>
                            <a:pt x="129" y="119"/>
                          </a:lnTo>
                          <a:lnTo>
                            <a:pt x="127" y="117"/>
                          </a:lnTo>
                          <a:lnTo>
                            <a:pt x="126" y="117"/>
                          </a:lnTo>
                          <a:lnTo>
                            <a:pt x="126" y="117"/>
                          </a:lnTo>
                          <a:lnTo>
                            <a:pt x="126" y="116"/>
                          </a:lnTo>
                          <a:lnTo>
                            <a:pt x="126" y="115"/>
                          </a:lnTo>
                          <a:lnTo>
                            <a:pt x="126" y="115"/>
                          </a:lnTo>
                          <a:lnTo>
                            <a:pt x="125" y="115"/>
                          </a:lnTo>
                          <a:lnTo>
                            <a:pt x="123" y="112"/>
                          </a:lnTo>
                          <a:lnTo>
                            <a:pt x="123" y="112"/>
                          </a:lnTo>
                          <a:lnTo>
                            <a:pt x="123" y="114"/>
                          </a:lnTo>
                          <a:lnTo>
                            <a:pt x="125" y="115"/>
                          </a:lnTo>
                          <a:lnTo>
                            <a:pt x="125" y="116"/>
                          </a:lnTo>
                          <a:lnTo>
                            <a:pt x="125" y="117"/>
                          </a:lnTo>
                          <a:lnTo>
                            <a:pt x="123" y="119"/>
                          </a:lnTo>
                          <a:lnTo>
                            <a:pt x="118" y="120"/>
                          </a:lnTo>
                          <a:lnTo>
                            <a:pt x="118" y="119"/>
                          </a:lnTo>
                          <a:lnTo>
                            <a:pt x="116" y="119"/>
                          </a:lnTo>
                          <a:lnTo>
                            <a:pt x="116" y="119"/>
                          </a:lnTo>
                          <a:lnTo>
                            <a:pt x="116" y="119"/>
                          </a:lnTo>
                          <a:lnTo>
                            <a:pt x="116" y="119"/>
                          </a:lnTo>
                          <a:lnTo>
                            <a:pt x="106" y="120"/>
                          </a:lnTo>
                          <a:lnTo>
                            <a:pt x="106" y="117"/>
                          </a:lnTo>
                          <a:lnTo>
                            <a:pt x="106" y="117"/>
                          </a:lnTo>
                          <a:lnTo>
                            <a:pt x="108" y="115"/>
                          </a:lnTo>
                          <a:lnTo>
                            <a:pt x="106" y="115"/>
                          </a:lnTo>
                          <a:lnTo>
                            <a:pt x="106" y="114"/>
                          </a:lnTo>
                          <a:lnTo>
                            <a:pt x="106" y="114"/>
                          </a:lnTo>
                          <a:lnTo>
                            <a:pt x="106" y="114"/>
                          </a:lnTo>
                          <a:lnTo>
                            <a:pt x="106" y="115"/>
                          </a:lnTo>
                          <a:lnTo>
                            <a:pt x="104" y="116"/>
                          </a:lnTo>
                          <a:lnTo>
                            <a:pt x="104" y="117"/>
                          </a:lnTo>
                          <a:lnTo>
                            <a:pt x="101" y="117"/>
                          </a:lnTo>
                          <a:lnTo>
                            <a:pt x="100" y="117"/>
                          </a:lnTo>
                          <a:lnTo>
                            <a:pt x="100" y="117"/>
                          </a:lnTo>
                          <a:lnTo>
                            <a:pt x="97" y="117"/>
                          </a:lnTo>
                          <a:lnTo>
                            <a:pt x="97" y="117"/>
                          </a:lnTo>
                          <a:lnTo>
                            <a:pt x="99" y="117"/>
                          </a:lnTo>
                          <a:lnTo>
                            <a:pt x="100" y="119"/>
                          </a:lnTo>
                          <a:lnTo>
                            <a:pt x="100" y="120"/>
                          </a:lnTo>
                          <a:lnTo>
                            <a:pt x="101" y="121"/>
                          </a:lnTo>
                          <a:lnTo>
                            <a:pt x="100" y="121"/>
                          </a:lnTo>
                          <a:lnTo>
                            <a:pt x="100" y="121"/>
                          </a:lnTo>
                          <a:lnTo>
                            <a:pt x="97" y="121"/>
                          </a:lnTo>
                          <a:lnTo>
                            <a:pt x="97" y="123"/>
                          </a:lnTo>
                          <a:lnTo>
                            <a:pt x="96" y="123"/>
                          </a:lnTo>
                          <a:lnTo>
                            <a:pt x="96" y="125"/>
                          </a:lnTo>
                          <a:lnTo>
                            <a:pt x="95" y="125"/>
                          </a:lnTo>
                          <a:lnTo>
                            <a:pt x="95" y="124"/>
                          </a:lnTo>
                          <a:lnTo>
                            <a:pt x="89" y="123"/>
                          </a:lnTo>
                          <a:lnTo>
                            <a:pt x="88" y="123"/>
                          </a:lnTo>
                          <a:lnTo>
                            <a:pt x="87" y="124"/>
                          </a:lnTo>
                          <a:lnTo>
                            <a:pt x="87" y="123"/>
                          </a:lnTo>
                          <a:lnTo>
                            <a:pt x="84" y="123"/>
                          </a:lnTo>
                          <a:lnTo>
                            <a:pt x="82" y="121"/>
                          </a:lnTo>
                          <a:lnTo>
                            <a:pt x="82" y="119"/>
                          </a:lnTo>
                          <a:lnTo>
                            <a:pt x="80" y="119"/>
                          </a:lnTo>
                          <a:lnTo>
                            <a:pt x="80" y="120"/>
                          </a:lnTo>
                          <a:lnTo>
                            <a:pt x="80" y="120"/>
                          </a:lnTo>
                          <a:lnTo>
                            <a:pt x="80" y="123"/>
                          </a:lnTo>
                          <a:lnTo>
                            <a:pt x="78" y="123"/>
                          </a:lnTo>
                          <a:lnTo>
                            <a:pt x="76" y="121"/>
                          </a:lnTo>
                          <a:lnTo>
                            <a:pt x="76" y="120"/>
                          </a:lnTo>
                          <a:lnTo>
                            <a:pt x="76" y="120"/>
                          </a:lnTo>
                          <a:lnTo>
                            <a:pt x="75" y="117"/>
                          </a:lnTo>
                          <a:lnTo>
                            <a:pt x="74" y="117"/>
                          </a:lnTo>
                          <a:lnTo>
                            <a:pt x="74" y="119"/>
                          </a:lnTo>
                          <a:lnTo>
                            <a:pt x="72" y="120"/>
                          </a:lnTo>
                          <a:lnTo>
                            <a:pt x="71" y="121"/>
                          </a:lnTo>
                          <a:lnTo>
                            <a:pt x="72" y="121"/>
                          </a:lnTo>
                          <a:lnTo>
                            <a:pt x="72" y="123"/>
                          </a:lnTo>
                          <a:lnTo>
                            <a:pt x="72" y="123"/>
                          </a:lnTo>
                          <a:lnTo>
                            <a:pt x="71" y="123"/>
                          </a:lnTo>
                          <a:lnTo>
                            <a:pt x="70" y="124"/>
                          </a:lnTo>
                          <a:lnTo>
                            <a:pt x="68" y="124"/>
                          </a:lnTo>
                          <a:lnTo>
                            <a:pt x="67" y="124"/>
                          </a:lnTo>
                          <a:lnTo>
                            <a:pt x="65" y="123"/>
                          </a:lnTo>
                          <a:lnTo>
                            <a:pt x="65" y="120"/>
                          </a:lnTo>
                          <a:lnTo>
                            <a:pt x="63" y="120"/>
                          </a:lnTo>
                          <a:lnTo>
                            <a:pt x="63" y="120"/>
                          </a:lnTo>
                          <a:lnTo>
                            <a:pt x="63" y="121"/>
                          </a:lnTo>
                          <a:lnTo>
                            <a:pt x="62" y="120"/>
                          </a:lnTo>
                          <a:lnTo>
                            <a:pt x="62" y="120"/>
                          </a:lnTo>
                          <a:lnTo>
                            <a:pt x="61" y="120"/>
                          </a:lnTo>
                          <a:lnTo>
                            <a:pt x="61" y="121"/>
                          </a:lnTo>
                          <a:lnTo>
                            <a:pt x="61" y="121"/>
                          </a:lnTo>
                          <a:lnTo>
                            <a:pt x="61" y="123"/>
                          </a:lnTo>
                          <a:lnTo>
                            <a:pt x="58" y="123"/>
                          </a:lnTo>
                          <a:lnTo>
                            <a:pt x="57" y="120"/>
                          </a:lnTo>
                          <a:lnTo>
                            <a:pt x="55" y="119"/>
                          </a:lnTo>
                          <a:lnTo>
                            <a:pt x="54" y="116"/>
                          </a:lnTo>
                          <a:lnTo>
                            <a:pt x="57" y="115"/>
                          </a:lnTo>
                          <a:lnTo>
                            <a:pt x="57" y="115"/>
                          </a:lnTo>
                          <a:lnTo>
                            <a:pt x="58" y="115"/>
                          </a:lnTo>
                          <a:lnTo>
                            <a:pt x="61" y="112"/>
                          </a:lnTo>
                          <a:lnTo>
                            <a:pt x="62" y="112"/>
                          </a:lnTo>
                          <a:lnTo>
                            <a:pt x="62" y="111"/>
                          </a:lnTo>
                          <a:lnTo>
                            <a:pt x="65" y="111"/>
                          </a:lnTo>
                          <a:lnTo>
                            <a:pt x="65" y="110"/>
                          </a:lnTo>
                          <a:lnTo>
                            <a:pt x="66" y="110"/>
                          </a:lnTo>
                          <a:lnTo>
                            <a:pt x="66" y="110"/>
                          </a:lnTo>
                          <a:lnTo>
                            <a:pt x="72" y="110"/>
                          </a:lnTo>
                          <a:lnTo>
                            <a:pt x="72" y="108"/>
                          </a:lnTo>
                          <a:lnTo>
                            <a:pt x="78" y="108"/>
                          </a:lnTo>
                          <a:lnTo>
                            <a:pt x="78" y="104"/>
                          </a:lnTo>
                          <a:lnTo>
                            <a:pt x="75" y="103"/>
                          </a:lnTo>
                          <a:lnTo>
                            <a:pt x="74" y="103"/>
                          </a:lnTo>
                          <a:lnTo>
                            <a:pt x="72" y="102"/>
                          </a:lnTo>
                          <a:lnTo>
                            <a:pt x="71" y="100"/>
                          </a:lnTo>
                          <a:lnTo>
                            <a:pt x="71" y="99"/>
                          </a:lnTo>
                          <a:lnTo>
                            <a:pt x="71" y="98"/>
                          </a:lnTo>
                          <a:lnTo>
                            <a:pt x="71" y="98"/>
                          </a:lnTo>
                          <a:lnTo>
                            <a:pt x="70" y="98"/>
                          </a:lnTo>
                          <a:lnTo>
                            <a:pt x="80" y="97"/>
                          </a:lnTo>
                          <a:lnTo>
                            <a:pt x="80" y="97"/>
                          </a:lnTo>
                          <a:lnTo>
                            <a:pt x="84" y="95"/>
                          </a:lnTo>
                          <a:lnTo>
                            <a:pt x="84" y="97"/>
                          </a:lnTo>
                          <a:lnTo>
                            <a:pt x="87" y="97"/>
                          </a:lnTo>
                          <a:lnTo>
                            <a:pt x="89" y="98"/>
                          </a:lnTo>
                          <a:lnTo>
                            <a:pt x="92" y="100"/>
                          </a:lnTo>
                          <a:lnTo>
                            <a:pt x="96" y="100"/>
                          </a:lnTo>
                          <a:lnTo>
                            <a:pt x="96" y="102"/>
                          </a:lnTo>
                          <a:lnTo>
                            <a:pt x="97" y="103"/>
                          </a:lnTo>
                          <a:lnTo>
                            <a:pt x="99" y="106"/>
                          </a:lnTo>
                          <a:lnTo>
                            <a:pt x="100" y="104"/>
                          </a:lnTo>
                          <a:lnTo>
                            <a:pt x="100" y="104"/>
                          </a:lnTo>
                          <a:lnTo>
                            <a:pt x="101" y="104"/>
                          </a:lnTo>
                          <a:lnTo>
                            <a:pt x="102" y="106"/>
                          </a:lnTo>
                          <a:lnTo>
                            <a:pt x="104" y="106"/>
                          </a:lnTo>
                          <a:lnTo>
                            <a:pt x="104" y="104"/>
                          </a:lnTo>
                          <a:lnTo>
                            <a:pt x="108" y="104"/>
                          </a:lnTo>
                          <a:lnTo>
                            <a:pt x="108" y="106"/>
                          </a:lnTo>
                          <a:lnTo>
                            <a:pt x="109" y="106"/>
                          </a:lnTo>
                          <a:lnTo>
                            <a:pt x="109" y="106"/>
                          </a:lnTo>
                          <a:lnTo>
                            <a:pt x="110" y="107"/>
                          </a:lnTo>
                          <a:lnTo>
                            <a:pt x="110" y="104"/>
                          </a:lnTo>
                          <a:lnTo>
                            <a:pt x="112" y="104"/>
                          </a:lnTo>
                          <a:lnTo>
                            <a:pt x="112" y="104"/>
                          </a:lnTo>
                          <a:lnTo>
                            <a:pt x="114" y="104"/>
                          </a:lnTo>
                          <a:lnTo>
                            <a:pt x="114" y="103"/>
                          </a:lnTo>
                          <a:lnTo>
                            <a:pt x="114" y="103"/>
                          </a:lnTo>
                          <a:lnTo>
                            <a:pt x="114" y="100"/>
                          </a:lnTo>
                          <a:lnTo>
                            <a:pt x="116" y="99"/>
                          </a:lnTo>
                          <a:lnTo>
                            <a:pt x="117" y="99"/>
                          </a:lnTo>
                          <a:lnTo>
                            <a:pt x="116" y="99"/>
                          </a:lnTo>
                          <a:lnTo>
                            <a:pt x="113" y="100"/>
                          </a:lnTo>
                          <a:lnTo>
                            <a:pt x="112" y="100"/>
                          </a:lnTo>
                          <a:lnTo>
                            <a:pt x="108" y="100"/>
                          </a:lnTo>
                          <a:lnTo>
                            <a:pt x="108" y="99"/>
                          </a:lnTo>
                          <a:lnTo>
                            <a:pt x="108" y="98"/>
                          </a:lnTo>
                          <a:lnTo>
                            <a:pt x="106" y="98"/>
                          </a:lnTo>
                          <a:lnTo>
                            <a:pt x="105" y="98"/>
                          </a:lnTo>
                          <a:lnTo>
                            <a:pt x="105" y="98"/>
                          </a:lnTo>
                          <a:lnTo>
                            <a:pt x="105" y="99"/>
                          </a:lnTo>
                          <a:lnTo>
                            <a:pt x="104" y="100"/>
                          </a:lnTo>
                          <a:lnTo>
                            <a:pt x="102" y="99"/>
                          </a:lnTo>
                          <a:lnTo>
                            <a:pt x="102" y="98"/>
                          </a:lnTo>
                          <a:lnTo>
                            <a:pt x="101" y="97"/>
                          </a:lnTo>
                          <a:lnTo>
                            <a:pt x="101" y="95"/>
                          </a:lnTo>
                          <a:lnTo>
                            <a:pt x="99" y="95"/>
                          </a:lnTo>
                          <a:lnTo>
                            <a:pt x="99" y="94"/>
                          </a:lnTo>
                          <a:lnTo>
                            <a:pt x="99" y="94"/>
                          </a:lnTo>
                          <a:lnTo>
                            <a:pt x="99" y="94"/>
                          </a:lnTo>
                          <a:lnTo>
                            <a:pt x="100" y="93"/>
                          </a:lnTo>
                          <a:lnTo>
                            <a:pt x="100" y="93"/>
                          </a:lnTo>
                          <a:lnTo>
                            <a:pt x="101" y="91"/>
                          </a:lnTo>
                          <a:lnTo>
                            <a:pt x="102" y="91"/>
                          </a:lnTo>
                          <a:lnTo>
                            <a:pt x="102" y="90"/>
                          </a:lnTo>
                          <a:lnTo>
                            <a:pt x="101" y="90"/>
                          </a:lnTo>
                          <a:lnTo>
                            <a:pt x="101" y="89"/>
                          </a:lnTo>
                          <a:lnTo>
                            <a:pt x="102" y="89"/>
                          </a:lnTo>
                          <a:lnTo>
                            <a:pt x="102" y="86"/>
                          </a:lnTo>
                          <a:lnTo>
                            <a:pt x="101" y="86"/>
                          </a:lnTo>
                          <a:lnTo>
                            <a:pt x="101" y="86"/>
                          </a:lnTo>
                          <a:lnTo>
                            <a:pt x="101" y="86"/>
                          </a:lnTo>
                          <a:lnTo>
                            <a:pt x="100" y="86"/>
                          </a:lnTo>
                          <a:lnTo>
                            <a:pt x="99" y="89"/>
                          </a:lnTo>
                          <a:lnTo>
                            <a:pt x="97" y="90"/>
                          </a:lnTo>
                          <a:lnTo>
                            <a:pt x="96" y="91"/>
                          </a:lnTo>
                          <a:lnTo>
                            <a:pt x="96" y="91"/>
                          </a:lnTo>
                          <a:lnTo>
                            <a:pt x="96" y="91"/>
                          </a:lnTo>
                          <a:lnTo>
                            <a:pt x="87" y="93"/>
                          </a:lnTo>
                          <a:lnTo>
                            <a:pt x="85" y="91"/>
                          </a:lnTo>
                          <a:lnTo>
                            <a:pt x="87" y="91"/>
                          </a:lnTo>
                          <a:lnTo>
                            <a:pt x="87" y="90"/>
                          </a:lnTo>
                          <a:lnTo>
                            <a:pt x="87" y="90"/>
                          </a:lnTo>
                          <a:lnTo>
                            <a:pt x="85" y="90"/>
                          </a:lnTo>
                          <a:lnTo>
                            <a:pt x="85" y="91"/>
                          </a:lnTo>
                          <a:lnTo>
                            <a:pt x="83" y="91"/>
                          </a:lnTo>
                          <a:lnTo>
                            <a:pt x="82" y="93"/>
                          </a:lnTo>
                          <a:lnTo>
                            <a:pt x="80" y="93"/>
                          </a:lnTo>
                          <a:lnTo>
                            <a:pt x="79" y="93"/>
                          </a:lnTo>
                          <a:lnTo>
                            <a:pt x="78" y="94"/>
                          </a:lnTo>
                          <a:lnTo>
                            <a:pt x="76" y="94"/>
                          </a:lnTo>
                          <a:lnTo>
                            <a:pt x="75" y="94"/>
                          </a:lnTo>
                          <a:lnTo>
                            <a:pt x="74" y="94"/>
                          </a:lnTo>
                          <a:lnTo>
                            <a:pt x="74" y="94"/>
                          </a:lnTo>
                          <a:lnTo>
                            <a:pt x="72" y="94"/>
                          </a:lnTo>
                          <a:lnTo>
                            <a:pt x="72" y="89"/>
                          </a:lnTo>
                          <a:lnTo>
                            <a:pt x="72" y="89"/>
                          </a:lnTo>
                          <a:lnTo>
                            <a:pt x="72" y="87"/>
                          </a:lnTo>
                          <a:lnTo>
                            <a:pt x="74" y="87"/>
                          </a:lnTo>
                          <a:lnTo>
                            <a:pt x="75" y="83"/>
                          </a:lnTo>
                          <a:lnTo>
                            <a:pt x="80" y="85"/>
                          </a:lnTo>
                          <a:lnTo>
                            <a:pt x="80" y="83"/>
                          </a:lnTo>
                          <a:lnTo>
                            <a:pt x="82" y="83"/>
                          </a:lnTo>
                          <a:lnTo>
                            <a:pt x="82" y="82"/>
                          </a:lnTo>
                          <a:lnTo>
                            <a:pt x="84" y="82"/>
                          </a:lnTo>
                          <a:lnTo>
                            <a:pt x="84" y="82"/>
                          </a:lnTo>
                          <a:lnTo>
                            <a:pt x="87" y="81"/>
                          </a:lnTo>
                          <a:lnTo>
                            <a:pt x="87" y="81"/>
                          </a:lnTo>
                          <a:lnTo>
                            <a:pt x="89" y="81"/>
                          </a:lnTo>
                          <a:lnTo>
                            <a:pt x="89" y="79"/>
                          </a:lnTo>
                          <a:lnTo>
                            <a:pt x="91" y="79"/>
                          </a:lnTo>
                          <a:lnTo>
                            <a:pt x="91" y="79"/>
                          </a:lnTo>
                          <a:lnTo>
                            <a:pt x="93" y="79"/>
                          </a:lnTo>
                          <a:lnTo>
                            <a:pt x="93" y="78"/>
                          </a:lnTo>
                          <a:lnTo>
                            <a:pt x="96" y="79"/>
                          </a:lnTo>
                          <a:lnTo>
                            <a:pt x="96" y="81"/>
                          </a:lnTo>
                          <a:lnTo>
                            <a:pt x="97" y="81"/>
                          </a:lnTo>
                          <a:lnTo>
                            <a:pt x="100" y="81"/>
                          </a:lnTo>
                          <a:lnTo>
                            <a:pt x="102" y="79"/>
                          </a:lnTo>
                          <a:lnTo>
                            <a:pt x="104" y="79"/>
                          </a:lnTo>
                          <a:lnTo>
                            <a:pt x="109" y="79"/>
                          </a:lnTo>
                          <a:lnTo>
                            <a:pt x="109" y="81"/>
                          </a:lnTo>
                          <a:lnTo>
                            <a:pt x="118" y="81"/>
                          </a:lnTo>
                          <a:lnTo>
                            <a:pt x="118" y="81"/>
                          </a:lnTo>
                          <a:lnTo>
                            <a:pt x="119" y="81"/>
                          </a:lnTo>
                          <a:lnTo>
                            <a:pt x="121" y="82"/>
                          </a:lnTo>
                          <a:lnTo>
                            <a:pt x="121" y="81"/>
                          </a:lnTo>
                          <a:lnTo>
                            <a:pt x="121" y="81"/>
                          </a:lnTo>
                          <a:lnTo>
                            <a:pt x="121" y="79"/>
                          </a:lnTo>
                          <a:lnTo>
                            <a:pt x="121" y="78"/>
                          </a:lnTo>
                          <a:lnTo>
                            <a:pt x="121" y="78"/>
                          </a:lnTo>
                          <a:lnTo>
                            <a:pt x="121" y="78"/>
                          </a:lnTo>
                          <a:lnTo>
                            <a:pt x="119" y="78"/>
                          </a:lnTo>
                          <a:lnTo>
                            <a:pt x="114" y="78"/>
                          </a:lnTo>
                          <a:lnTo>
                            <a:pt x="108" y="78"/>
                          </a:lnTo>
                          <a:lnTo>
                            <a:pt x="101" y="77"/>
                          </a:lnTo>
                          <a:lnTo>
                            <a:pt x="101" y="76"/>
                          </a:lnTo>
                          <a:lnTo>
                            <a:pt x="101" y="76"/>
                          </a:lnTo>
                          <a:lnTo>
                            <a:pt x="101" y="76"/>
                          </a:lnTo>
                          <a:lnTo>
                            <a:pt x="101" y="76"/>
                          </a:lnTo>
                          <a:lnTo>
                            <a:pt x="102" y="76"/>
                          </a:lnTo>
                          <a:lnTo>
                            <a:pt x="102" y="76"/>
                          </a:lnTo>
                          <a:lnTo>
                            <a:pt x="104" y="74"/>
                          </a:lnTo>
                          <a:lnTo>
                            <a:pt x="106" y="74"/>
                          </a:lnTo>
                          <a:lnTo>
                            <a:pt x="109" y="74"/>
                          </a:lnTo>
                          <a:lnTo>
                            <a:pt x="110" y="74"/>
                          </a:lnTo>
                          <a:lnTo>
                            <a:pt x="110" y="74"/>
                          </a:lnTo>
                          <a:lnTo>
                            <a:pt x="109" y="73"/>
                          </a:lnTo>
                          <a:lnTo>
                            <a:pt x="108" y="70"/>
                          </a:lnTo>
                          <a:lnTo>
                            <a:pt x="106" y="70"/>
                          </a:lnTo>
                          <a:lnTo>
                            <a:pt x="105" y="73"/>
                          </a:lnTo>
                          <a:lnTo>
                            <a:pt x="102" y="72"/>
                          </a:lnTo>
                          <a:lnTo>
                            <a:pt x="102" y="70"/>
                          </a:lnTo>
                          <a:lnTo>
                            <a:pt x="101" y="70"/>
                          </a:lnTo>
                          <a:lnTo>
                            <a:pt x="101" y="69"/>
                          </a:lnTo>
                          <a:lnTo>
                            <a:pt x="101" y="69"/>
                          </a:lnTo>
                          <a:lnTo>
                            <a:pt x="100" y="66"/>
                          </a:lnTo>
                          <a:lnTo>
                            <a:pt x="100" y="65"/>
                          </a:lnTo>
                          <a:lnTo>
                            <a:pt x="99" y="65"/>
                          </a:lnTo>
                          <a:lnTo>
                            <a:pt x="96" y="64"/>
                          </a:lnTo>
                          <a:lnTo>
                            <a:pt x="96" y="65"/>
                          </a:lnTo>
                          <a:lnTo>
                            <a:pt x="97" y="65"/>
                          </a:lnTo>
                          <a:lnTo>
                            <a:pt x="99" y="66"/>
                          </a:lnTo>
                          <a:lnTo>
                            <a:pt x="99" y="68"/>
                          </a:lnTo>
                          <a:lnTo>
                            <a:pt x="99" y="69"/>
                          </a:lnTo>
                          <a:lnTo>
                            <a:pt x="100" y="69"/>
                          </a:lnTo>
                          <a:lnTo>
                            <a:pt x="101" y="73"/>
                          </a:lnTo>
                          <a:lnTo>
                            <a:pt x="100" y="73"/>
                          </a:lnTo>
                          <a:lnTo>
                            <a:pt x="100" y="74"/>
                          </a:lnTo>
                          <a:lnTo>
                            <a:pt x="99" y="74"/>
                          </a:lnTo>
                          <a:lnTo>
                            <a:pt x="97" y="74"/>
                          </a:lnTo>
                          <a:lnTo>
                            <a:pt x="96" y="76"/>
                          </a:lnTo>
                          <a:lnTo>
                            <a:pt x="96" y="77"/>
                          </a:lnTo>
                          <a:lnTo>
                            <a:pt x="93" y="77"/>
                          </a:lnTo>
                          <a:lnTo>
                            <a:pt x="93" y="77"/>
                          </a:lnTo>
                          <a:lnTo>
                            <a:pt x="91" y="77"/>
                          </a:lnTo>
                          <a:lnTo>
                            <a:pt x="91" y="78"/>
                          </a:lnTo>
                          <a:lnTo>
                            <a:pt x="89" y="78"/>
                          </a:lnTo>
                          <a:lnTo>
                            <a:pt x="89" y="77"/>
                          </a:lnTo>
                          <a:lnTo>
                            <a:pt x="83" y="78"/>
                          </a:lnTo>
                          <a:lnTo>
                            <a:pt x="83" y="78"/>
                          </a:lnTo>
                          <a:lnTo>
                            <a:pt x="82" y="78"/>
                          </a:lnTo>
                          <a:lnTo>
                            <a:pt x="82" y="79"/>
                          </a:lnTo>
                          <a:lnTo>
                            <a:pt x="79" y="77"/>
                          </a:lnTo>
                          <a:lnTo>
                            <a:pt x="79" y="78"/>
                          </a:lnTo>
                          <a:lnTo>
                            <a:pt x="79" y="78"/>
                          </a:lnTo>
                          <a:lnTo>
                            <a:pt x="78" y="79"/>
                          </a:lnTo>
                          <a:lnTo>
                            <a:pt x="76" y="79"/>
                          </a:lnTo>
                          <a:lnTo>
                            <a:pt x="76" y="79"/>
                          </a:lnTo>
                          <a:lnTo>
                            <a:pt x="75" y="79"/>
                          </a:lnTo>
                          <a:lnTo>
                            <a:pt x="75" y="82"/>
                          </a:lnTo>
                          <a:lnTo>
                            <a:pt x="74" y="82"/>
                          </a:lnTo>
                          <a:lnTo>
                            <a:pt x="72" y="82"/>
                          </a:lnTo>
                          <a:lnTo>
                            <a:pt x="71" y="82"/>
                          </a:lnTo>
                          <a:lnTo>
                            <a:pt x="71" y="82"/>
                          </a:lnTo>
                          <a:lnTo>
                            <a:pt x="70" y="82"/>
                          </a:lnTo>
                          <a:lnTo>
                            <a:pt x="71" y="79"/>
                          </a:lnTo>
                          <a:lnTo>
                            <a:pt x="71" y="78"/>
                          </a:lnTo>
                          <a:lnTo>
                            <a:pt x="70" y="78"/>
                          </a:lnTo>
                          <a:lnTo>
                            <a:pt x="70" y="78"/>
                          </a:lnTo>
                          <a:lnTo>
                            <a:pt x="70" y="79"/>
                          </a:lnTo>
                          <a:lnTo>
                            <a:pt x="70" y="79"/>
                          </a:lnTo>
                          <a:lnTo>
                            <a:pt x="70" y="79"/>
                          </a:lnTo>
                          <a:lnTo>
                            <a:pt x="70" y="81"/>
                          </a:lnTo>
                          <a:lnTo>
                            <a:pt x="68" y="81"/>
                          </a:lnTo>
                          <a:lnTo>
                            <a:pt x="68" y="82"/>
                          </a:lnTo>
                          <a:lnTo>
                            <a:pt x="67" y="82"/>
                          </a:lnTo>
                          <a:lnTo>
                            <a:pt x="67" y="83"/>
                          </a:lnTo>
                          <a:lnTo>
                            <a:pt x="68" y="83"/>
                          </a:lnTo>
                          <a:lnTo>
                            <a:pt x="68" y="83"/>
                          </a:lnTo>
                          <a:lnTo>
                            <a:pt x="68" y="85"/>
                          </a:lnTo>
                          <a:lnTo>
                            <a:pt x="67" y="86"/>
                          </a:lnTo>
                          <a:lnTo>
                            <a:pt x="65" y="86"/>
                          </a:lnTo>
                          <a:lnTo>
                            <a:pt x="62" y="86"/>
                          </a:lnTo>
                          <a:lnTo>
                            <a:pt x="61" y="86"/>
                          </a:lnTo>
                          <a:lnTo>
                            <a:pt x="59" y="87"/>
                          </a:lnTo>
                          <a:lnTo>
                            <a:pt x="59" y="89"/>
                          </a:lnTo>
                          <a:lnTo>
                            <a:pt x="58" y="90"/>
                          </a:lnTo>
                          <a:lnTo>
                            <a:pt x="58" y="90"/>
                          </a:lnTo>
                          <a:lnTo>
                            <a:pt x="58" y="93"/>
                          </a:lnTo>
                          <a:lnTo>
                            <a:pt x="55" y="93"/>
                          </a:lnTo>
                          <a:lnTo>
                            <a:pt x="55" y="91"/>
                          </a:lnTo>
                          <a:lnTo>
                            <a:pt x="54" y="90"/>
                          </a:lnTo>
                          <a:lnTo>
                            <a:pt x="54" y="91"/>
                          </a:lnTo>
                          <a:lnTo>
                            <a:pt x="55" y="91"/>
                          </a:lnTo>
                          <a:lnTo>
                            <a:pt x="55" y="94"/>
                          </a:lnTo>
                          <a:lnTo>
                            <a:pt x="54" y="93"/>
                          </a:lnTo>
                          <a:lnTo>
                            <a:pt x="53" y="93"/>
                          </a:lnTo>
                          <a:lnTo>
                            <a:pt x="51" y="93"/>
                          </a:lnTo>
                          <a:lnTo>
                            <a:pt x="50" y="93"/>
                          </a:lnTo>
                          <a:lnTo>
                            <a:pt x="49" y="90"/>
                          </a:lnTo>
                          <a:lnTo>
                            <a:pt x="47" y="90"/>
                          </a:lnTo>
                          <a:lnTo>
                            <a:pt x="46" y="90"/>
                          </a:lnTo>
                          <a:lnTo>
                            <a:pt x="46" y="93"/>
                          </a:lnTo>
                          <a:lnTo>
                            <a:pt x="44" y="93"/>
                          </a:lnTo>
                          <a:lnTo>
                            <a:pt x="44" y="94"/>
                          </a:lnTo>
                          <a:lnTo>
                            <a:pt x="42" y="94"/>
                          </a:lnTo>
                          <a:lnTo>
                            <a:pt x="42" y="94"/>
                          </a:lnTo>
                          <a:lnTo>
                            <a:pt x="33" y="94"/>
                          </a:lnTo>
                          <a:lnTo>
                            <a:pt x="32" y="91"/>
                          </a:lnTo>
                          <a:lnTo>
                            <a:pt x="33" y="90"/>
                          </a:lnTo>
                          <a:lnTo>
                            <a:pt x="36" y="90"/>
                          </a:lnTo>
                          <a:lnTo>
                            <a:pt x="36" y="89"/>
                          </a:lnTo>
                          <a:lnTo>
                            <a:pt x="33" y="89"/>
                          </a:lnTo>
                          <a:lnTo>
                            <a:pt x="33" y="87"/>
                          </a:lnTo>
                          <a:lnTo>
                            <a:pt x="32" y="87"/>
                          </a:lnTo>
                          <a:lnTo>
                            <a:pt x="32" y="86"/>
                          </a:lnTo>
                          <a:lnTo>
                            <a:pt x="32" y="85"/>
                          </a:lnTo>
                          <a:lnTo>
                            <a:pt x="29" y="85"/>
                          </a:lnTo>
                          <a:lnTo>
                            <a:pt x="29" y="83"/>
                          </a:lnTo>
                          <a:lnTo>
                            <a:pt x="29" y="82"/>
                          </a:lnTo>
                          <a:lnTo>
                            <a:pt x="28" y="81"/>
                          </a:lnTo>
                          <a:lnTo>
                            <a:pt x="28" y="79"/>
                          </a:lnTo>
                          <a:lnTo>
                            <a:pt x="28" y="79"/>
                          </a:lnTo>
                          <a:lnTo>
                            <a:pt x="30" y="79"/>
                          </a:lnTo>
                          <a:lnTo>
                            <a:pt x="30" y="78"/>
                          </a:lnTo>
                          <a:lnTo>
                            <a:pt x="32" y="78"/>
                          </a:lnTo>
                          <a:lnTo>
                            <a:pt x="32" y="78"/>
                          </a:lnTo>
                          <a:lnTo>
                            <a:pt x="34" y="78"/>
                          </a:lnTo>
                          <a:lnTo>
                            <a:pt x="34" y="77"/>
                          </a:lnTo>
                          <a:lnTo>
                            <a:pt x="36" y="77"/>
                          </a:lnTo>
                          <a:lnTo>
                            <a:pt x="36" y="77"/>
                          </a:lnTo>
                          <a:lnTo>
                            <a:pt x="41" y="77"/>
                          </a:lnTo>
                          <a:lnTo>
                            <a:pt x="41" y="74"/>
                          </a:lnTo>
                          <a:lnTo>
                            <a:pt x="33" y="74"/>
                          </a:lnTo>
                          <a:lnTo>
                            <a:pt x="30" y="77"/>
                          </a:lnTo>
                          <a:lnTo>
                            <a:pt x="29" y="77"/>
                          </a:lnTo>
                          <a:lnTo>
                            <a:pt x="29" y="77"/>
                          </a:lnTo>
                          <a:lnTo>
                            <a:pt x="28" y="77"/>
                          </a:lnTo>
                          <a:lnTo>
                            <a:pt x="25" y="77"/>
                          </a:lnTo>
                          <a:lnTo>
                            <a:pt x="24" y="77"/>
                          </a:lnTo>
                          <a:lnTo>
                            <a:pt x="23" y="77"/>
                          </a:lnTo>
                          <a:lnTo>
                            <a:pt x="17" y="77"/>
                          </a:lnTo>
                          <a:lnTo>
                            <a:pt x="17" y="76"/>
                          </a:lnTo>
                          <a:lnTo>
                            <a:pt x="17" y="76"/>
                          </a:lnTo>
                          <a:lnTo>
                            <a:pt x="16" y="74"/>
                          </a:lnTo>
                          <a:lnTo>
                            <a:pt x="20" y="73"/>
                          </a:lnTo>
                          <a:lnTo>
                            <a:pt x="24" y="73"/>
                          </a:lnTo>
                          <a:lnTo>
                            <a:pt x="27" y="73"/>
                          </a:lnTo>
                          <a:lnTo>
                            <a:pt x="27" y="73"/>
                          </a:lnTo>
                          <a:lnTo>
                            <a:pt x="28" y="73"/>
                          </a:lnTo>
                          <a:lnTo>
                            <a:pt x="28" y="72"/>
                          </a:lnTo>
                          <a:lnTo>
                            <a:pt x="21" y="72"/>
                          </a:lnTo>
                          <a:lnTo>
                            <a:pt x="19" y="72"/>
                          </a:lnTo>
                          <a:lnTo>
                            <a:pt x="15" y="70"/>
                          </a:lnTo>
                          <a:lnTo>
                            <a:pt x="15" y="69"/>
                          </a:lnTo>
                          <a:lnTo>
                            <a:pt x="13" y="69"/>
                          </a:lnTo>
                          <a:lnTo>
                            <a:pt x="12" y="68"/>
                          </a:lnTo>
                          <a:lnTo>
                            <a:pt x="11" y="66"/>
                          </a:lnTo>
                          <a:lnTo>
                            <a:pt x="10" y="66"/>
                          </a:lnTo>
                          <a:lnTo>
                            <a:pt x="10" y="66"/>
                          </a:lnTo>
                          <a:lnTo>
                            <a:pt x="10" y="65"/>
                          </a:lnTo>
                          <a:lnTo>
                            <a:pt x="10" y="65"/>
                          </a:lnTo>
                          <a:lnTo>
                            <a:pt x="10" y="62"/>
                          </a:lnTo>
                          <a:lnTo>
                            <a:pt x="8" y="62"/>
                          </a:lnTo>
                          <a:lnTo>
                            <a:pt x="10" y="60"/>
                          </a:lnTo>
                          <a:lnTo>
                            <a:pt x="12" y="60"/>
                          </a:lnTo>
                          <a:lnTo>
                            <a:pt x="15" y="60"/>
                          </a:lnTo>
                          <a:lnTo>
                            <a:pt x="16" y="61"/>
                          </a:lnTo>
                          <a:lnTo>
                            <a:pt x="16" y="61"/>
                          </a:lnTo>
                          <a:lnTo>
                            <a:pt x="27" y="62"/>
                          </a:lnTo>
                          <a:lnTo>
                            <a:pt x="27" y="61"/>
                          </a:lnTo>
                          <a:lnTo>
                            <a:pt x="25" y="60"/>
                          </a:lnTo>
                          <a:lnTo>
                            <a:pt x="24" y="59"/>
                          </a:lnTo>
                          <a:lnTo>
                            <a:pt x="23" y="60"/>
                          </a:lnTo>
                          <a:lnTo>
                            <a:pt x="21" y="60"/>
                          </a:lnTo>
                          <a:lnTo>
                            <a:pt x="19" y="60"/>
                          </a:lnTo>
                          <a:lnTo>
                            <a:pt x="19" y="56"/>
                          </a:lnTo>
                          <a:lnTo>
                            <a:pt x="17" y="56"/>
                          </a:lnTo>
                          <a:lnTo>
                            <a:pt x="17" y="57"/>
                          </a:lnTo>
                          <a:lnTo>
                            <a:pt x="17" y="57"/>
                          </a:lnTo>
                          <a:lnTo>
                            <a:pt x="16" y="59"/>
                          </a:lnTo>
                          <a:lnTo>
                            <a:pt x="16" y="59"/>
                          </a:lnTo>
                          <a:lnTo>
                            <a:pt x="13" y="59"/>
                          </a:lnTo>
                          <a:lnTo>
                            <a:pt x="13" y="59"/>
                          </a:lnTo>
                          <a:lnTo>
                            <a:pt x="13" y="59"/>
                          </a:lnTo>
                          <a:lnTo>
                            <a:pt x="12" y="59"/>
                          </a:lnTo>
                          <a:lnTo>
                            <a:pt x="11" y="59"/>
                          </a:lnTo>
                          <a:lnTo>
                            <a:pt x="11" y="59"/>
                          </a:lnTo>
                          <a:lnTo>
                            <a:pt x="11" y="59"/>
                          </a:lnTo>
                          <a:lnTo>
                            <a:pt x="6" y="57"/>
                          </a:lnTo>
                          <a:lnTo>
                            <a:pt x="6" y="57"/>
                          </a:lnTo>
                          <a:lnTo>
                            <a:pt x="4" y="57"/>
                          </a:lnTo>
                          <a:lnTo>
                            <a:pt x="4" y="56"/>
                          </a:lnTo>
                          <a:lnTo>
                            <a:pt x="7" y="56"/>
                          </a:lnTo>
                          <a:lnTo>
                            <a:pt x="8" y="55"/>
                          </a:lnTo>
                          <a:lnTo>
                            <a:pt x="10" y="56"/>
                          </a:lnTo>
                          <a:lnTo>
                            <a:pt x="10" y="55"/>
                          </a:lnTo>
                          <a:lnTo>
                            <a:pt x="11" y="55"/>
                          </a:lnTo>
                          <a:lnTo>
                            <a:pt x="11" y="55"/>
                          </a:lnTo>
                          <a:lnTo>
                            <a:pt x="10" y="53"/>
                          </a:lnTo>
                          <a:lnTo>
                            <a:pt x="8" y="52"/>
                          </a:lnTo>
                          <a:lnTo>
                            <a:pt x="8" y="52"/>
                          </a:lnTo>
                          <a:lnTo>
                            <a:pt x="8" y="52"/>
                          </a:lnTo>
                          <a:lnTo>
                            <a:pt x="8" y="52"/>
                          </a:lnTo>
                          <a:lnTo>
                            <a:pt x="10" y="52"/>
                          </a:lnTo>
                          <a:lnTo>
                            <a:pt x="11" y="51"/>
                          </a:lnTo>
                          <a:lnTo>
                            <a:pt x="15" y="51"/>
                          </a:lnTo>
                          <a:lnTo>
                            <a:pt x="19" y="49"/>
                          </a:lnTo>
                          <a:lnTo>
                            <a:pt x="23" y="49"/>
                          </a:lnTo>
                          <a:lnTo>
                            <a:pt x="24" y="49"/>
                          </a:lnTo>
                          <a:lnTo>
                            <a:pt x="23" y="48"/>
                          </a:lnTo>
                          <a:lnTo>
                            <a:pt x="23" y="48"/>
                          </a:lnTo>
                          <a:lnTo>
                            <a:pt x="23" y="47"/>
                          </a:lnTo>
                          <a:lnTo>
                            <a:pt x="21" y="47"/>
                          </a:lnTo>
                          <a:lnTo>
                            <a:pt x="21" y="44"/>
                          </a:lnTo>
                          <a:lnTo>
                            <a:pt x="21" y="44"/>
                          </a:lnTo>
                          <a:lnTo>
                            <a:pt x="21" y="43"/>
                          </a:lnTo>
                          <a:lnTo>
                            <a:pt x="20" y="44"/>
                          </a:lnTo>
                          <a:lnTo>
                            <a:pt x="20" y="44"/>
                          </a:lnTo>
                          <a:lnTo>
                            <a:pt x="20" y="44"/>
                          </a:lnTo>
                          <a:lnTo>
                            <a:pt x="20" y="45"/>
                          </a:lnTo>
                          <a:lnTo>
                            <a:pt x="20" y="45"/>
                          </a:lnTo>
                          <a:lnTo>
                            <a:pt x="20" y="45"/>
                          </a:lnTo>
                          <a:lnTo>
                            <a:pt x="12" y="45"/>
                          </a:lnTo>
                          <a:lnTo>
                            <a:pt x="12" y="45"/>
                          </a:lnTo>
                          <a:lnTo>
                            <a:pt x="11" y="44"/>
                          </a:lnTo>
                          <a:lnTo>
                            <a:pt x="10" y="43"/>
                          </a:lnTo>
                          <a:lnTo>
                            <a:pt x="10" y="43"/>
                          </a:lnTo>
                          <a:lnTo>
                            <a:pt x="10" y="44"/>
                          </a:lnTo>
                          <a:lnTo>
                            <a:pt x="8" y="44"/>
                          </a:lnTo>
                          <a:lnTo>
                            <a:pt x="7" y="45"/>
                          </a:lnTo>
                          <a:lnTo>
                            <a:pt x="7" y="45"/>
                          </a:lnTo>
                          <a:lnTo>
                            <a:pt x="4" y="45"/>
                          </a:lnTo>
                          <a:lnTo>
                            <a:pt x="4" y="44"/>
                          </a:lnTo>
                          <a:lnTo>
                            <a:pt x="0" y="44"/>
                          </a:lnTo>
                          <a:lnTo>
                            <a:pt x="0" y="43"/>
                          </a:lnTo>
                          <a:lnTo>
                            <a:pt x="0" y="40"/>
                          </a:lnTo>
                          <a:lnTo>
                            <a:pt x="2" y="40"/>
                          </a:lnTo>
                          <a:lnTo>
                            <a:pt x="3" y="39"/>
                          </a:lnTo>
                          <a:lnTo>
                            <a:pt x="4" y="40"/>
                          </a:lnTo>
                          <a:lnTo>
                            <a:pt x="6" y="40"/>
                          </a:lnTo>
                          <a:lnTo>
                            <a:pt x="7" y="40"/>
                          </a:lnTo>
                          <a:lnTo>
                            <a:pt x="8" y="40"/>
                          </a:lnTo>
                          <a:lnTo>
                            <a:pt x="11" y="40"/>
                          </a:lnTo>
                          <a:lnTo>
                            <a:pt x="11" y="42"/>
                          </a:lnTo>
                          <a:lnTo>
                            <a:pt x="12" y="42"/>
                          </a:lnTo>
                          <a:lnTo>
                            <a:pt x="12" y="42"/>
                          </a:lnTo>
                          <a:lnTo>
                            <a:pt x="16" y="42"/>
                          </a:lnTo>
                          <a:lnTo>
                            <a:pt x="15" y="40"/>
                          </a:lnTo>
                          <a:lnTo>
                            <a:pt x="15" y="40"/>
                          </a:lnTo>
                          <a:lnTo>
                            <a:pt x="15" y="39"/>
                          </a:lnTo>
                          <a:lnTo>
                            <a:pt x="15" y="39"/>
                          </a:lnTo>
                          <a:lnTo>
                            <a:pt x="16" y="38"/>
                          </a:lnTo>
                          <a:lnTo>
                            <a:pt x="15" y="36"/>
                          </a:lnTo>
                          <a:lnTo>
                            <a:pt x="13" y="36"/>
                          </a:lnTo>
                          <a:lnTo>
                            <a:pt x="12" y="35"/>
                          </a:lnTo>
                          <a:lnTo>
                            <a:pt x="11" y="35"/>
                          </a:lnTo>
                          <a:lnTo>
                            <a:pt x="11" y="35"/>
                          </a:lnTo>
                          <a:lnTo>
                            <a:pt x="10" y="36"/>
                          </a:lnTo>
                          <a:lnTo>
                            <a:pt x="8" y="35"/>
                          </a:lnTo>
                          <a:lnTo>
                            <a:pt x="7" y="35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2"/>
                          </a:lnTo>
                          <a:lnTo>
                            <a:pt x="6" y="32"/>
                          </a:lnTo>
                          <a:lnTo>
                            <a:pt x="6" y="32"/>
                          </a:lnTo>
                          <a:lnTo>
                            <a:pt x="15" y="32"/>
                          </a:lnTo>
                          <a:lnTo>
                            <a:pt x="15" y="34"/>
                          </a:lnTo>
                          <a:lnTo>
                            <a:pt x="19" y="34"/>
                          </a:lnTo>
                          <a:lnTo>
                            <a:pt x="20" y="35"/>
                          </a:lnTo>
                          <a:lnTo>
                            <a:pt x="21" y="35"/>
                          </a:lnTo>
                          <a:lnTo>
                            <a:pt x="21" y="35"/>
                          </a:lnTo>
                          <a:lnTo>
                            <a:pt x="27" y="35"/>
                          </a:lnTo>
                          <a:lnTo>
                            <a:pt x="27" y="36"/>
                          </a:lnTo>
                          <a:lnTo>
                            <a:pt x="33" y="36"/>
                          </a:lnTo>
                          <a:lnTo>
                            <a:pt x="33" y="36"/>
                          </a:lnTo>
                          <a:lnTo>
                            <a:pt x="37" y="38"/>
                          </a:lnTo>
                          <a:lnTo>
                            <a:pt x="38" y="40"/>
                          </a:lnTo>
                          <a:lnTo>
                            <a:pt x="41" y="43"/>
                          </a:lnTo>
                          <a:lnTo>
                            <a:pt x="42" y="47"/>
                          </a:lnTo>
                          <a:lnTo>
                            <a:pt x="41" y="47"/>
                          </a:lnTo>
                          <a:lnTo>
                            <a:pt x="41" y="49"/>
                          </a:lnTo>
                          <a:lnTo>
                            <a:pt x="44" y="49"/>
                          </a:lnTo>
                          <a:lnTo>
                            <a:pt x="44" y="51"/>
                          </a:lnTo>
                          <a:lnTo>
                            <a:pt x="47" y="51"/>
                          </a:lnTo>
                          <a:lnTo>
                            <a:pt x="47" y="52"/>
                          </a:lnTo>
                          <a:lnTo>
                            <a:pt x="49" y="52"/>
                          </a:lnTo>
                          <a:lnTo>
                            <a:pt x="49" y="52"/>
                          </a:lnTo>
                          <a:lnTo>
                            <a:pt x="50" y="52"/>
                          </a:lnTo>
                          <a:lnTo>
                            <a:pt x="53" y="52"/>
                          </a:lnTo>
                          <a:lnTo>
                            <a:pt x="55" y="52"/>
                          </a:lnTo>
                          <a:lnTo>
                            <a:pt x="59" y="52"/>
                          </a:lnTo>
                          <a:lnTo>
                            <a:pt x="65" y="52"/>
                          </a:lnTo>
                          <a:lnTo>
                            <a:pt x="70" y="52"/>
                          </a:lnTo>
                          <a:lnTo>
                            <a:pt x="71" y="51"/>
                          </a:lnTo>
                          <a:lnTo>
                            <a:pt x="72" y="49"/>
                          </a:lnTo>
                          <a:lnTo>
                            <a:pt x="72" y="51"/>
                          </a:lnTo>
                          <a:lnTo>
                            <a:pt x="74" y="51"/>
                          </a:lnTo>
                          <a:lnTo>
                            <a:pt x="74" y="53"/>
                          </a:lnTo>
                          <a:lnTo>
                            <a:pt x="78" y="53"/>
                          </a:lnTo>
                          <a:lnTo>
                            <a:pt x="79" y="51"/>
                          </a:lnTo>
                          <a:lnTo>
                            <a:pt x="80" y="51"/>
                          </a:lnTo>
                          <a:lnTo>
                            <a:pt x="80" y="52"/>
                          </a:lnTo>
                          <a:lnTo>
                            <a:pt x="80" y="53"/>
                          </a:lnTo>
                          <a:lnTo>
                            <a:pt x="80" y="53"/>
                          </a:lnTo>
                          <a:lnTo>
                            <a:pt x="80" y="55"/>
                          </a:lnTo>
                          <a:lnTo>
                            <a:pt x="82" y="55"/>
                          </a:lnTo>
                          <a:lnTo>
                            <a:pt x="82" y="55"/>
                          </a:lnTo>
                          <a:lnTo>
                            <a:pt x="83" y="57"/>
                          </a:lnTo>
                          <a:lnTo>
                            <a:pt x="84" y="59"/>
                          </a:lnTo>
                          <a:lnTo>
                            <a:pt x="83" y="60"/>
                          </a:lnTo>
                          <a:lnTo>
                            <a:pt x="83" y="61"/>
                          </a:lnTo>
                          <a:lnTo>
                            <a:pt x="82" y="62"/>
                          </a:lnTo>
                          <a:lnTo>
                            <a:pt x="84" y="64"/>
                          </a:lnTo>
                          <a:lnTo>
                            <a:pt x="84" y="61"/>
                          </a:lnTo>
                          <a:lnTo>
                            <a:pt x="85" y="61"/>
                          </a:lnTo>
                          <a:lnTo>
                            <a:pt x="85" y="60"/>
                          </a:lnTo>
                          <a:lnTo>
                            <a:pt x="87" y="60"/>
                          </a:lnTo>
                          <a:lnTo>
                            <a:pt x="87" y="61"/>
                          </a:lnTo>
                          <a:lnTo>
                            <a:pt x="88" y="60"/>
                          </a:lnTo>
                          <a:lnTo>
                            <a:pt x="89" y="59"/>
                          </a:lnTo>
                          <a:lnTo>
                            <a:pt x="89" y="57"/>
                          </a:lnTo>
                          <a:lnTo>
                            <a:pt x="91" y="57"/>
                          </a:lnTo>
                          <a:lnTo>
                            <a:pt x="91" y="56"/>
                          </a:lnTo>
                          <a:lnTo>
                            <a:pt x="89" y="56"/>
                          </a:lnTo>
                          <a:lnTo>
                            <a:pt x="89" y="55"/>
                          </a:lnTo>
                          <a:lnTo>
                            <a:pt x="89" y="53"/>
                          </a:lnTo>
                          <a:lnTo>
                            <a:pt x="89" y="53"/>
                          </a:lnTo>
                          <a:lnTo>
                            <a:pt x="89" y="52"/>
                          </a:lnTo>
                          <a:lnTo>
                            <a:pt x="91" y="52"/>
                          </a:lnTo>
                          <a:lnTo>
                            <a:pt x="93" y="51"/>
                          </a:lnTo>
                          <a:lnTo>
                            <a:pt x="97" y="51"/>
                          </a:lnTo>
                          <a:lnTo>
                            <a:pt x="102" y="51"/>
                          </a:lnTo>
                          <a:lnTo>
                            <a:pt x="105" y="51"/>
                          </a:lnTo>
                          <a:lnTo>
                            <a:pt x="106" y="51"/>
                          </a:lnTo>
                          <a:lnTo>
                            <a:pt x="116" y="51"/>
                          </a:lnTo>
                          <a:lnTo>
                            <a:pt x="116" y="51"/>
                          </a:lnTo>
                          <a:lnTo>
                            <a:pt x="117" y="51"/>
                          </a:lnTo>
                          <a:lnTo>
                            <a:pt x="117" y="52"/>
                          </a:lnTo>
                          <a:lnTo>
                            <a:pt x="118" y="52"/>
                          </a:lnTo>
                          <a:lnTo>
                            <a:pt x="121" y="56"/>
                          </a:lnTo>
                          <a:lnTo>
                            <a:pt x="123" y="56"/>
                          </a:lnTo>
                          <a:lnTo>
                            <a:pt x="123" y="59"/>
                          </a:lnTo>
                          <a:lnTo>
                            <a:pt x="123" y="61"/>
                          </a:lnTo>
                          <a:lnTo>
                            <a:pt x="125" y="62"/>
                          </a:lnTo>
                          <a:lnTo>
                            <a:pt x="126" y="64"/>
                          </a:lnTo>
                          <a:lnTo>
                            <a:pt x="126" y="64"/>
                          </a:lnTo>
                          <a:lnTo>
                            <a:pt x="129" y="64"/>
                          </a:lnTo>
                          <a:lnTo>
                            <a:pt x="130" y="65"/>
                          </a:lnTo>
                          <a:lnTo>
                            <a:pt x="130" y="65"/>
                          </a:lnTo>
                          <a:lnTo>
                            <a:pt x="130" y="65"/>
                          </a:lnTo>
                          <a:lnTo>
                            <a:pt x="134" y="65"/>
                          </a:lnTo>
                          <a:lnTo>
                            <a:pt x="134" y="65"/>
                          </a:lnTo>
                          <a:lnTo>
                            <a:pt x="137" y="66"/>
                          </a:lnTo>
                          <a:lnTo>
                            <a:pt x="137" y="64"/>
                          </a:lnTo>
                          <a:lnTo>
                            <a:pt x="138" y="64"/>
                          </a:lnTo>
                          <a:lnTo>
                            <a:pt x="138" y="64"/>
                          </a:lnTo>
                          <a:lnTo>
                            <a:pt x="138" y="64"/>
                          </a:lnTo>
                          <a:lnTo>
                            <a:pt x="139" y="64"/>
                          </a:lnTo>
                          <a:lnTo>
                            <a:pt x="142" y="64"/>
                          </a:lnTo>
                          <a:lnTo>
                            <a:pt x="142" y="62"/>
                          </a:lnTo>
                          <a:lnTo>
                            <a:pt x="137" y="62"/>
                          </a:lnTo>
                          <a:lnTo>
                            <a:pt x="137" y="62"/>
                          </a:lnTo>
                          <a:lnTo>
                            <a:pt x="133" y="62"/>
                          </a:lnTo>
                          <a:lnTo>
                            <a:pt x="133" y="62"/>
                          </a:lnTo>
                          <a:lnTo>
                            <a:pt x="129" y="62"/>
                          </a:lnTo>
                          <a:lnTo>
                            <a:pt x="129" y="62"/>
                          </a:lnTo>
                          <a:lnTo>
                            <a:pt x="127" y="61"/>
                          </a:lnTo>
                          <a:lnTo>
                            <a:pt x="127" y="61"/>
                          </a:lnTo>
                          <a:lnTo>
                            <a:pt x="126" y="60"/>
                          </a:lnTo>
                          <a:lnTo>
                            <a:pt x="126" y="59"/>
                          </a:lnTo>
                          <a:lnTo>
                            <a:pt x="126" y="59"/>
                          </a:lnTo>
                          <a:lnTo>
                            <a:pt x="127" y="57"/>
                          </a:lnTo>
                          <a:lnTo>
                            <a:pt x="126" y="56"/>
                          </a:lnTo>
                          <a:lnTo>
                            <a:pt x="125" y="55"/>
                          </a:lnTo>
                          <a:lnTo>
                            <a:pt x="125" y="55"/>
                          </a:lnTo>
                          <a:lnTo>
                            <a:pt x="125" y="52"/>
                          </a:lnTo>
                          <a:lnTo>
                            <a:pt x="129" y="52"/>
                          </a:lnTo>
                          <a:lnTo>
                            <a:pt x="134" y="51"/>
                          </a:lnTo>
                          <a:lnTo>
                            <a:pt x="138" y="51"/>
                          </a:lnTo>
                          <a:lnTo>
                            <a:pt x="138" y="51"/>
                          </a:lnTo>
                          <a:lnTo>
                            <a:pt x="139" y="51"/>
                          </a:lnTo>
                          <a:lnTo>
                            <a:pt x="139" y="51"/>
                          </a:lnTo>
                          <a:lnTo>
                            <a:pt x="142" y="51"/>
                          </a:lnTo>
                          <a:lnTo>
                            <a:pt x="142" y="51"/>
                          </a:lnTo>
                          <a:lnTo>
                            <a:pt x="148" y="51"/>
                          </a:lnTo>
                          <a:lnTo>
                            <a:pt x="148" y="49"/>
                          </a:lnTo>
                          <a:lnTo>
                            <a:pt x="152" y="49"/>
                          </a:lnTo>
                          <a:lnTo>
                            <a:pt x="152" y="51"/>
                          </a:lnTo>
                          <a:lnTo>
                            <a:pt x="154" y="51"/>
                          </a:lnTo>
                          <a:lnTo>
                            <a:pt x="154" y="49"/>
                          </a:lnTo>
                          <a:lnTo>
                            <a:pt x="160" y="49"/>
                          </a:lnTo>
                          <a:lnTo>
                            <a:pt x="160" y="49"/>
                          </a:lnTo>
                          <a:lnTo>
                            <a:pt x="161" y="49"/>
                          </a:lnTo>
                          <a:lnTo>
                            <a:pt x="161" y="48"/>
                          </a:lnTo>
                          <a:lnTo>
                            <a:pt x="169" y="47"/>
                          </a:lnTo>
                          <a:lnTo>
                            <a:pt x="169" y="47"/>
                          </a:lnTo>
                          <a:lnTo>
                            <a:pt x="152" y="47"/>
                          </a:lnTo>
                          <a:lnTo>
                            <a:pt x="152" y="45"/>
                          </a:lnTo>
                          <a:lnTo>
                            <a:pt x="152" y="45"/>
                          </a:lnTo>
                          <a:lnTo>
                            <a:pt x="152" y="45"/>
                          </a:lnTo>
                          <a:lnTo>
                            <a:pt x="156" y="44"/>
                          </a:lnTo>
                          <a:lnTo>
                            <a:pt x="159" y="44"/>
                          </a:lnTo>
                          <a:lnTo>
                            <a:pt x="163" y="44"/>
                          </a:lnTo>
                          <a:lnTo>
                            <a:pt x="163" y="43"/>
                          </a:lnTo>
                          <a:lnTo>
                            <a:pt x="165" y="43"/>
                          </a:lnTo>
                          <a:lnTo>
                            <a:pt x="165" y="42"/>
                          </a:lnTo>
                          <a:lnTo>
                            <a:pt x="165" y="42"/>
                          </a:lnTo>
                          <a:lnTo>
                            <a:pt x="167" y="43"/>
                          </a:lnTo>
                          <a:lnTo>
                            <a:pt x="168" y="43"/>
                          </a:lnTo>
                          <a:lnTo>
                            <a:pt x="168" y="43"/>
                          </a:lnTo>
                          <a:lnTo>
                            <a:pt x="168" y="42"/>
                          </a:lnTo>
                          <a:lnTo>
                            <a:pt x="174" y="42"/>
                          </a:lnTo>
                          <a:lnTo>
                            <a:pt x="174" y="40"/>
                          </a:lnTo>
                          <a:lnTo>
                            <a:pt x="174" y="40"/>
                          </a:lnTo>
                          <a:lnTo>
                            <a:pt x="169" y="40"/>
                          </a:lnTo>
                          <a:lnTo>
                            <a:pt x="165" y="40"/>
                          </a:lnTo>
                          <a:lnTo>
                            <a:pt x="165" y="38"/>
                          </a:lnTo>
                          <a:lnTo>
                            <a:pt x="169" y="38"/>
                          </a:lnTo>
                          <a:lnTo>
                            <a:pt x="173" y="38"/>
                          </a:lnTo>
                          <a:lnTo>
                            <a:pt x="177" y="36"/>
                          </a:lnTo>
                          <a:lnTo>
                            <a:pt x="178" y="35"/>
                          </a:lnTo>
                          <a:lnTo>
                            <a:pt x="174" y="35"/>
                          </a:lnTo>
                          <a:lnTo>
                            <a:pt x="174" y="36"/>
                          </a:lnTo>
                          <a:lnTo>
                            <a:pt x="171" y="36"/>
                          </a:lnTo>
                          <a:lnTo>
                            <a:pt x="171" y="36"/>
                          </a:lnTo>
                          <a:lnTo>
                            <a:pt x="165" y="36"/>
                          </a:lnTo>
                          <a:lnTo>
                            <a:pt x="165" y="36"/>
                          </a:lnTo>
                          <a:lnTo>
                            <a:pt x="165" y="36"/>
                          </a:lnTo>
                          <a:lnTo>
                            <a:pt x="164" y="38"/>
                          </a:lnTo>
                          <a:lnTo>
                            <a:pt x="160" y="38"/>
                          </a:lnTo>
                          <a:lnTo>
                            <a:pt x="160" y="39"/>
                          </a:lnTo>
                          <a:lnTo>
                            <a:pt x="159" y="39"/>
                          </a:lnTo>
                          <a:lnTo>
                            <a:pt x="159" y="39"/>
                          </a:lnTo>
                          <a:lnTo>
                            <a:pt x="156" y="39"/>
                          </a:lnTo>
                          <a:lnTo>
                            <a:pt x="156" y="40"/>
                          </a:lnTo>
                          <a:lnTo>
                            <a:pt x="154" y="40"/>
                          </a:lnTo>
                          <a:lnTo>
                            <a:pt x="154" y="40"/>
                          </a:lnTo>
                          <a:lnTo>
                            <a:pt x="139" y="43"/>
                          </a:lnTo>
                          <a:lnTo>
                            <a:pt x="139" y="42"/>
                          </a:lnTo>
                          <a:lnTo>
                            <a:pt x="130" y="42"/>
                          </a:lnTo>
                          <a:lnTo>
                            <a:pt x="130" y="43"/>
                          </a:lnTo>
                          <a:lnTo>
                            <a:pt x="125" y="43"/>
                          </a:lnTo>
                          <a:lnTo>
                            <a:pt x="125" y="43"/>
                          </a:lnTo>
                          <a:lnTo>
                            <a:pt x="121" y="43"/>
                          </a:lnTo>
                          <a:lnTo>
                            <a:pt x="121" y="44"/>
                          </a:lnTo>
                          <a:lnTo>
                            <a:pt x="118" y="44"/>
                          </a:lnTo>
                          <a:lnTo>
                            <a:pt x="118" y="44"/>
                          </a:lnTo>
                          <a:lnTo>
                            <a:pt x="112" y="44"/>
                          </a:lnTo>
                          <a:lnTo>
                            <a:pt x="112" y="45"/>
                          </a:lnTo>
                          <a:lnTo>
                            <a:pt x="110" y="45"/>
                          </a:lnTo>
                          <a:lnTo>
                            <a:pt x="108" y="45"/>
                          </a:lnTo>
                          <a:lnTo>
                            <a:pt x="106" y="45"/>
                          </a:lnTo>
                          <a:lnTo>
                            <a:pt x="106" y="43"/>
                          </a:lnTo>
                          <a:lnTo>
                            <a:pt x="108" y="40"/>
                          </a:lnTo>
                          <a:lnTo>
                            <a:pt x="104" y="42"/>
                          </a:lnTo>
                          <a:lnTo>
                            <a:pt x="105" y="43"/>
                          </a:lnTo>
                          <a:lnTo>
                            <a:pt x="105" y="44"/>
                          </a:lnTo>
                          <a:lnTo>
                            <a:pt x="102" y="45"/>
                          </a:lnTo>
                          <a:lnTo>
                            <a:pt x="102" y="45"/>
                          </a:lnTo>
                          <a:lnTo>
                            <a:pt x="102" y="45"/>
                          </a:lnTo>
                          <a:lnTo>
                            <a:pt x="101" y="45"/>
                          </a:lnTo>
                          <a:lnTo>
                            <a:pt x="101" y="48"/>
                          </a:lnTo>
                          <a:lnTo>
                            <a:pt x="100" y="49"/>
                          </a:lnTo>
                          <a:lnTo>
                            <a:pt x="97" y="48"/>
                          </a:lnTo>
                          <a:lnTo>
                            <a:pt x="95" y="48"/>
                          </a:lnTo>
                          <a:lnTo>
                            <a:pt x="92" y="48"/>
                          </a:lnTo>
                          <a:lnTo>
                            <a:pt x="92" y="48"/>
                          </a:lnTo>
                          <a:lnTo>
                            <a:pt x="91" y="48"/>
                          </a:lnTo>
                          <a:lnTo>
                            <a:pt x="91" y="48"/>
                          </a:lnTo>
                          <a:lnTo>
                            <a:pt x="91" y="48"/>
                          </a:lnTo>
                          <a:lnTo>
                            <a:pt x="88" y="48"/>
                          </a:lnTo>
                          <a:lnTo>
                            <a:pt x="87" y="48"/>
                          </a:lnTo>
                          <a:lnTo>
                            <a:pt x="85" y="47"/>
                          </a:lnTo>
                          <a:lnTo>
                            <a:pt x="87" y="44"/>
                          </a:lnTo>
                          <a:lnTo>
                            <a:pt x="87" y="43"/>
                          </a:lnTo>
                          <a:lnTo>
                            <a:pt x="85" y="43"/>
                          </a:lnTo>
                          <a:lnTo>
                            <a:pt x="84" y="44"/>
                          </a:lnTo>
                          <a:lnTo>
                            <a:pt x="83" y="44"/>
                          </a:lnTo>
                          <a:lnTo>
                            <a:pt x="82" y="45"/>
                          </a:lnTo>
                          <a:lnTo>
                            <a:pt x="80" y="47"/>
                          </a:lnTo>
                          <a:lnTo>
                            <a:pt x="78" y="47"/>
                          </a:lnTo>
                          <a:lnTo>
                            <a:pt x="76" y="45"/>
                          </a:lnTo>
                          <a:lnTo>
                            <a:pt x="75" y="44"/>
                          </a:lnTo>
                          <a:lnTo>
                            <a:pt x="72" y="44"/>
                          </a:lnTo>
                          <a:lnTo>
                            <a:pt x="72" y="45"/>
                          </a:lnTo>
                          <a:lnTo>
                            <a:pt x="70" y="45"/>
                          </a:lnTo>
                          <a:lnTo>
                            <a:pt x="70" y="45"/>
                          </a:lnTo>
                          <a:lnTo>
                            <a:pt x="70" y="44"/>
                          </a:lnTo>
                          <a:lnTo>
                            <a:pt x="70" y="44"/>
                          </a:lnTo>
                          <a:lnTo>
                            <a:pt x="70" y="44"/>
                          </a:lnTo>
                          <a:lnTo>
                            <a:pt x="70" y="45"/>
                          </a:lnTo>
                          <a:lnTo>
                            <a:pt x="66" y="45"/>
                          </a:lnTo>
                          <a:lnTo>
                            <a:pt x="66" y="45"/>
                          </a:lnTo>
                          <a:lnTo>
                            <a:pt x="57" y="45"/>
                          </a:lnTo>
                          <a:lnTo>
                            <a:pt x="57" y="45"/>
                          </a:lnTo>
                          <a:lnTo>
                            <a:pt x="55" y="44"/>
                          </a:lnTo>
                          <a:lnTo>
                            <a:pt x="55" y="44"/>
                          </a:lnTo>
                          <a:lnTo>
                            <a:pt x="55" y="45"/>
                          </a:lnTo>
                          <a:lnTo>
                            <a:pt x="54" y="45"/>
                          </a:lnTo>
                          <a:lnTo>
                            <a:pt x="54" y="45"/>
                          </a:lnTo>
                          <a:lnTo>
                            <a:pt x="53" y="45"/>
                          </a:lnTo>
                          <a:lnTo>
                            <a:pt x="53" y="47"/>
                          </a:lnTo>
                          <a:lnTo>
                            <a:pt x="51" y="47"/>
                          </a:lnTo>
                          <a:lnTo>
                            <a:pt x="50" y="47"/>
                          </a:lnTo>
                          <a:lnTo>
                            <a:pt x="49" y="45"/>
                          </a:lnTo>
                          <a:lnTo>
                            <a:pt x="47" y="44"/>
                          </a:lnTo>
                          <a:lnTo>
                            <a:pt x="49" y="43"/>
                          </a:lnTo>
                          <a:lnTo>
                            <a:pt x="49" y="43"/>
                          </a:lnTo>
                          <a:lnTo>
                            <a:pt x="50" y="43"/>
                          </a:lnTo>
                          <a:lnTo>
                            <a:pt x="51" y="40"/>
                          </a:lnTo>
                          <a:lnTo>
                            <a:pt x="55" y="40"/>
                          </a:lnTo>
                          <a:lnTo>
                            <a:pt x="55" y="40"/>
                          </a:lnTo>
                          <a:lnTo>
                            <a:pt x="57" y="40"/>
                          </a:lnTo>
                          <a:lnTo>
                            <a:pt x="58" y="39"/>
                          </a:lnTo>
                          <a:lnTo>
                            <a:pt x="63" y="38"/>
                          </a:lnTo>
                          <a:lnTo>
                            <a:pt x="63" y="39"/>
                          </a:lnTo>
                          <a:lnTo>
                            <a:pt x="65" y="39"/>
                          </a:lnTo>
                          <a:lnTo>
                            <a:pt x="65" y="39"/>
                          </a:lnTo>
                          <a:lnTo>
                            <a:pt x="67" y="38"/>
                          </a:lnTo>
                          <a:lnTo>
                            <a:pt x="70" y="36"/>
                          </a:lnTo>
                          <a:lnTo>
                            <a:pt x="70" y="35"/>
                          </a:lnTo>
                          <a:lnTo>
                            <a:pt x="63" y="38"/>
                          </a:lnTo>
                          <a:lnTo>
                            <a:pt x="57" y="38"/>
                          </a:lnTo>
                          <a:lnTo>
                            <a:pt x="57" y="38"/>
                          </a:lnTo>
                          <a:lnTo>
                            <a:pt x="55" y="38"/>
                          </a:lnTo>
                          <a:lnTo>
                            <a:pt x="55" y="39"/>
                          </a:lnTo>
                          <a:lnTo>
                            <a:pt x="54" y="39"/>
                          </a:lnTo>
                          <a:lnTo>
                            <a:pt x="54" y="39"/>
                          </a:lnTo>
                          <a:lnTo>
                            <a:pt x="50" y="39"/>
                          </a:lnTo>
                          <a:lnTo>
                            <a:pt x="50" y="40"/>
                          </a:lnTo>
                          <a:lnTo>
                            <a:pt x="47" y="42"/>
                          </a:lnTo>
                          <a:lnTo>
                            <a:pt x="45" y="42"/>
                          </a:lnTo>
                          <a:lnTo>
                            <a:pt x="44" y="39"/>
                          </a:lnTo>
                          <a:lnTo>
                            <a:pt x="45" y="39"/>
                          </a:lnTo>
                          <a:lnTo>
                            <a:pt x="45" y="38"/>
                          </a:lnTo>
                          <a:lnTo>
                            <a:pt x="57" y="35"/>
                          </a:lnTo>
                          <a:lnTo>
                            <a:pt x="59" y="35"/>
                          </a:lnTo>
                          <a:lnTo>
                            <a:pt x="62" y="35"/>
                          </a:lnTo>
                          <a:lnTo>
                            <a:pt x="63" y="34"/>
                          </a:lnTo>
                          <a:lnTo>
                            <a:pt x="62" y="34"/>
                          </a:lnTo>
                          <a:lnTo>
                            <a:pt x="61" y="34"/>
                          </a:lnTo>
                          <a:lnTo>
                            <a:pt x="58" y="34"/>
                          </a:lnTo>
                          <a:lnTo>
                            <a:pt x="57" y="34"/>
                          </a:lnTo>
                          <a:lnTo>
                            <a:pt x="55" y="34"/>
                          </a:lnTo>
                          <a:lnTo>
                            <a:pt x="54" y="34"/>
                          </a:lnTo>
                          <a:lnTo>
                            <a:pt x="54" y="34"/>
                          </a:lnTo>
                          <a:lnTo>
                            <a:pt x="49" y="34"/>
                          </a:lnTo>
                          <a:lnTo>
                            <a:pt x="47" y="35"/>
                          </a:lnTo>
                          <a:lnTo>
                            <a:pt x="46" y="35"/>
                          </a:lnTo>
                          <a:lnTo>
                            <a:pt x="45" y="35"/>
                          </a:lnTo>
                          <a:lnTo>
                            <a:pt x="45" y="35"/>
                          </a:lnTo>
                          <a:lnTo>
                            <a:pt x="42" y="35"/>
                          </a:lnTo>
                          <a:lnTo>
                            <a:pt x="44" y="34"/>
                          </a:lnTo>
                          <a:lnTo>
                            <a:pt x="44" y="34"/>
                          </a:lnTo>
                          <a:lnTo>
                            <a:pt x="45" y="32"/>
                          </a:lnTo>
                          <a:lnTo>
                            <a:pt x="46" y="32"/>
                          </a:lnTo>
                          <a:lnTo>
                            <a:pt x="47" y="32"/>
                          </a:lnTo>
                          <a:lnTo>
                            <a:pt x="51" y="32"/>
                          </a:lnTo>
                          <a:lnTo>
                            <a:pt x="49" y="31"/>
                          </a:lnTo>
                          <a:lnTo>
                            <a:pt x="46" y="31"/>
                          </a:lnTo>
                          <a:lnTo>
                            <a:pt x="44" y="31"/>
                          </a:lnTo>
                          <a:lnTo>
                            <a:pt x="41" y="31"/>
                          </a:lnTo>
                          <a:lnTo>
                            <a:pt x="38" y="32"/>
                          </a:lnTo>
                          <a:lnTo>
                            <a:pt x="38" y="30"/>
                          </a:lnTo>
                          <a:lnTo>
                            <a:pt x="41" y="30"/>
                          </a:lnTo>
                          <a:lnTo>
                            <a:pt x="44" y="28"/>
                          </a:lnTo>
                          <a:lnTo>
                            <a:pt x="44" y="28"/>
                          </a:lnTo>
                          <a:lnTo>
                            <a:pt x="45" y="28"/>
                          </a:lnTo>
                          <a:lnTo>
                            <a:pt x="45" y="27"/>
                          </a:lnTo>
                          <a:lnTo>
                            <a:pt x="45" y="27"/>
                          </a:lnTo>
                          <a:lnTo>
                            <a:pt x="47" y="28"/>
                          </a:lnTo>
                          <a:lnTo>
                            <a:pt x="49" y="28"/>
                          </a:lnTo>
                          <a:lnTo>
                            <a:pt x="51" y="28"/>
                          </a:lnTo>
                          <a:lnTo>
                            <a:pt x="53" y="28"/>
                          </a:lnTo>
                          <a:lnTo>
                            <a:pt x="53" y="28"/>
                          </a:lnTo>
                          <a:lnTo>
                            <a:pt x="54" y="28"/>
                          </a:lnTo>
                          <a:lnTo>
                            <a:pt x="54" y="30"/>
                          </a:lnTo>
                          <a:lnTo>
                            <a:pt x="55" y="31"/>
                          </a:lnTo>
                          <a:lnTo>
                            <a:pt x="57" y="31"/>
                          </a:lnTo>
                          <a:lnTo>
                            <a:pt x="58" y="30"/>
                          </a:lnTo>
                          <a:lnTo>
                            <a:pt x="59" y="30"/>
                          </a:lnTo>
                          <a:lnTo>
                            <a:pt x="61" y="28"/>
                          </a:lnTo>
                          <a:lnTo>
                            <a:pt x="61" y="27"/>
                          </a:lnTo>
                          <a:lnTo>
                            <a:pt x="63" y="26"/>
                          </a:lnTo>
                          <a:lnTo>
                            <a:pt x="65" y="23"/>
                          </a:lnTo>
                          <a:lnTo>
                            <a:pt x="70" y="23"/>
                          </a:lnTo>
                          <a:lnTo>
                            <a:pt x="70" y="22"/>
                          </a:lnTo>
                          <a:lnTo>
                            <a:pt x="71" y="22"/>
                          </a:lnTo>
                          <a:lnTo>
                            <a:pt x="71" y="22"/>
                          </a:lnTo>
                          <a:lnTo>
                            <a:pt x="75" y="25"/>
                          </a:lnTo>
                          <a:lnTo>
                            <a:pt x="76" y="26"/>
                          </a:lnTo>
                          <a:lnTo>
                            <a:pt x="79" y="27"/>
                          </a:lnTo>
                          <a:lnTo>
                            <a:pt x="79" y="27"/>
                          </a:lnTo>
                          <a:lnTo>
                            <a:pt x="82" y="30"/>
                          </a:lnTo>
                          <a:lnTo>
                            <a:pt x="82" y="28"/>
                          </a:lnTo>
                          <a:lnTo>
                            <a:pt x="80" y="27"/>
                          </a:lnTo>
                          <a:lnTo>
                            <a:pt x="80" y="26"/>
                          </a:lnTo>
                          <a:lnTo>
                            <a:pt x="80" y="26"/>
                          </a:lnTo>
                          <a:lnTo>
                            <a:pt x="82" y="26"/>
                          </a:lnTo>
                          <a:lnTo>
                            <a:pt x="83" y="25"/>
                          </a:lnTo>
                          <a:lnTo>
                            <a:pt x="89" y="27"/>
                          </a:lnTo>
                          <a:lnTo>
                            <a:pt x="89" y="28"/>
                          </a:lnTo>
                          <a:lnTo>
                            <a:pt x="91" y="30"/>
                          </a:lnTo>
                          <a:lnTo>
                            <a:pt x="92" y="31"/>
                          </a:lnTo>
                          <a:lnTo>
                            <a:pt x="93" y="32"/>
                          </a:lnTo>
                          <a:lnTo>
                            <a:pt x="93" y="32"/>
                          </a:lnTo>
                          <a:lnTo>
                            <a:pt x="93" y="31"/>
                          </a:lnTo>
                          <a:lnTo>
                            <a:pt x="92" y="30"/>
                          </a:lnTo>
                          <a:lnTo>
                            <a:pt x="91" y="27"/>
                          </a:lnTo>
                          <a:lnTo>
                            <a:pt x="91" y="27"/>
                          </a:lnTo>
                          <a:lnTo>
                            <a:pt x="91" y="26"/>
                          </a:lnTo>
                          <a:lnTo>
                            <a:pt x="96" y="26"/>
                          </a:lnTo>
                          <a:lnTo>
                            <a:pt x="99" y="31"/>
                          </a:lnTo>
                          <a:lnTo>
                            <a:pt x="99" y="31"/>
                          </a:lnTo>
                          <a:lnTo>
                            <a:pt x="99" y="30"/>
                          </a:lnTo>
                          <a:lnTo>
                            <a:pt x="99" y="30"/>
                          </a:lnTo>
                          <a:lnTo>
                            <a:pt x="99" y="26"/>
                          </a:lnTo>
                          <a:lnTo>
                            <a:pt x="100" y="26"/>
                          </a:lnTo>
                          <a:lnTo>
                            <a:pt x="102" y="25"/>
                          </a:lnTo>
                          <a:lnTo>
                            <a:pt x="102" y="23"/>
                          </a:lnTo>
                          <a:lnTo>
                            <a:pt x="101" y="23"/>
                          </a:lnTo>
                          <a:lnTo>
                            <a:pt x="100" y="23"/>
                          </a:lnTo>
                          <a:lnTo>
                            <a:pt x="97" y="22"/>
                          </a:lnTo>
                          <a:lnTo>
                            <a:pt x="96" y="23"/>
                          </a:lnTo>
                          <a:lnTo>
                            <a:pt x="95" y="23"/>
                          </a:lnTo>
                          <a:lnTo>
                            <a:pt x="93" y="23"/>
                          </a:lnTo>
                          <a:lnTo>
                            <a:pt x="92" y="23"/>
                          </a:lnTo>
                          <a:lnTo>
                            <a:pt x="91" y="23"/>
                          </a:lnTo>
                          <a:lnTo>
                            <a:pt x="91" y="23"/>
                          </a:lnTo>
                          <a:lnTo>
                            <a:pt x="89" y="23"/>
                          </a:lnTo>
                          <a:lnTo>
                            <a:pt x="89" y="25"/>
                          </a:lnTo>
                          <a:lnTo>
                            <a:pt x="88" y="25"/>
                          </a:lnTo>
                          <a:lnTo>
                            <a:pt x="85" y="25"/>
                          </a:lnTo>
                          <a:lnTo>
                            <a:pt x="84" y="23"/>
                          </a:lnTo>
                          <a:lnTo>
                            <a:pt x="83" y="22"/>
                          </a:lnTo>
                          <a:lnTo>
                            <a:pt x="79" y="23"/>
                          </a:lnTo>
                          <a:lnTo>
                            <a:pt x="78" y="21"/>
                          </a:lnTo>
                          <a:lnTo>
                            <a:pt x="78" y="19"/>
                          </a:lnTo>
                          <a:lnTo>
                            <a:pt x="78" y="18"/>
                          </a:lnTo>
                          <a:lnTo>
                            <a:pt x="83" y="18"/>
                          </a:lnTo>
                          <a:lnTo>
                            <a:pt x="84" y="18"/>
                          </a:lnTo>
                          <a:lnTo>
                            <a:pt x="85" y="18"/>
                          </a:lnTo>
                          <a:lnTo>
                            <a:pt x="87" y="17"/>
                          </a:lnTo>
                          <a:lnTo>
                            <a:pt x="88" y="17"/>
                          </a:lnTo>
                          <a:lnTo>
                            <a:pt x="88" y="18"/>
                          </a:lnTo>
                          <a:lnTo>
                            <a:pt x="93" y="18"/>
                          </a:lnTo>
                          <a:lnTo>
                            <a:pt x="93" y="18"/>
                          </a:lnTo>
                          <a:lnTo>
                            <a:pt x="92" y="17"/>
                          </a:lnTo>
                          <a:lnTo>
                            <a:pt x="92" y="17"/>
                          </a:lnTo>
                          <a:lnTo>
                            <a:pt x="92" y="17"/>
                          </a:lnTo>
                          <a:lnTo>
                            <a:pt x="92" y="15"/>
                          </a:lnTo>
                          <a:lnTo>
                            <a:pt x="91" y="15"/>
                          </a:lnTo>
                          <a:lnTo>
                            <a:pt x="91" y="14"/>
                          </a:lnTo>
                          <a:lnTo>
                            <a:pt x="89" y="14"/>
                          </a:lnTo>
                          <a:lnTo>
                            <a:pt x="89" y="11"/>
                          </a:lnTo>
                          <a:lnTo>
                            <a:pt x="97" y="11"/>
                          </a:lnTo>
                          <a:lnTo>
                            <a:pt x="97" y="13"/>
                          </a:lnTo>
                          <a:lnTo>
                            <a:pt x="99" y="14"/>
                          </a:lnTo>
                          <a:lnTo>
                            <a:pt x="99" y="14"/>
                          </a:lnTo>
                          <a:lnTo>
                            <a:pt x="102" y="15"/>
                          </a:lnTo>
                          <a:lnTo>
                            <a:pt x="102" y="15"/>
                          </a:lnTo>
                          <a:lnTo>
                            <a:pt x="110" y="17"/>
                          </a:lnTo>
                          <a:lnTo>
                            <a:pt x="110" y="17"/>
                          </a:lnTo>
                          <a:lnTo>
                            <a:pt x="112" y="17"/>
                          </a:lnTo>
                          <a:lnTo>
                            <a:pt x="112" y="18"/>
                          </a:lnTo>
                          <a:lnTo>
                            <a:pt x="116" y="18"/>
                          </a:lnTo>
                          <a:lnTo>
                            <a:pt x="116" y="19"/>
                          </a:lnTo>
                          <a:lnTo>
                            <a:pt x="117" y="19"/>
                          </a:lnTo>
                          <a:lnTo>
                            <a:pt x="117" y="21"/>
                          </a:lnTo>
                          <a:lnTo>
                            <a:pt x="118" y="22"/>
                          </a:lnTo>
                          <a:lnTo>
                            <a:pt x="119" y="23"/>
                          </a:lnTo>
                          <a:lnTo>
                            <a:pt x="121" y="25"/>
                          </a:lnTo>
                          <a:lnTo>
                            <a:pt x="122" y="25"/>
                          </a:lnTo>
                          <a:lnTo>
                            <a:pt x="122" y="21"/>
                          </a:lnTo>
                          <a:lnTo>
                            <a:pt x="123" y="21"/>
                          </a:lnTo>
                          <a:lnTo>
                            <a:pt x="130" y="26"/>
                          </a:lnTo>
                          <a:lnTo>
                            <a:pt x="130" y="25"/>
                          </a:lnTo>
                          <a:lnTo>
                            <a:pt x="127" y="23"/>
                          </a:lnTo>
                          <a:lnTo>
                            <a:pt x="125" y="21"/>
                          </a:lnTo>
                          <a:lnTo>
                            <a:pt x="125" y="17"/>
                          </a:lnTo>
                          <a:lnTo>
                            <a:pt x="126" y="17"/>
                          </a:lnTo>
                          <a:lnTo>
                            <a:pt x="125" y="14"/>
                          </a:lnTo>
                          <a:lnTo>
                            <a:pt x="127" y="14"/>
                          </a:lnTo>
                          <a:lnTo>
                            <a:pt x="129" y="14"/>
                          </a:lnTo>
                          <a:lnTo>
                            <a:pt x="130" y="14"/>
                          </a:lnTo>
                          <a:lnTo>
                            <a:pt x="131" y="15"/>
                          </a:lnTo>
                          <a:lnTo>
                            <a:pt x="133" y="15"/>
                          </a:lnTo>
                          <a:lnTo>
                            <a:pt x="133" y="17"/>
                          </a:lnTo>
                          <a:lnTo>
                            <a:pt x="139" y="18"/>
                          </a:lnTo>
                          <a:lnTo>
                            <a:pt x="139" y="19"/>
                          </a:lnTo>
                          <a:lnTo>
                            <a:pt x="148" y="22"/>
                          </a:lnTo>
                          <a:lnTo>
                            <a:pt x="148" y="23"/>
                          </a:lnTo>
                          <a:lnTo>
                            <a:pt x="150" y="23"/>
                          </a:lnTo>
                          <a:lnTo>
                            <a:pt x="150" y="22"/>
                          </a:lnTo>
                          <a:lnTo>
                            <a:pt x="152" y="22"/>
                          </a:lnTo>
                          <a:lnTo>
                            <a:pt x="152" y="22"/>
                          </a:lnTo>
                          <a:lnTo>
                            <a:pt x="148" y="21"/>
                          </a:lnTo>
                          <a:lnTo>
                            <a:pt x="148" y="21"/>
                          </a:lnTo>
                          <a:lnTo>
                            <a:pt x="146" y="21"/>
                          </a:lnTo>
                          <a:lnTo>
                            <a:pt x="144" y="19"/>
                          </a:lnTo>
                          <a:lnTo>
                            <a:pt x="142" y="19"/>
                          </a:lnTo>
                          <a:lnTo>
                            <a:pt x="142" y="18"/>
                          </a:lnTo>
                          <a:lnTo>
                            <a:pt x="140" y="18"/>
                          </a:lnTo>
                          <a:lnTo>
                            <a:pt x="140" y="17"/>
                          </a:lnTo>
                          <a:lnTo>
                            <a:pt x="139" y="15"/>
                          </a:lnTo>
                          <a:lnTo>
                            <a:pt x="142" y="15"/>
                          </a:lnTo>
                          <a:lnTo>
                            <a:pt x="144" y="14"/>
                          </a:lnTo>
                          <a:lnTo>
                            <a:pt x="144" y="17"/>
                          </a:lnTo>
                          <a:lnTo>
                            <a:pt x="148" y="17"/>
                          </a:lnTo>
                          <a:lnTo>
                            <a:pt x="151" y="13"/>
                          </a:lnTo>
                          <a:lnTo>
                            <a:pt x="152" y="13"/>
                          </a:lnTo>
                          <a:lnTo>
                            <a:pt x="152" y="10"/>
                          </a:lnTo>
                          <a:lnTo>
                            <a:pt x="152" y="10"/>
                          </a:lnTo>
                          <a:lnTo>
                            <a:pt x="152" y="11"/>
                          </a:lnTo>
                          <a:lnTo>
                            <a:pt x="154" y="11"/>
                          </a:lnTo>
                          <a:lnTo>
                            <a:pt x="154" y="13"/>
                          </a:lnTo>
                          <a:lnTo>
                            <a:pt x="160" y="13"/>
                          </a:lnTo>
                          <a:lnTo>
                            <a:pt x="161" y="13"/>
                          </a:lnTo>
                          <a:lnTo>
                            <a:pt x="163" y="11"/>
                          </a:lnTo>
                          <a:lnTo>
                            <a:pt x="164" y="11"/>
                          </a:lnTo>
                          <a:lnTo>
                            <a:pt x="165" y="13"/>
                          </a:lnTo>
                          <a:lnTo>
                            <a:pt x="165" y="13"/>
                          </a:lnTo>
                          <a:lnTo>
                            <a:pt x="167" y="14"/>
                          </a:lnTo>
                          <a:lnTo>
                            <a:pt x="173" y="15"/>
                          </a:lnTo>
                          <a:lnTo>
                            <a:pt x="173" y="17"/>
                          </a:lnTo>
                          <a:lnTo>
                            <a:pt x="174" y="17"/>
                          </a:lnTo>
                          <a:lnTo>
                            <a:pt x="174" y="19"/>
                          </a:lnTo>
                          <a:lnTo>
                            <a:pt x="176" y="19"/>
                          </a:lnTo>
                          <a:lnTo>
                            <a:pt x="176" y="19"/>
                          </a:lnTo>
                          <a:lnTo>
                            <a:pt x="176" y="19"/>
                          </a:lnTo>
                          <a:lnTo>
                            <a:pt x="176" y="19"/>
                          </a:lnTo>
                          <a:lnTo>
                            <a:pt x="176" y="19"/>
                          </a:lnTo>
                          <a:lnTo>
                            <a:pt x="177" y="17"/>
                          </a:lnTo>
                          <a:lnTo>
                            <a:pt x="174" y="17"/>
                          </a:lnTo>
                          <a:lnTo>
                            <a:pt x="173" y="15"/>
                          </a:lnTo>
                          <a:lnTo>
                            <a:pt x="172" y="14"/>
                          </a:lnTo>
                          <a:lnTo>
                            <a:pt x="172" y="13"/>
                          </a:lnTo>
                          <a:lnTo>
                            <a:pt x="168" y="13"/>
                          </a:lnTo>
                          <a:lnTo>
                            <a:pt x="168" y="13"/>
                          </a:lnTo>
                          <a:lnTo>
                            <a:pt x="167" y="11"/>
                          </a:lnTo>
                          <a:lnTo>
                            <a:pt x="167" y="11"/>
                          </a:lnTo>
                          <a:lnTo>
                            <a:pt x="165" y="10"/>
                          </a:lnTo>
                          <a:lnTo>
                            <a:pt x="165" y="10"/>
                          </a:lnTo>
                          <a:lnTo>
                            <a:pt x="167" y="9"/>
                          </a:lnTo>
                          <a:lnTo>
                            <a:pt x="167" y="9"/>
                          </a:lnTo>
                          <a:lnTo>
                            <a:pt x="169" y="7"/>
                          </a:lnTo>
                          <a:lnTo>
                            <a:pt x="172" y="7"/>
                          </a:lnTo>
                          <a:lnTo>
                            <a:pt x="176" y="7"/>
                          </a:lnTo>
                          <a:lnTo>
                            <a:pt x="182" y="7"/>
                          </a:lnTo>
                          <a:lnTo>
                            <a:pt x="188" y="7"/>
                          </a:lnTo>
                          <a:lnTo>
                            <a:pt x="188" y="7"/>
                          </a:lnTo>
                          <a:lnTo>
                            <a:pt x="197" y="7"/>
                          </a:lnTo>
                          <a:lnTo>
                            <a:pt x="197" y="7"/>
                          </a:lnTo>
                          <a:lnTo>
                            <a:pt x="198" y="7"/>
                          </a:lnTo>
                          <a:lnTo>
                            <a:pt x="199" y="10"/>
                          </a:lnTo>
                          <a:lnTo>
                            <a:pt x="201" y="10"/>
                          </a:lnTo>
                          <a:lnTo>
                            <a:pt x="202" y="11"/>
                          </a:lnTo>
                          <a:lnTo>
                            <a:pt x="205" y="11"/>
                          </a:lnTo>
                          <a:lnTo>
                            <a:pt x="205" y="11"/>
                          </a:lnTo>
                          <a:lnTo>
                            <a:pt x="205" y="10"/>
                          </a:lnTo>
                          <a:lnTo>
                            <a:pt x="203" y="10"/>
                          </a:lnTo>
                          <a:lnTo>
                            <a:pt x="203" y="9"/>
                          </a:lnTo>
                          <a:lnTo>
                            <a:pt x="207" y="7"/>
                          </a:lnTo>
                          <a:lnTo>
                            <a:pt x="211" y="6"/>
                          </a:lnTo>
                          <a:lnTo>
                            <a:pt x="216" y="6"/>
                          </a:lnTo>
                          <a:lnTo>
                            <a:pt x="216" y="7"/>
                          </a:lnTo>
                          <a:lnTo>
                            <a:pt x="218" y="7"/>
                          </a:lnTo>
                          <a:lnTo>
                            <a:pt x="218" y="4"/>
                          </a:lnTo>
                          <a:lnTo>
                            <a:pt x="223" y="1"/>
                          </a:lnTo>
                          <a:lnTo>
                            <a:pt x="22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 19">
                      <a:extLst>
                        <a:ext uri="{FF2B5EF4-FFF2-40B4-BE49-F238E27FC236}">
                          <a16:creationId xmlns:a16="http://schemas.microsoft.com/office/drawing/2014/main" id="{2029B1FF-AF83-D630-BC9C-CAC893245FC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746625" y="3057979"/>
                      <a:ext cx="3622675" cy="819150"/>
                    </a:xfrm>
                    <a:custGeom>
                      <a:avLst/>
                      <a:gdLst>
                        <a:gd name="T0" fmla="*/ 44 w 2282"/>
                        <a:gd name="T1" fmla="*/ 504 h 516"/>
                        <a:gd name="T2" fmla="*/ 101 w 2282"/>
                        <a:gd name="T3" fmla="*/ 496 h 516"/>
                        <a:gd name="T4" fmla="*/ 37 w 2282"/>
                        <a:gd name="T5" fmla="*/ 478 h 516"/>
                        <a:gd name="T6" fmla="*/ 91 w 2282"/>
                        <a:gd name="T7" fmla="*/ 500 h 516"/>
                        <a:gd name="T8" fmla="*/ 46 w 2282"/>
                        <a:gd name="T9" fmla="*/ 500 h 516"/>
                        <a:gd name="T10" fmla="*/ 44 w 2282"/>
                        <a:gd name="T11" fmla="*/ 492 h 516"/>
                        <a:gd name="T12" fmla="*/ 48 w 2282"/>
                        <a:gd name="T13" fmla="*/ 473 h 516"/>
                        <a:gd name="T14" fmla="*/ 8 w 2282"/>
                        <a:gd name="T15" fmla="*/ 474 h 516"/>
                        <a:gd name="T16" fmla="*/ 142 w 2282"/>
                        <a:gd name="T17" fmla="*/ 468 h 516"/>
                        <a:gd name="T18" fmla="*/ 131 w 2282"/>
                        <a:gd name="T19" fmla="*/ 464 h 516"/>
                        <a:gd name="T20" fmla="*/ 3 w 2282"/>
                        <a:gd name="T21" fmla="*/ 449 h 516"/>
                        <a:gd name="T22" fmla="*/ 11 w 2282"/>
                        <a:gd name="T23" fmla="*/ 435 h 516"/>
                        <a:gd name="T24" fmla="*/ 2175 w 2282"/>
                        <a:gd name="T25" fmla="*/ 407 h 516"/>
                        <a:gd name="T26" fmla="*/ 15 w 2282"/>
                        <a:gd name="T27" fmla="*/ 377 h 516"/>
                        <a:gd name="T28" fmla="*/ 21 w 2282"/>
                        <a:gd name="T29" fmla="*/ 351 h 516"/>
                        <a:gd name="T30" fmla="*/ 2230 w 2282"/>
                        <a:gd name="T31" fmla="*/ 339 h 516"/>
                        <a:gd name="T32" fmla="*/ 2200 w 2282"/>
                        <a:gd name="T33" fmla="*/ 382 h 516"/>
                        <a:gd name="T34" fmla="*/ 2162 w 2282"/>
                        <a:gd name="T35" fmla="*/ 388 h 516"/>
                        <a:gd name="T36" fmla="*/ 2205 w 2282"/>
                        <a:gd name="T37" fmla="*/ 346 h 516"/>
                        <a:gd name="T38" fmla="*/ 1989 w 2282"/>
                        <a:gd name="T39" fmla="*/ 354 h 516"/>
                        <a:gd name="T40" fmla="*/ 1969 w 2282"/>
                        <a:gd name="T41" fmla="*/ 352 h 516"/>
                        <a:gd name="T42" fmla="*/ 2243 w 2282"/>
                        <a:gd name="T43" fmla="*/ 279 h 516"/>
                        <a:gd name="T44" fmla="*/ 2236 w 2282"/>
                        <a:gd name="T45" fmla="*/ 288 h 516"/>
                        <a:gd name="T46" fmla="*/ 2268 w 2282"/>
                        <a:gd name="T47" fmla="*/ 305 h 516"/>
                        <a:gd name="T48" fmla="*/ 2236 w 2282"/>
                        <a:gd name="T49" fmla="*/ 330 h 516"/>
                        <a:gd name="T50" fmla="*/ 2225 w 2282"/>
                        <a:gd name="T51" fmla="*/ 274 h 516"/>
                        <a:gd name="T52" fmla="*/ 1879 w 2282"/>
                        <a:gd name="T53" fmla="*/ 218 h 516"/>
                        <a:gd name="T54" fmla="*/ 2167 w 2282"/>
                        <a:gd name="T55" fmla="*/ 106 h 516"/>
                        <a:gd name="T56" fmla="*/ 2167 w 2282"/>
                        <a:gd name="T57" fmla="*/ 121 h 516"/>
                        <a:gd name="T58" fmla="*/ 75 w 2282"/>
                        <a:gd name="T59" fmla="*/ 79 h 516"/>
                        <a:gd name="T60" fmla="*/ 1124 w 2282"/>
                        <a:gd name="T61" fmla="*/ 63 h 516"/>
                        <a:gd name="T62" fmla="*/ 2177 w 2282"/>
                        <a:gd name="T63" fmla="*/ 62 h 516"/>
                        <a:gd name="T64" fmla="*/ 1892 w 2282"/>
                        <a:gd name="T65" fmla="*/ 36 h 516"/>
                        <a:gd name="T66" fmla="*/ 1120 w 2282"/>
                        <a:gd name="T67" fmla="*/ 54 h 516"/>
                        <a:gd name="T68" fmla="*/ 1104 w 2282"/>
                        <a:gd name="T69" fmla="*/ 115 h 516"/>
                        <a:gd name="T70" fmla="*/ 1066 w 2282"/>
                        <a:gd name="T71" fmla="*/ 139 h 516"/>
                        <a:gd name="T72" fmla="*/ 1067 w 2282"/>
                        <a:gd name="T73" fmla="*/ 76 h 516"/>
                        <a:gd name="T74" fmla="*/ 1103 w 2282"/>
                        <a:gd name="T75" fmla="*/ 36 h 516"/>
                        <a:gd name="T76" fmla="*/ 1837 w 2282"/>
                        <a:gd name="T77" fmla="*/ 7 h 516"/>
                        <a:gd name="T78" fmla="*/ 1967 w 2282"/>
                        <a:gd name="T79" fmla="*/ 39 h 516"/>
                        <a:gd name="T80" fmla="*/ 2001 w 2282"/>
                        <a:gd name="T81" fmla="*/ 97 h 516"/>
                        <a:gd name="T82" fmla="*/ 2031 w 2282"/>
                        <a:gd name="T83" fmla="*/ 149 h 516"/>
                        <a:gd name="T84" fmla="*/ 2037 w 2282"/>
                        <a:gd name="T85" fmla="*/ 210 h 516"/>
                        <a:gd name="T86" fmla="*/ 2015 w 2282"/>
                        <a:gd name="T87" fmla="*/ 261 h 516"/>
                        <a:gd name="T88" fmla="*/ 1982 w 2282"/>
                        <a:gd name="T89" fmla="*/ 307 h 516"/>
                        <a:gd name="T90" fmla="*/ 1956 w 2282"/>
                        <a:gd name="T91" fmla="*/ 304 h 516"/>
                        <a:gd name="T92" fmla="*/ 1918 w 2282"/>
                        <a:gd name="T93" fmla="*/ 273 h 516"/>
                        <a:gd name="T94" fmla="*/ 1901 w 2282"/>
                        <a:gd name="T95" fmla="*/ 244 h 516"/>
                        <a:gd name="T96" fmla="*/ 1871 w 2282"/>
                        <a:gd name="T97" fmla="*/ 233 h 516"/>
                        <a:gd name="T98" fmla="*/ 1817 w 2282"/>
                        <a:gd name="T99" fmla="*/ 224 h 516"/>
                        <a:gd name="T100" fmla="*/ 1762 w 2282"/>
                        <a:gd name="T101" fmla="*/ 245 h 516"/>
                        <a:gd name="T102" fmla="*/ 1717 w 2282"/>
                        <a:gd name="T103" fmla="*/ 258 h 516"/>
                        <a:gd name="T104" fmla="*/ 1706 w 2282"/>
                        <a:gd name="T105" fmla="*/ 219 h 516"/>
                        <a:gd name="T106" fmla="*/ 1689 w 2282"/>
                        <a:gd name="T107" fmla="*/ 166 h 516"/>
                        <a:gd name="T108" fmla="*/ 1688 w 2282"/>
                        <a:gd name="T109" fmla="*/ 122 h 516"/>
                        <a:gd name="T110" fmla="*/ 1741 w 2282"/>
                        <a:gd name="T111" fmla="*/ 92 h 516"/>
                        <a:gd name="T112" fmla="*/ 1778 w 2282"/>
                        <a:gd name="T113" fmla="*/ 60 h 516"/>
                        <a:gd name="T114" fmla="*/ 1799 w 2282"/>
                        <a:gd name="T115" fmla="*/ 37 h 516"/>
                        <a:gd name="T116" fmla="*/ 1829 w 2282"/>
                        <a:gd name="T117" fmla="*/ 33 h 516"/>
                        <a:gd name="T118" fmla="*/ 1853 w 2282"/>
                        <a:gd name="T119" fmla="*/ 16 h 516"/>
                        <a:gd name="T120" fmla="*/ 1880 w 2282"/>
                        <a:gd name="T121" fmla="*/ 12 h 516"/>
                        <a:gd name="T122" fmla="*/ 1896 w 2282"/>
                        <a:gd name="T123" fmla="*/ 51 h 516"/>
                        <a:gd name="T124" fmla="*/ 1937 w 2282"/>
                        <a:gd name="T125" fmla="*/ 28 h 5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2282" h="516">
                          <a:moveTo>
                            <a:pt x="67" y="515"/>
                          </a:moveTo>
                          <a:lnTo>
                            <a:pt x="68" y="516"/>
                          </a:lnTo>
                          <a:lnTo>
                            <a:pt x="68" y="516"/>
                          </a:lnTo>
                          <a:lnTo>
                            <a:pt x="67" y="516"/>
                          </a:lnTo>
                          <a:lnTo>
                            <a:pt x="67" y="515"/>
                          </a:lnTo>
                          <a:close/>
                          <a:moveTo>
                            <a:pt x="68" y="512"/>
                          </a:moveTo>
                          <a:lnTo>
                            <a:pt x="72" y="512"/>
                          </a:lnTo>
                          <a:lnTo>
                            <a:pt x="72" y="513"/>
                          </a:lnTo>
                          <a:lnTo>
                            <a:pt x="70" y="513"/>
                          </a:lnTo>
                          <a:lnTo>
                            <a:pt x="68" y="512"/>
                          </a:lnTo>
                          <a:close/>
                          <a:moveTo>
                            <a:pt x="61" y="509"/>
                          </a:moveTo>
                          <a:lnTo>
                            <a:pt x="63" y="509"/>
                          </a:lnTo>
                          <a:lnTo>
                            <a:pt x="65" y="509"/>
                          </a:lnTo>
                          <a:lnTo>
                            <a:pt x="65" y="511"/>
                          </a:lnTo>
                          <a:lnTo>
                            <a:pt x="65" y="513"/>
                          </a:lnTo>
                          <a:lnTo>
                            <a:pt x="62" y="513"/>
                          </a:lnTo>
                          <a:lnTo>
                            <a:pt x="62" y="511"/>
                          </a:lnTo>
                          <a:lnTo>
                            <a:pt x="62" y="511"/>
                          </a:lnTo>
                          <a:lnTo>
                            <a:pt x="61" y="509"/>
                          </a:lnTo>
                          <a:close/>
                          <a:moveTo>
                            <a:pt x="63" y="503"/>
                          </a:moveTo>
                          <a:lnTo>
                            <a:pt x="63" y="508"/>
                          </a:lnTo>
                          <a:lnTo>
                            <a:pt x="61" y="507"/>
                          </a:lnTo>
                          <a:lnTo>
                            <a:pt x="59" y="507"/>
                          </a:lnTo>
                          <a:lnTo>
                            <a:pt x="58" y="507"/>
                          </a:lnTo>
                          <a:lnTo>
                            <a:pt x="55" y="508"/>
                          </a:lnTo>
                          <a:lnTo>
                            <a:pt x="57" y="511"/>
                          </a:lnTo>
                          <a:lnTo>
                            <a:pt x="55" y="511"/>
                          </a:lnTo>
                          <a:lnTo>
                            <a:pt x="55" y="511"/>
                          </a:lnTo>
                          <a:lnTo>
                            <a:pt x="48" y="508"/>
                          </a:lnTo>
                          <a:lnTo>
                            <a:pt x="48" y="507"/>
                          </a:lnTo>
                          <a:lnTo>
                            <a:pt x="48" y="507"/>
                          </a:lnTo>
                          <a:lnTo>
                            <a:pt x="49" y="506"/>
                          </a:lnTo>
                          <a:lnTo>
                            <a:pt x="53" y="504"/>
                          </a:lnTo>
                          <a:lnTo>
                            <a:pt x="53" y="506"/>
                          </a:lnTo>
                          <a:lnTo>
                            <a:pt x="54" y="506"/>
                          </a:lnTo>
                          <a:lnTo>
                            <a:pt x="54" y="504"/>
                          </a:lnTo>
                          <a:lnTo>
                            <a:pt x="57" y="504"/>
                          </a:lnTo>
                          <a:lnTo>
                            <a:pt x="57" y="503"/>
                          </a:lnTo>
                          <a:lnTo>
                            <a:pt x="63" y="503"/>
                          </a:lnTo>
                          <a:close/>
                          <a:moveTo>
                            <a:pt x="45" y="503"/>
                          </a:moveTo>
                          <a:lnTo>
                            <a:pt x="45" y="503"/>
                          </a:lnTo>
                          <a:lnTo>
                            <a:pt x="45" y="503"/>
                          </a:lnTo>
                          <a:lnTo>
                            <a:pt x="44" y="503"/>
                          </a:lnTo>
                          <a:lnTo>
                            <a:pt x="44" y="504"/>
                          </a:lnTo>
                          <a:lnTo>
                            <a:pt x="42" y="504"/>
                          </a:lnTo>
                          <a:lnTo>
                            <a:pt x="42" y="506"/>
                          </a:lnTo>
                          <a:lnTo>
                            <a:pt x="42" y="507"/>
                          </a:lnTo>
                          <a:lnTo>
                            <a:pt x="41" y="506"/>
                          </a:lnTo>
                          <a:lnTo>
                            <a:pt x="38" y="506"/>
                          </a:lnTo>
                          <a:lnTo>
                            <a:pt x="38" y="503"/>
                          </a:lnTo>
                          <a:lnTo>
                            <a:pt x="41" y="503"/>
                          </a:lnTo>
                          <a:lnTo>
                            <a:pt x="45" y="503"/>
                          </a:lnTo>
                          <a:close/>
                          <a:moveTo>
                            <a:pt x="36" y="500"/>
                          </a:moveTo>
                          <a:lnTo>
                            <a:pt x="38" y="502"/>
                          </a:lnTo>
                          <a:lnTo>
                            <a:pt x="38" y="502"/>
                          </a:lnTo>
                          <a:lnTo>
                            <a:pt x="37" y="502"/>
                          </a:lnTo>
                          <a:lnTo>
                            <a:pt x="37" y="502"/>
                          </a:lnTo>
                          <a:lnTo>
                            <a:pt x="37" y="502"/>
                          </a:lnTo>
                          <a:lnTo>
                            <a:pt x="36" y="502"/>
                          </a:lnTo>
                          <a:lnTo>
                            <a:pt x="36" y="502"/>
                          </a:lnTo>
                          <a:lnTo>
                            <a:pt x="36" y="502"/>
                          </a:lnTo>
                          <a:lnTo>
                            <a:pt x="36" y="500"/>
                          </a:lnTo>
                          <a:close/>
                          <a:moveTo>
                            <a:pt x="68" y="500"/>
                          </a:moveTo>
                          <a:lnTo>
                            <a:pt x="68" y="500"/>
                          </a:lnTo>
                          <a:lnTo>
                            <a:pt x="66" y="500"/>
                          </a:lnTo>
                          <a:lnTo>
                            <a:pt x="66" y="502"/>
                          </a:lnTo>
                          <a:lnTo>
                            <a:pt x="74" y="502"/>
                          </a:lnTo>
                          <a:lnTo>
                            <a:pt x="74" y="500"/>
                          </a:lnTo>
                          <a:lnTo>
                            <a:pt x="72" y="500"/>
                          </a:lnTo>
                          <a:lnTo>
                            <a:pt x="72" y="500"/>
                          </a:lnTo>
                          <a:lnTo>
                            <a:pt x="68" y="500"/>
                          </a:lnTo>
                          <a:close/>
                          <a:moveTo>
                            <a:pt x="101" y="496"/>
                          </a:moveTo>
                          <a:lnTo>
                            <a:pt x="101" y="496"/>
                          </a:lnTo>
                          <a:lnTo>
                            <a:pt x="101" y="496"/>
                          </a:lnTo>
                          <a:lnTo>
                            <a:pt x="103" y="498"/>
                          </a:lnTo>
                          <a:lnTo>
                            <a:pt x="106" y="498"/>
                          </a:lnTo>
                          <a:lnTo>
                            <a:pt x="105" y="499"/>
                          </a:lnTo>
                          <a:lnTo>
                            <a:pt x="104" y="499"/>
                          </a:lnTo>
                          <a:lnTo>
                            <a:pt x="103" y="500"/>
                          </a:lnTo>
                          <a:lnTo>
                            <a:pt x="101" y="500"/>
                          </a:lnTo>
                          <a:lnTo>
                            <a:pt x="101" y="500"/>
                          </a:lnTo>
                          <a:lnTo>
                            <a:pt x="100" y="499"/>
                          </a:lnTo>
                          <a:lnTo>
                            <a:pt x="97" y="499"/>
                          </a:lnTo>
                          <a:lnTo>
                            <a:pt x="97" y="498"/>
                          </a:lnTo>
                          <a:lnTo>
                            <a:pt x="99" y="498"/>
                          </a:lnTo>
                          <a:lnTo>
                            <a:pt x="100" y="498"/>
                          </a:lnTo>
                          <a:lnTo>
                            <a:pt x="101" y="496"/>
                          </a:lnTo>
                          <a:lnTo>
                            <a:pt x="101" y="496"/>
                          </a:lnTo>
                          <a:close/>
                          <a:moveTo>
                            <a:pt x="20" y="479"/>
                          </a:moveTo>
                          <a:lnTo>
                            <a:pt x="23" y="479"/>
                          </a:lnTo>
                          <a:lnTo>
                            <a:pt x="24" y="481"/>
                          </a:lnTo>
                          <a:lnTo>
                            <a:pt x="24" y="482"/>
                          </a:lnTo>
                          <a:lnTo>
                            <a:pt x="25" y="482"/>
                          </a:lnTo>
                          <a:lnTo>
                            <a:pt x="27" y="485"/>
                          </a:lnTo>
                          <a:lnTo>
                            <a:pt x="28" y="485"/>
                          </a:lnTo>
                          <a:lnTo>
                            <a:pt x="28" y="485"/>
                          </a:lnTo>
                          <a:lnTo>
                            <a:pt x="31" y="486"/>
                          </a:lnTo>
                          <a:lnTo>
                            <a:pt x="29" y="487"/>
                          </a:lnTo>
                          <a:lnTo>
                            <a:pt x="28" y="487"/>
                          </a:lnTo>
                          <a:lnTo>
                            <a:pt x="29" y="490"/>
                          </a:lnTo>
                          <a:lnTo>
                            <a:pt x="29" y="490"/>
                          </a:lnTo>
                          <a:lnTo>
                            <a:pt x="31" y="491"/>
                          </a:lnTo>
                          <a:lnTo>
                            <a:pt x="29" y="491"/>
                          </a:lnTo>
                          <a:lnTo>
                            <a:pt x="29" y="492"/>
                          </a:lnTo>
                          <a:lnTo>
                            <a:pt x="28" y="492"/>
                          </a:lnTo>
                          <a:lnTo>
                            <a:pt x="27" y="491"/>
                          </a:lnTo>
                          <a:lnTo>
                            <a:pt x="27" y="491"/>
                          </a:lnTo>
                          <a:lnTo>
                            <a:pt x="25" y="491"/>
                          </a:lnTo>
                          <a:lnTo>
                            <a:pt x="25" y="491"/>
                          </a:lnTo>
                          <a:lnTo>
                            <a:pt x="24" y="491"/>
                          </a:lnTo>
                          <a:lnTo>
                            <a:pt x="24" y="491"/>
                          </a:lnTo>
                          <a:lnTo>
                            <a:pt x="23" y="491"/>
                          </a:lnTo>
                          <a:lnTo>
                            <a:pt x="24" y="487"/>
                          </a:lnTo>
                          <a:lnTo>
                            <a:pt x="21" y="489"/>
                          </a:lnTo>
                          <a:lnTo>
                            <a:pt x="21" y="487"/>
                          </a:lnTo>
                          <a:lnTo>
                            <a:pt x="20" y="487"/>
                          </a:lnTo>
                          <a:lnTo>
                            <a:pt x="20" y="487"/>
                          </a:lnTo>
                          <a:lnTo>
                            <a:pt x="20" y="486"/>
                          </a:lnTo>
                          <a:lnTo>
                            <a:pt x="19" y="486"/>
                          </a:lnTo>
                          <a:lnTo>
                            <a:pt x="20" y="479"/>
                          </a:lnTo>
                          <a:close/>
                          <a:moveTo>
                            <a:pt x="29" y="474"/>
                          </a:moveTo>
                          <a:lnTo>
                            <a:pt x="29" y="478"/>
                          </a:lnTo>
                          <a:lnTo>
                            <a:pt x="25" y="478"/>
                          </a:lnTo>
                          <a:lnTo>
                            <a:pt x="27" y="477"/>
                          </a:lnTo>
                          <a:lnTo>
                            <a:pt x="28" y="475"/>
                          </a:lnTo>
                          <a:lnTo>
                            <a:pt x="29" y="474"/>
                          </a:lnTo>
                          <a:close/>
                          <a:moveTo>
                            <a:pt x="36" y="474"/>
                          </a:moveTo>
                          <a:lnTo>
                            <a:pt x="37" y="474"/>
                          </a:lnTo>
                          <a:lnTo>
                            <a:pt x="37" y="474"/>
                          </a:lnTo>
                          <a:lnTo>
                            <a:pt x="38" y="475"/>
                          </a:lnTo>
                          <a:lnTo>
                            <a:pt x="38" y="477"/>
                          </a:lnTo>
                          <a:lnTo>
                            <a:pt x="37" y="478"/>
                          </a:lnTo>
                          <a:lnTo>
                            <a:pt x="36" y="479"/>
                          </a:lnTo>
                          <a:lnTo>
                            <a:pt x="36" y="481"/>
                          </a:lnTo>
                          <a:lnTo>
                            <a:pt x="33" y="481"/>
                          </a:lnTo>
                          <a:lnTo>
                            <a:pt x="33" y="478"/>
                          </a:lnTo>
                          <a:lnTo>
                            <a:pt x="34" y="478"/>
                          </a:lnTo>
                          <a:lnTo>
                            <a:pt x="36" y="474"/>
                          </a:lnTo>
                          <a:lnTo>
                            <a:pt x="36" y="474"/>
                          </a:lnTo>
                          <a:lnTo>
                            <a:pt x="36" y="474"/>
                          </a:lnTo>
                          <a:close/>
                          <a:moveTo>
                            <a:pt x="55" y="471"/>
                          </a:moveTo>
                          <a:lnTo>
                            <a:pt x="57" y="473"/>
                          </a:lnTo>
                          <a:lnTo>
                            <a:pt x="57" y="474"/>
                          </a:lnTo>
                          <a:lnTo>
                            <a:pt x="59" y="473"/>
                          </a:lnTo>
                          <a:lnTo>
                            <a:pt x="59" y="473"/>
                          </a:lnTo>
                          <a:lnTo>
                            <a:pt x="61" y="473"/>
                          </a:lnTo>
                          <a:lnTo>
                            <a:pt x="61" y="471"/>
                          </a:lnTo>
                          <a:lnTo>
                            <a:pt x="61" y="471"/>
                          </a:lnTo>
                          <a:lnTo>
                            <a:pt x="61" y="473"/>
                          </a:lnTo>
                          <a:lnTo>
                            <a:pt x="62" y="474"/>
                          </a:lnTo>
                          <a:lnTo>
                            <a:pt x="65" y="477"/>
                          </a:lnTo>
                          <a:lnTo>
                            <a:pt x="65" y="478"/>
                          </a:lnTo>
                          <a:lnTo>
                            <a:pt x="63" y="478"/>
                          </a:lnTo>
                          <a:lnTo>
                            <a:pt x="63" y="479"/>
                          </a:lnTo>
                          <a:lnTo>
                            <a:pt x="62" y="479"/>
                          </a:lnTo>
                          <a:lnTo>
                            <a:pt x="63" y="479"/>
                          </a:lnTo>
                          <a:lnTo>
                            <a:pt x="63" y="481"/>
                          </a:lnTo>
                          <a:lnTo>
                            <a:pt x="65" y="481"/>
                          </a:lnTo>
                          <a:lnTo>
                            <a:pt x="65" y="483"/>
                          </a:lnTo>
                          <a:lnTo>
                            <a:pt x="70" y="487"/>
                          </a:lnTo>
                          <a:lnTo>
                            <a:pt x="70" y="490"/>
                          </a:lnTo>
                          <a:lnTo>
                            <a:pt x="71" y="490"/>
                          </a:lnTo>
                          <a:lnTo>
                            <a:pt x="71" y="491"/>
                          </a:lnTo>
                          <a:lnTo>
                            <a:pt x="72" y="491"/>
                          </a:lnTo>
                          <a:lnTo>
                            <a:pt x="74" y="492"/>
                          </a:lnTo>
                          <a:lnTo>
                            <a:pt x="75" y="492"/>
                          </a:lnTo>
                          <a:lnTo>
                            <a:pt x="78" y="496"/>
                          </a:lnTo>
                          <a:lnTo>
                            <a:pt x="82" y="496"/>
                          </a:lnTo>
                          <a:lnTo>
                            <a:pt x="82" y="496"/>
                          </a:lnTo>
                          <a:lnTo>
                            <a:pt x="85" y="496"/>
                          </a:lnTo>
                          <a:lnTo>
                            <a:pt x="85" y="498"/>
                          </a:lnTo>
                          <a:lnTo>
                            <a:pt x="88" y="498"/>
                          </a:lnTo>
                          <a:lnTo>
                            <a:pt x="88" y="498"/>
                          </a:lnTo>
                          <a:lnTo>
                            <a:pt x="91" y="499"/>
                          </a:lnTo>
                          <a:lnTo>
                            <a:pt x="91" y="499"/>
                          </a:lnTo>
                          <a:lnTo>
                            <a:pt x="91" y="500"/>
                          </a:lnTo>
                          <a:lnTo>
                            <a:pt x="89" y="502"/>
                          </a:lnTo>
                          <a:lnTo>
                            <a:pt x="88" y="500"/>
                          </a:lnTo>
                          <a:lnTo>
                            <a:pt x="85" y="500"/>
                          </a:lnTo>
                          <a:lnTo>
                            <a:pt x="84" y="500"/>
                          </a:lnTo>
                          <a:lnTo>
                            <a:pt x="82" y="502"/>
                          </a:lnTo>
                          <a:lnTo>
                            <a:pt x="78" y="502"/>
                          </a:lnTo>
                          <a:lnTo>
                            <a:pt x="78" y="503"/>
                          </a:lnTo>
                          <a:lnTo>
                            <a:pt x="76" y="502"/>
                          </a:lnTo>
                          <a:lnTo>
                            <a:pt x="75" y="500"/>
                          </a:lnTo>
                          <a:lnTo>
                            <a:pt x="74" y="503"/>
                          </a:lnTo>
                          <a:lnTo>
                            <a:pt x="72" y="506"/>
                          </a:lnTo>
                          <a:lnTo>
                            <a:pt x="71" y="507"/>
                          </a:lnTo>
                          <a:lnTo>
                            <a:pt x="68" y="508"/>
                          </a:lnTo>
                          <a:lnTo>
                            <a:pt x="68" y="506"/>
                          </a:lnTo>
                          <a:lnTo>
                            <a:pt x="66" y="504"/>
                          </a:lnTo>
                          <a:lnTo>
                            <a:pt x="65" y="503"/>
                          </a:lnTo>
                          <a:lnTo>
                            <a:pt x="65" y="500"/>
                          </a:lnTo>
                          <a:lnTo>
                            <a:pt x="63" y="500"/>
                          </a:lnTo>
                          <a:lnTo>
                            <a:pt x="63" y="502"/>
                          </a:lnTo>
                          <a:lnTo>
                            <a:pt x="61" y="502"/>
                          </a:lnTo>
                          <a:lnTo>
                            <a:pt x="61" y="502"/>
                          </a:lnTo>
                          <a:lnTo>
                            <a:pt x="58" y="502"/>
                          </a:lnTo>
                          <a:lnTo>
                            <a:pt x="58" y="503"/>
                          </a:lnTo>
                          <a:lnTo>
                            <a:pt x="55" y="503"/>
                          </a:lnTo>
                          <a:lnTo>
                            <a:pt x="54" y="504"/>
                          </a:lnTo>
                          <a:lnTo>
                            <a:pt x="54" y="504"/>
                          </a:lnTo>
                          <a:lnTo>
                            <a:pt x="53" y="503"/>
                          </a:lnTo>
                          <a:lnTo>
                            <a:pt x="53" y="503"/>
                          </a:lnTo>
                          <a:lnTo>
                            <a:pt x="51" y="503"/>
                          </a:lnTo>
                          <a:lnTo>
                            <a:pt x="51" y="503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4"/>
                          </a:lnTo>
                          <a:lnTo>
                            <a:pt x="50" y="503"/>
                          </a:lnTo>
                          <a:lnTo>
                            <a:pt x="50" y="503"/>
                          </a:lnTo>
                          <a:lnTo>
                            <a:pt x="48" y="504"/>
                          </a:lnTo>
                          <a:lnTo>
                            <a:pt x="48" y="503"/>
                          </a:lnTo>
                          <a:lnTo>
                            <a:pt x="48" y="503"/>
                          </a:lnTo>
                          <a:lnTo>
                            <a:pt x="48" y="503"/>
                          </a:lnTo>
                          <a:lnTo>
                            <a:pt x="48" y="502"/>
                          </a:lnTo>
                          <a:lnTo>
                            <a:pt x="49" y="502"/>
                          </a:lnTo>
                          <a:lnTo>
                            <a:pt x="46" y="502"/>
                          </a:lnTo>
                          <a:lnTo>
                            <a:pt x="46" y="500"/>
                          </a:lnTo>
                          <a:lnTo>
                            <a:pt x="46" y="500"/>
                          </a:lnTo>
                          <a:lnTo>
                            <a:pt x="46" y="500"/>
                          </a:lnTo>
                          <a:lnTo>
                            <a:pt x="46" y="500"/>
                          </a:lnTo>
                          <a:lnTo>
                            <a:pt x="46" y="502"/>
                          </a:lnTo>
                          <a:lnTo>
                            <a:pt x="41" y="502"/>
                          </a:lnTo>
                          <a:lnTo>
                            <a:pt x="41" y="499"/>
                          </a:lnTo>
                          <a:lnTo>
                            <a:pt x="36" y="499"/>
                          </a:lnTo>
                          <a:lnTo>
                            <a:pt x="36" y="498"/>
                          </a:lnTo>
                          <a:lnTo>
                            <a:pt x="33" y="498"/>
                          </a:lnTo>
                          <a:lnTo>
                            <a:pt x="33" y="500"/>
                          </a:lnTo>
                          <a:lnTo>
                            <a:pt x="32" y="499"/>
                          </a:lnTo>
                          <a:lnTo>
                            <a:pt x="31" y="499"/>
                          </a:lnTo>
                          <a:lnTo>
                            <a:pt x="31" y="498"/>
                          </a:lnTo>
                          <a:lnTo>
                            <a:pt x="32" y="496"/>
                          </a:lnTo>
                          <a:lnTo>
                            <a:pt x="33" y="496"/>
                          </a:lnTo>
                          <a:lnTo>
                            <a:pt x="36" y="495"/>
                          </a:lnTo>
                          <a:lnTo>
                            <a:pt x="37" y="495"/>
                          </a:lnTo>
                          <a:lnTo>
                            <a:pt x="40" y="495"/>
                          </a:lnTo>
                          <a:lnTo>
                            <a:pt x="40" y="492"/>
                          </a:lnTo>
                          <a:lnTo>
                            <a:pt x="40" y="492"/>
                          </a:lnTo>
                          <a:lnTo>
                            <a:pt x="38" y="494"/>
                          </a:lnTo>
                          <a:lnTo>
                            <a:pt x="37" y="494"/>
                          </a:lnTo>
                          <a:lnTo>
                            <a:pt x="34" y="494"/>
                          </a:lnTo>
                          <a:lnTo>
                            <a:pt x="33" y="492"/>
                          </a:lnTo>
                          <a:lnTo>
                            <a:pt x="32" y="492"/>
                          </a:lnTo>
                          <a:lnTo>
                            <a:pt x="32" y="491"/>
                          </a:lnTo>
                          <a:lnTo>
                            <a:pt x="32" y="489"/>
                          </a:lnTo>
                          <a:lnTo>
                            <a:pt x="33" y="489"/>
                          </a:lnTo>
                          <a:lnTo>
                            <a:pt x="36" y="489"/>
                          </a:lnTo>
                          <a:lnTo>
                            <a:pt x="36" y="491"/>
                          </a:lnTo>
                          <a:lnTo>
                            <a:pt x="37" y="490"/>
                          </a:lnTo>
                          <a:lnTo>
                            <a:pt x="37" y="490"/>
                          </a:lnTo>
                          <a:lnTo>
                            <a:pt x="38" y="491"/>
                          </a:lnTo>
                          <a:lnTo>
                            <a:pt x="40" y="491"/>
                          </a:lnTo>
                          <a:lnTo>
                            <a:pt x="40" y="487"/>
                          </a:lnTo>
                          <a:lnTo>
                            <a:pt x="40" y="487"/>
                          </a:lnTo>
                          <a:lnTo>
                            <a:pt x="40" y="487"/>
                          </a:lnTo>
                          <a:lnTo>
                            <a:pt x="42" y="487"/>
                          </a:lnTo>
                          <a:lnTo>
                            <a:pt x="42" y="487"/>
                          </a:lnTo>
                          <a:lnTo>
                            <a:pt x="42" y="487"/>
                          </a:lnTo>
                          <a:lnTo>
                            <a:pt x="44" y="491"/>
                          </a:lnTo>
                          <a:lnTo>
                            <a:pt x="44" y="491"/>
                          </a:lnTo>
                          <a:lnTo>
                            <a:pt x="42" y="491"/>
                          </a:lnTo>
                          <a:lnTo>
                            <a:pt x="42" y="492"/>
                          </a:lnTo>
                          <a:lnTo>
                            <a:pt x="44" y="492"/>
                          </a:lnTo>
                          <a:lnTo>
                            <a:pt x="44" y="494"/>
                          </a:lnTo>
                          <a:lnTo>
                            <a:pt x="45" y="494"/>
                          </a:lnTo>
                          <a:lnTo>
                            <a:pt x="44" y="496"/>
                          </a:lnTo>
                          <a:lnTo>
                            <a:pt x="45" y="496"/>
                          </a:lnTo>
                          <a:lnTo>
                            <a:pt x="45" y="496"/>
                          </a:lnTo>
                          <a:lnTo>
                            <a:pt x="45" y="496"/>
                          </a:lnTo>
                          <a:lnTo>
                            <a:pt x="45" y="496"/>
                          </a:lnTo>
                          <a:lnTo>
                            <a:pt x="46" y="496"/>
                          </a:lnTo>
                          <a:lnTo>
                            <a:pt x="46" y="496"/>
                          </a:lnTo>
                          <a:lnTo>
                            <a:pt x="46" y="494"/>
                          </a:lnTo>
                          <a:lnTo>
                            <a:pt x="46" y="494"/>
                          </a:lnTo>
                          <a:lnTo>
                            <a:pt x="49" y="494"/>
                          </a:lnTo>
                          <a:lnTo>
                            <a:pt x="50" y="494"/>
                          </a:lnTo>
                          <a:lnTo>
                            <a:pt x="51" y="495"/>
                          </a:lnTo>
                          <a:lnTo>
                            <a:pt x="53" y="495"/>
                          </a:lnTo>
                          <a:lnTo>
                            <a:pt x="54" y="495"/>
                          </a:lnTo>
                          <a:lnTo>
                            <a:pt x="53" y="494"/>
                          </a:lnTo>
                          <a:lnTo>
                            <a:pt x="51" y="492"/>
                          </a:lnTo>
                          <a:lnTo>
                            <a:pt x="50" y="491"/>
                          </a:lnTo>
                          <a:lnTo>
                            <a:pt x="46" y="491"/>
                          </a:lnTo>
                          <a:lnTo>
                            <a:pt x="46" y="490"/>
                          </a:lnTo>
                          <a:lnTo>
                            <a:pt x="45" y="489"/>
                          </a:lnTo>
                          <a:lnTo>
                            <a:pt x="45" y="486"/>
                          </a:lnTo>
                          <a:lnTo>
                            <a:pt x="46" y="486"/>
                          </a:lnTo>
                          <a:lnTo>
                            <a:pt x="46" y="486"/>
                          </a:lnTo>
                          <a:lnTo>
                            <a:pt x="48" y="486"/>
                          </a:lnTo>
                          <a:lnTo>
                            <a:pt x="48" y="486"/>
                          </a:lnTo>
                          <a:lnTo>
                            <a:pt x="49" y="486"/>
                          </a:lnTo>
                          <a:lnTo>
                            <a:pt x="49" y="485"/>
                          </a:lnTo>
                          <a:lnTo>
                            <a:pt x="51" y="483"/>
                          </a:lnTo>
                          <a:lnTo>
                            <a:pt x="51" y="483"/>
                          </a:lnTo>
                          <a:lnTo>
                            <a:pt x="49" y="482"/>
                          </a:lnTo>
                          <a:lnTo>
                            <a:pt x="48" y="482"/>
                          </a:lnTo>
                          <a:lnTo>
                            <a:pt x="48" y="483"/>
                          </a:lnTo>
                          <a:lnTo>
                            <a:pt x="45" y="483"/>
                          </a:lnTo>
                          <a:lnTo>
                            <a:pt x="44" y="481"/>
                          </a:lnTo>
                          <a:lnTo>
                            <a:pt x="44" y="479"/>
                          </a:lnTo>
                          <a:lnTo>
                            <a:pt x="45" y="479"/>
                          </a:lnTo>
                          <a:lnTo>
                            <a:pt x="44" y="477"/>
                          </a:lnTo>
                          <a:lnTo>
                            <a:pt x="42" y="477"/>
                          </a:lnTo>
                          <a:lnTo>
                            <a:pt x="42" y="474"/>
                          </a:lnTo>
                          <a:lnTo>
                            <a:pt x="44" y="474"/>
                          </a:lnTo>
                          <a:lnTo>
                            <a:pt x="44" y="474"/>
                          </a:lnTo>
                          <a:lnTo>
                            <a:pt x="48" y="473"/>
                          </a:lnTo>
                          <a:lnTo>
                            <a:pt x="48" y="474"/>
                          </a:lnTo>
                          <a:lnTo>
                            <a:pt x="48" y="474"/>
                          </a:lnTo>
                          <a:lnTo>
                            <a:pt x="49" y="474"/>
                          </a:lnTo>
                          <a:lnTo>
                            <a:pt x="50" y="474"/>
                          </a:lnTo>
                          <a:lnTo>
                            <a:pt x="51" y="473"/>
                          </a:lnTo>
                          <a:lnTo>
                            <a:pt x="55" y="471"/>
                          </a:lnTo>
                          <a:close/>
                          <a:moveTo>
                            <a:pt x="31" y="471"/>
                          </a:moveTo>
                          <a:lnTo>
                            <a:pt x="33" y="471"/>
                          </a:lnTo>
                          <a:lnTo>
                            <a:pt x="36" y="473"/>
                          </a:lnTo>
                          <a:lnTo>
                            <a:pt x="34" y="473"/>
                          </a:lnTo>
                          <a:lnTo>
                            <a:pt x="32" y="473"/>
                          </a:lnTo>
                          <a:lnTo>
                            <a:pt x="31" y="471"/>
                          </a:lnTo>
                          <a:close/>
                          <a:moveTo>
                            <a:pt x="7" y="461"/>
                          </a:moveTo>
                          <a:lnTo>
                            <a:pt x="8" y="462"/>
                          </a:lnTo>
                          <a:lnTo>
                            <a:pt x="10" y="462"/>
                          </a:lnTo>
                          <a:lnTo>
                            <a:pt x="11" y="462"/>
                          </a:lnTo>
                          <a:lnTo>
                            <a:pt x="12" y="464"/>
                          </a:lnTo>
                          <a:lnTo>
                            <a:pt x="12" y="464"/>
                          </a:lnTo>
                          <a:lnTo>
                            <a:pt x="15" y="466"/>
                          </a:lnTo>
                          <a:lnTo>
                            <a:pt x="15" y="469"/>
                          </a:lnTo>
                          <a:lnTo>
                            <a:pt x="16" y="469"/>
                          </a:lnTo>
                          <a:lnTo>
                            <a:pt x="16" y="470"/>
                          </a:lnTo>
                          <a:lnTo>
                            <a:pt x="15" y="470"/>
                          </a:lnTo>
                          <a:lnTo>
                            <a:pt x="15" y="470"/>
                          </a:lnTo>
                          <a:lnTo>
                            <a:pt x="16" y="470"/>
                          </a:lnTo>
                          <a:lnTo>
                            <a:pt x="15" y="474"/>
                          </a:lnTo>
                          <a:lnTo>
                            <a:pt x="15" y="474"/>
                          </a:lnTo>
                          <a:lnTo>
                            <a:pt x="15" y="474"/>
                          </a:lnTo>
                          <a:lnTo>
                            <a:pt x="10" y="473"/>
                          </a:lnTo>
                          <a:lnTo>
                            <a:pt x="10" y="474"/>
                          </a:lnTo>
                          <a:lnTo>
                            <a:pt x="11" y="474"/>
                          </a:lnTo>
                          <a:lnTo>
                            <a:pt x="11" y="474"/>
                          </a:lnTo>
                          <a:lnTo>
                            <a:pt x="15" y="475"/>
                          </a:lnTo>
                          <a:lnTo>
                            <a:pt x="15" y="477"/>
                          </a:lnTo>
                          <a:lnTo>
                            <a:pt x="16" y="478"/>
                          </a:lnTo>
                          <a:lnTo>
                            <a:pt x="17" y="478"/>
                          </a:lnTo>
                          <a:lnTo>
                            <a:pt x="19" y="479"/>
                          </a:lnTo>
                          <a:lnTo>
                            <a:pt x="19" y="481"/>
                          </a:lnTo>
                          <a:lnTo>
                            <a:pt x="15" y="481"/>
                          </a:lnTo>
                          <a:lnTo>
                            <a:pt x="12" y="479"/>
                          </a:lnTo>
                          <a:lnTo>
                            <a:pt x="11" y="478"/>
                          </a:lnTo>
                          <a:lnTo>
                            <a:pt x="10" y="475"/>
                          </a:lnTo>
                          <a:lnTo>
                            <a:pt x="8" y="475"/>
                          </a:lnTo>
                          <a:lnTo>
                            <a:pt x="8" y="474"/>
                          </a:lnTo>
                          <a:lnTo>
                            <a:pt x="8" y="473"/>
                          </a:lnTo>
                          <a:lnTo>
                            <a:pt x="8" y="473"/>
                          </a:lnTo>
                          <a:lnTo>
                            <a:pt x="8" y="471"/>
                          </a:lnTo>
                          <a:lnTo>
                            <a:pt x="6" y="470"/>
                          </a:lnTo>
                          <a:lnTo>
                            <a:pt x="4" y="468"/>
                          </a:lnTo>
                          <a:lnTo>
                            <a:pt x="3" y="464"/>
                          </a:lnTo>
                          <a:lnTo>
                            <a:pt x="4" y="462"/>
                          </a:lnTo>
                          <a:lnTo>
                            <a:pt x="7" y="461"/>
                          </a:lnTo>
                          <a:close/>
                          <a:moveTo>
                            <a:pt x="148" y="456"/>
                          </a:moveTo>
                          <a:lnTo>
                            <a:pt x="150" y="456"/>
                          </a:lnTo>
                          <a:lnTo>
                            <a:pt x="151" y="456"/>
                          </a:lnTo>
                          <a:lnTo>
                            <a:pt x="151" y="457"/>
                          </a:lnTo>
                          <a:lnTo>
                            <a:pt x="151" y="457"/>
                          </a:lnTo>
                          <a:lnTo>
                            <a:pt x="151" y="457"/>
                          </a:lnTo>
                          <a:lnTo>
                            <a:pt x="151" y="458"/>
                          </a:lnTo>
                          <a:lnTo>
                            <a:pt x="151" y="458"/>
                          </a:lnTo>
                          <a:lnTo>
                            <a:pt x="151" y="458"/>
                          </a:lnTo>
                          <a:lnTo>
                            <a:pt x="152" y="460"/>
                          </a:lnTo>
                          <a:lnTo>
                            <a:pt x="152" y="460"/>
                          </a:lnTo>
                          <a:lnTo>
                            <a:pt x="154" y="460"/>
                          </a:lnTo>
                          <a:lnTo>
                            <a:pt x="154" y="458"/>
                          </a:lnTo>
                          <a:lnTo>
                            <a:pt x="156" y="457"/>
                          </a:lnTo>
                          <a:lnTo>
                            <a:pt x="156" y="460"/>
                          </a:lnTo>
                          <a:lnTo>
                            <a:pt x="157" y="461"/>
                          </a:lnTo>
                          <a:lnTo>
                            <a:pt x="159" y="461"/>
                          </a:lnTo>
                          <a:lnTo>
                            <a:pt x="159" y="461"/>
                          </a:lnTo>
                          <a:lnTo>
                            <a:pt x="159" y="461"/>
                          </a:lnTo>
                          <a:lnTo>
                            <a:pt x="159" y="462"/>
                          </a:lnTo>
                          <a:lnTo>
                            <a:pt x="157" y="462"/>
                          </a:lnTo>
                          <a:lnTo>
                            <a:pt x="156" y="462"/>
                          </a:lnTo>
                          <a:lnTo>
                            <a:pt x="155" y="461"/>
                          </a:lnTo>
                          <a:lnTo>
                            <a:pt x="155" y="462"/>
                          </a:lnTo>
                          <a:lnTo>
                            <a:pt x="152" y="464"/>
                          </a:lnTo>
                          <a:lnTo>
                            <a:pt x="152" y="465"/>
                          </a:lnTo>
                          <a:lnTo>
                            <a:pt x="151" y="465"/>
                          </a:lnTo>
                          <a:lnTo>
                            <a:pt x="150" y="464"/>
                          </a:lnTo>
                          <a:lnTo>
                            <a:pt x="148" y="464"/>
                          </a:lnTo>
                          <a:lnTo>
                            <a:pt x="147" y="464"/>
                          </a:lnTo>
                          <a:lnTo>
                            <a:pt x="148" y="465"/>
                          </a:lnTo>
                          <a:lnTo>
                            <a:pt x="148" y="466"/>
                          </a:lnTo>
                          <a:lnTo>
                            <a:pt x="148" y="468"/>
                          </a:lnTo>
                          <a:lnTo>
                            <a:pt x="143" y="466"/>
                          </a:lnTo>
                          <a:lnTo>
                            <a:pt x="143" y="468"/>
                          </a:lnTo>
                          <a:lnTo>
                            <a:pt x="142" y="468"/>
                          </a:lnTo>
                          <a:lnTo>
                            <a:pt x="143" y="470"/>
                          </a:lnTo>
                          <a:lnTo>
                            <a:pt x="142" y="470"/>
                          </a:lnTo>
                          <a:lnTo>
                            <a:pt x="140" y="469"/>
                          </a:lnTo>
                          <a:lnTo>
                            <a:pt x="138" y="468"/>
                          </a:lnTo>
                          <a:lnTo>
                            <a:pt x="139" y="466"/>
                          </a:lnTo>
                          <a:lnTo>
                            <a:pt x="140" y="465"/>
                          </a:lnTo>
                          <a:lnTo>
                            <a:pt x="142" y="464"/>
                          </a:lnTo>
                          <a:lnTo>
                            <a:pt x="143" y="462"/>
                          </a:lnTo>
                          <a:lnTo>
                            <a:pt x="146" y="461"/>
                          </a:lnTo>
                          <a:lnTo>
                            <a:pt x="144" y="458"/>
                          </a:lnTo>
                          <a:lnTo>
                            <a:pt x="147" y="457"/>
                          </a:lnTo>
                          <a:lnTo>
                            <a:pt x="148" y="456"/>
                          </a:lnTo>
                          <a:close/>
                          <a:moveTo>
                            <a:pt x="131" y="456"/>
                          </a:moveTo>
                          <a:lnTo>
                            <a:pt x="133" y="456"/>
                          </a:lnTo>
                          <a:lnTo>
                            <a:pt x="134" y="457"/>
                          </a:lnTo>
                          <a:lnTo>
                            <a:pt x="134" y="457"/>
                          </a:lnTo>
                          <a:lnTo>
                            <a:pt x="135" y="457"/>
                          </a:lnTo>
                          <a:lnTo>
                            <a:pt x="138" y="457"/>
                          </a:lnTo>
                          <a:lnTo>
                            <a:pt x="140" y="457"/>
                          </a:lnTo>
                          <a:lnTo>
                            <a:pt x="142" y="457"/>
                          </a:lnTo>
                          <a:lnTo>
                            <a:pt x="143" y="457"/>
                          </a:lnTo>
                          <a:lnTo>
                            <a:pt x="142" y="457"/>
                          </a:lnTo>
                          <a:lnTo>
                            <a:pt x="142" y="460"/>
                          </a:lnTo>
                          <a:lnTo>
                            <a:pt x="139" y="460"/>
                          </a:lnTo>
                          <a:lnTo>
                            <a:pt x="138" y="462"/>
                          </a:lnTo>
                          <a:lnTo>
                            <a:pt x="138" y="464"/>
                          </a:lnTo>
                          <a:lnTo>
                            <a:pt x="137" y="465"/>
                          </a:lnTo>
                          <a:lnTo>
                            <a:pt x="135" y="465"/>
                          </a:lnTo>
                          <a:lnTo>
                            <a:pt x="135" y="464"/>
                          </a:lnTo>
                          <a:lnTo>
                            <a:pt x="135" y="464"/>
                          </a:lnTo>
                          <a:lnTo>
                            <a:pt x="134" y="465"/>
                          </a:lnTo>
                          <a:lnTo>
                            <a:pt x="133" y="465"/>
                          </a:lnTo>
                          <a:lnTo>
                            <a:pt x="131" y="466"/>
                          </a:lnTo>
                          <a:lnTo>
                            <a:pt x="131" y="466"/>
                          </a:lnTo>
                          <a:lnTo>
                            <a:pt x="130" y="468"/>
                          </a:lnTo>
                          <a:lnTo>
                            <a:pt x="130" y="468"/>
                          </a:lnTo>
                          <a:lnTo>
                            <a:pt x="129" y="468"/>
                          </a:lnTo>
                          <a:lnTo>
                            <a:pt x="129" y="468"/>
                          </a:lnTo>
                          <a:lnTo>
                            <a:pt x="129" y="466"/>
                          </a:lnTo>
                          <a:lnTo>
                            <a:pt x="127" y="466"/>
                          </a:lnTo>
                          <a:lnTo>
                            <a:pt x="127" y="465"/>
                          </a:lnTo>
                          <a:lnTo>
                            <a:pt x="129" y="465"/>
                          </a:lnTo>
                          <a:lnTo>
                            <a:pt x="130" y="465"/>
                          </a:lnTo>
                          <a:lnTo>
                            <a:pt x="131" y="464"/>
                          </a:lnTo>
                          <a:lnTo>
                            <a:pt x="131" y="462"/>
                          </a:lnTo>
                          <a:lnTo>
                            <a:pt x="131" y="462"/>
                          </a:lnTo>
                          <a:lnTo>
                            <a:pt x="133" y="462"/>
                          </a:lnTo>
                          <a:lnTo>
                            <a:pt x="133" y="460"/>
                          </a:lnTo>
                          <a:lnTo>
                            <a:pt x="131" y="460"/>
                          </a:lnTo>
                          <a:lnTo>
                            <a:pt x="131" y="460"/>
                          </a:lnTo>
                          <a:lnTo>
                            <a:pt x="131" y="458"/>
                          </a:lnTo>
                          <a:lnTo>
                            <a:pt x="133" y="458"/>
                          </a:lnTo>
                          <a:lnTo>
                            <a:pt x="131" y="457"/>
                          </a:lnTo>
                          <a:lnTo>
                            <a:pt x="131" y="456"/>
                          </a:lnTo>
                          <a:close/>
                          <a:moveTo>
                            <a:pt x="7" y="448"/>
                          </a:moveTo>
                          <a:lnTo>
                            <a:pt x="8" y="448"/>
                          </a:lnTo>
                          <a:lnTo>
                            <a:pt x="10" y="449"/>
                          </a:lnTo>
                          <a:lnTo>
                            <a:pt x="11" y="451"/>
                          </a:lnTo>
                          <a:lnTo>
                            <a:pt x="11" y="452"/>
                          </a:lnTo>
                          <a:lnTo>
                            <a:pt x="12" y="452"/>
                          </a:lnTo>
                          <a:lnTo>
                            <a:pt x="12" y="454"/>
                          </a:lnTo>
                          <a:lnTo>
                            <a:pt x="13" y="454"/>
                          </a:lnTo>
                          <a:lnTo>
                            <a:pt x="13" y="456"/>
                          </a:lnTo>
                          <a:lnTo>
                            <a:pt x="12" y="456"/>
                          </a:lnTo>
                          <a:lnTo>
                            <a:pt x="12" y="457"/>
                          </a:lnTo>
                          <a:lnTo>
                            <a:pt x="12" y="457"/>
                          </a:lnTo>
                          <a:lnTo>
                            <a:pt x="12" y="456"/>
                          </a:lnTo>
                          <a:lnTo>
                            <a:pt x="11" y="454"/>
                          </a:lnTo>
                          <a:lnTo>
                            <a:pt x="11" y="454"/>
                          </a:lnTo>
                          <a:lnTo>
                            <a:pt x="11" y="454"/>
                          </a:lnTo>
                          <a:lnTo>
                            <a:pt x="10" y="454"/>
                          </a:lnTo>
                          <a:lnTo>
                            <a:pt x="11" y="458"/>
                          </a:lnTo>
                          <a:lnTo>
                            <a:pt x="8" y="458"/>
                          </a:lnTo>
                          <a:lnTo>
                            <a:pt x="8" y="460"/>
                          </a:lnTo>
                          <a:lnTo>
                            <a:pt x="6" y="460"/>
                          </a:lnTo>
                          <a:lnTo>
                            <a:pt x="4" y="457"/>
                          </a:lnTo>
                          <a:lnTo>
                            <a:pt x="4" y="454"/>
                          </a:lnTo>
                          <a:lnTo>
                            <a:pt x="6" y="452"/>
                          </a:lnTo>
                          <a:lnTo>
                            <a:pt x="7" y="452"/>
                          </a:lnTo>
                          <a:lnTo>
                            <a:pt x="7" y="451"/>
                          </a:lnTo>
                          <a:lnTo>
                            <a:pt x="6" y="449"/>
                          </a:lnTo>
                          <a:lnTo>
                            <a:pt x="6" y="449"/>
                          </a:lnTo>
                          <a:lnTo>
                            <a:pt x="7" y="449"/>
                          </a:lnTo>
                          <a:lnTo>
                            <a:pt x="7" y="448"/>
                          </a:lnTo>
                          <a:close/>
                          <a:moveTo>
                            <a:pt x="3" y="448"/>
                          </a:moveTo>
                          <a:lnTo>
                            <a:pt x="3" y="448"/>
                          </a:lnTo>
                          <a:lnTo>
                            <a:pt x="3" y="449"/>
                          </a:lnTo>
                          <a:lnTo>
                            <a:pt x="3" y="449"/>
                          </a:lnTo>
                          <a:lnTo>
                            <a:pt x="4" y="449"/>
                          </a:lnTo>
                          <a:lnTo>
                            <a:pt x="2" y="451"/>
                          </a:lnTo>
                          <a:lnTo>
                            <a:pt x="2" y="449"/>
                          </a:lnTo>
                          <a:lnTo>
                            <a:pt x="2" y="449"/>
                          </a:lnTo>
                          <a:lnTo>
                            <a:pt x="2" y="449"/>
                          </a:lnTo>
                          <a:lnTo>
                            <a:pt x="0" y="448"/>
                          </a:lnTo>
                          <a:lnTo>
                            <a:pt x="3" y="448"/>
                          </a:lnTo>
                          <a:close/>
                          <a:moveTo>
                            <a:pt x="10" y="445"/>
                          </a:moveTo>
                          <a:lnTo>
                            <a:pt x="13" y="448"/>
                          </a:lnTo>
                          <a:lnTo>
                            <a:pt x="15" y="451"/>
                          </a:lnTo>
                          <a:lnTo>
                            <a:pt x="12" y="451"/>
                          </a:lnTo>
                          <a:lnTo>
                            <a:pt x="11" y="449"/>
                          </a:lnTo>
                          <a:lnTo>
                            <a:pt x="11" y="448"/>
                          </a:lnTo>
                          <a:lnTo>
                            <a:pt x="10" y="445"/>
                          </a:lnTo>
                          <a:close/>
                          <a:moveTo>
                            <a:pt x="4" y="441"/>
                          </a:moveTo>
                          <a:lnTo>
                            <a:pt x="6" y="441"/>
                          </a:lnTo>
                          <a:lnTo>
                            <a:pt x="6" y="441"/>
                          </a:lnTo>
                          <a:lnTo>
                            <a:pt x="7" y="443"/>
                          </a:lnTo>
                          <a:lnTo>
                            <a:pt x="7" y="443"/>
                          </a:lnTo>
                          <a:lnTo>
                            <a:pt x="8" y="444"/>
                          </a:lnTo>
                          <a:lnTo>
                            <a:pt x="7" y="444"/>
                          </a:lnTo>
                          <a:lnTo>
                            <a:pt x="6" y="447"/>
                          </a:lnTo>
                          <a:lnTo>
                            <a:pt x="4" y="447"/>
                          </a:lnTo>
                          <a:lnTo>
                            <a:pt x="3" y="447"/>
                          </a:lnTo>
                          <a:lnTo>
                            <a:pt x="3" y="447"/>
                          </a:lnTo>
                          <a:lnTo>
                            <a:pt x="2" y="445"/>
                          </a:lnTo>
                          <a:lnTo>
                            <a:pt x="2" y="444"/>
                          </a:lnTo>
                          <a:lnTo>
                            <a:pt x="3" y="443"/>
                          </a:lnTo>
                          <a:lnTo>
                            <a:pt x="3" y="441"/>
                          </a:lnTo>
                          <a:lnTo>
                            <a:pt x="4" y="441"/>
                          </a:lnTo>
                          <a:lnTo>
                            <a:pt x="4" y="441"/>
                          </a:lnTo>
                          <a:close/>
                          <a:moveTo>
                            <a:pt x="4" y="415"/>
                          </a:moveTo>
                          <a:lnTo>
                            <a:pt x="10" y="415"/>
                          </a:lnTo>
                          <a:lnTo>
                            <a:pt x="10" y="418"/>
                          </a:lnTo>
                          <a:lnTo>
                            <a:pt x="11" y="420"/>
                          </a:lnTo>
                          <a:lnTo>
                            <a:pt x="11" y="423"/>
                          </a:lnTo>
                          <a:lnTo>
                            <a:pt x="11" y="426"/>
                          </a:lnTo>
                          <a:lnTo>
                            <a:pt x="11" y="426"/>
                          </a:lnTo>
                          <a:lnTo>
                            <a:pt x="11" y="431"/>
                          </a:lnTo>
                          <a:lnTo>
                            <a:pt x="12" y="431"/>
                          </a:lnTo>
                          <a:lnTo>
                            <a:pt x="12" y="432"/>
                          </a:lnTo>
                          <a:lnTo>
                            <a:pt x="11" y="432"/>
                          </a:lnTo>
                          <a:lnTo>
                            <a:pt x="11" y="435"/>
                          </a:lnTo>
                          <a:lnTo>
                            <a:pt x="11" y="435"/>
                          </a:lnTo>
                          <a:lnTo>
                            <a:pt x="11" y="439"/>
                          </a:lnTo>
                          <a:lnTo>
                            <a:pt x="10" y="439"/>
                          </a:lnTo>
                          <a:lnTo>
                            <a:pt x="10" y="440"/>
                          </a:lnTo>
                          <a:lnTo>
                            <a:pt x="10" y="441"/>
                          </a:lnTo>
                          <a:lnTo>
                            <a:pt x="8" y="441"/>
                          </a:lnTo>
                          <a:lnTo>
                            <a:pt x="7" y="439"/>
                          </a:lnTo>
                          <a:lnTo>
                            <a:pt x="6" y="439"/>
                          </a:lnTo>
                          <a:lnTo>
                            <a:pt x="4" y="440"/>
                          </a:lnTo>
                          <a:lnTo>
                            <a:pt x="4" y="440"/>
                          </a:lnTo>
                          <a:lnTo>
                            <a:pt x="4" y="440"/>
                          </a:lnTo>
                          <a:lnTo>
                            <a:pt x="2" y="439"/>
                          </a:lnTo>
                          <a:lnTo>
                            <a:pt x="2" y="437"/>
                          </a:lnTo>
                          <a:lnTo>
                            <a:pt x="0" y="434"/>
                          </a:lnTo>
                          <a:lnTo>
                            <a:pt x="3" y="434"/>
                          </a:lnTo>
                          <a:lnTo>
                            <a:pt x="3" y="432"/>
                          </a:lnTo>
                          <a:lnTo>
                            <a:pt x="4" y="431"/>
                          </a:lnTo>
                          <a:lnTo>
                            <a:pt x="3" y="431"/>
                          </a:lnTo>
                          <a:lnTo>
                            <a:pt x="3" y="431"/>
                          </a:lnTo>
                          <a:lnTo>
                            <a:pt x="3" y="431"/>
                          </a:lnTo>
                          <a:lnTo>
                            <a:pt x="2" y="431"/>
                          </a:lnTo>
                          <a:lnTo>
                            <a:pt x="2" y="427"/>
                          </a:lnTo>
                          <a:lnTo>
                            <a:pt x="0" y="427"/>
                          </a:lnTo>
                          <a:lnTo>
                            <a:pt x="0" y="423"/>
                          </a:lnTo>
                          <a:lnTo>
                            <a:pt x="0" y="423"/>
                          </a:lnTo>
                          <a:lnTo>
                            <a:pt x="0" y="420"/>
                          </a:lnTo>
                          <a:lnTo>
                            <a:pt x="2" y="419"/>
                          </a:lnTo>
                          <a:lnTo>
                            <a:pt x="2" y="419"/>
                          </a:lnTo>
                          <a:lnTo>
                            <a:pt x="3" y="419"/>
                          </a:lnTo>
                          <a:lnTo>
                            <a:pt x="3" y="420"/>
                          </a:lnTo>
                          <a:lnTo>
                            <a:pt x="3" y="419"/>
                          </a:lnTo>
                          <a:lnTo>
                            <a:pt x="3" y="419"/>
                          </a:lnTo>
                          <a:lnTo>
                            <a:pt x="4" y="419"/>
                          </a:lnTo>
                          <a:lnTo>
                            <a:pt x="4" y="419"/>
                          </a:lnTo>
                          <a:lnTo>
                            <a:pt x="4" y="418"/>
                          </a:lnTo>
                          <a:lnTo>
                            <a:pt x="4" y="417"/>
                          </a:lnTo>
                          <a:lnTo>
                            <a:pt x="4" y="417"/>
                          </a:lnTo>
                          <a:lnTo>
                            <a:pt x="4" y="417"/>
                          </a:lnTo>
                          <a:lnTo>
                            <a:pt x="4" y="415"/>
                          </a:lnTo>
                          <a:close/>
                          <a:moveTo>
                            <a:pt x="2170" y="401"/>
                          </a:moveTo>
                          <a:lnTo>
                            <a:pt x="2172" y="402"/>
                          </a:lnTo>
                          <a:lnTo>
                            <a:pt x="2173" y="403"/>
                          </a:lnTo>
                          <a:lnTo>
                            <a:pt x="2173" y="406"/>
                          </a:lnTo>
                          <a:lnTo>
                            <a:pt x="2176" y="407"/>
                          </a:lnTo>
                          <a:lnTo>
                            <a:pt x="2175" y="407"/>
                          </a:lnTo>
                          <a:lnTo>
                            <a:pt x="2175" y="407"/>
                          </a:lnTo>
                          <a:lnTo>
                            <a:pt x="2175" y="409"/>
                          </a:lnTo>
                          <a:lnTo>
                            <a:pt x="2175" y="410"/>
                          </a:lnTo>
                          <a:lnTo>
                            <a:pt x="2173" y="410"/>
                          </a:lnTo>
                          <a:lnTo>
                            <a:pt x="2172" y="410"/>
                          </a:lnTo>
                          <a:lnTo>
                            <a:pt x="2168" y="410"/>
                          </a:lnTo>
                          <a:lnTo>
                            <a:pt x="2168" y="407"/>
                          </a:lnTo>
                          <a:lnTo>
                            <a:pt x="2170" y="407"/>
                          </a:lnTo>
                          <a:lnTo>
                            <a:pt x="2170" y="405"/>
                          </a:lnTo>
                          <a:lnTo>
                            <a:pt x="2170" y="402"/>
                          </a:lnTo>
                          <a:lnTo>
                            <a:pt x="2170" y="401"/>
                          </a:lnTo>
                          <a:close/>
                          <a:moveTo>
                            <a:pt x="17" y="390"/>
                          </a:moveTo>
                          <a:lnTo>
                            <a:pt x="19" y="390"/>
                          </a:lnTo>
                          <a:lnTo>
                            <a:pt x="19" y="390"/>
                          </a:lnTo>
                          <a:lnTo>
                            <a:pt x="17" y="390"/>
                          </a:lnTo>
                          <a:lnTo>
                            <a:pt x="17" y="390"/>
                          </a:lnTo>
                          <a:lnTo>
                            <a:pt x="17" y="390"/>
                          </a:lnTo>
                          <a:close/>
                          <a:moveTo>
                            <a:pt x="17" y="377"/>
                          </a:moveTo>
                          <a:lnTo>
                            <a:pt x="19" y="381"/>
                          </a:lnTo>
                          <a:lnTo>
                            <a:pt x="15" y="382"/>
                          </a:lnTo>
                          <a:lnTo>
                            <a:pt x="15" y="384"/>
                          </a:lnTo>
                          <a:lnTo>
                            <a:pt x="19" y="384"/>
                          </a:lnTo>
                          <a:lnTo>
                            <a:pt x="19" y="386"/>
                          </a:lnTo>
                          <a:lnTo>
                            <a:pt x="16" y="386"/>
                          </a:lnTo>
                          <a:lnTo>
                            <a:pt x="16" y="388"/>
                          </a:lnTo>
                          <a:lnTo>
                            <a:pt x="12" y="388"/>
                          </a:lnTo>
                          <a:lnTo>
                            <a:pt x="12" y="388"/>
                          </a:lnTo>
                          <a:lnTo>
                            <a:pt x="11" y="389"/>
                          </a:lnTo>
                          <a:lnTo>
                            <a:pt x="11" y="389"/>
                          </a:lnTo>
                          <a:lnTo>
                            <a:pt x="11" y="389"/>
                          </a:lnTo>
                          <a:lnTo>
                            <a:pt x="11" y="389"/>
                          </a:lnTo>
                          <a:lnTo>
                            <a:pt x="10" y="389"/>
                          </a:lnTo>
                          <a:lnTo>
                            <a:pt x="10" y="386"/>
                          </a:lnTo>
                          <a:lnTo>
                            <a:pt x="12" y="386"/>
                          </a:lnTo>
                          <a:lnTo>
                            <a:pt x="12" y="385"/>
                          </a:lnTo>
                          <a:lnTo>
                            <a:pt x="13" y="385"/>
                          </a:lnTo>
                          <a:lnTo>
                            <a:pt x="13" y="385"/>
                          </a:lnTo>
                          <a:lnTo>
                            <a:pt x="12" y="384"/>
                          </a:lnTo>
                          <a:lnTo>
                            <a:pt x="11" y="382"/>
                          </a:lnTo>
                          <a:lnTo>
                            <a:pt x="11" y="380"/>
                          </a:lnTo>
                          <a:lnTo>
                            <a:pt x="12" y="380"/>
                          </a:lnTo>
                          <a:lnTo>
                            <a:pt x="12" y="379"/>
                          </a:lnTo>
                          <a:lnTo>
                            <a:pt x="15" y="379"/>
                          </a:lnTo>
                          <a:lnTo>
                            <a:pt x="15" y="377"/>
                          </a:lnTo>
                          <a:lnTo>
                            <a:pt x="17" y="377"/>
                          </a:lnTo>
                          <a:close/>
                          <a:moveTo>
                            <a:pt x="16" y="373"/>
                          </a:moveTo>
                          <a:lnTo>
                            <a:pt x="16" y="375"/>
                          </a:lnTo>
                          <a:lnTo>
                            <a:pt x="16" y="375"/>
                          </a:lnTo>
                          <a:lnTo>
                            <a:pt x="16" y="375"/>
                          </a:lnTo>
                          <a:lnTo>
                            <a:pt x="15" y="375"/>
                          </a:lnTo>
                          <a:lnTo>
                            <a:pt x="15" y="375"/>
                          </a:lnTo>
                          <a:lnTo>
                            <a:pt x="16" y="375"/>
                          </a:lnTo>
                          <a:lnTo>
                            <a:pt x="16" y="373"/>
                          </a:lnTo>
                          <a:close/>
                          <a:moveTo>
                            <a:pt x="13" y="371"/>
                          </a:moveTo>
                          <a:lnTo>
                            <a:pt x="15" y="371"/>
                          </a:lnTo>
                          <a:lnTo>
                            <a:pt x="15" y="371"/>
                          </a:lnTo>
                          <a:lnTo>
                            <a:pt x="15" y="371"/>
                          </a:lnTo>
                          <a:lnTo>
                            <a:pt x="15" y="373"/>
                          </a:lnTo>
                          <a:lnTo>
                            <a:pt x="13" y="373"/>
                          </a:lnTo>
                          <a:lnTo>
                            <a:pt x="13" y="372"/>
                          </a:lnTo>
                          <a:lnTo>
                            <a:pt x="13" y="371"/>
                          </a:lnTo>
                          <a:lnTo>
                            <a:pt x="13" y="371"/>
                          </a:lnTo>
                          <a:lnTo>
                            <a:pt x="13" y="371"/>
                          </a:lnTo>
                          <a:close/>
                          <a:moveTo>
                            <a:pt x="13" y="367"/>
                          </a:moveTo>
                          <a:lnTo>
                            <a:pt x="15" y="367"/>
                          </a:lnTo>
                          <a:lnTo>
                            <a:pt x="15" y="369"/>
                          </a:lnTo>
                          <a:lnTo>
                            <a:pt x="13" y="369"/>
                          </a:lnTo>
                          <a:lnTo>
                            <a:pt x="13" y="369"/>
                          </a:lnTo>
                          <a:lnTo>
                            <a:pt x="13" y="369"/>
                          </a:lnTo>
                          <a:lnTo>
                            <a:pt x="13" y="368"/>
                          </a:lnTo>
                          <a:lnTo>
                            <a:pt x="13" y="367"/>
                          </a:lnTo>
                          <a:lnTo>
                            <a:pt x="13" y="367"/>
                          </a:lnTo>
                          <a:close/>
                          <a:moveTo>
                            <a:pt x="21" y="338"/>
                          </a:moveTo>
                          <a:lnTo>
                            <a:pt x="21" y="339"/>
                          </a:lnTo>
                          <a:lnTo>
                            <a:pt x="23" y="339"/>
                          </a:lnTo>
                          <a:lnTo>
                            <a:pt x="23" y="343"/>
                          </a:lnTo>
                          <a:lnTo>
                            <a:pt x="21" y="343"/>
                          </a:lnTo>
                          <a:lnTo>
                            <a:pt x="20" y="346"/>
                          </a:lnTo>
                          <a:lnTo>
                            <a:pt x="20" y="346"/>
                          </a:lnTo>
                          <a:lnTo>
                            <a:pt x="20" y="347"/>
                          </a:lnTo>
                          <a:lnTo>
                            <a:pt x="21" y="348"/>
                          </a:lnTo>
                          <a:lnTo>
                            <a:pt x="23" y="348"/>
                          </a:lnTo>
                          <a:lnTo>
                            <a:pt x="23" y="348"/>
                          </a:lnTo>
                          <a:lnTo>
                            <a:pt x="23" y="348"/>
                          </a:lnTo>
                          <a:lnTo>
                            <a:pt x="21" y="350"/>
                          </a:lnTo>
                          <a:lnTo>
                            <a:pt x="21" y="350"/>
                          </a:lnTo>
                          <a:lnTo>
                            <a:pt x="21" y="350"/>
                          </a:lnTo>
                          <a:lnTo>
                            <a:pt x="21" y="351"/>
                          </a:lnTo>
                          <a:lnTo>
                            <a:pt x="21" y="352"/>
                          </a:lnTo>
                          <a:lnTo>
                            <a:pt x="23" y="354"/>
                          </a:lnTo>
                          <a:lnTo>
                            <a:pt x="21" y="354"/>
                          </a:lnTo>
                          <a:lnTo>
                            <a:pt x="21" y="356"/>
                          </a:lnTo>
                          <a:lnTo>
                            <a:pt x="19" y="356"/>
                          </a:lnTo>
                          <a:lnTo>
                            <a:pt x="19" y="358"/>
                          </a:lnTo>
                          <a:lnTo>
                            <a:pt x="15" y="358"/>
                          </a:lnTo>
                          <a:lnTo>
                            <a:pt x="15" y="354"/>
                          </a:lnTo>
                          <a:lnTo>
                            <a:pt x="15" y="354"/>
                          </a:lnTo>
                          <a:lnTo>
                            <a:pt x="15" y="352"/>
                          </a:lnTo>
                          <a:lnTo>
                            <a:pt x="16" y="352"/>
                          </a:lnTo>
                          <a:lnTo>
                            <a:pt x="16" y="346"/>
                          </a:lnTo>
                          <a:lnTo>
                            <a:pt x="15" y="346"/>
                          </a:lnTo>
                          <a:lnTo>
                            <a:pt x="16" y="339"/>
                          </a:lnTo>
                          <a:lnTo>
                            <a:pt x="19" y="339"/>
                          </a:lnTo>
                          <a:lnTo>
                            <a:pt x="19" y="339"/>
                          </a:lnTo>
                          <a:lnTo>
                            <a:pt x="21" y="338"/>
                          </a:lnTo>
                          <a:close/>
                          <a:moveTo>
                            <a:pt x="2225" y="333"/>
                          </a:moveTo>
                          <a:lnTo>
                            <a:pt x="2225" y="333"/>
                          </a:lnTo>
                          <a:lnTo>
                            <a:pt x="2225" y="333"/>
                          </a:lnTo>
                          <a:lnTo>
                            <a:pt x="2225" y="334"/>
                          </a:lnTo>
                          <a:lnTo>
                            <a:pt x="2225" y="334"/>
                          </a:lnTo>
                          <a:lnTo>
                            <a:pt x="2225" y="333"/>
                          </a:lnTo>
                          <a:close/>
                          <a:moveTo>
                            <a:pt x="2214" y="327"/>
                          </a:moveTo>
                          <a:lnTo>
                            <a:pt x="2218" y="327"/>
                          </a:lnTo>
                          <a:lnTo>
                            <a:pt x="2218" y="329"/>
                          </a:lnTo>
                          <a:lnTo>
                            <a:pt x="2215" y="329"/>
                          </a:lnTo>
                          <a:lnTo>
                            <a:pt x="2215" y="330"/>
                          </a:lnTo>
                          <a:lnTo>
                            <a:pt x="2217" y="331"/>
                          </a:lnTo>
                          <a:lnTo>
                            <a:pt x="2218" y="333"/>
                          </a:lnTo>
                          <a:lnTo>
                            <a:pt x="2219" y="333"/>
                          </a:lnTo>
                          <a:lnTo>
                            <a:pt x="2219" y="335"/>
                          </a:lnTo>
                          <a:lnTo>
                            <a:pt x="2221" y="337"/>
                          </a:lnTo>
                          <a:lnTo>
                            <a:pt x="2222" y="337"/>
                          </a:lnTo>
                          <a:lnTo>
                            <a:pt x="2223" y="335"/>
                          </a:lnTo>
                          <a:lnTo>
                            <a:pt x="2223" y="335"/>
                          </a:lnTo>
                          <a:lnTo>
                            <a:pt x="2225" y="334"/>
                          </a:lnTo>
                          <a:lnTo>
                            <a:pt x="2226" y="337"/>
                          </a:lnTo>
                          <a:lnTo>
                            <a:pt x="2227" y="335"/>
                          </a:lnTo>
                          <a:lnTo>
                            <a:pt x="2228" y="335"/>
                          </a:lnTo>
                          <a:lnTo>
                            <a:pt x="2230" y="334"/>
                          </a:lnTo>
                          <a:lnTo>
                            <a:pt x="2230" y="337"/>
                          </a:lnTo>
                          <a:lnTo>
                            <a:pt x="2230" y="338"/>
                          </a:lnTo>
                          <a:lnTo>
                            <a:pt x="2230" y="339"/>
                          </a:lnTo>
                          <a:lnTo>
                            <a:pt x="2228" y="341"/>
                          </a:lnTo>
                          <a:lnTo>
                            <a:pt x="2228" y="342"/>
                          </a:lnTo>
                          <a:lnTo>
                            <a:pt x="2228" y="343"/>
                          </a:lnTo>
                          <a:lnTo>
                            <a:pt x="2228" y="345"/>
                          </a:lnTo>
                          <a:lnTo>
                            <a:pt x="2230" y="346"/>
                          </a:lnTo>
                          <a:lnTo>
                            <a:pt x="2228" y="346"/>
                          </a:lnTo>
                          <a:lnTo>
                            <a:pt x="2227" y="348"/>
                          </a:lnTo>
                          <a:lnTo>
                            <a:pt x="2226" y="348"/>
                          </a:lnTo>
                          <a:lnTo>
                            <a:pt x="2226" y="348"/>
                          </a:lnTo>
                          <a:lnTo>
                            <a:pt x="2225" y="351"/>
                          </a:lnTo>
                          <a:lnTo>
                            <a:pt x="2222" y="354"/>
                          </a:lnTo>
                          <a:lnTo>
                            <a:pt x="2222" y="355"/>
                          </a:lnTo>
                          <a:lnTo>
                            <a:pt x="2222" y="355"/>
                          </a:lnTo>
                          <a:lnTo>
                            <a:pt x="2222" y="356"/>
                          </a:lnTo>
                          <a:lnTo>
                            <a:pt x="2221" y="356"/>
                          </a:lnTo>
                          <a:lnTo>
                            <a:pt x="2221" y="359"/>
                          </a:lnTo>
                          <a:lnTo>
                            <a:pt x="2219" y="359"/>
                          </a:lnTo>
                          <a:lnTo>
                            <a:pt x="2219" y="360"/>
                          </a:lnTo>
                          <a:lnTo>
                            <a:pt x="2215" y="363"/>
                          </a:lnTo>
                          <a:lnTo>
                            <a:pt x="2215" y="365"/>
                          </a:lnTo>
                          <a:lnTo>
                            <a:pt x="2215" y="368"/>
                          </a:lnTo>
                          <a:lnTo>
                            <a:pt x="2219" y="368"/>
                          </a:lnTo>
                          <a:lnTo>
                            <a:pt x="2219" y="369"/>
                          </a:lnTo>
                          <a:lnTo>
                            <a:pt x="2218" y="369"/>
                          </a:lnTo>
                          <a:lnTo>
                            <a:pt x="2217" y="369"/>
                          </a:lnTo>
                          <a:lnTo>
                            <a:pt x="2215" y="369"/>
                          </a:lnTo>
                          <a:lnTo>
                            <a:pt x="2213" y="369"/>
                          </a:lnTo>
                          <a:lnTo>
                            <a:pt x="2210" y="369"/>
                          </a:lnTo>
                          <a:lnTo>
                            <a:pt x="2210" y="371"/>
                          </a:lnTo>
                          <a:lnTo>
                            <a:pt x="2208" y="372"/>
                          </a:lnTo>
                          <a:lnTo>
                            <a:pt x="2206" y="373"/>
                          </a:lnTo>
                          <a:lnTo>
                            <a:pt x="2206" y="373"/>
                          </a:lnTo>
                          <a:lnTo>
                            <a:pt x="2205" y="373"/>
                          </a:lnTo>
                          <a:lnTo>
                            <a:pt x="2204" y="373"/>
                          </a:lnTo>
                          <a:lnTo>
                            <a:pt x="2204" y="373"/>
                          </a:lnTo>
                          <a:lnTo>
                            <a:pt x="2204" y="373"/>
                          </a:lnTo>
                          <a:lnTo>
                            <a:pt x="2202" y="373"/>
                          </a:lnTo>
                          <a:lnTo>
                            <a:pt x="2202" y="375"/>
                          </a:lnTo>
                          <a:lnTo>
                            <a:pt x="2201" y="375"/>
                          </a:lnTo>
                          <a:lnTo>
                            <a:pt x="2201" y="379"/>
                          </a:lnTo>
                          <a:lnTo>
                            <a:pt x="2201" y="379"/>
                          </a:lnTo>
                          <a:lnTo>
                            <a:pt x="2201" y="381"/>
                          </a:lnTo>
                          <a:lnTo>
                            <a:pt x="2200" y="381"/>
                          </a:lnTo>
                          <a:lnTo>
                            <a:pt x="2200" y="382"/>
                          </a:lnTo>
                          <a:lnTo>
                            <a:pt x="2198" y="384"/>
                          </a:lnTo>
                          <a:lnTo>
                            <a:pt x="2198" y="385"/>
                          </a:lnTo>
                          <a:lnTo>
                            <a:pt x="2197" y="385"/>
                          </a:lnTo>
                          <a:lnTo>
                            <a:pt x="2197" y="389"/>
                          </a:lnTo>
                          <a:lnTo>
                            <a:pt x="2196" y="389"/>
                          </a:lnTo>
                          <a:lnTo>
                            <a:pt x="2196" y="390"/>
                          </a:lnTo>
                          <a:lnTo>
                            <a:pt x="2196" y="390"/>
                          </a:lnTo>
                          <a:lnTo>
                            <a:pt x="2196" y="393"/>
                          </a:lnTo>
                          <a:lnTo>
                            <a:pt x="2194" y="393"/>
                          </a:lnTo>
                          <a:lnTo>
                            <a:pt x="2193" y="394"/>
                          </a:lnTo>
                          <a:lnTo>
                            <a:pt x="2192" y="396"/>
                          </a:lnTo>
                          <a:lnTo>
                            <a:pt x="2192" y="397"/>
                          </a:lnTo>
                          <a:lnTo>
                            <a:pt x="2189" y="398"/>
                          </a:lnTo>
                          <a:lnTo>
                            <a:pt x="2188" y="399"/>
                          </a:lnTo>
                          <a:lnTo>
                            <a:pt x="2187" y="401"/>
                          </a:lnTo>
                          <a:lnTo>
                            <a:pt x="2185" y="401"/>
                          </a:lnTo>
                          <a:lnTo>
                            <a:pt x="2184" y="402"/>
                          </a:lnTo>
                          <a:lnTo>
                            <a:pt x="2181" y="402"/>
                          </a:lnTo>
                          <a:lnTo>
                            <a:pt x="2181" y="402"/>
                          </a:lnTo>
                          <a:lnTo>
                            <a:pt x="2180" y="402"/>
                          </a:lnTo>
                          <a:lnTo>
                            <a:pt x="2179" y="402"/>
                          </a:lnTo>
                          <a:lnTo>
                            <a:pt x="2177" y="402"/>
                          </a:lnTo>
                          <a:lnTo>
                            <a:pt x="2177" y="401"/>
                          </a:lnTo>
                          <a:lnTo>
                            <a:pt x="2176" y="401"/>
                          </a:lnTo>
                          <a:lnTo>
                            <a:pt x="2175" y="399"/>
                          </a:lnTo>
                          <a:lnTo>
                            <a:pt x="2171" y="399"/>
                          </a:lnTo>
                          <a:lnTo>
                            <a:pt x="2171" y="399"/>
                          </a:lnTo>
                          <a:lnTo>
                            <a:pt x="2170" y="399"/>
                          </a:lnTo>
                          <a:lnTo>
                            <a:pt x="2170" y="397"/>
                          </a:lnTo>
                          <a:lnTo>
                            <a:pt x="2168" y="397"/>
                          </a:lnTo>
                          <a:lnTo>
                            <a:pt x="2166" y="398"/>
                          </a:lnTo>
                          <a:lnTo>
                            <a:pt x="2164" y="398"/>
                          </a:lnTo>
                          <a:lnTo>
                            <a:pt x="2164" y="397"/>
                          </a:lnTo>
                          <a:lnTo>
                            <a:pt x="2163" y="397"/>
                          </a:lnTo>
                          <a:lnTo>
                            <a:pt x="2162" y="397"/>
                          </a:lnTo>
                          <a:lnTo>
                            <a:pt x="2162" y="396"/>
                          </a:lnTo>
                          <a:lnTo>
                            <a:pt x="2159" y="394"/>
                          </a:lnTo>
                          <a:lnTo>
                            <a:pt x="2159" y="394"/>
                          </a:lnTo>
                          <a:lnTo>
                            <a:pt x="2158" y="392"/>
                          </a:lnTo>
                          <a:lnTo>
                            <a:pt x="2159" y="392"/>
                          </a:lnTo>
                          <a:lnTo>
                            <a:pt x="2159" y="392"/>
                          </a:lnTo>
                          <a:lnTo>
                            <a:pt x="2162" y="392"/>
                          </a:lnTo>
                          <a:lnTo>
                            <a:pt x="2162" y="389"/>
                          </a:lnTo>
                          <a:lnTo>
                            <a:pt x="2162" y="388"/>
                          </a:lnTo>
                          <a:lnTo>
                            <a:pt x="2163" y="386"/>
                          </a:lnTo>
                          <a:lnTo>
                            <a:pt x="2163" y="385"/>
                          </a:lnTo>
                          <a:lnTo>
                            <a:pt x="2162" y="385"/>
                          </a:lnTo>
                          <a:lnTo>
                            <a:pt x="2162" y="384"/>
                          </a:lnTo>
                          <a:lnTo>
                            <a:pt x="2164" y="384"/>
                          </a:lnTo>
                          <a:lnTo>
                            <a:pt x="2164" y="382"/>
                          </a:lnTo>
                          <a:lnTo>
                            <a:pt x="2164" y="382"/>
                          </a:lnTo>
                          <a:lnTo>
                            <a:pt x="2166" y="381"/>
                          </a:lnTo>
                          <a:lnTo>
                            <a:pt x="2167" y="380"/>
                          </a:lnTo>
                          <a:lnTo>
                            <a:pt x="2168" y="380"/>
                          </a:lnTo>
                          <a:lnTo>
                            <a:pt x="2168" y="377"/>
                          </a:lnTo>
                          <a:lnTo>
                            <a:pt x="2172" y="377"/>
                          </a:lnTo>
                          <a:lnTo>
                            <a:pt x="2173" y="376"/>
                          </a:lnTo>
                          <a:lnTo>
                            <a:pt x="2173" y="375"/>
                          </a:lnTo>
                          <a:lnTo>
                            <a:pt x="2175" y="373"/>
                          </a:lnTo>
                          <a:lnTo>
                            <a:pt x="2176" y="373"/>
                          </a:lnTo>
                          <a:lnTo>
                            <a:pt x="2176" y="372"/>
                          </a:lnTo>
                          <a:lnTo>
                            <a:pt x="2177" y="371"/>
                          </a:lnTo>
                          <a:lnTo>
                            <a:pt x="2179" y="371"/>
                          </a:lnTo>
                          <a:lnTo>
                            <a:pt x="2179" y="371"/>
                          </a:lnTo>
                          <a:lnTo>
                            <a:pt x="2180" y="371"/>
                          </a:lnTo>
                          <a:lnTo>
                            <a:pt x="2180" y="369"/>
                          </a:lnTo>
                          <a:lnTo>
                            <a:pt x="2184" y="369"/>
                          </a:lnTo>
                          <a:lnTo>
                            <a:pt x="2187" y="367"/>
                          </a:lnTo>
                          <a:lnTo>
                            <a:pt x="2188" y="367"/>
                          </a:lnTo>
                          <a:lnTo>
                            <a:pt x="2188" y="367"/>
                          </a:lnTo>
                          <a:lnTo>
                            <a:pt x="2189" y="367"/>
                          </a:lnTo>
                          <a:lnTo>
                            <a:pt x="2191" y="364"/>
                          </a:lnTo>
                          <a:lnTo>
                            <a:pt x="2192" y="364"/>
                          </a:lnTo>
                          <a:lnTo>
                            <a:pt x="2192" y="364"/>
                          </a:lnTo>
                          <a:lnTo>
                            <a:pt x="2192" y="363"/>
                          </a:lnTo>
                          <a:lnTo>
                            <a:pt x="2193" y="363"/>
                          </a:lnTo>
                          <a:lnTo>
                            <a:pt x="2193" y="362"/>
                          </a:lnTo>
                          <a:lnTo>
                            <a:pt x="2194" y="362"/>
                          </a:lnTo>
                          <a:lnTo>
                            <a:pt x="2196" y="362"/>
                          </a:lnTo>
                          <a:lnTo>
                            <a:pt x="2196" y="360"/>
                          </a:lnTo>
                          <a:lnTo>
                            <a:pt x="2196" y="359"/>
                          </a:lnTo>
                          <a:lnTo>
                            <a:pt x="2198" y="358"/>
                          </a:lnTo>
                          <a:lnTo>
                            <a:pt x="2200" y="355"/>
                          </a:lnTo>
                          <a:lnTo>
                            <a:pt x="2202" y="351"/>
                          </a:lnTo>
                          <a:lnTo>
                            <a:pt x="2204" y="347"/>
                          </a:lnTo>
                          <a:lnTo>
                            <a:pt x="2205" y="346"/>
                          </a:lnTo>
                          <a:lnTo>
                            <a:pt x="2205" y="346"/>
                          </a:lnTo>
                          <a:lnTo>
                            <a:pt x="2205" y="346"/>
                          </a:lnTo>
                          <a:lnTo>
                            <a:pt x="2205" y="345"/>
                          </a:lnTo>
                          <a:lnTo>
                            <a:pt x="2206" y="343"/>
                          </a:lnTo>
                          <a:lnTo>
                            <a:pt x="2209" y="341"/>
                          </a:lnTo>
                          <a:lnTo>
                            <a:pt x="2209" y="333"/>
                          </a:lnTo>
                          <a:lnTo>
                            <a:pt x="2214" y="327"/>
                          </a:lnTo>
                          <a:close/>
                          <a:moveTo>
                            <a:pt x="1963" y="327"/>
                          </a:moveTo>
                          <a:lnTo>
                            <a:pt x="1964" y="329"/>
                          </a:lnTo>
                          <a:lnTo>
                            <a:pt x="1965" y="329"/>
                          </a:lnTo>
                          <a:lnTo>
                            <a:pt x="1965" y="329"/>
                          </a:lnTo>
                          <a:lnTo>
                            <a:pt x="1967" y="329"/>
                          </a:lnTo>
                          <a:lnTo>
                            <a:pt x="1968" y="329"/>
                          </a:lnTo>
                          <a:lnTo>
                            <a:pt x="1968" y="329"/>
                          </a:lnTo>
                          <a:lnTo>
                            <a:pt x="1969" y="329"/>
                          </a:lnTo>
                          <a:lnTo>
                            <a:pt x="1969" y="330"/>
                          </a:lnTo>
                          <a:lnTo>
                            <a:pt x="1973" y="330"/>
                          </a:lnTo>
                          <a:lnTo>
                            <a:pt x="1975" y="331"/>
                          </a:lnTo>
                          <a:lnTo>
                            <a:pt x="1976" y="331"/>
                          </a:lnTo>
                          <a:lnTo>
                            <a:pt x="1976" y="333"/>
                          </a:lnTo>
                          <a:lnTo>
                            <a:pt x="1977" y="333"/>
                          </a:lnTo>
                          <a:lnTo>
                            <a:pt x="1977" y="333"/>
                          </a:lnTo>
                          <a:lnTo>
                            <a:pt x="1978" y="334"/>
                          </a:lnTo>
                          <a:lnTo>
                            <a:pt x="1981" y="334"/>
                          </a:lnTo>
                          <a:lnTo>
                            <a:pt x="1982" y="334"/>
                          </a:lnTo>
                          <a:lnTo>
                            <a:pt x="1984" y="333"/>
                          </a:lnTo>
                          <a:lnTo>
                            <a:pt x="1986" y="331"/>
                          </a:lnTo>
                          <a:lnTo>
                            <a:pt x="1988" y="330"/>
                          </a:lnTo>
                          <a:lnTo>
                            <a:pt x="1989" y="330"/>
                          </a:lnTo>
                          <a:lnTo>
                            <a:pt x="1990" y="329"/>
                          </a:lnTo>
                          <a:lnTo>
                            <a:pt x="1992" y="329"/>
                          </a:lnTo>
                          <a:lnTo>
                            <a:pt x="1992" y="329"/>
                          </a:lnTo>
                          <a:lnTo>
                            <a:pt x="1993" y="331"/>
                          </a:lnTo>
                          <a:lnTo>
                            <a:pt x="1993" y="334"/>
                          </a:lnTo>
                          <a:lnTo>
                            <a:pt x="1993" y="338"/>
                          </a:lnTo>
                          <a:lnTo>
                            <a:pt x="1993" y="341"/>
                          </a:lnTo>
                          <a:lnTo>
                            <a:pt x="1993" y="345"/>
                          </a:lnTo>
                          <a:lnTo>
                            <a:pt x="1992" y="345"/>
                          </a:lnTo>
                          <a:lnTo>
                            <a:pt x="1992" y="345"/>
                          </a:lnTo>
                          <a:lnTo>
                            <a:pt x="1992" y="345"/>
                          </a:lnTo>
                          <a:lnTo>
                            <a:pt x="1992" y="345"/>
                          </a:lnTo>
                          <a:lnTo>
                            <a:pt x="1992" y="346"/>
                          </a:lnTo>
                          <a:lnTo>
                            <a:pt x="1990" y="346"/>
                          </a:lnTo>
                          <a:lnTo>
                            <a:pt x="1990" y="350"/>
                          </a:lnTo>
                          <a:lnTo>
                            <a:pt x="1990" y="350"/>
                          </a:lnTo>
                          <a:lnTo>
                            <a:pt x="1989" y="354"/>
                          </a:lnTo>
                          <a:lnTo>
                            <a:pt x="1990" y="354"/>
                          </a:lnTo>
                          <a:lnTo>
                            <a:pt x="1990" y="355"/>
                          </a:lnTo>
                          <a:lnTo>
                            <a:pt x="1990" y="356"/>
                          </a:lnTo>
                          <a:lnTo>
                            <a:pt x="1990" y="358"/>
                          </a:lnTo>
                          <a:lnTo>
                            <a:pt x="1989" y="358"/>
                          </a:lnTo>
                          <a:lnTo>
                            <a:pt x="1989" y="358"/>
                          </a:lnTo>
                          <a:lnTo>
                            <a:pt x="1988" y="356"/>
                          </a:lnTo>
                          <a:lnTo>
                            <a:pt x="1988" y="355"/>
                          </a:lnTo>
                          <a:lnTo>
                            <a:pt x="1986" y="354"/>
                          </a:lnTo>
                          <a:lnTo>
                            <a:pt x="1986" y="354"/>
                          </a:lnTo>
                          <a:lnTo>
                            <a:pt x="1986" y="355"/>
                          </a:lnTo>
                          <a:lnTo>
                            <a:pt x="1985" y="356"/>
                          </a:lnTo>
                          <a:lnTo>
                            <a:pt x="1985" y="356"/>
                          </a:lnTo>
                          <a:lnTo>
                            <a:pt x="1984" y="356"/>
                          </a:lnTo>
                          <a:lnTo>
                            <a:pt x="1984" y="360"/>
                          </a:lnTo>
                          <a:lnTo>
                            <a:pt x="1985" y="360"/>
                          </a:lnTo>
                          <a:lnTo>
                            <a:pt x="1985" y="359"/>
                          </a:lnTo>
                          <a:lnTo>
                            <a:pt x="1986" y="359"/>
                          </a:lnTo>
                          <a:lnTo>
                            <a:pt x="1986" y="360"/>
                          </a:lnTo>
                          <a:lnTo>
                            <a:pt x="1985" y="360"/>
                          </a:lnTo>
                          <a:lnTo>
                            <a:pt x="1985" y="362"/>
                          </a:lnTo>
                          <a:lnTo>
                            <a:pt x="1984" y="360"/>
                          </a:lnTo>
                          <a:lnTo>
                            <a:pt x="1984" y="362"/>
                          </a:lnTo>
                          <a:lnTo>
                            <a:pt x="1982" y="362"/>
                          </a:lnTo>
                          <a:lnTo>
                            <a:pt x="1982" y="362"/>
                          </a:lnTo>
                          <a:lnTo>
                            <a:pt x="1982" y="363"/>
                          </a:lnTo>
                          <a:lnTo>
                            <a:pt x="1980" y="363"/>
                          </a:lnTo>
                          <a:lnTo>
                            <a:pt x="1980" y="362"/>
                          </a:lnTo>
                          <a:lnTo>
                            <a:pt x="1976" y="362"/>
                          </a:lnTo>
                          <a:lnTo>
                            <a:pt x="1976" y="362"/>
                          </a:lnTo>
                          <a:lnTo>
                            <a:pt x="1975" y="360"/>
                          </a:lnTo>
                          <a:lnTo>
                            <a:pt x="1976" y="359"/>
                          </a:lnTo>
                          <a:lnTo>
                            <a:pt x="1975" y="358"/>
                          </a:lnTo>
                          <a:lnTo>
                            <a:pt x="1975" y="359"/>
                          </a:lnTo>
                          <a:lnTo>
                            <a:pt x="1973" y="359"/>
                          </a:lnTo>
                          <a:lnTo>
                            <a:pt x="1973" y="358"/>
                          </a:lnTo>
                          <a:lnTo>
                            <a:pt x="1973" y="358"/>
                          </a:lnTo>
                          <a:lnTo>
                            <a:pt x="1972" y="358"/>
                          </a:lnTo>
                          <a:lnTo>
                            <a:pt x="1972" y="356"/>
                          </a:lnTo>
                          <a:lnTo>
                            <a:pt x="1972" y="356"/>
                          </a:lnTo>
                          <a:lnTo>
                            <a:pt x="1972" y="355"/>
                          </a:lnTo>
                          <a:lnTo>
                            <a:pt x="1972" y="355"/>
                          </a:lnTo>
                          <a:lnTo>
                            <a:pt x="1971" y="355"/>
                          </a:lnTo>
                          <a:lnTo>
                            <a:pt x="1969" y="352"/>
                          </a:lnTo>
                          <a:lnTo>
                            <a:pt x="1968" y="351"/>
                          </a:lnTo>
                          <a:lnTo>
                            <a:pt x="1968" y="347"/>
                          </a:lnTo>
                          <a:lnTo>
                            <a:pt x="1971" y="347"/>
                          </a:lnTo>
                          <a:lnTo>
                            <a:pt x="1971" y="346"/>
                          </a:lnTo>
                          <a:lnTo>
                            <a:pt x="1969" y="346"/>
                          </a:lnTo>
                          <a:lnTo>
                            <a:pt x="1968" y="345"/>
                          </a:lnTo>
                          <a:lnTo>
                            <a:pt x="1967" y="343"/>
                          </a:lnTo>
                          <a:lnTo>
                            <a:pt x="1967" y="342"/>
                          </a:lnTo>
                          <a:lnTo>
                            <a:pt x="1964" y="341"/>
                          </a:lnTo>
                          <a:lnTo>
                            <a:pt x="1964" y="338"/>
                          </a:lnTo>
                          <a:lnTo>
                            <a:pt x="1964" y="338"/>
                          </a:lnTo>
                          <a:lnTo>
                            <a:pt x="1964" y="337"/>
                          </a:lnTo>
                          <a:lnTo>
                            <a:pt x="1961" y="335"/>
                          </a:lnTo>
                          <a:lnTo>
                            <a:pt x="1960" y="327"/>
                          </a:lnTo>
                          <a:lnTo>
                            <a:pt x="1961" y="327"/>
                          </a:lnTo>
                          <a:lnTo>
                            <a:pt x="1963" y="327"/>
                          </a:lnTo>
                          <a:close/>
                          <a:moveTo>
                            <a:pt x="1990" y="318"/>
                          </a:moveTo>
                          <a:lnTo>
                            <a:pt x="1992" y="318"/>
                          </a:lnTo>
                          <a:lnTo>
                            <a:pt x="1993" y="320"/>
                          </a:lnTo>
                          <a:lnTo>
                            <a:pt x="1994" y="320"/>
                          </a:lnTo>
                          <a:lnTo>
                            <a:pt x="1994" y="321"/>
                          </a:lnTo>
                          <a:lnTo>
                            <a:pt x="1994" y="322"/>
                          </a:lnTo>
                          <a:lnTo>
                            <a:pt x="1994" y="322"/>
                          </a:lnTo>
                          <a:lnTo>
                            <a:pt x="1993" y="324"/>
                          </a:lnTo>
                          <a:lnTo>
                            <a:pt x="1992" y="324"/>
                          </a:lnTo>
                          <a:lnTo>
                            <a:pt x="1992" y="322"/>
                          </a:lnTo>
                          <a:lnTo>
                            <a:pt x="1990" y="321"/>
                          </a:lnTo>
                          <a:lnTo>
                            <a:pt x="1989" y="321"/>
                          </a:lnTo>
                          <a:lnTo>
                            <a:pt x="1990" y="318"/>
                          </a:lnTo>
                          <a:lnTo>
                            <a:pt x="1990" y="318"/>
                          </a:lnTo>
                          <a:lnTo>
                            <a:pt x="1990" y="318"/>
                          </a:lnTo>
                          <a:close/>
                          <a:moveTo>
                            <a:pt x="1954" y="316"/>
                          </a:moveTo>
                          <a:lnTo>
                            <a:pt x="1955" y="316"/>
                          </a:lnTo>
                          <a:lnTo>
                            <a:pt x="1955" y="318"/>
                          </a:lnTo>
                          <a:lnTo>
                            <a:pt x="1954" y="321"/>
                          </a:lnTo>
                          <a:lnTo>
                            <a:pt x="1952" y="321"/>
                          </a:lnTo>
                          <a:lnTo>
                            <a:pt x="1954" y="318"/>
                          </a:lnTo>
                          <a:lnTo>
                            <a:pt x="1954" y="316"/>
                          </a:lnTo>
                          <a:close/>
                          <a:moveTo>
                            <a:pt x="2244" y="279"/>
                          </a:moveTo>
                          <a:lnTo>
                            <a:pt x="2244" y="282"/>
                          </a:lnTo>
                          <a:lnTo>
                            <a:pt x="2243" y="282"/>
                          </a:lnTo>
                          <a:lnTo>
                            <a:pt x="2243" y="280"/>
                          </a:lnTo>
                          <a:lnTo>
                            <a:pt x="2243" y="280"/>
                          </a:lnTo>
                          <a:lnTo>
                            <a:pt x="2243" y="279"/>
                          </a:lnTo>
                          <a:lnTo>
                            <a:pt x="2243" y="279"/>
                          </a:lnTo>
                          <a:lnTo>
                            <a:pt x="2244" y="279"/>
                          </a:lnTo>
                          <a:close/>
                          <a:moveTo>
                            <a:pt x="1900" y="267"/>
                          </a:moveTo>
                          <a:lnTo>
                            <a:pt x="1900" y="269"/>
                          </a:lnTo>
                          <a:lnTo>
                            <a:pt x="1904" y="269"/>
                          </a:lnTo>
                          <a:lnTo>
                            <a:pt x="1904" y="271"/>
                          </a:lnTo>
                          <a:lnTo>
                            <a:pt x="1901" y="271"/>
                          </a:lnTo>
                          <a:lnTo>
                            <a:pt x="1899" y="271"/>
                          </a:lnTo>
                          <a:lnTo>
                            <a:pt x="1897" y="271"/>
                          </a:lnTo>
                          <a:lnTo>
                            <a:pt x="1895" y="271"/>
                          </a:lnTo>
                          <a:lnTo>
                            <a:pt x="1896" y="269"/>
                          </a:lnTo>
                          <a:lnTo>
                            <a:pt x="1900" y="267"/>
                          </a:lnTo>
                          <a:close/>
                          <a:moveTo>
                            <a:pt x="2218" y="257"/>
                          </a:moveTo>
                          <a:lnTo>
                            <a:pt x="2218" y="258"/>
                          </a:lnTo>
                          <a:lnTo>
                            <a:pt x="2218" y="258"/>
                          </a:lnTo>
                          <a:lnTo>
                            <a:pt x="2219" y="261"/>
                          </a:lnTo>
                          <a:lnTo>
                            <a:pt x="2221" y="261"/>
                          </a:lnTo>
                          <a:lnTo>
                            <a:pt x="2221" y="262"/>
                          </a:lnTo>
                          <a:lnTo>
                            <a:pt x="2221" y="262"/>
                          </a:lnTo>
                          <a:lnTo>
                            <a:pt x="2222" y="263"/>
                          </a:lnTo>
                          <a:lnTo>
                            <a:pt x="2222" y="263"/>
                          </a:lnTo>
                          <a:lnTo>
                            <a:pt x="2223" y="263"/>
                          </a:lnTo>
                          <a:lnTo>
                            <a:pt x="2223" y="262"/>
                          </a:lnTo>
                          <a:lnTo>
                            <a:pt x="2225" y="262"/>
                          </a:lnTo>
                          <a:lnTo>
                            <a:pt x="2225" y="262"/>
                          </a:lnTo>
                          <a:lnTo>
                            <a:pt x="2225" y="263"/>
                          </a:lnTo>
                          <a:lnTo>
                            <a:pt x="2228" y="263"/>
                          </a:lnTo>
                          <a:lnTo>
                            <a:pt x="2228" y="266"/>
                          </a:lnTo>
                          <a:lnTo>
                            <a:pt x="2231" y="267"/>
                          </a:lnTo>
                          <a:lnTo>
                            <a:pt x="2231" y="270"/>
                          </a:lnTo>
                          <a:lnTo>
                            <a:pt x="2234" y="269"/>
                          </a:lnTo>
                          <a:lnTo>
                            <a:pt x="2235" y="274"/>
                          </a:lnTo>
                          <a:lnTo>
                            <a:pt x="2234" y="274"/>
                          </a:lnTo>
                          <a:lnTo>
                            <a:pt x="2234" y="275"/>
                          </a:lnTo>
                          <a:lnTo>
                            <a:pt x="2234" y="276"/>
                          </a:lnTo>
                          <a:lnTo>
                            <a:pt x="2234" y="278"/>
                          </a:lnTo>
                          <a:lnTo>
                            <a:pt x="2235" y="279"/>
                          </a:lnTo>
                          <a:lnTo>
                            <a:pt x="2235" y="280"/>
                          </a:lnTo>
                          <a:lnTo>
                            <a:pt x="2236" y="280"/>
                          </a:lnTo>
                          <a:lnTo>
                            <a:pt x="2236" y="280"/>
                          </a:lnTo>
                          <a:lnTo>
                            <a:pt x="2236" y="282"/>
                          </a:lnTo>
                          <a:lnTo>
                            <a:pt x="2235" y="282"/>
                          </a:lnTo>
                          <a:lnTo>
                            <a:pt x="2236" y="288"/>
                          </a:lnTo>
                          <a:lnTo>
                            <a:pt x="2236" y="288"/>
                          </a:lnTo>
                          <a:lnTo>
                            <a:pt x="2236" y="288"/>
                          </a:lnTo>
                          <a:lnTo>
                            <a:pt x="2239" y="288"/>
                          </a:lnTo>
                          <a:lnTo>
                            <a:pt x="2240" y="291"/>
                          </a:lnTo>
                          <a:lnTo>
                            <a:pt x="2242" y="291"/>
                          </a:lnTo>
                          <a:lnTo>
                            <a:pt x="2242" y="287"/>
                          </a:lnTo>
                          <a:lnTo>
                            <a:pt x="2242" y="287"/>
                          </a:lnTo>
                          <a:lnTo>
                            <a:pt x="2242" y="283"/>
                          </a:lnTo>
                          <a:lnTo>
                            <a:pt x="2243" y="283"/>
                          </a:lnTo>
                          <a:lnTo>
                            <a:pt x="2243" y="286"/>
                          </a:lnTo>
                          <a:lnTo>
                            <a:pt x="2244" y="286"/>
                          </a:lnTo>
                          <a:lnTo>
                            <a:pt x="2243" y="286"/>
                          </a:lnTo>
                          <a:lnTo>
                            <a:pt x="2243" y="288"/>
                          </a:lnTo>
                          <a:lnTo>
                            <a:pt x="2245" y="287"/>
                          </a:lnTo>
                          <a:lnTo>
                            <a:pt x="2247" y="291"/>
                          </a:lnTo>
                          <a:lnTo>
                            <a:pt x="2247" y="291"/>
                          </a:lnTo>
                          <a:lnTo>
                            <a:pt x="2245" y="291"/>
                          </a:lnTo>
                          <a:lnTo>
                            <a:pt x="2245" y="292"/>
                          </a:lnTo>
                          <a:lnTo>
                            <a:pt x="2247" y="292"/>
                          </a:lnTo>
                          <a:lnTo>
                            <a:pt x="2247" y="296"/>
                          </a:lnTo>
                          <a:lnTo>
                            <a:pt x="2249" y="299"/>
                          </a:lnTo>
                          <a:lnTo>
                            <a:pt x="2249" y="299"/>
                          </a:lnTo>
                          <a:lnTo>
                            <a:pt x="2253" y="300"/>
                          </a:lnTo>
                          <a:lnTo>
                            <a:pt x="2253" y="300"/>
                          </a:lnTo>
                          <a:lnTo>
                            <a:pt x="2255" y="300"/>
                          </a:lnTo>
                          <a:lnTo>
                            <a:pt x="2255" y="301"/>
                          </a:lnTo>
                          <a:lnTo>
                            <a:pt x="2256" y="301"/>
                          </a:lnTo>
                          <a:lnTo>
                            <a:pt x="2256" y="301"/>
                          </a:lnTo>
                          <a:lnTo>
                            <a:pt x="2257" y="301"/>
                          </a:lnTo>
                          <a:lnTo>
                            <a:pt x="2257" y="301"/>
                          </a:lnTo>
                          <a:lnTo>
                            <a:pt x="2259" y="300"/>
                          </a:lnTo>
                          <a:lnTo>
                            <a:pt x="2261" y="299"/>
                          </a:lnTo>
                          <a:lnTo>
                            <a:pt x="2263" y="299"/>
                          </a:lnTo>
                          <a:lnTo>
                            <a:pt x="2264" y="297"/>
                          </a:lnTo>
                          <a:lnTo>
                            <a:pt x="2266" y="297"/>
                          </a:lnTo>
                          <a:lnTo>
                            <a:pt x="2266" y="297"/>
                          </a:lnTo>
                          <a:lnTo>
                            <a:pt x="2266" y="297"/>
                          </a:lnTo>
                          <a:lnTo>
                            <a:pt x="2268" y="297"/>
                          </a:lnTo>
                          <a:lnTo>
                            <a:pt x="2268" y="299"/>
                          </a:lnTo>
                          <a:lnTo>
                            <a:pt x="2269" y="300"/>
                          </a:lnTo>
                          <a:lnTo>
                            <a:pt x="2269" y="301"/>
                          </a:lnTo>
                          <a:lnTo>
                            <a:pt x="2269" y="301"/>
                          </a:lnTo>
                          <a:lnTo>
                            <a:pt x="2269" y="303"/>
                          </a:lnTo>
                          <a:lnTo>
                            <a:pt x="2268" y="304"/>
                          </a:lnTo>
                          <a:lnTo>
                            <a:pt x="2268" y="305"/>
                          </a:lnTo>
                          <a:lnTo>
                            <a:pt x="2266" y="305"/>
                          </a:lnTo>
                          <a:lnTo>
                            <a:pt x="2266" y="307"/>
                          </a:lnTo>
                          <a:lnTo>
                            <a:pt x="2265" y="307"/>
                          </a:lnTo>
                          <a:lnTo>
                            <a:pt x="2265" y="308"/>
                          </a:lnTo>
                          <a:lnTo>
                            <a:pt x="2265" y="308"/>
                          </a:lnTo>
                          <a:lnTo>
                            <a:pt x="2265" y="309"/>
                          </a:lnTo>
                          <a:lnTo>
                            <a:pt x="2263" y="310"/>
                          </a:lnTo>
                          <a:lnTo>
                            <a:pt x="2264" y="316"/>
                          </a:lnTo>
                          <a:lnTo>
                            <a:pt x="2263" y="316"/>
                          </a:lnTo>
                          <a:lnTo>
                            <a:pt x="2263" y="314"/>
                          </a:lnTo>
                          <a:lnTo>
                            <a:pt x="2260" y="313"/>
                          </a:lnTo>
                          <a:lnTo>
                            <a:pt x="2259" y="314"/>
                          </a:lnTo>
                          <a:lnTo>
                            <a:pt x="2257" y="316"/>
                          </a:lnTo>
                          <a:lnTo>
                            <a:pt x="2256" y="317"/>
                          </a:lnTo>
                          <a:lnTo>
                            <a:pt x="2255" y="318"/>
                          </a:lnTo>
                          <a:lnTo>
                            <a:pt x="2256" y="320"/>
                          </a:lnTo>
                          <a:lnTo>
                            <a:pt x="2257" y="321"/>
                          </a:lnTo>
                          <a:lnTo>
                            <a:pt x="2256" y="321"/>
                          </a:lnTo>
                          <a:lnTo>
                            <a:pt x="2256" y="321"/>
                          </a:lnTo>
                          <a:lnTo>
                            <a:pt x="2255" y="321"/>
                          </a:lnTo>
                          <a:lnTo>
                            <a:pt x="2255" y="321"/>
                          </a:lnTo>
                          <a:lnTo>
                            <a:pt x="2255" y="326"/>
                          </a:lnTo>
                          <a:lnTo>
                            <a:pt x="2249" y="329"/>
                          </a:lnTo>
                          <a:lnTo>
                            <a:pt x="2249" y="333"/>
                          </a:lnTo>
                          <a:lnTo>
                            <a:pt x="2248" y="333"/>
                          </a:lnTo>
                          <a:lnTo>
                            <a:pt x="2248" y="335"/>
                          </a:lnTo>
                          <a:lnTo>
                            <a:pt x="2247" y="335"/>
                          </a:lnTo>
                          <a:lnTo>
                            <a:pt x="2247" y="337"/>
                          </a:lnTo>
                          <a:lnTo>
                            <a:pt x="2245" y="339"/>
                          </a:lnTo>
                          <a:lnTo>
                            <a:pt x="2244" y="339"/>
                          </a:lnTo>
                          <a:lnTo>
                            <a:pt x="2243" y="341"/>
                          </a:lnTo>
                          <a:lnTo>
                            <a:pt x="2242" y="341"/>
                          </a:lnTo>
                          <a:lnTo>
                            <a:pt x="2240" y="339"/>
                          </a:lnTo>
                          <a:lnTo>
                            <a:pt x="2240" y="339"/>
                          </a:lnTo>
                          <a:lnTo>
                            <a:pt x="2238" y="338"/>
                          </a:lnTo>
                          <a:lnTo>
                            <a:pt x="2236" y="338"/>
                          </a:lnTo>
                          <a:lnTo>
                            <a:pt x="2236" y="338"/>
                          </a:lnTo>
                          <a:lnTo>
                            <a:pt x="2235" y="338"/>
                          </a:lnTo>
                          <a:lnTo>
                            <a:pt x="2234" y="337"/>
                          </a:lnTo>
                          <a:lnTo>
                            <a:pt x="2234" y="335"/>
                          </a:lnTo>
                          <a:lnTo>
                            <a:pt x="2235" y="335"/>
                          </a:lnTo>
                          <a:lnTo>
                            <a:pt x="2235" y="334"/>
                          </a:lnTo>
                          <a:lnTo>
                            <a:pt x="2236" y="334"/>
                          </a:lnTo>
                          <a:lnTo>
                            <a:pt x="2236" y="330"/>
                          </a:lnTo>
                          <a:lnTo>
                            <a:pt x="2238" y="330"/>
                          </a:lnTo>
                          <a:lnTo>
                            <a:pt x="2238" y="327"/>
                          </a:lnTo>
                          <a:lnTo>
                            <a:pt x="2238" y="326"/>
                          </a:lnTo>
                          <a:lnTo>
                            <a:pt x="2236" y="324"/>
                          </a:lnTo>
                          <a:lnTo>
                            <a:pt x="2235" y="321"/>
                          </a:lnTo>
                          <a:lnTo>
                            <a:pt x="2234" y="321"/>
                          </a:lnTo>
                          <a:lnTo>
                            <a:pt x="2232" y="320"/>
                          </a:lnTo>
                          <a:lnTo>
                            <a:pt x="2232" y="320"/>
                          </a:lnTo>
                          <a:lnTo>
                            <a:pt x="2230" y="318"/>
                          </a:lnTo>
                          <a:lnTo>
                            <a:pt x="2228" y="317"/>
                          </a:lnTo>
                          <a:lnTo>
                            <a:pt x="2226" y="317"/>
                          </a:lnTo>
                          <a:lnTo>
                            <a:pt x="2225" y="316"/>
                          </a:lnTo>
                          <a:lnTo>
                            <a:pt x="2225" y="313"/>
                          </a:lnTo>
                          <a:lnTo>
                            <a:pt x="2225" y="313"/>
                          </a:lnTo>
                          <a:lnTo>
                            <a:pt x="2225" y="313"/>
                          </a:lnTo>
                          <a:lnTo>
                            <a:pt x="2225" y="312"/>
                          </a:lnTo>
                          <a:lnTo>
                            <a:pt x="2227" y="312"/>
                          </a:lnTo>
                          <a:lnTo>
                            <a:pt x="2230" y="312"/>
                          </a:lnTo>
                          <a:lnTo>
                            <a:pt x="2231" y="309"/>
                          </a:lnTo>
                          <a:lnTo>
                            <a:pt x="2231" y="309"/>
                          </a:lnTo>
                          <a:lnTo>
                            <a:pt x="2231" y="308"/>
                          </a:lnTo>
                          <a:lnTo>
                            <a:pt x="2232" y="308"/>
                          </a:lnTo>
                          <a:lnTo>
                            <a:pt x="2232" y="305"/>
                          </a:lnTo>
                          <a:lnTo>
                            <a:pt x="2234" y="305"/>
                          </a:lnTo>
                          <a:lnTo>
                            <a:pt x="2234" y="304"/>
                          </a:lnTo>
                          <a:lnTo>
                            <a:pt x="2234" y="304"/>
                          </a:lnTo>
                          <a:lnTo>
                            <a:pt x="2234" y="300"/>
                          </a:lnTo>
                          <a:lnTo>
                            <a:pt x="2235" y="300"/>
                          </a:lnTo>
                          <a:lnTo>
                            <a:pt x="2235" y="297"/>
                          </a:lnTo>
                          <a:lnTo>
                            <a:pt x="2234" y="295"/>
                          </a:lnTo>
                          <a:lnTo>
                            <a:pt x="2234" y="292"/>
                          </a:lnTo>
                          <a:lnTo>
                            <a:pt x="2234" y="291"/>
                          </a:lnTo>
                          <a:lnTo>
                            <a:pt x="2235" y="290"/>
                          </a:lnTo>
                          <a:lnTo>
                            <a:pt x="2231" y="288"/>
                          </a:lnTo>
                          <a:lnTo>
                            <a:pt x="2231" y="286"/>
                          </a:lnTo>
                          <a:lnTo>
                            <a:pt x="2231" y="283"/>
                          </a:lnTo>
                          <a:lnTo>
                            <a:pt x="2232" y="283"/>
                          </a:lnTo>
                          <a:lnTo>
                            <a:pt x="2231" y="280"/>
                          </a:lnTo>
                          <a:lnTo>
                            <a:pt x="2230" y="279"/>
                          </a:lnTo>
                          <a:lnTo>
                            <a:pt x="2228" y="278"/>
                          </a:lnTo>
                          <a:lnTo>
                            <a:pt x="2227" y="276"/>
                          </a:lnTo>
                          <a:lnTo>
                            <a:pt x="2226" y="275"/>
                          </a:lnTo>
                          <a:lnTo>
                            <a:pt x="2225" y="275"/>
                          </a:lnTo>
                          <a:lnTo>
                            <a:pt x="2225" y="274"/>
                          </a:lnTo>
                          <a:lnTo>
                            <a:pt x="2225" y="274"/>
                          </a:lnTo>
                          <a:lnTo>
                            <a:pt x="2225" y="273"/>
                          </a:lnTo>
                          <a:lnTo>
                            <a:pt x="2223" y="271"/>
                          </a:lnTo>
                          <a:lnTo>
                            <a:pt x="2222" y="269"/>
                          </a:lnTo>
                          <a:lnTo>
                            <a:pt x="2222" y="269"/>
                          </a:lnTo>
                          <a:lnTo>
                            <a:pt x="2221" y="266"/>
                          </a:lnTo>
                          <a:lnTo>
                            <a:pt x="2221" y="266"/>
                          </a:lnTo>
                          <a:lnTo>
                            <a:pt x="2221" y="265"/>
                          </a:lnTo>
                          <a:lnTo>
                            <a:pt x="2219" y="263"/>
                          </a:lnTo>
                          <a:lnTo>
                            <a:pt x="2219" y="262"/>
                          </a:lnTo>
                          <a:lnTo>
                            <a:pt x="2218" y="262"/>
                          </a:lnTo>
                          <a:lnTo>
                            <a:pt x="2217" y="261"/>
                          </a:lnTo>
                          <a:lnTo>
                            <a:pt x="2215" y="258"/>
                          </a:lnTo>
                          <a:lnTo>
                            <a:pt x="2215" y="257"/>
                          </a:lnTo>
                          <a:lnTo>
                            <a:pt x="2217" y="257"/>
                          </a:lnTo>
                          <a:lnTo>
                            <a:pt x="2218" y="257"/>
                          </a:lnTo>
                          <a:close/>
                          <a:moveTo>
                            <a:pt x="207" y="228"/>
                          </a:moveTo>
                          <a:lnTo>
                            <a:pt x="207" y="229"/>
                          </a:lnTo>
                          <a:lnTo>
                            <a:pt x="206" y="229"/>
                          </a:lnTo>
                          <a:lnTo>
                            <a:pt x="206" y="231"/>
                          </a:lnTo>
                          <a:lnTo>
                            <a:pt x="206" y="231"/>
                          </a:lnTo>
                          <a:lnTo>
                            <a:pt x="205" y="231"/>
                          </a:lnTo>
                          <a:lnTo>
                            <a:pt x="205" y="229"/>
                          </a:lnTo>
                          <a:lnTo>
                            <a:pt x="207" y="228"/>
                          </a:lnTo>
                          <a:close/>
                          <a:moveTo>
                            <a:pt x="212" y="228"/>
                          </a:moveTo>
                          <a:lnTo>
                            <a:pt x="214" y="228"/>
                          </a:lnTo>
                          <a:lnTo>
                            <a:pt x="215" y="228"/>
                          </a:lnTo>
                          <a:lnTo>
                            <a:pt x="215" y="228"/>
                          </a:lnTo>
                          <a:lnTo>
                            <a:pt x="215" y="228"/>
                          </a:lnTo>
                          <a:lnTo>
                            <a:pt x="214" y="228"/>
                          </a:lnTo>
                          <a:lnTo>
                            <a:pt x="212" y="229"/>
                          </a:lnTo>
                          <a:lnTo>
                            <a:pt x="210" y="229"/>
                          </a:lnTo>
                          <a:lnTo>
                            <a:pt x="210" y="228"/>
                          </a:lnTo>
                          <a:lnTo>
                            <a:pt x="211" y="228"/>
                          </a:lnTo>
                          <a:lnTo>
                            <a:pt x="212" y="228"/>
                          </a:lnTo>
                          <a:close/>
                          <a:moveTo>
                            <a:pt x="218" y="223"/>
                          </a:moveTo>
                          <a:lnTo>
                            <a:pt x="216" y="225"/>
                          </a:lnTo>
                          <a:lnTo>
                            <a:pt x="216" y="225"/>
                          </a:lnTo>
                          <a:lnTo>
                            <a:pt x="214" y="225"/>
                          </a:lnTo>
                          <a:lnTo>
                            <a:pt x="215" y="224"/>
                          </a:lnTo>
                          <a:lnTo>
                            <a:pt x="215" y="224"/>
                          </a:lnTo>
                          <a:lnTo>
                            <a:pt x="218" y="223"/>
                          </a:lnTo>
                          <a:close/>
                          <a:moveTo>
                            <a:pt x="1882" y="218"/>
                          </a:moveTo>
                          <a:lnTo>
                            <a:pt x="1879" y="218"/>
                          </a:lnTo>
                          <a:lnTo>
                            <a:pt x="1879" y="219"/>
                          </a:lnTo>
                          <a:lnTo>
                            <a:pt x="1882" y="219"/>
                          </a:lnTo>
                          <a:lnTo>
                            <a:pt x="1882" y="218"/>
                          </a:lnTo>
                          <a:close/>
                          <a:moveTo>
                            <a:pt x="1883" y="216"/>
                          </a:moveTo>
                          <a:lnTo>
                            <a:pt x="1883" y="216"/>
                          </a:lnTo>
                          <a:lnTo>
                            <a:pt x="1884" y="219"/>
                          </a:lnTo>
                          <a:lnTo>
                            <a:pt x="1885" y="221"/>
                          </a:lnTo>
                          <a:lnTo>
                            <a:pt x="1885" y="224"/>
                          </a:lnTo>
                          <a:lnTo>
                            <a:pt x="1887" y="225"/>
                          </a:lnTo>
                          <a:lnTo>
                            <a:pt x="1888" y="225"/>
                          </a:lnTo>
                          <a:lnTo>
                            <a:pt x="1888" y="224"/>
                          </a:lnTo>
                          <a:lnTo>
                            <a:pt x="1889" y="224"/>
                          </a:lnTo>
                          <a:lnTo>
                            <a:pt x="1889" y="221"/>
                          </a:lnTo>
                          <a:lnTo>
                            <a:pt x="1888" y="220"/>
                          </a:lnTo>
                          <a:lnTo>
                            <a:pt x="1887" y="219"/>
                          </a:lnTo>
                          <a:lnTo>
                            <a:pt x="1887" y="218"/>
                          </a:lnTo>
                          <a:lnTo>
                            <a:pt x="1885" y="216"/>
                          </a:lnTo>
                          <a:lnTo>
                            <a:pt x="1883" y="216"/>
                          </a:lnTo>
                          <a:close/>
                          <a:moveTo>
                            <a:pt x="1897" y="211"/>
                          </a:moveTo>
                          <a:lnTo>
                            <a:pt x="1903" y="219"/>
                          </a:lnTo>
                          <a:lnTo>
                            <a:pt x="1903" y="219"/>
                          </a:lnTo>
                          <a:lnTo>
                            <a:pt x="1903" y="214"/>
                          </a:lnTo>
                          <a:lnTo>
                            <a:pt x="1903" y="214"/>
                          </a:lnTo>
                          <a:lnTo>
                            <a:pt x="1903" y="214"/>
                          </a:lnTo>
                          <a:lnTo>
                            <a:pt x="1903" y="214"/>
                          </a:lnTo>
                          <a:lnTo>
                            <a:pt x="1901" y="212"/>
                          </a:lnTo>
                          <a:lnTo>
                            <a:pt x="1900" y="211"/>
                          </a:lnTo>
                          <a:lnTo>
                            <a:pt x="1897" y="211"/>
                          </a:lnTo>
                          <a:close/>
                          <a:moveTo>
                            <a:pt x="1685" y="148"/>
                          </a:moveTo>
                          <a:lnTo>
                            <a:pt x="1685" y="149"/>
                          </a:lnTo>
                          <a:lnTo>
                            <a:pt x="1685" y="149"/>
                          </a:lnTo>
                          <a:lnTo>
                            <a:pt x="1687" y="149"/>
                          </a:lnTo>
                          <a:lnTo>
                            <a:pt x="1685" y="149"/>
                          </a:lnTo>
                          <a:lnTo>
                            <a:pt x="1685" y="148"/>
                          </a:lnTo>
                          <a:close/>
                          <a:moveTo>
                            <a:pt x="2173" y="114"/>
                          </a:moveTo>
                          <a:lnTo>
                            <a:pt x="2175" y="114"/>
                          </a:lnTo>
                          <a:lnTo>
                            <a:pt x="2175" y="117"/>
                          </a:lnTo>
                          <a:lnTo>
                            <a:pt x="2173" y="117"/>
                          </a:lnTo>
                          <a:lnTo>
                            <a:pt x="2173" y="115"/>
                          </a:lnTo>
                          <a:lnTo>
                            <a:pt x="2173" y="114"/>
                          </a:lnTo>
                          <a:close/>
                          <a:moveTo>
                            <a:pt x="2166" y="105"/>
                          </a:moveTo>
                          <a:lnTo>
                            <a:pt x="2166" y="105"/>
                          </a:lnTo>
                          <a:lnTo>
                            <a:pt x="2166" y="106"/>
                          </a:lnTo>
                          <a:lnTo>
                            <a:pt x="2167" y="106"/>
                          </a:lnTo>
                          <a:lnTo>
                            <a:pt x="2167" y="109"/>
                          </a:lnTo>
                          <a:lnTo>
                            <a:pt x="2167" y="109"/>
                          </a:lnTo>
                          <a:lnTo>
                            <a:pt x="2167" y="110"/>
                          </a:lnTo>
                          <a:lnTo>
                            <a:pt x="2164" y="109"/>
                          </a:lnTo>
                          <a:lnTo>
                            <a:pt x="2166" y="105"/>
                          </a:lnTo>
                          <a:close/>
                          <a:moveTo>
                            <a:pt x="1171" y="104"/>
                          </a:moveTo>
                          <a:lnTo>
                            <a:pt x="1171" y="105"/>
                          </a:lnTo>
                          <a:lnTo>
                            <a:pt x="1172" y="106"/>
                          </a:lnTo>
                          <a:lnTo>
                            <a:pt x="1172" y="108"/>
                          </a:lnTo>
                          <a:lnTo>
                            <a:pt x="1173" y="109"/>
                          </a:lnTo>
                          <a:lnTo>
                            <a:pt x="1168" y="109"/>
                          </a:lnTo>
                          <a:lnTo>
                            <a:pt x="1168" y="108"/>
                          </a:lnTo>
                          <a:lnTo>
                            <a:pt x="1167" y="106"/>
                          </a:lnTo>
                          <a:lnTo>
                            <a:pt x="1167" y="106"/>
                          </a:lnTo>
                          <a:lnTo>
                            <a:pt x="1167" y="105"/>
                          </a:lnTo>
                          <a:lnTo>
                            <a:pt x="1168" y="104"/>
                          </a:lnTo>
                          <a:lnTo>
                            <a:pt x="1169" y="104"/>
                          </a:lnTo>
                          <a:lnTo>
                            <a:pt x="1171" y="104"/>
                          </a:lnTo>
                          <a:close/>
                          <a:moveTo>
                            <a:pt x="2141" y="98"/>
                          </a:moveTo>
                          <a:lnTo>
                            <a:pt x="2146" y="100"/>
                          </a:lnTo>
                          <a:lnTo>
                            <a:pt x="2146" y="101"/>
                          </a:lnTo>
                          <a:lnTo>
                            <a:pt x="2146" y="104"/>
                          </a:lnTo>
                          <a:lnTo>
                            <a:pt x="2147" y="105"/>
                          </a:lnTo>
                          <a:lnTo>
                            <a:pt x="2150" y="106"/>
                          </a:lnTo>
                          <a:lnTo>
                            <a:pt x="2150" y="106"/>
                          </a:lnTo>
                          <a:lnTo>
                            <a:pt x="2150" y="108"/>
                          </a:lnTo>
                          <a:lnTo>
                            <a:pt x="2151" y="109"/>
                          </a:lnTo>
                          <a:lnTo>
                            <a:pt x="2153" y="109"/>
                          </a:lnTo>
                          <a:lnTo>
                            <a:pt x="2154" y="110"/>
                          </a:lnTo>
                          <a:lnTo>
                            <a:pt x="2154" y="110"/>
                          </a:lnTo>
                          <a:lnTo>
                            <a:pt x="2155" y="114"/>
                          </a:lnTo>
                          <a:lnTo>
                            <a:pt x="2156" y="114"/>
                          </a:lnTo>
                          <a:lnTo>
                            <a:pt x="2158" y="114"/>
                          </a:lnTo>
                          <a:lnTo>
                            <a:pt x="2158" y="114"/>
                          </a:lnTo>
                          <a:lnTo>
                            <a:pt x="2159" y="114"/>
                          </a:lnTo>
                          <a:lnTo>
                            <a:pt x="2160" y="114"/>
                          </a:lnTo>
                          <a:lnTo>
                            <a:pt x="2160" y="115"/>
                          </a:lnTo>
                          <a:lnTo>
                            <a:pt x="2162" y="117"/>
                          </a:lnTo>
                          <a:lnTo>
                            <a:pt x="2162" y="117"/>
                          </a:lnTo>
                          <a:lnTo>
                            <a:pt x="2163" y="117"/>
                          </a:lnTo>
                          <a:lnTo>
                            <a:pt x="2163" y="118"/>
                          </a:lnTo>
                          <a:lnTo>
                            <a:pt x="2164" y="118"/>
                          </a:lnTo>
                          <a:lnTo>
                            <a:pt x="2166" y="119"/>
                          </a:lnTo>
                          <a:lnTo>
                            <a:pt x="2167" y="121"/>
                          </a:lnTo>
                          <a:lnTo>
                            <a:pt x="2167" y="122"/>
                          </a:lnTo>
                          <a:lnTo>
                            <a:pt x="2167" y="122"/>
                          </a:lnTo>
                          <a:lnTo>
                            <a:pt x="2166" y="123"/>
                          </a:lnTo>
                          <a:lnTo>
                            <a:pt x="2166" y="123"/>
                          </a:lnTo>
                          <a:lnTo>
                            <a:pt x="2164" y="123"/>
                          </a:lnTo>
                          <a:lnTo>
                            <a:pt x="2164" y="123"/>
                          </a:lnTo>
                          <a:lnTo>
                            <a:pt x="2162" y="123"/>
                          </a:lnTo>
                          <a:lnTo>
                            <a:pt x="2160" y="121"/>
                          </a:lnTo>
                          <a:lnTo>
                            <a:pt x="2158" y="121"/>
                          </a:lnTo>
                          <a:lnTo>
                            <a:pt x="2158" y="119"/>
                          </a:lnTo>
                          <a:lnTo>
                            <a:pt x="2155" y="119"/>
                          </a:lnTo>
                          <a:lnTo>
                            <a:pt x="2151" y="115"/>
                          </a:lnTo>
                          <a:lnTo>
                            <a:pt x="2151" y="114"/>
                          </a:lnTo>
                          <a:lnTo>
                            <a:pt x="2149" y="113"/>
                          </a:lnTo>
                          <a:lnTo>
                            <a:pt x="2149" y="111"/>
                          </a:lnTo>
                          <a:lnTo>
                            <a:pt x="2146" y="110"/>
                          </a:lnTo>
                          <a:lnTo>
                            <a:pt x="2146" y="109"/>
                          </a:lnTo>
                          <a:lnTo>
                            <a:pt x="2146" y="109"/>
                          </a:lnTo>
                          <a:lnTo>
                            <a:pt x="2146" y="108"/>
                          </a:lnTo>
                          <a:lnTo>
                            <a:pt x="2143" y="108"/>
                          </a:lnTo>
                          <a:lnTo>
                            <a:pt x="2143" y="106"/>
                          </a:lnTo>
                          <a:lnTo>
                            <a:pt x="2142" y="106"/>
                          </a:lnTo>
                          <a:lnTo>
                            <a:pt x="2142" y="104"/>
                          </a:lnTo>
                          <a:lnTo>
                            <a:pt x="2141" y="102"/>
                          </a:lnTo>
                          <a:lnTo>
                            <a:pt x="2141" y="101"/>
                          </a:lnTo>
                          <a:lnTo>
                            <a:pt x="2141" y="98"/>
                          </a:lnTo>
                          <a:lnTo>
                            <a:pt x="2141" y="98"/>
                          </a:lnTo>
                          <a:close/>
                          <a:moveTo>
                            <a:pt x="1190" y="92"/>
                          </a:moveTo>
                          <a:lnTo>
                            <a:pt x="1190" y="94"/>
                          </a:lnTo>
                          <a:lnTo>
                            <a:pt x="1190" y="97"/>
                          </a:lnTo>
                          <a:lnTo>
                            <a:pt x="1190" y="100"/>
                          </a:lnTo>
                          <a:lnTo>
                            <a:pt x="1189" y="100"/>
                          </a:lnTo>
                          <a:lnTo>
                            <a:pt x="1188" y="100"/>
                          </a:lnTo>
                          <a:lnTo>
                            <a:pt x="1188" y="100"/>
                          </a:lnTo>
                          <a:lnTo>
                            <a:pt x="1185" y="100"/>
                          </a:lnTo>
                          <a:lnTo>
                            <a:pt x="1185" y="94"/>
                          </a:lnTo>
                          <a:lnTo>
                            <a:pt x="1188" y="94"/>
                          </a:lnTo>
                          <a:lnTo>
                            <a:pt x="1188" y="93"/>
                          </a:lnTo>
                          <a:lnTo>
                            <a:pt x="1189" y="92"/>
                          </a:lnTo>
                          <a:lnTo>
                            <a:pt x="1190" y="92"/>
                          </a:lnTo>
                          <a:close/>
                          <a:moveTo>
                            <a:pt x="72" y="74"/>
                          </a:moveTo>
                          <a:lnTo>
                            <a:pt x="75" y="74"/>
                          </a:lnTo>
                          <a:lnTo>
                            <a:pt x="75" y="75"/>
                          </a:lnTo>
                          <a:lnTo>
                            <a:pt x="75" y="79"/>
                          </a:lnTo>
                          <a:lnTo>
                            <a:pt x="76" y="79"/>
                          </a:lnTo>
                          <a:lnTo>
                            <a:pt x="76" y="80"/>
                          </a:lnTo>
                          <a:lnTo>
                            <a:pt x="75" y="79"/>
                          </a:lnTo>
                          <a:lnTo>
                            <a:pt x="75" y="79"/>
                          </a:lnTo>
                          <a:lnTo>
                            <a:pt x="75" y="79"/>
                          </a:lnTo>
                          <a:lnTo>
                            <a:pt x="74" y="77"/>
                          </a:lnTo>
                          <a:lnTo>
                            <a:pt x="72" y="74"/>
                          </a:lnTo>
                          <a:close/>
                          <a:moveTo>
                            <a:pt x="2269" y="74"/>
                          </a:moveTo>
                          <a:lnTo>
                            <a:pt x="2270" y="75"/>
                          </a:lnTo>
                          <a:lnTo>
                            <a:pt x="2270" y="75"/>
                          </a:lnTo>
                          <a:lnTo>
                            <a:pt x="2272" y="76"/>
                          </a:lnTo>
                          <a:lnTo>
                            <a:pt x="2272" y="79"/>
                          </a:lnTo>
                          <a:lnTo>
                            <a:pt x="2270" y="79"/>
                          </a:lnTo>
                          <a:lnTo>
                            <a:pt x="2270" y="79"/>
                          </a:lnTo>
                          <a:lnTo>
                            <a:pt x="2270" y="80"/>
                          </a:lnTo>
                          <a:lnTo>
                            <a:pt x="2265" y="80"/>
                          </a:lnTo>
                          <a:lnTo>
                            <a:pt x="2265" y="80"/>
                          </a:lnTo>
                          <a:lnTo>
                            <a:pt x="2261" y="80"/>
                          </a:lnTo>
                          <a:lnTo>
                            <a:pt x="2261" y="79"/>
                          </a:lnTo>
                          <a:lnTo>
                            <a:pt x="2260" y="79"/>
                          </a:lnTo>
                          <a:lnTo>
                            <a:pt x="2260" y="77"/>
                          </a:lnTo>
                          <a:lnTo>
                            <a:pt x="2260" y="76"/>
                          </a:lnTo>
                          <a:lnTo>
                            <a:pt x="2261" y="75"/>
                          </a:lnTo>
                          <a:lnTo>
                            <a:pt x="2269" y="74"/>
                          </a:lnTo>
                          <a:close/>
                          <a:moveTo>
                            <a:pt x="2176" y="64"/>
                          </a:moveTo>
                          <a:lnTo>
                            <a:pt x="2177" y="64"/>
                          </a:lnTo>
                          <a:lnTo>
                            <a:pt x="2179" y="68"/>
                          </a:lnTo>
                          <a:lnTo>
                            <a:pt x="2179" y="68"/>
                          </a:lnTo>
                          <a:lnTo>
                            <a:pt x="2180" y="68"/>
                          </a:lnTo>
                          <a:lnTo>
                            <a:pt x="2180" y="68"/>
                          </a:lnTo>
                          <a:lnTo>
                            <a:pt x="2180" y="68"/>
                          </a:lnTo>
                          <a:lnTo>
                            <a:pt x="2181" y="72"/>
                          </a:lnTo>
                          <a:lnTo>
                            <a:pt x="2179" y="72"/>
                          </a:lnTo>
                          <a:lnTo>
                            <a:pt x="2179" y="71"/>
                          </a:lnTo>
                          <a:lnTo>
                            <a:pt x="2179" y="71"/>
                          </a:lnTo>
                          <a:lnTo>
                            <a:pt x="2179" y="71"/>
                          </a:lnTo>
                          <a:lnTo>
                            <a:pt x="2177" y="71"/>
                          </a:lnTo>
                          <a:lnTo>
                            <a:pt x="2177" y="71"/>
                          </a:lnTo>
                          <a:lnTo>
                            <a:pt x="2177" y="68"/>
                          </a:lnTo>
                          <a:lnTo>
                            <a:pt x="2176" y="67"/>
                          </a:lnTo>
                          <a:lnTo>
                            <a:pt x="2176" y="64"/>
                          </a:lnTo>
                          <a:close/>
                          <a:moveTo>
                            <a:pt x="1122" y="62"/>
                          </a:moveTo>
                          <a:lnTo>
                            <a:pt x="1124" y="62"/>
                          </a:lnTo>
                          <a:lnTo>
                            <a:pt x="1124" y="63"/>
                          </a:lnTo>
                          <a:lnTo>
                            <a:pt x="1122" y="64"/>
                          </a:lnTo>
                          <a:lnTo>
                            <a:pt x="1122" y="64"/>
                          </a:lnTo>
                          <a:lnTo>
                            <a:pt x="1122" y="62"/>
                          </a:lnTo>
                          <a:close/>
                          <a:moveTo>
                            <a:pt x="2282" y="58"/>
                          </a:moveTo>
                          <a:lnTo>
                            <a:pt x="2282" y="59"/>
                          </a:lnTo>
                          <a:lnTo>
                            <a:pt x="2281" y="60"/>
                          </a:lnTo>
                          <a:lnTo>
                            <a:pt x="2280" y="60"/>
                          </a:lnTo>
                          <a:lnTo>
                            <a:pt x="2280" y="64"/>
                          </a:lnTo>
                          <a:lnTo>
                            <a:pt x="2276" y="64"/>
                          </a:lnTo>
                          <a:lnTo>
                            <a:pt x="2273" y="66"/>
                          </a:lnTo>
                          <a:lnTo>
                            <a:pt x="2270" y="67"/>
                          </a:lnTo>
                          <a:lnTo>
                            <a:pt x="2270" y="66"/>
                          </a:lnTo>
                          <a:lnTo>
                            <a:pt x="2270" y="64"/>
                          </a:lnTo>
                          <a:lnTo>
                            <a:pt x="2269" y="64"/>
                          </a:lnTo>
                          <a:lnTo>
                            <a:pt x="2272" y="62"/>
                          </a:lnTo>
                          <a:lnTo>
                            <a:pt x="2276" y="60"/>
                          </a:lnTo>
                          <a:lnTo>
                            <a:pt x="2278" y="59"/>
                          </a:lnTo>
                          <a:lnTo>
                            <a:pt x="2282" y="58"/>
                          </a:lnTo>
                          <a:close/>
                          <a:moveTo>
                            <a:pt x="1918" y="58"/>
                          </a:moveTo>
                          <a:lnTo>
                            <a:pt x="1921" y="58"/>
                          </a:lnTo>
                          <a:lnTo>
                            <a:pt x="1921" y="59"/>
                          </a:lnTo>
                          <a:lnTo>
                            <a:pt x="1920" y="60"/>
                          </a:lnTo>
                          <a:lnTo>
                            <a:pt x="1918" y="62"/>
                          </a:lnTo>
                          <a:lnTo>
                            <a:pt x="1918" y="62"/>
                          </a:lnTo>
                          <a:lnTo>
                            <a:pt x="1918" y="62"/>
                          </a:lnTo>
                          <a:lnTo>
                            <a:pt x="1917" y="62"/>
                          </a:lnTo>
                          <a:lnTo>
                            <a:pt x="1917" y="59"/>
                          </a:lnTo>
                          <a:lnTo>
                            <a:pt x="1917" y="59"/>
                          </a:lnTo>
                          <a:lnTo>
                            <a:pt x="1917" y="59"/>
                          </a:lnTo>
                          <a:lnTo>
                            <a:pt x="1918" y="58"/>
                          </a:lnTo>
                          <a:close/>
                          <a:moveTo>
                            <a:pt x="2172" y="51"/>
                          </a:moveTo>
                          <a:lnTo>
                            <a:pt x="2173" y="51"/>
                          </a:lnTo>
                          <a:lnTo>
                            <a:pt x="2175" y="55"/>
                          </a:lnTo>
                          <a:lnTo>
                            <a:pt x="2176" y="55"/>
                          </a:lnTo>
                          <a:lnTo>
                            <a:pt x="2176" y="54"/>
                          </a:lnTo>
                          <a:lnTo>
                            <a:pt x="2176" y="54"/>
                          </a:lnTo>
                          <a:lnTo>
                            <a:pt x="2177" y="54"/>
                          </a:lnTo>
                          <a:lnTo>
                            <a:pt x="2177" y="58"/>
                          </a:lnTo>
                          <a:lnTo>
                            <a:pt x="2179" y="58"/>
                          </a:lnTo>
                          <a:lnTo>
                            <a:pt x="2179" y="59"/>
                          </a:lnTo>
                          <a:lnTo>
                            <a:pt x="2177" y="59"/>
                          </a:lnTo>
                          <a:lnTo>
                            <a:pt x="2177" y="60"/>
                          </a:lnTo>
                          <a:lnTo>
                            <a:pt x="2179" y="62"/>
                          </a:lnTo>
                          <a:lnTo>
                            <a:pt x="2177" y="62"/>
                          </a:lnTo>
                          <a:lnTo>
                            <a:pt x="2177" y="62"/>
                          </a:lnTo>
                          <a:lnTo>
                            <a:pt x="2177" y="62"/>
                          </a:lnTo>
                          <a:lnTo>
                            <a:pt x="2176" y="62"/>
                          </a:lnTo>
                          <a:lnTo>
                            <a:pt x="2176" y="62"/>
                          </a:lnTo>
                          <a:lnTo>
                            <a:pt x="2173" y="62"/>
                          </a:lnTo>
                          <a:lnTo>
                            <a:pt x="2172" y="58"/>
                          </a:lnTo>
                          <a:lnTo>
                            <a:pt x="2171" y="58"/>
                          </a:lnTo>
                          <a:lnTo>
                            <a:pt x="2172" y="51"/>
                          </a:lnTo>
                          <a:close/>
                          <a:moveTo>
                            <a:pt x="53" y="39"/>
                          </a:moveTo>
                          <a:lnTo>
                            <a:pt x="53" y="41"/>
                          </a:lnTo>
                          <a:lnTo>
                            <a:pt x="54" y="41"/>
                          </a:lnTo>
                          <a:lnTo>
                            <a:pt x="54" y="42"/>
                          </a:lnTo>
                          <a:lnTo>
                            <a:pt x="54" y="42"/>
                          </a:lnTo>
                          <a:lnTo>
                            <a:pt x="54" y="45"/>
                          </a:lnTo>
                          <a:lnTo>
                            <a:pt x="55" y="45"/>
                          </a:lnTo>
                          <a:lnTo>
                            <a:pt x="57" y="45"/>
                          </a:lnTo>
                          <a:lnTo>
                            <a:pt x="58" y="46"/>
                          </a:lnTo>
                          <a:lnTo>
                            <a:pt x="58" y="46"/>
                          </a:lnTo>
                          <a:lnTo>
                            <a:pt x="61" y="47"/>
                          </a:lnTo>
                          <a:lnTo>
                            <a:pt x="59" y="49"/>
                          </a:lnTo>
                          <a:lnTo>
                            <a:pt x="59" y="49"/>
                          </a:lnTo>
                          <a:lnTo>
                            <a:pt x="59" y="49"/>
                          </a:lnTo>
                          <a:lnTo>
                            <a:pt x="59" y="50"/>
                          </a:lnTo>
                          <a:lnTo>
                            <a:pt x="58" y="49"/>
                          </a:lnTo>
                          <a:lnTo>
                            <a:pt x="57" y="47"/>
                          </a:lnTo>
                          <a:lnTo>
                            <a:pt x="55" y="47"/>
                          </a:lnTo>
                          <a:lnTo>
                            <a:pt x="53" y="45"/>
                          </a:lnTo>
                          <a:lnTo>
                            <a:pt x="50" y="45"/>
                          </a:lnTo>
                          <a:lnTo>
                            <a:pt x="50" y="43"/>
                          </a:lnTo>
                          <a:lnTo>
                            <a:pt x="50" y="42"/>
                          </a:lnTo>
                          <a:lnTo>
                            <a:pt x="50" y="42"/>
                          </a:lnTo>
                          <a:lnTo>
                            <a:pt x="50" y="39"/>
                          </a:lnTo>
                          <a:lnTo>
                            <a:pt x="53" y="39"/>
                          </a:lnTo>
                          <a:close/>
                          <a:moveTo>
                            <a:pt x="1893" y="30"/>
                          </a:moveTo>
                          <a:lnTo>
                            <a:pt x="1895" y="30"/>
                          </a:lnTo>
                          <a:lnTo>
                            <a:pt x="1896" y="30"/>
                          </a:lnTo>
                          <a:lnTo>
                            <a:pt x="1896" y="32"/>
                          </a:lnTo>
                          <a:lnTo>
                            <a:pt x="1896" y="33"/>
                          </a:lnTo>
                          <a:lnTo>
                            <a:pt x="1896" y="34"/>
                          </a:lnTo>
                          <a:lnTo>
                            <a:pt x="1896" y="36"/>
                          </a:lnTo>
                          <a:lnTo>
                            <a:pt x="1893" y="36"/>
                          </a:lnTo>
                          <a:lnTo>
                            <a:pt x="1893" y="34"/>
                          </a:lnTo>
                          <a:lnTo>
                            <a:pt x="1893" y="34"/>
                          </a:lnTo>
                          <a:lnTo>
                            <a:pt x="1892" y="36"/>
                          </a:lnTo>
                          <a:lnTo>
                            <a:pt x="1891" y="36"/>
                          </a:lnTo>
                          <a:lnTo>
                            <a:pt x="1891" y="33"/>
                          </a:lnTo>
                          <a:lnTo>
                            <a:pt x="1892" y="30"/>
                          </a:lnTo>
                          <a:lnTo>
                            <a:pt x="1893" y="30"/>
                          </a:lnTo>
                          <a:lnTo>
                            <a:pt x="1893" y="30"/>
                          </a:lnTo>
                          <a:close/>
                          <a:moveTo>
                            <a:pt x="1114" y="12"/>
                          </a:moveTo>
                          <a:lnTo>
                            <a:pt x="1114" y="12"/>
                          </a:lnTo>
                          <a:lnTo>
                            <a:pt x="1116" y="12"/>
                          </a:lnTo>
                          <a:lnTo>
                            <a:pt x="1114" y="15"/>
                          </a:lnTo>
                          <a:lnTo>
                            <a:pt x="1117" y="16"/>
                          </a:lnTo>
                          <a:lnTo>
                            <a:pt x="1118" y="17"/>
                          </a:lnTo>
                          <a:lnTo>
                            <a:pt x="1118" y="19"/>
                          </a:lnTo>
                          <a:lnTo>
                            <a:pt x="1118" y="17"/>
                          </a:lnTo>
                          <a:lnTo>
                            <a:pt x="1120" y="17"/>
                          </a:lnTo>
                          <a:lnTo>
                            <a:pt x="1121" y="17"/>
                          </a:lnTo>
                          <a:lnTo>
                            <a:pt x="1121" y="20"/>
                          </a:lnTo>
                          <a:lnTo>
                            <a:pt x="1122" y="21"/>
                          </a:lnTo>
                          <a:lnTo>
                            <a:pt x="1122" y="22"/>
                          </a:lnTo>
                          <a:lnTo>
                            <a:pt x="1124" y="22"/>
                          </a:lnTo>
                          <a:lnTo>
                            <a:pt x="1124" y="25"/>
                          </a:lnTo>
                          <a:lnTo>
                            <a:pt x="1124" y="26"/>
                          </a:lnTo>
                          <a:lnTo>
                            <a:pt x="1124" y="29"/>
                          </a:lnTo>
                          <a:lnTo>
                            <a:pt x="1124" y="29"/>
                          </a:lnTo>
                          <a:lnTo>
                            <a:pt x="1124" y="34"/>
                          </a:lnTo>
                          <a:lnTo>
                            <a:pt x="1124" y="34"/>
                          </a:lnTo>
                          <a:lnTo>
                            <a:pt x="1124" y="36"/>
                          </a:lnTo>
                          <a:lnTo>
                            <a:pt x="1125" y="36"/>
                          </a:lnTo>
                          <a:lnTo>
                            <a:pt x="1125" y="37"/>
                          </a:lnTo>
                          <a:lnTo>
                            <a:pt x="1126" y="37"/>
                          </a:lnTo>
                          <a:lnTo>
                            <a:pt x="1126" y="39"/>
                          </a:lnTo>
                          <a:lnTo>
                            <a:pt x="1126" y="43"/>
                          </a:lnTo>
                          <a:lnTo>
                            <a:pt x="1125" y="46"/>
                          </a:lnTo>
                          <a:lnTo>
                            <a:pt x="1125" y="49"/>
                          </a:lnTo>
                          <a:lnTo>
                            <a:pt x="1124" y="50"/>
                          </a:lnTo>
                          <a:lnTo>
                            <a:pt x="1122" y="50"/>
                          </a:lnTo>
                          <a:lnTo>
                            <a:pt x="1122" y="49"/>
                          </a:lnTo>
                          <a:lnTo>
                            <a:pt x="1122" y="47"/>
                          </a:lnTo>
                          <a:lnTo>
                            <a:pt x="1121" y="46"/>
                          </a:lnTo>
                          <a:lnTo>
                            <a:pt x="1120" y="46"/>
                          </a:lnTo>
                          <a:lnTo>
                            <a:pt x="1120" y="45"/>
                          </a:lnTo>
                          <a:lnTo>
                            <a:pt x="1118" y="46"/>
                          </a:lnTo>
                          <a:lnTo>
                            <a:pt x="1118" y="49"/>
                          </a:lnTo>
                          <a:lnTo>
                            <a:pt x="1120" y="49"/>
                          </a:lnTo>
                          <a:lnTo>
                            <a:pt x="1120" y="54"/>
                          </a:lnTo>
                          <a:lnTo>
                            <a:pt x="1121" y="54"/>
                          </a:lnTo>
                          <a:lnTo>
                            <a:pt x="1121" y="57"/>
                          </a:lnTo>
                          <a:lnTo>
                            <a:pt x="1121" y="59"/>
                          </a:lnTo>
                          <a:lnTo>
                            <a:pt x="1120" y="59"/>
                          </a:lnTo>
                          <a:lnTo>
                            <a:pt x="1120" y="62"/>
                          </a:lnTo>
                          <a:lnTo>
                            <a:pt x="1121" y="62"/>
                          </a:lnTo>
                          <a:lnTo>
                            <a:pt x="1120" y="63"/>
                          </a:lnTo>
                          <a:lnTo>
                            <a:pt x="1118" y="64"/>
                          </a:lnTo>
                          <a:lnTo>
                            <a:pt x="1118" y="64"/>
                          </a:lnTo>
                          <a:lnTo>
                            <a:pt x="1117" y="70"/>
                          </a:lnTo>
                          <a:lnTo>
                            <a:pt x="1117" y="70"/>
                          </a:lnTo>
                          <a:lnTo>
                            <a:pt x="1118" y="71"/>
                          </a:lnTo>
                          <a:lnTo>
                            <a:pt x="1118" y="71"/>
                          </a:lnTo>
                          <a:lnTo>
                            <a:pt x="1117" y="71"/>
                          </a:lnTo>
                          <a:lnTo>
                            <a:pt x="1117" y="75"/>
                          </a:lnTo>
                          <a:lnTo>
                            <a:pt x="1117" y="75"/>
                          </a:lnTo>
                          <a:lnTo>
                            <a:pt x="1117" y="76"/>
                          </a:lnTo>
                          <a:lnTo>
                            <a:pt x="1116" y="76"/>
                          </a:lnTo>
                          <a:lnTo>
                            <a:pt x="1114" y="81"/>
                          </a:lnTo>
                          <a:lnTo>
                            <a:pt x="1113" y="81"/>
                          </a:lnTo>
                          <a:lnTo>
                            <a:pt x="1112" y="84"/>
                          </a:lnTo>
                          <a:lnTo>
                            <a:pt x="1112" y="84"/>
                          </a:lnTo>
                          <a:lnTo>
                            <a:pt x="1112" y="87"/>
                          </a:lnTo>
                          <a:lnTo>
                            <a:pt x="1111" y="87"/>
                          </a:lnTo>
                          <a:lnTo>
                            <a:pt x="1109" y="91"/>
                          </a:lnTo>
                          <a:lnTo>
                            <a:pt x="1109" y="91"/>
                          </a:lnTo>
                          <a:lnTo>
                            <a:pt x="1109" y="96"/>
                          </a:lnTo>
                          <a:lnTo>
                            <a:pt x="1109" y="96"/>
                          </a:lnTo>
                          <a:lnTo>
                            <a:pt x="1109" y="100"/>
                          </a:lnTo>
                          <a:lnTo>
                            <a:pt x="1108" y="100"/>
                          </a:lnTo>
                          <a:lnTo>
                            <a:pt x="1108" y="102"/>
                          </a:lnTo>
                          <a:lnTo>
                            <a:pt x="1108" y="102"/>
                          </a:lnTo>
                          <a:lnTo>
                            <a:pt x="1108" y="106"/>
                          </a:lnTo>
                          <a:lnTo>
                            <a:pt x="1107" y="106"/>
                          </a:lnTo>
                          <a:lnTo>
                            <a:pt x="1107" y="108"/>
                          </a:lnTo>
                          <a:lnTo>
                            <a:pt x="1105" y="109"/>
                          </a:lnTo>
                          <a:lnTo>
                            <a:pt x="1104" y="110"/>
                          </a:lnTo>
                          <a:lnTo>
                            <a:pt x="1105" y="111"/>
                          </a:lnTo>
                          <a:lnTo>
                            <a:pt x="1105" y="111"/>
                          </a:lnTo>
                          <a:lnTo>
                            <a:pt x="1105" y="111"/>
                          </a:lnTo>
                          <a:lnTo>
                            <a:pt x="1105" y="114"/>
                          </a:lnTo>
                          <a:lnTo>
                            <a:pt x="1104" y="114"/>
                          </a:lnTo>
                          <a:lnTo>
                            <a:pt x="1104" y="115"/>
                          </a:lnTo>
                          <a:lnTo>
                            <a:pt x="1104" y="115"/>
                          </a:lnTo>
                          <a:lnTo>
                            <a:pt x="1103" y="123"/>
                          </a:lnTo>
                          <a:lnTo>
                            <a:pt x="1101" y="123"/>
                          </a:lnTo>
                          <a:lnTo>
                            <a:pt x="1101" y="125"/>
                          </a:lnTo>
                          <a:lnTo>
                            <a:pt x="1100" y="125"/>
                          </a:lnTo>
                          <a:lnTo>
                            <a:pt x="1100" y="127"/>
                          </a:lnTo>
                          <a:lnTo>
                            <a:pt x="1099" y="127"/>
                          </a:lnTo>
                          <a:lnTo>
                            <a:pt x="1099" y="129"/>
                          </a:lnTo>
                          <a:lnTo>
                            <a:pt x="1099" y="129"/>
                          </a:lnTo>
                          <a:lnTo>
                            <a:pt x="1097" y="135"/>
                          </a:lnTo>
                          <a:lnTo>
                            <a:pt x="1097" y="135"/>
                          </a:lnTo>
                          <a:lnTo>
                            <a:pt x="1097" y="138"/>
                          </a:lnTo>
                          <a:lnTo>
                            <a:pt x="1096" y="138"/>
                          </a:lnTo>
                          <a:lnTo>
                            <a:pt x="1096" y="139"/>
                          </a:lnTo>
                          <a:lnTo>
                            <a:pt x="1096" y="139"/>
                          </a:lnTo>
                          <a:lnTo>
                            <a:pt x="1096" y="142"/>
                          </a:lnTo>
                          <a:lnTo>
                            <a:pt x="1095" y="142"/>
                          </a:lnTo>
                          <a:lnTo>
                            <a:pt x="1095" y="143"/>
                          </a:lnTo>
                          <a:lnTo>
                            <a:pt x="1093" y="144"/>
                          </a:lnTo>
                          <a:lnTo>
                            <a:pt x="1093" y="146"/>
                          </a:lnTo>
                          <a:lnTo>
                            <a:pt x="1091" y="148"/>
                          </a:lnTo>
                          <a:lnTo>
                            <a:pt x="1091" y="149"/>
                          </a:lnTo>
                          <a:lnTo>
                            <a:pt x="1087" y="149"/>
                          </a:lnTo>
                          <a:lnTo>
                            <a:pt x="1086" y="151"/>
                          </a:lnTo>
                          <a:lnTo>
                            <a:pt x="1084" y="151"/>
                          </a:lnTo>
                          <a:lnTo>
                            <a:pt x="1084" y="151"/>
                          </a:lnTo>
                          <a:lnTo>
                            <a:pt x="1082" y="152"/>
                          </a:lnTo>
                          <a:lnTo>
                            <a:pt x="1079" y="153"/>
                          </a:lnTo>
                          <a:lnTo>
                            <a:pt x="1078" y="152"/>
                          </a:lnTo>
                          <a:lnTo>
                            <a:pt x="1076" y="151"/>
                          </a:lnTo>
                          <a:lnTo>
                            <a:pt x="1075" y="149"/>
                          </a:lnTo>
                          <a:lnTo>
                            <a:pt x="1073" y="149"/>
                          </a:lnTo>
                          <a:lnTo>
                            <a:pt x="1071" y="148"/>
                          </a:lnTo>
                          <a:lnTo>
                            <a:pt x="1070" y="148"/>
                          </a:lnTo>
                          <a:lnTo>
                            <a:pt x="1070" y="147"/>
                          </a:lnTo>
                          <a:lnTo>
                            <a:pt x="1070" y="147"/>
                          </a:lnTo>
                          <a:lnTo>
                            <a:pt x="1070" y="147"/>
                          </a:lnTo>
                          <a:lnTo>
                            <a:pt x="1069" y="147"/>
                          </a:lnTo>
                          <a:lnTo>
                            <a:pt x="1069" y="147"/>
                          </a:lnTo>
                          <a:lnTo>
                            <a:pt x="1069" y="147"/>
                          </a:lnTo>
                          <a:lnTo>
                            <a:pt x="1069" y="146"/>
                          </a:lnTo>
                          <a:lnTo>
                            <a:pt x="1067" y="146"/>
                          </a:lnTo>
                          <a:lnTo>
                            <a:pt x="1067" y="142"/>
                          </a:lnTo>
                          <a:lnTo>
                            <a:pt x="1066" y="142"/>
                          </a:lnTo>
                          <a:lnTo>
                            <a:pt x="1066" y="139"/>
                          </a:lnTo>
                          <a:lnTo>
                            <a:pt x="1065" y="139"/>
                          </a:lnTo>
                          <a:lnTo>
                            <a:pt x="1065" y="138"/>
                          </a:lnTo>
                          <a:lnTo>
                            <a:pt x="1065" y="138"/>
                          </a:lnTo>
                          <a:lnTo>
                            <a:pt x="1065" y="134"/>
                          </a:lnTo>
                          <a:lnTo>
                            <a:pt x="1063" y="134"/>
                          </a:lnTo>
                          <a:lnTo>
                            <a:pt x="1063" y="132"/>
                          </a:lnTo>
                          <a:lnTo>
                            <a:pt x="1063" y="132"/>
                          </a:lnTo>
                          <a:lnTo>
                            <a:pt x="1063" y="130"/>
                          </a:lnTo>
                          <a:lnTo>
                            <a:pt x="1061" y="129"/>
                          </a:lnTo>
                          <a:lnTo>
                            <a:pt x="1059" y="125"/>
                          </a:lnTo>
                          <a:lnTo>
                            <a:pt x="1059" y="125"/>
                          </a:lnTo>
                          <a:lnTo>
                            <a:pt x="1059" y="123"/>
                          </a:lnTo>
                          <a:lnTo>
                            <a:pt x="1058" y="123"/>
                          </a:lnTo>
                          <a:lnTo>
                            <a:pt x="1058" y="122"/>
                          </a:lnTo>
                          <a:lnTo>
                            <a:pt x="1058" y="122"/>
                          </a:lnTo>
                          <a:lnTo>
                            <a:pt x="1058" y="119"/>
                          </a:lnTo>
                          <a:lnTo>
                            <a:pt x="1058" y="115"/>
                          </a:lnTo>
                          <a:lnTo>
                            <a:pt x="1058" y="115"/>
                          </a:lnTo>
                          <a:lnTo>
                            <a:pt x="1058" y="115"/>
                          </a:lnTo>
                          <a:lnTo>
                            <a:pt x="1058" y="114"/>
                          </a:lnTo>
                          <a:lnTo>
                            <a:pt x="1058" y="114"/>
                          </a:lnTo>
                          <a:lnTo>
                            <a:pt x="1058" y="111"/>
                          </a:lnTo>
                          <a:lnTo>
                            <a:pt x="1059" y="111"/>
                          </a:lnTo>
                          <a:lnTo>
                            <a:pt x="1059" y="108"/>
                          </a:lnTo>
                          <a:lnTo>
                            <a:pt x="1061" y="108"/>
                          </a:lnTo>
                          <a:lnTo>
                            <a:pt x="1062" y="105"/>
                          </a:lnTo>
                          <a:lnTo>
                            <a:pt x="1063" y="104"/>
                          </a:lnTo>
                          <a:lnTo>
                            <a:pt x="1065" y="102"/>
                          </a:lnTo>
                          <a:lnTo>
                            <a:pt x="1063" y="102"/>
                          </a:lnTo>
                          <a:lnTo>
                            <a:pt x="1063" y="100"/>
                          </a:lnTo>
                          <a:lnTo>
                            <a:pt x="1069" y="96"/>
                          </a:lnTo>
                          <a:lnTo>
                            <a:pt x="1069" y="93"/>
                          </a:lnTo>
                          <a:lnTo>
                            <a:pt x="1070" y="93"/>
                          </a:lnTo>
                          <a:lnTo>
                            <a:pt x="1070" y="92"/>
                          </a:lnTo>
                          <a:lnTo>
                            <a:pt x="1071" y="91"/>
                          </a:lnTo>
                          <a:lnTo>
                            <a:pt x="1071" y="89"/>
                          </a:lnTo>
                          <a:lnTo>
                            <a:pt x="1071" y="88"/>
                          </a:lnTo>
                          <a:lnTo>
                            <a:pt x="1071" y="87"/>
                          </a:lnTo>
                          <a:lnTo>
                            <a:pt x="1070" y="84"/>
                          </a:lnTo>
                          <a:lnTo>
                            <a:pt x="1069" y="84"/>
                          </a:lnTo>
                          <a:lnTo>
                            <a:pt x="1069" y="81"/>
                          </a:lnTo>
                          <a:lnTo>
                            <a:pt x="1069" y="81"/>
                          </a:lnTo>
                          <a:lnTo>
                            <a:pt x="1069" y="76"/>
                          </a:lnTo>
                          <a:lnTo>
                            <a:pt x="1067" y="76"/>
                          </a:lnTo>
                          <a:lnTo>
                            <a:pt x="1067" y="74"/>
                          </a:lnTo>
                          <a:lnTo>
                            <a:pt x="1066" y="74"/>
                          </a:lnTo>
                          <a:lnTo>
                            <a:pt x="1067" y="72"/>
                          </a:lnTo>
                          <a:lnTo>
                            <a:pt x="1066" y="70"/>
                          </a:lnTo>
                          <a:lnTo>
                            <a:pt x="1065" y="67"/>
                          </a:lnTo>
                          <a:lnTo>
                            <a:pt x="1066" y="64"/>
                          </a:lnTo>
                          <a:lnTo>
                            <a:pt x="1066" y="64"/>
                          </a:lnTo>
                          <a:lnTo>
                            <a:pt x="1066" y="63"/>
                          </a:lnTo>
                          <a:lnTo>
                            <a:pt x="1069" y="62"/>
                          </a:lnTo>
                          <a:lnTo>
                            <a:pt x="1070" y="57"/>
                          </a:lnTo>
                          <a:lnTo>
                            <a:pt x="1070" y="58"/>
                          </a:lnTo>
                          <a:lnTo>
                            <a:pt x="1071" y="57"/>
                          </a:lnTo>
                          <a:lnTo>
                            <a:pt x="1073" y="55"/>
                          </a:lnTo>
                          <a:lnTo>
                            <a:pt x="1074" y="54"/>
                          </a:lnTo>
                          <a:lnTo>
                            <a:pt x="1075" y="53"/>
                          </a:lnTo>
                          <a:lnTo>
                            <a:pt x="1076" y="53"/>
                          </a:lnTo>
                          <a:lnTo>
                            <a:pt x="1078" y="51"/>
                          </a:lnTo>
                          <a:lnTo>
                            <a:pt x="1079" y="51"/>
                          </a:lnTo>
                          <a:lnTo>
                            <a:pt x="1080" y="51"/>
                          </a:lnTo>
                          <a:lnTo>
                            <a:pt x="1082" y="51"/>
                          </a:lnTo>
                          <a:lnTo>
                            <a:pt x="1082" y="50"/>
                          </a:lnTo>
                          <a:lnTo>
                            <a:pt x="1083" y="49"/>
                          </a:lnTo>
                          <a:lnTo>
                            <a:pt x="1084" y="49"/>
                          </a:lnTo>
                          <a:lnTo>
                            <a:pt x="1087" y="49"/>
                          </a:lnTo>
                          <a:lnTo>
                            <a:pt x="1088" y="49"/>
                          </a:lnTo>
                          <a:lnTo>
                            <a:pt x="1090" y="49"/>
                          </a:lnTo>
                          <a:lnTo>
                            <a:pt x="1091" y="47"/>
                          </a:lnTo>
                          <a:lnTo>
                            <a:pt x="1092" y="46"/>
                          </a:lnTo>
                          <a:lnTo>
                            <a:pt x="1095" y="46"/>
                          </a:lnTo>
                          <a:lnTo>
                            <a:pt x="1095" y="47"/>
                          </a:lnTo>
                          <a:lnTo>
                            <a:pt x="1096" y="47"/>
                          </a:lnTo>
                          <a:lnTo>
                            <a:pt x="1096" y="41"/>
                          </a:lnTo>
                          <a:lnTo>
                            <a:pt x="1096" y="39"/>
                          </a:lnTo>
                          <a:lnTo>
                            <a:pt x="1097" y="39"/>
                          </a:lnTo>
                          <a:lnTo>
                            <a:pt x="1100" y="41"/>
                          </a:lnTo>
                          <a:lnTo>
                            <a:pt x="1100" y="41"/>
                          </a:lnTo>
                          <a:lnTo>
                            <a:pt x="1100" y="41"/>
                          </a:lnTo>
                          <a:lnTo>
                            <a:pt x="1100" y="38"/>
                          </a:lnTo>
                          <a:lnTo>
                            <a:pt x="1103" y="38"/>
                          </a:lnTo>
                          <a:lnTo>
                            <a:pt x="1103" y="37"/>
                          </a:lnTo>
                          <a:lnTo>
                            <a:pt x="1103" y="37"/>
                          </a:lnTo>
                          <a:lnTo>
                            <a:pt x="1101" y="37"/>
                          </a:lnTo>
                          <a:lnTo>
                            <a:pt x="1103" y="36"/>
                          </a:lnTo>
                          <a:lnTo>
                            <a:pt x="1103" y="36"/>
                          </a:lnTo>
                          <a:lnTo>
                            <a:pt x="1103" y="36"/>
                          </a:lnTo>
                          <a:lnTo>
                            <a:pt x="1103" y="34"/>
                          </a:lnTo>
                          <a:lnTo>
                            <a:pt x="1104" y="34"/>
                          </a:lnTo>
                          <a:lnTo>
                            <a:pt x="1104" y="33"/>
                          </a:lnTo>
                          <a:lnTo>
                            <a:pt x="1104" y="30"/>
                          </a:lnTo>
                          <a:lnTo>
                            <a:pt x="1103" y="30"/>
                          </a:lnTo>
                          <a:lnTo>
                            <a:pt x="1104" y="29"/>
                          </a:lnTo>
                          <a:lnTo>
                            <a:pt x="1105" y="29"/>
                          </a:lnTo>
                          <a:lnTo>
                            <a:pt x="1105" y="30"/>
                          </a:lnTo>
                          <a:lnTo>
                            <a:pt x="1105" y="30"/>
                          </a:lnTo>
                          <a:lnTo>
                            <a:pt x="1105" y="30"/>
                          </a:lnTo>
                          <a:lnTo>
                            <a:pt x="1107" y="29"/>
                          </a:lnTo>
                          <a:lnTo>
                            <a:pt x="1107" y="28"/>
                          </a:lnTo>
                          <a:lnTo>
                            <a:pt x="1109" y="28"/>
                          </a:lnTo>
                          <a:lnTo>
                            <a:pt x="1109" y="28"/>
                          </a:lnTo>
                          <a:lnTo>
                            <a:pt x="1111" y="28"/>
                          </a:lnTo>
                          <a:lnTo>
                            <a:pt x="1111" y="26"/>
                          </a:lnTo>
                          <a:lnTo>
                            <a:pt x="1111" y="26"/>
                          </a:lnTo>
                          <a:lnTo>
                            <a:pt x="1109" y="26"/>
                          </a:lnTo>
                          <a:lnTo>
                            <a:pt x="1109" y="25"/>
                          </a:lnTo>
                          <a:lnTo>
                            <a:pt x="1111" y="25"/>
                          </a:lnTo>
                          <a:lnTo>
                            <a:pt x="1111" y="20"/>
                          </a:lnTo>
                          <a:lnTo>
                            <a:pt x="1111" y="20"/>
                          </a:lnTo>
                          <a:lnTo>
                            <a:pt x="1111" y="16"/>
                          </a:lnTo>
                          <a:lnTo>
                            <a:pt x="1112" y="16"/>
                          </a:lnTo>
                          <a:lnTo>
                            <a:pt x="1112" y="12"/>
                          </a:lnTo>
                          <a:lnTo>
                            <a:pt x="1114" y="12"/>
                          </a:lnTo>
                          <a:close/>
                          <a:moveTo>
                            <a:pt x="1841" y="7"/>
                          </a:moveTo>
                          <a:lnTo>
                            <a:pt x="1844" y="7"/>
                          </a:lnTo>
                          <a:lnTo>
                            <a:pt x="1842" y="9"/>
                          </a:lnTo>
                          <a:lnTo>
                            <a:pt x="1841" y="9"/>
                          </a:lnTo>
                          <a:lnTo>
                            <a:pt x="1841" y="8"/>
                          </a:lnTo>
                          <a:lnTo>
                            <a:pt x="1841" y="7"/>
                          </a:lnTo>
                          <a:close/>
                          <a:moveTo>
                            <a:pt x="1837" y="7"/>
                          </a:moveTo>
                          <a:lnTo>
                            <a:pt x="1837" y="7"/>
                          </a:lnTo>
                          <a:lnTo>
                            <a:pt x="1837" y="7"/>
                          </a:lnTo>
                          <a:lnTo>
                            <a:pt x="1838" y="8"/>
                          </a:lnTo>
                          <a:lnTo>
                            <a:pt x="1838" y="11"/>
                          </a:lnTo>
                          <a:lnTo>
                            <a:pt x="1836" y="11"/>
                          </a:lnTo>
                          <a:lnTo>
                            <a:pt x="1836" y="9"/>
                          </a:lnTo>
                          <a:lnTo>
                            <a:pt x="1836" y="8"/>
                          </a:lnTo>
                          <a:lnTo>
                            <a:pt x="1836" y="8"/>
                          </a:lnTo>
                          <a:lnTo>
                            <a:pt x="1836" y="8"/>
                          </a:lnTo>
                          <a:lnTo>
                            <a:pt x="1837" y="7"/>
                          </a:lnTo>
                          <a:close/>
                          <a:moveTo>
                            <a:pt x="1844" y="5"/>
                          </a:moveTo>
                          <a:lnTo>
                            <a:pt x="1845" y="5"/>
                          </a:lnTo>
                          <a:lnTo>
                            <a:pt x="1846" y="5"/>
                          </a:lnTo>
                          <a:lnTo>
                            <a:pt x="1846" y="7"/>
                          </a:lnTo>
                          <a:lnTo>
                            <a:pt x="1846" y="7"/>
                          </a:lnTo>
                          <a:lnTo>
                            <a:pt x="1846" y="7"/>
                          </a:lnTo>
                          <a:lnTo>
                            <a:pt x="1846" y="7"/>
                          </a:lnTo>
                          <a:lnTo>
                            <a:pt x="1846" y="8"/>
                          </a:lnTo>
                          <a:lnTo>
                            <a:pt x="1844" y="8"/>
                          </a:lnTo>
                          <a:lnTo>
                            <a:pt x="1844" y="8"/>
                          </a:lnTo>
                          <a:lnTo>
                            <a:pt x="1844" y="8"/>
                          </a:lnTo>
                          <a:lnTo>
                            <a:pt x="1844" y="8"/>
                          </a:lnTo>
                          <a:lnTo>
                            <a:pt x="1844" y="8"/>
                          </a:lnTo>
                          <a:lnTo>
                            <a:pt x="1844" y="7"/>
                          </a:lnTo>
                          <a:lnTo>
                            <a:pt x="1844" y="5"/>
                          </a:lnTo>
                          <a:close/>
                          <a:moveTo>
                            <a:pt x="1944" y="0"/>
                          </a:moveTo>
                          <a:lnTo>
                            <a:pt x="1946" y="5"/>
                          </a:lnTo>
                          <a:lnTo>
                            <a:pt x="1948" y="7"/>
                          </a:lnTo>
                          <a:lnTo>
                            <a:pt x="1948" y="11"/>
                          </a:lnTo>
                          <a:lnTo>
                            <a:pt x="1951" y="12"/>
                          </a:lnTo>
                          <a:lnTo>
                            <a:pt x="1951" y="16"/>
                          </a:lnTo>
                          <a:lnTo>
                            <a:pt x="1951" y="16"/>
                          </a:lnTo>
                          <a:lnTo>
                            <a:pt x="1952" y="17"/>
                          </a:lnTo>
                          <a:lnTo>
                            <a:pt x="1954" y="19"/>
                          </a:lnTo>
                          <a:lnTo>
                            <a:pt x="1954" y="21"/>
                          </a:lnTo>
                          <a:lnTo>
                            <a:pt x="1955" y="22"/>
                          </a:lnTo>
                          <a:lnTo>
                            <a:pt x="1956" y="24"/>
                          </a:lnTo>
                          <a:lnTo>
                            <a:pt x="1956" y="26"/>
                          </a:lnTo>
                          <a:lnTo>
                            <a:pt x="1956" y="29"/>
                          </a:lnTo>
                          <a:lnTo>
                            <a:pt x="1955" y="30"/>
                          </a:lnTo>
                          <a:lnTo>
                            <a:pt x="1955" y="30"/>
                          </a:lnTo>
                          <a:lnTo>
                            <a:pt x="1955" y="37"/>
                          </a:lnTo>
                          <a:lnTo>
                            <a:pt x="1959" y="38"/>
                          </a:lnTo>
                          <a:lnTo>
                            <a:pt x="1959" y="38"/>
                          </a:lnTo>
                          <a:lnTo>
                            <a:pt x="1959" y="37"/>
                          </a:lnTo>
                          <a:lnTo>
                            <a:pt x="1960" y="37"/>
                          </a:lnTo>
                          <a:lnTo>
                            <a:pt x="1960" y="36"/>
                          </a:lnTo>
                          <a:lnTo>
                            <a:pt x="1961" y="36"/>
                          </a:lnTo>
                          <a:lnTo>
                            <a:pt x="1961" y="34"/>
                          </a:lnTo>
                          <a:lnTo>
                            <a:pt x="1964" y="34"/>
                          </a:lnTo>
                          <a:lnTo>
                            <a:pt x="1964" y="38"/>
                          </a:lnTo>
                          <a:lnTo>
                            <a:pt x="1965" y="38"/>
                          </a:lnTo>
                          <a:lnTo>
                            <a:pt x="1965" y="39"/>
                          </a:lnTo>
                          <a:lnTo>
                            <a:pt x="1967" y="39"/>
                          </a:lnTo>
                          <a:lnTo>
                            <a:pt x="1968" y="41"/>
                          </a:lnTo>
                          <a:lnTo>
                            <a:pt x="1971" y="41"/>
                          </a:lnTo>
                          <a:lnTo>
                            <a:pt x="1971" y="43"/>
                          </a:lnTo>
                          <a:lnTo>
                            <a:pt x="1971" y="43"/>
                          </a:lnTo>
                          <a:lnTo>
                            <a:pt x="1971" y="46"/>
                          </a:lnTo>
                          <a:lnTo>
                            <a:pt x="1971" y="46"/>
                          </a:lnTo>
                          <a:lnTo>
                            <a:pt x="1971" y="49"/>
                          </a:lnTo>
                          <a:lnTo>
                            <a:pt x="1971" y="49"/>
                          </a:lnTo>
                          <a:lnTo>
                            <a:pt x="1971" y="53"/>
                          </a:lnTo>
                          <a:lnTo>
                            <a:pt x="1971" y="53"/>
                          </a:lnTo>
                          <a:lnTo>
                            <a:pt x="1971" y="54"/>
                          </a:lnTo>
                          <a:lnTo>
                            <a:pt x="1971" y="54"/>
                          </a:lnTo>
                          <a:lnTo>
                            <a:pt x="1971" y="55"/>
                          </a:lnTo>
                          <a:lnTo>
                            <a:pt x="1971" y="55"/>
                          </a:lnTo>
                          <a:lnTo>
                            <a:pt x="1972" y="58"/>
                          </a:lnTo>
                          <a:lnTo>
                            <a:pt x="1973" y="58"/>
                          </a:lnTo>
                          <a:lnTo>
                            <a:pt x="1973" y="60"/>
                          </a:lnTo>
                          <a:lnTo>
                            <a:pt x="1976" y="62"/>
                          </a:lnTo>
                          <a:lnTo>
                            <a:pt x="1976" y="64"/>
                          </a:lnTo>
                          <a:lnTo>
                            <a:pt x="1976" y="64"/>
                          </a:lnTo>
                          <a:lnTo>
                            <a:pt x="1977" y="67"/>
                          </a:lnTo>
                          <a:lnTo>
                            <a:pt x="1977" y="67"/>
                          </a:lnTo>
                          <a:lnTo>
                            <a:pt x="1977" y="76"/>
                          </a:lnTo>
                          <a:lnTo>
                            <a:pt x="1978" y="76"/>
                          </a:lnTo>
                          <a:lnTo>
                            <a:pt x="1978" y="77"/>
                          </a:lnTo>
                          <a:lnTo>
                            <a:pt x="1978" y="77"/>
                          </a:lnTo>
                          <a:lnTo>
                            <a:pt x="1978" y="80"/>
                          </a:lnTo>
                          <a:lnTo>
                            <a:pt x="1978" y="80"/>
                          </a:lnTo>
                          <a:lnTo>
                            <a:pt x="1978" y="83"/>
                          </a:lnTo>
                          <a:lnTo>
                            <a:pt x="1978" y="84"/>
                          </a:lnTo>
                          <a:lnTo>
                            <a:pt x="1978" y="85"/>
                          </a:lnTo>
                          <a:lnTo>
                            <a:pt x="1981" y="87"/>
                          </a:lnTo>
                          <a:lnTo>
                            <a:pt x="1981" y="87"/>
                          </a:lnTo>
                          <a:lnTo>
                            <a:pt x="1981" y="88"/>
                          </a:lnTo>
                          <a:lnTo>
                            <a:pt x="1988" y="88"/>
                          </a:lnTo>
                          <a:lnTo>
                            <a:pt x="1988" y="91"/>
                          </a:lnTo>
                          <a:lnTo>
                            <a:pt x="1989" y="92"/>
                          </a:lnTo>
                          <a:lnTo>
                            <a:pt x="1992" y="92"/>
                          </a:lnTo>
                          <a:lnTo>
                            <a:pt x="1992" y="91"/>
                          </a:lnTo>
                          <a:lnTo>
                            <a:pt x="1993" y="91"/>
                          </a:lnTo>
                          <a:lnTo>
                            <a:pt x="1993" y="92"/>
                          </a:lnTo>
                          <a:lnTo>
                            <a:pt x="1995" y="92"/>
                          </a:lnTo>
                          <a:lnTo>
                            <a:pt x="1997" y="96"/>
                          </a:lnTo>
                          <a:lnTo>
                            <a:pt x="2001" y="97"/>
                          </a:lnTo>
                          <a:lnTo>
                            <a:pt x="2001" y="97"/>
                          </a:lnTo>
                          <a:lnTo>
                            <a:pt x="2002" y="98"/>
                          </a:lnTo>
                          <a:lnTo>
                            <a:pt x="2002" y="101"/>
                          </a:lnTo>
                          <a:lnTo>
                            <a:pt x="2001" y="101"/>
                          </a:lnTo>
                          <a:lnTo>
                            <a:pt x="2001" y="102"/>
                          </a:lnTo>
                          <a:lnTo>
                            <a:pt x="2001" y="105"/>
                          </a:lnTo>
                          <a:lnTo>
                            <a:pt x="2002" y="105"/>
                          </a:lnTo>
                          <a:lnTo>
                            <a:pt x="2002" y="106"/>
                          </a:lnTo>
                          <a:lnTo>
                            <a:pt x="2003" y="106"/>
                          </a:lnTo>
                          <a:lnTo>
                            <a:pt x="2005" y="108"/>
                          </a:lnTo>
                          <a:lnTo>
                            <a:pt x="2006" y="108"/>
                          </a:lnTo>
                          <a:lnTo>
                            <a:pt x="2006" y="109"/>
                          </a:lnTo>
                          <a:lnTo>
                            <a:pt x="2006" y="109"/>
                          </a:lnTo>
                          <a:lnTo>
                            <a:pt x="2006" y="111"/>
                          </a:lnTo>
                          <a:lnTo>
                            <a:pt x="2007" y="111"/>
                          </a:lnTo>
                          <a:lnTo>
                            <a:pt x="2007" y="115"/>
                          </a:lnTo>
                          <a:lnTo>
                            <a:pt x="2006" y="115"/>
                          </a:lnTo>
                          <a:lnTo>
                            <a:pt x="2006" y="118"/>
                          </a:lnTo>
                          <a:lnTo>
                            <a:pt x="2007" y="119"/>
                          </a:lnTo>
                          <a:lnTo>
                            <a:pt x="2007" y="121"/>
                          </a:lnTo>
                          <a:lnTo>
                            <a:pt x="2009" y="122"/>
                          </a:lnTo>
                          <a:lnTo>
                            <a:pt x="2010" y="122"/>
                          </a:lnTo>
                          <a:lnTo>
                            <a:pt x="2011" y="122"/>
                          </a:lnTo>
                          <a:lnTo>
                            <a:pt x="2011" y="121"/>
                          </a:lnTo>
                          <a:lnTo>
                            <a:pt x="2012" y="121"/>
                          </a:lnTo>
                          <a:lnTo>
                            <a:pt x="2012" y="122"/>
                          </a:lnTo>
                          <a:lnTo>
                            <a:pt x="2015" y="123"/>
                          </a:lnTo>
                          <a:lnTo>
                            <a:pt x="2016" y="125"/>
                          </a:lnTo>
                          <a:lnTo>
                            <a:pt x="2016" y="126"/>
                          </a:lnTo>
                          <a:lnTo>
                            <a:pt x="2018" y="126"/>
                          </a:lnTo>
                          <a:lnTo>
                            <a:pt x="2018" y="135"/>
                          </a:lnTo>
                          <a:lnTo>
                            <a:pt x="2018" y="135"/>
                          </a:lnTo>
                          <a:lnTo>
                            <a:pt x="2019" y="136"/>
                          </a:lnTo>
                          <a:lnTo>
                            <a:pt x="2019" y="136"/>
                          </a:lnTo>
                          <a:lnTo>
                            <a:pt x="2019" y="136"/>
                          </a:lnTo>
                          <a:lnTo>
                            <a:pt x="2019" y="138"/>
                          </a:lnTo>
                          <a:lnTo>
                            <a:pt x="2020" y="138"/>
                          </a:lnTo>
                          <a:lnTo>
                            <a:pt x="2020" y="138"/>
                          </a:lnTo>
                          <a:lnTo>
                            <a:pt x="2024" y="140"/>
                          </a:lnTo>
                          <a:lnTo>
                            <a:pt x="2027" y="144"/>
                          </a:lnTo>
                          <a:lnTo>
                            <a:pt x="2027" y="147"/>
                          </a:lnTo>
                          <a:lnTo>
                            <a:pt x="2029" y="148"/>
                          </a:lnTo>
                          <a:lnTo>
                            <a:pt x="2029" y="148"/>
                          </a:lnTo>
                          <a:lnTo>
                            <a:pt x="2031" y="149"/>
                          </a:lnTo>
                          <a:lnTo>
                            <a:pt x="2031" y="152"/>
                          </a:lnTo>
                          <a:lnTo>
                            <a:pt x="2032" y="152"/>
                          </a:lnTo>
                          <a:lnTo>
                            <a:pt x="2032" y="153"/>
                          </a:lnTo>
                          <a:lnTo>
                            <a:pt x="2035" y="153"/>
                          </a:lnTo>
                          <a:lnTo>
                            <a:pt x="2035" y="157"/>
                          </a:lnTo>
                          <a:lnTo>
                            <a:pt x="2036" y="157"/>
                          </a:lnTo>
                          <a:lnTo>
                            <a:pt x="2036" y="161"/>
                          </a:lnTo>
                          <a:lnTo>
                            <a:pt x="2036" y="161"/>
                          </a:lnTo>
                          <a:lnTo>
                            <a:pt x="2036" y="163"/>
                          </a:lnTo>
                          <a:lnTo>
                            <a:pt x="2037" y="163"/>
                          </a:lnTo>
                          <a:lnTo>
                            <a:pt x="2035" y="164"/>
                          </a:lnTo>
                          <a:lnTo>
                            <a:pt x="2035" y="166"/>
                          </a:lnTo>
                          <a:lnTo>
                            <a:pt x="2035" y="166"/>
                          </a:lnTo>
                          <a:lnTo>
                            <a:pt x="2035" y="166"/>
                          </a:lnTo>
                          <a:lnTo>
                            <a:pt x="2035" y="168"/>
                          </a:lnTo>
                          <a:lnTo>
                            <a:pt x="2035" y="168"/>
                          </a:lnTo>
                          <a:lnTo>
                            <a:pt x="2035" y="170"/>
                          </a:lnTo>
                          <a:lnTo>
                            <a:pt x="2036" y="170"/>
                          </a:lnTo>
                          <a:lnTo>
                            <a:pt x="2036" y="173"/>
                          </a:lnTo>
                          <a:lnTo>
                            <a:pt x="2035" y="173"/>
                          </a:lnTo>
                          <a:lnTo>
                            <a:pt x="2036" y="178"/>
                          </a:lnTo>
                          <a:lnTo>
                            <a:pt x="2037" y="178"/>
                          </a:lnTo>
                          <a:lnTo>
                            <a:pt x="2037" y="180"/>
                          </a:lnTo>
                          <a:lnTo>
                            <a:pt x="2037" y="180"/>
                          </a:lnTo>
                          <a:lnTo>
                            <a:pt x="2037" y="182"/>
                          </a:lnTo>
                          <a:lnTo>
                            <a:pt x="2040" y="183"/>
                          </a:lnTo>
                          <a:lnTo>
                            <a:pt x="2040" y="185"/>
                          </a:lnTo>
                          <a:lnTo>
                            <a:pt x="2041" y="185"/>
                          </a:lnTo>
                          <a:lnTo>
                            <a:pt x="2041" y="191"/>
                          </a:lnTo>
                          <a:lnTo>
                            <a:pt x="2039" y="194"/>
                          </a:lnTo>
                          <a:lnTo>
                            <a:pt x="2039" y="194"/>
                          </a:lnTo>
                          <a:lnTo>
                            <a:pt x="2040" y="195"/>
                          </a:lnTo>
                          <a:lnTo>
                            <a:pt x="2040" y="197"/>
                          </a:lnTo>
                          <a:lnTo>
                            <a:pt x="2039" y="197"/>
                          </a:lnTo>
                          <a:lnTo>
                            <a:pt x="2037" y="198"/>
                          </a:lnTo>
                          <a:lnTo>
                            <a:pt x="2037" y="198"/>
                          </a:lnTo>
                          <a:lnTo>
                            <a:pt x="2037" y="199"/>
                          </a:lnTo>
                          <a:lnTo>
                            <a:pt x="2039" y="199"/>
                          </a:lnTo>
                          <a:lnTo>
                            <a:pt x="2039" y="201"/>
                          </a:lnTo>
                          <a:lnTo>
                            <a:pt x="2039" y="202"/>
                          </a:lnTo>
                          <a:lnTo>
                            <a:pt x="2037" y="204"/>
                          </a:lnTo>
                          <a:lnTo>
                            <a:pt x="2037" y="206"/>
                          </a:lnTo>
                          <a:lnTo>
                            <a:pt x="2037" y="210"/>
                          </a:lnTo>
                          <a:lnTo>
                            <a:pt x="2037" y="210"/>
                          </a:lnTo>
                          <a:lnTo>
                            <a:pt x="2039" y="210"/>
                          </a:lnTo>
                          <a:lnTo>
                            <a:pt x="2039" y="211"/>
                          </a:lnTo>
                          <a:lnTo>
                            <a:pt x="2037" y="211"/>
                          </a:lnTo>
                          <a:lnTo>
                            <a:pt x="2037" y="212"/>
                          </a:lnTo>
                          <a:lnTo>
                            <a:pt x="2037" y="212"/>
                          </a:lnTo>
                          <a:lnTo>
                            <a:pt x="2037" y="214"/>
                          </a:lnTo>
                          <a:lnTo>
                            <a:pt x="2037" y="215"/>
                          </a:lnTo>
                          <a:lnTo>
                            <a:pt x="2037" y="218"/>
                          </a:lnTo>
                          <a:lnTo>
                            <a:pt x="2037" y="218"/>
                          </a:lnTo>
                          <a:lnTo>
                            <a:pt x="2035" y="225"/>
                          </a:lnTo>
                          <a:lnTo>
                            <a:pt x="2033" y="225"/>
                          </a:lnTo>
                          <a:lnTo>
                            <a:pt x="2033" y="227"/>
                          </a:lnTo>
                          <a:lnTo>
                            <a:pt x="2032" y="227"/>
                          </a:lnTo>
                          <a:lnTo>
                            <a:pt x="2032" y="227"/>
                          </a:lnTo>
                          <a:lnTo>
                            <a:pt x="2032" y="229"/>
                          </a:lnTo>
                          <a:lnTo>
                            <a:pt x="2032" y="229"/>
                          </a:lnTo>
                          <a:lnTo>
                            <a:pt x="2032" y="232"/>
                          </a:lnTo>
                          <a:lnTo>
                            <a:pt x="2028" y="233"/>
                          </a:lnTo>
                          <a:lnTo>
                            <a:pt x="2028" y="235"/>
                          </a:lnTo>
                          <a:lnTo>
                            <a:pt x="2027" y="236"/>
                          </a:lnTo>
                          <a:lnTo>
                            <a:pt x="2027" y="236"/>
                          </a:lnTo>
                          <a:lnTo>
                            <a:pt x="2024" y="236"/>
                          </a:lnTo>
                          <a:lnTo>
                            <a:pt x="2024" y="237"/>
                          </a:lnTo>
                          <a:lnTo>
                            <a:pt x="2023" y="238"/>
                          </a:lnTo>
                          <a:lnTo>
                            <a:pt x="2023" y="240"/>
                          </a:lnTo>
                          <a:lnTo>
                            <a:pt x="2022" y="241"/>
                          </a:lnTo>
                          <a:lnTo>
                            <a:pt x="2020" y="241"/>
                          </a:lnTo>
                          <a:lnTo>
                            <a:pt x="2019" y="242"/>
                          </a:lnTo>
                          <a:lnTo>
                            <a:pt x="2019" y="242"/>
                          </a:lnTo>
                          <a:lnTo>
                            <a:pt x="2019" y="245"/>
                          </a:lnTo>
                          <a:lnTo>
                            <a:pt x="2020" y="246"/>
                          </a:lnTo>
                          <a:lnTo>
                            <a:pt x="2019" y="248"/>
                          </a:lnTo>
                          <a:lnTo>
                            <a:pt x="2019" y="250"/>
                          </a:lnTo>
                          <a:lnTo>
                            <a:pt x="2019" y="252"/>
                          </a:lnTo>
                          <a:lnTo>
                            <a:pt x="2018" y="252"/>
                          </a:lnTo>
                          <a:lnTo>
                            <a:pt x="2018" y="253"/>
                          </a:lnTo>
                          <a:lnTo>
                            <a:pt x="2018" y="253"/>
                          </a:lnTo>
                          <a:lnTo>
                            <a:pt x="2018" y="257"/>
                          </a:lnTo>
                          <a:lnTo>
                            <a:pt x="2016" y="257"/>
                          </a:lnTo>
                          <a:lnTo>
                            <a:pt x="2016" y="258"/>
                          </a:lnTo>
                          <a:lnTo>
                            <a:pt x="2016" y="259"/>
                          </a:lnTo>
                          <a:lnTo>
                            <a:pt x="2016" y="259"/>
                          </a:lnTo>
                          <a:lnTo>
                            <a:pt x="2016" y="261"/>
                          </a:lnTo>
                          <a:lnTo>
                            <a:pt x="2015" y="261"/>
                          </a:lnTo>
                          <a:lnTo>
                            <a:pt x="2014" y="265"/>
                          </a:lnTo>
                          <a:lnTo>
                            <a:pt x="2012" y="266"/>
                          </a:lnTo>
                          <a:lnTo>
                            <a:pt x="2012" y="269"/>
                          </a:lnTo>
                          <a:lnTo>
                            <a:pt x="2011" y="269"/>
                          </a:lnTo>
                          <a:lnTo>
                            <a:pt x="2011" y="270"/>
                          </a:lnTo>
                          <a:lnTo>
                            <a:pt x="2012" y="270"/>
                          </a:lnTo>
                          <a:lnTo>
                            <a:pt x="2011" y="278"/>
                          </a:lnTo>
                          <a:lnTo>
                            <a:pt x="2009" y="278"/>
                          </a:lnTo>
                          <a:lnTo>
                            <a:pt x="2007" y="280"/>
                          </a:lnTo>
                          <a:lnTo>
                            <a:pt x="2006" y="283"/>
                          </a:lnTo>
                          <a:lnTo>
                            <a:pt x="2007" y="283"/>
                          </a:lnTo>
                          <a:lnTo>
                            <a:pt x="2007" y="284"/>
                          </a:lnTo>
                          <a:lnTo>
                            <a:pt x="2007" y="284"/>
                          </a:lnTo>
                          <a:lnTo>
                            <a:pt x="2009" y="286"/>
                          </a:lnTo>
                          <a:lnTo>
                            <a:pt x="2011" y="286"/>
                          </a:lnTo>
                          <a:lnTo>
                            <a:pt x="2010" y="287"/>
                          </a:lnTo>
                          <a:lnTo>
                            <a:pt x="2010" y="287"/>
                          </a:lnTo>
                          <a:lnTo>
                            <a:pt x="2009" y="288"/>
                          </a:lnTo>
                          <a:lnTo>
                            <a:pt x="2009" y="291"/>
                          </a:lnTo>
                          <a:lnTo>
                            <a:pt x="2006" y="291"/>
                          </a:lnTo>
                          <a:lnTo>
                            <a:pt x="2006" y="293"/>
                          </a:lnTo>
                          <a:lnTo>
                            <a:pt x="2006" y="293"/>
                          </a:lnTo>
                          <a:lnTo>
                            <a:pt x="2006" y="293"/>
                          </a:lnTo>
                          <a:lnTo>
                            <a:pt x="2003" y="293"/>
                          </a:lnTo>
                          <a:lnTo>
                            <a:pt x="2002" y="292"/>
                          </a:lnTo>
                          <a:lnTo>
                            <a:pt x="2001" y="292"/>
                          </a:lnTo>
                          <a:lnTo>
                            <a:pt x="2001" y="292"/>
                          </a:lnTo>
                          <a:lnTo>
                            <a:pt x="1999" y="293"/>
                          </a:lnTo>
                          <a:lnTo>
                            <a:pt x="1999" y="293"/>
                          </a:lnTo>
                          <a:lnTo>
                            <a:pt x="1998" y="293"/>
                          </a:lnTo>
                          <a:lnTo>
                            <a:pt x="1998" y="293"/>
                          </a:lnTo>
                          <a:lnTo>
                            <a:pt x="1998" y="293"/>
                          </a:lnTo>
                          <a:lnTo>
                            <a:pt x="1990" y="293"/>
                          </a:lnTo>
                          <a:lnTo>
                            <a:pt x="1990" y="293"/>
                          </a:lnTo>
                          <a:lnTo>
                            <a:pt x="1989" y="295"/>
                          </a:lnTo>
                          <a:lnTo>
                            <a:pt x="1989" y="296"/>
                          </a:lnTo>
                          <a:lnTo>
                            <a:pt x="1989" y="296"/>
                          </a:lnTo>
                          <a:lnTo>
                            <a:pt x="1989" y="299"/>
                          </a:lnTo>
                          <a:lnTo>
                            <a:pt x="1988" y="299"/>
                          </a:lnTo>
                          <a:lnTo>
                            <a:pt x="1988" y="300"/>
                          </a:lnTo>
                          <a:lnTo>
                            <a:pt x="1986" y="301"/>
                          </a:lnTo>
                          <a:lnTo>
                            <a:pt x="1985" y="304"/>
                          </a:lnTo>
                          <a:lnTo>
                            <a:pt x="1984" y="307"/>
                          </a:lnTo>
                          <a:lnTo>
                            <a:pt x="1982" y="307"/>
                          </a:lnTo>
                          <a:lnTo>
                            <a:pt x="1981" y="307"/>
                          </a:lnTo>
                          <a:lnTo>
                            <a:pt x="1978" y="308"/>
                          </a:lnTo>
                          <a:lnTo>
                            <a:pt x="1978" y="310"/>
                          </a:lnTo>
                          <a:lnTo>
                            <a:pt x="1977" y="310"/>
                          </a:lnTo>
                          <a:lnTo>
                            <a:pt x="1976" y="307"/>
                          </a:lnTo>
                          <a:lnTo>
                            <a:pt x="1975" y="308"/>
                          </a:lnTo>
                          <a:lnTo>
                            <a:pt x="1975" y="307"/>
                          </a:lnTo>
                          <a:lnTo>
                            <a:pt x="1973" y="307"/>
                          </a:lnTo>
                          <a:lnTo>
                            <a:pt x="1973" y="305"/>
                          </a:lnTo>
                          <a:lnTo>
                            <a:pt x="1973" y="304"/>
                          </a:lnTo>
                          <a:lnTo>
                            <a:pt x="1971" y="304"/>
                          </a:lnTo>
                          <a:lnTo>
                            <a:pt x="1971" y="303"/>
                          </a:lnTo>
                          <a:lnTo>
                            <a:pt x="1969" y="303"/>
                          </a:lnTo>
                          <a:lnTo>
                            <a:pt x="1968" y="303"/>
                          </a:lnTo>
                          <a:lnTo>
                            <a:pt x="1968" y="300"/>
                          </a:lnTo>
                          <a:lnTo>
                            <a:pt x="1971" y="300"/>
                          </a:lnTo>
                          <a:lnTo>
                            <a:pt x="1971" y="299"/>
                          </a:lnTo>
                          <a:lnTo>
                            <a:pt x="1968" y="299"/>
                          </a:lnTo>
                          <a:lnTo>
                            <a:pt x="1968" y="299"/>
                          </a:lnTo>
                          <a:lnTo>
                            <a:pt x="1967" y="300"/>
                          </a:lnTo>
                          <a:lnTo>
                            <a:pt x="1964" y="300"/>
                          </a:lnTo>
                          <a:lnTo>
                            <a:pt x="1964" y="299"/>
                          </a:lnTo>
                          <a:lnTo>
                            <a:pt x="1965" y="299"/>
                          </a:lnTo>
                          <a:lnTo>
                            <a:pt x="1967" y="297"/>
                          </a:lnTo>
                          <a:lnTo>
                            <a:pt x="1968" y="296"/>
                          </a:lnTo>
                          <a:lnTo>
                            <a:pt x="1968" y="295"/>
                          </a:lnTo>
                          <a:lnTo>
                            <a:pt x="1967" y="293"/>
                          </a:lnTo>
                          <a:lnTo>
                            <a:pt x="1967" y="293"/>
                          </a:lnTo>
                          <a:lnTo>
                            <a:pt x="1964" y="293"/>
                          </a:lnTo>
                          <a:lnTo>
                            <a:pt x="1964" y="295"/>
                          </a:lnTo>
                          <a:lnTo>
                            <a:pt x="1963" y="295"/>
                          </a:lnTo>
                          <a:lnTo>
                            <a:pt x="1961" y="296"/>
                          </a:lnTo>
                          <a:lnTo>
                            <a:pt x="1960" y="296"/>
                          </a:lnTo>
                          <a:lnTo>
                            <a:pt x="1960" y="296"/>
                          </a:lnTo>
                          <a:lnTo>
                            <a:pt x="1960" y="297"/>
                          </a:lnTo>
                          <a:lnTo>
                            <a:pt x="1961" y="297"/>
                          </a:lnTo>
                          <a:lnTo>
                            <a:pt x="1961" y="297"/>
                          </a:lnTo>
                          <a:lnTo>
                            <a:pt x="1961" y="299"/>
                          </a:lnTo>
                          <a:lnTo>
                            <a:pt x="1960" y="299"/>
                          </a:lnTo>
                          <a:lnTo>
                            <a:pt x="1959" y="300"/>
                          </a:lnTo>
                          <a:lnTo>
                            <a:pt x="1959" y="300"/>
                          </a:lnTo>
                          <a:lnTo>
                            <a:pt x="1957" y="303"/>
                          </a:lnTo>
                          <a:lnTo>
                            <a:pt x="1956" y="303"/>
                          </a:lnTo>
                          <a:lnTo>
                            <a:pt x="1956" y="304"/>
                          </a:lnTo>
                          <a:lnTo>
                            <a:pt x="1956" y="304"/>
                          </a:lnTo>
                          <a:lnTo>
                            <a:pt x="1955" y="305"/>
                          </a:lnTo>
                          <a:lnTo>
                            <a:pt x="1955" y="305"/>
                          </a:lnTo>
                          <a:lnTo>
                            <a:pt x="1954" y="305"/>
                          </a:lnTo>
                          <a:lnTo>
                            <a:pt x="1954" y="307"/>
                          </a:lnTo>
                          <a:lnTo>
                            <a:pt x="1952" y="307"/>
                          </a:lnTo>
                          <a:lnTo>
                            <a:pt x="1951" y="308"/>
                          </a:lnTo>
                          <a:lnTo>
                            <a:pt x="1950" y="305"/>
                          </a:lnTo>
                          <a:lnTo>
                            <a:pt x="1947" y="304"/>
                          </a:lnTo>
                          <a:lnTo>
                            <a:pt x="1946" y="305"/>
                          </a:lnTo>
                          <a:lnTo>
                            <a:pt x="1946" y="304"/>
                          </a:lnTo>
                          <a:lnTo>
                            <a:pt x="1944" y="303"/>
                          </a:lnTo>
                          <a:lnTo>
                            <a:pt x="1944" y="300"/>
                          </a:lnTo>
                          <a:lnTo>
                            <a:pt x="1940" y="300"/>
                          </a:lnTo>
                          <a:lnTo>
                            <a:pt x="1940" y="299"/>
                          </a:lnTo>
                          <a:lnTo>
                            <a:pt x="1937" y="299"/>
                          </a:lnTo>
                          <a:lnTo>
                            <a:pt x="1937" y="299"/>
                          </a:lnTo>
                          <a:lnTo>
                            <a:pt x="1937" y="299"/>
                          </a:lnTo>
                          <a:lnTo>
                            <a:pt x="1935" y="300"/>
                          </a:lnTo>
                          <a:lnTo>
                            <a:pt x="1934" y="299"/>
                          </a:lnTo>
                          <a:lnTo>
                            <a:pt x="1931" y="297"/>
                          </a:lnTo>
                          <a:lnTo>
                            <a:pt x="1930" y="296"/>
                          </a:lnTo>
                          <a:lnTo>
                            <a:pt x="1930" y="296"/>
                          </a:lnTo>
                          <a:lnTo>
                            <a:pt x="1926" y="296"/>
                          </a:lnTo>
                          <a:lnTo>
                            <a:pt x="1926" y="295"/>
                          </a:lnTo>
                          <a:lnTo>
                            <a:pt x="1926" y="293"/>
                          </a:lnTo>
                          <a:lnTo>
                            <a:pt x="1925" y="292"/>
                          </a:lnTo>
                          <a:lnTo>
                            <a:pt x="1923" y="292"/>
                          </a:lnTo>
                          <a:lnTo>
                            <a:pt x="1922" y="290"/>
                          </a:lnTo>
                          <a:lnTo>
                            <a:pt x="1921" y="290"/>
                          </a:lnTo>
                          <a:lnTo>
                            <a:pt x="1921" y="288"/>
                          </a:lnTo>
                          <a:lnTo>
                            <a:pt x="1920" y="287"/>
                          </a:lnTo>
                          <a:lnTo>
                            <a:pt x="1920" y="283"/>
                          </a:lnTo>
                          <a:lnTo>
                            <a:pt x="1920" y="282"/>
                          </a:lnTo>
                          <a:lnTo>
                            <a:pt x="1920" y="279"/>
                          </a:lnTo>
                          <a:lnTo>
                            <a:pt x="1920" y="278"/>
                          </a:lnTo>
                          <a:lnTo>
                            <a:pt x="1920" y="278"/>
                          </a:lnTo>
                          <a:lnTo>
                            <a:pt x="1920" y="276"/>
                          </a:lnTo>
                          <a:lnTo>
                            <a:pt x="1920" y="275"/>
                          </a:lnTo>
                          <a:lnTo>
                            <a:pt x="1920" y="275"/>
                          </a:lnTo>
                          <a:lnTo>
                            <a:pt x="1918" y="275"/>
                          </a:lnTo>
                          <a:lnTo>
                            <a:pt x="1918" y="274"/>
                          </a:lnTo>
                          <a:lnTo>
                            <a:pt x="1918" y="274"/>
                          </a:lnTo>
                          <a:lnTo>
                            <a:pt x="1918" y="273"/>
                          </a:lnTo>
                          <a:lnTo>
                            <a:pt x="1917" y="273"/>
                          </a:lnTo>
                          <a:lnTo>
                            <a:pt x="1917" y="271"/>
                          </a:lnTo>
                          <a:lnTo>
                            <a:pt x="1917" y="271"/>
                          </a:lnTo>
                          <a:lnTo>
                            <a:pt x="1917" y="270"/>
                          </a:lnTo>
                          <a:lnTo>
                            <a:pt x="1916" y="270"/>
                          </a:lnTo>
                          <a:lnTo>
                            <a:pt x="1916" y="265"/>
                          </a:lnTo>
                          <a:lnTo>
                            <a:pt x="1913" y="266"/>
                          </a:lnTo>
                          <a:lnTo>
                            <a:pt x="1912" y="266"/>
                          </a:lnTo>
                          <a:lnTo>
                            <a:pt x="1910" y="267"/>
                          </a:lnTo>
                          <a:lnTo>
                            <a:pt x="1908" y="267"/>
                          </a:lnTo>
                          <a:lnTo>
                            <a:pt x="1908" y="259"/>
                          </a:lnTo>
                          <a:lnTo>
                            <a:pt x="1908" y="259"/>
                          </a:lnTo>
                          <a:lnTo>
                            <a:pt x="1908" y="257"/>
                          </a:lnTo>
                          <a:lnTo>
                            <a:pt x="1908" y="257"/>
                          </a:lnTo>
                          <a:lnTo>
                            <a:pt x="1908" y="257"/>
                          </a:lnTo>
                          <a:lnTo>
                            <a:pt x="1908" y="255"/>
                          </a:lnTo>
                          <a:lnTo>
                            <a:pt x="1906" y="254"/>
                          </a:lnTo>
                          <a:lnTo>
                            <a:pt x="1905" y="253"/>
                          </a:lnTo>
                          <a:lnTo>
                            <a:pt x="1905" y="250"/>
                          </a:lnTo>
                          <a:lnTo>
                            <a:pt x="1904" y="250"/>
                          </a:lnTo>
                          <a:lnTo>
                            <a:pt x="1903" y="252"/>
                          </a:lnTo>
                          <a:lnTo>
                            <a:pt x="1901" y="255"/>
                          </a:lnTo>
                          <a:lnTo>
                            <a:pt x="1900" y="255"/>
                          </a:lnTo>
                          <a:lnTo>
                            <a:pt x="1901" y="258"/>
                          </a:lnTo>
                          <a:lnTo>
                            <a:pt x="1900" y="258"/>
                          </a:lnTo>
                          <a:lnTo>
                            <a:pt x="1900" y="259"/>
                          </a:lnTo>
                          <a:lnTo>
                            <a:pt x="1897" y="259"/>
                          </a:lnTo>
                          <a:lnTo>
                            <a:pt x="1896" y="259"/>
                          </a:lnTo>
                          <a:lnTo>
                            <a:pt x="1896" y="261"/>
                          </a:lnTo>
                          <a:lnTo>
                            <a:pt x="1895" y="261"/>
                          </a:lnTo>
                          <a:lnTo>
                            <a:pt x="1895" y="262"/>
                          </a:lnTo>
                          <a:lnTo>
                            <a:pt x="1893" y="261"/>
                          </a:lnTo>
                          <a:lnTo>
                            <a:pt x="1893" y="258"/>
                          </a:lnTo>
                          <a:lnTo>
                            <a:pt x="1897" y="258"/>
                          </a:lnTo>
                          <a:lnTo>
                            <a:pt x="1897" y="257"/>
                          </a:lnTo>
                          <a:lnTo>
                            <a:pt x="1899" y="255"/>
                          </a:lnTo>
                          <a:lnTo>
                            <a:pt x="1899" y="254"/>
                          </a:lnTo>
                          <a:lnTo>
                            <a:pt x="1897" y="254"/>
                          </a:lnTo>
                          <a:lnTo>
                            <a:pt x="1897" y="250"/>
                          </a:lnTo>
                          <a:lnTo>
                            <a:pt x="1899" y="249"/>
                          </a:lnTo>
                          <a:lnTo>
                            <a:pt x="1899" y="246"/>
                          </a:lnTo>
                          <a:lnTo>
                            <a:pt x="1900" y="246"/>
                          </a:lnTo>
                          <a:lnTo>
                            <a:pt x="1900" y="244"/>
                          </a:lnTo>
                          <a:lnTo>
                            <a:pt x="1901" y="244"/>
                          </a:lnTo>
                          <a:lnTo>
                            <a:pt x="1903" y="236"/>
                          </a:lnTo>
                          <a:lnTo>
                            <a:pt x="1900" y="236"/>
                          </a:lnTo>
                          <a:lnTo>
                            <a:pt x="1897" y="241"/>
                          </a:lnTo>
                          <a:lnTo>
                            <a:pt x="1896" y="241"/>
                          </a:lnTo>
                          <a:lnTo>
                            <a:pt x="1896" y="242"/>
                          </a:lnTo>
                          <a:lnTo>
                            <a:pt x="1895" y="242"/>
                          </a:lnTo>
                          <a:lnTo>
                            <a:pt x="1895" y="244"/>
                          </a:lnTo>
                          <a:lnTo>
                            <a:pt x="1892" y="244"/>
                          </a:lnTo>
                          <a:lnTo>
                            <a:pt x="1892" y="244"/>
                          </a:lnTo>
                          <a:lnTo>
                            <a:pt x="1891" y="245"/>
                          </a:lnTo>
                          <a:lnTo>
                            <a:pt x="1891" y="245"/>
                          </a:lnTo>
                          <a:lnTo>
                            <a:pt x="1891" y="246"/>
                          </a:lnTo>
                          <a:lnTo>
                            <a:pt x="1889" y="246"/>
                          </a:lnTo>
                          <a:lnTo>
                            <a:pt x="1888" y="248"/>
                          </a:lnTo>
                          <a:lnTo>
                            <a:pt x="1887" y="248"/>
                          </a:lnTo>
                          <a:lnTo>
                            <a:pt x="1887" y="250"/>
                          </a:lnTo>
                          <a:lnTo>
                            <a:pt x="1887" y="250"/>
                          </a:lnTo>
                          <a:lnTo>
                            <a:pt x="1885" y="252"/>
                          </a:lnTo>
                          <a:lnTo>
                            <a:pt x="1884" y="253"/>
                          </a:lnTo>
                          <a:lnTo>
                            <a:pt x="1883" y="253"/>
                          </a:lnTo>
                          <a:lnTo>
                            <a:pt x="1883" y="253"/>
                          </a:lnTo>
                          <a:lnTo>
                            <a:pt x="1883" y="253"/>
                          </a:lnTo>
                          <a:lnTo>
                            <a:pt x="1882" y="253"/>
                          </a:lnTo>
                          <a:lnTo>
                            <a:pt x="1882" y="253"/>
                          </a:lnTo>
                          <a:lnTo>
                            <a:pt x="1882" y="252"/>
                          </a:lnTo>
                          <a:lnTo>
                            <a:pt x="1880" y="252"/>
                          </a:lnTo>
                          <a:lnTo>
                            <a:pt x="1880" y="250"/>
                          </a:lnTo>
                          <a:lnTo>
                            <a:pt x="1879" y="250"/>
                          </a:lnTo>
                          <a:lnTo>
                            <a:pt x="1880" y="249"/>
                          </a:lnTo>
                          <a:lnTo>
                            <a:pt x="1878" y="248"/>
                          </a:lnTo>
                          <a:lnTo>
                            <a:pt x="1876" y="246"/>
                          </a:lnTo>
                          <a:lnTo>
                            <a:pt x="1876" y="245"/>
                          </a:lnTo>
                          <a:lnTo>
                            <a:pt x="1876" y="242"/>
                          </a:lnTo>
                          <a:lnTo>
                            <a:pt x="1876" y="240"/>
                          </a:lnTo>
                          <a:lnTo>
                            <a:pt x="1876" y="238"/>
                          </a:lnTo>
                          <a:lnTo>
                            <a:pt x="1874" y="238"/>
                          </a:lnTo>
                          <a:lnTo>
                            <a:pt x="1871" y="237"/>
                          </a:lnTo>
                          <a:lnTo>
                            <a:pt x="1870" y="237"/>
                          </a:lnTo>
                          <a:lnTo>
                            <a:pt x="1868" y="235"/>
                          </a:lnTo>
                          <a:lnTo>
                            <a:pt x="1870" y="235"/>
                          </a:lnTo>
                          <a:lnTo>
                            <a:pt x="1870" y="235"/>
                          </a:lnTo>
                          <a:lnTo>
                            <a:pt x="1870" y="233"/>
                          </a:lnTo>
                          <a:lnTo>
                            <a:pt x="1871" y="233"/>
                          </a:lnTo>
                          <a:lnTo>
                            <a:pt x="1871" y="233"/>
                          </a:lnTo>
                          <a:lnTo>
                            <a:pt x="1871" y="232"/>
                          </a:lnTo>
                          <a:lnTo>
                            <a:pt x="1871" y="232"/>
                          </a:lnTo>
                          <a:lnTo>
                            <a:pt x="1871" y="231"/>
                          </a:lnTo>
                          <a:lnTo>
                            <a:pt x="1867" y="231"/>
                          </a:lnTo>
                          <a:lnTo>
                            <a:pt x="1867" y="228"/>
                          </a:lnTo>
                          <a:lnTo>
                            <a:pt x="1866" y="227"/>
                          </a:lnTo>
                          <a:lnTo>
                            <a:pt x="1866" y="227"/>
                          </a:lnTo>
                          <a:lnTo>
                            <a:pt x="1865" y="225"/>
                          </a:lnTo>
                          <a:lnTo>
                            <a:pt x="1863" y="225"/>
                          </a:lnTo>
                          <a:lnTo>
                            <a:pt x="1863" y="225"/>
                          </a:lnTo>
                          <a:lnTo>
                            <a:pt x="1863" y="227"/>
                          </a:lnTo>
                          <a:lnTo>
                            <a:pt x="1862" y="227"/>
                          </a:lnTo>
                          <a:lnTo>
                            <a:pt x="1862" y="227"/>
                          </a:lnTo>
                          <a:lnTo>
                            <a:pt x="1861" y="225"/>
                          </a:lnTo>
                          <a:lnTo>
                            <a:pt x="1858" y="224"/>
                          </a:lnTo>
                          <a:lnTo>
                            <a:pt x="1858" y="224"/>
                          </a:lnTo>
                          <a:lnTo>
                            <a:pt x="1858" y="224"/>
                          </a:lnTo>
                          <a:lnTo>
                            <a:pt x="1858" y="224"/>
                          </a:lnTo>
                          <a:lnTo>
                            <a:pt x="1858" y="224"/>
                          </a:lnTo>
                          <a:lnTo>
                            <a:pt x="1857" y="224"/>
                          </a:lnTo>
                          <a:lnTo>
                            <a:pt x="1855" y="224"/>
                          </a:lnTo>
                          <a:lnTo>
                            <a:pt x="1855" y="225"/>
                          </a:lnTo>
                          <a:lnTo>
                            <a:pt x="1851" y="225"/>
                          </a:lnTo>
                          <a:lnTo>
                            <a:pt x="1851" y="224"/>
                          </a:lnTo>
                          <a:lnTo>
                            <a:pt x="1851" y="221"/>
                          </a:lnTo>
                          <a:lnTo>
                            <a:pt x="1848" y="221"/>
                          </a:lnTo>
                          <a:lnTo>
                            <a:pt x="1845" y="220"/>
                          </a:lnTo>
                          <a:lnTo>
                            <a:pt x="1842" y="219"/>
                          </a:lnTo>
                          <a:lnTo>
                            <a:pt x="1842" y="220"/>
                          </a:lnTo>
                          <a:lnTo>
                            <a:pt x="1841" y="221"/>
                          </a:lnTo>
                          <a:lnTo>
                            <a:pt x="1838" y="221"/>
                          </a:lnTo>
                          <a:lnTo>
                            <a:pt x="1838" y="221"/>
                          </a:lnTo>
                          <a:lnTo>
                            <a:pt x="1838" y="220"/>
                          </a:lnTo>
                          <a:lnTo>
                            <a:pt x="1834" y="220"/>
                          </a:lnTo>
                          <a:lnTo>
                            <a:pt x="1834" y="221"/>
                          </a:lnTo>
                          <a:lnTo>
                            <a:pt x="1833" y="221"/>
                          </a:lnTo>
                          <a:lnTo>
                            <a:pt x="1833" y="221"/>
                          </a:lnTo>
                          <a:lnTo>
                            <a:pt x="1827" y="223"/>
                          </a:lnTo>
                          <a:lnTo>
                            <a:pt x="1827" y="223"/>
                          </a:lnTo>
                          <a:lnTo>
                            <a:pt x="1825" y="223"/>
                          </a:lnTo>
                          <a:lnTo>
                            <a:pt x="1825" y="224"/>
                          </a:lnTo>
                          <a:lnTo>
                            <a:pt x="1821" y="223"/>
                          </a:lnTo>
                          <a:lnTo>
                            <a:pt x="1821" y="224"/>
                          </a:lnTo>
                          <a:lnTo>
                            <a:pt x="1817" y="224"/>
                          </a:lnTo>
                          <a:lnTo>
                            <a:pt x="1817" y="225"/>
                          </a:lnTo>
                          <a:lnTo>
                            <a:pt x="1813" y="227"/>
                          </a:lnTo>
                          <a:lnTo>
                            <a:pt x="1813" y="227"/>
                          </a:lnTo>
                          <a:lnTo>
                            <a:pt x="1812" y="227"/>
                          </a:lnTo>
                          <a:lnTo>
                            <a:pt x="1812" y="227"/>
                          </a:lnTo>
                          <a:lnTo>
                            <a:pt x="1804" y="228"/>
                          </a:lnTo>
                          <a:lnTo>
                            <a:pt x="1804" y="228"/>
                          </a:lnTo>
                          <a:lnTo>
                            <a:pt x="1796" y="228"/>
                          </a:lnTo>
                          <a:lnTo>
                            <a:pt x="1796" y="229"/>
                          </a:lnTo>
                          <a:lnTo>
                            <a:pt x="1795" y="231"/>
                          </a:lnTo>
                          <a:lnTo>
                            <a:pt x="1795" y="232"/>
                          </a:lnTo>
                          <a:lnTo>
                            <a:pt x="1794" y="232"/>
                          </a:lnTo>
                          <a:lnTo>
                            <a:pt x="1794" y="232"/>
                          </a:lnTo>
                          <a:lnTo>
                            <a:pt x="1791" y="232"/>
                          </a:lnTo>
                          <a:lnTo>
                            <a:pt x="1790" y="233"/>
                          </a:lnTo>
                          <a:lnTo>
                            <a:pt x="1790" y="235"/>
                          </a:lnTo>
                          <a:lnTo>
                            <a:pt x="1789" y="236"/>
                          </a:lnTo>
                          <a:lnTo>
                            <a:pt x="1785" y="236"/>
                          </a:lnTo>
                          <a:lnTo>
                            <a:pt x="1785" y="236"/>
                          </a:lnTo>
                          <a:lnTo>
                            <a:pt x="1782" y="237"/>
                          </a:lnTo>
                          <a:lnTo>
                            <a:pt x="1782" y="238"/>
                          </a:lnTo>
                          <a:lnTo>
                            <a:pt x="1781" y="240"/>
                          </a:lnTo>
                          <a:lnTo>
                            <a:pt x="1781" y="241"/>
                          </a:lnTo>
                          <a:lnTo>
                            <a:pt x="1778" y="241"/>
                          </a:lnTo>
                          <a:lnTo>
                            <a:pt x="1778" y="242"/>
                          </a:lnTo>
                          <a:lnTo>
                            <a:pt x="1778" y="242"/>
                          </a:lnTo>
                          <a:lnTo>
                            <a:pt x="1778" y="244"/>
                          </a:lnTo>
                          <a:lnTo>
                            <a:pt x="1778" y="244"/>
                          </a:lnTo>
                          <a:lnTo>
                            <a:pt x="1778" y="244"/>
                          </a:lnTo>
                          <a:lnTo>
                            <a:pt x="1777" y="245"/>
                          </a:lnTo>
                          <a:lnTo>
                            <a:pt x="1777" y="245"/>
                          </a:lnTo>
                          <a:lnTo>
                            <a:pt x="1774" y="245"/>
                          </a:lnTo>
                          <a:lnTo>
                            <a:pt x="1774" y="245"/>
                          </a:lnTo>
                          <a:lnTo>
                            <a:pt x="1774" y="245"/>
                          </a:lnTo>
                          <a:lnTo>
                            <a:pt x="1773" y="246"/>
                          </a:lnTo>
                          <a:lnTo>
                            <a:pt x="1772" y="245"/>
                          </a:lnTo>
                          <a:lnTo>
                            <a:pt x="1772" y="244"/>
                          </a:lnTo>
                          <a:lnTo>
                            <a:pt x="1770" y="244"/>
                          </a:lnTo>
                          <a:lnTo>
                            <a:pt x="1769" y="245"/>
                          </a:lnTo>
                          <a:lnTo>
                            <a:pt x="1768" y="245"/>
                          </a:lnTo>
                          <a:lnTo>
                            <a:pt x="1765" y="245"/>
                          </a:lnTo>
                          <a:lnTo>
                            <a:pt x="1765" y="246"/>
                          </a:lnTo>
                          <a:lnTo>
                            <a:pt x="1762" y="245"/>
                          </a:lnTo>
                          <a:lnTo>
                            <a:pt x="1762" y="245"/>
                          </a:lnTo>
                          <a:lnTo>
                            <a:pt x="1761" y="245"/>
                          </a:lnTo>
                          <a:lnTo>
                            <a:pt x="1760" y="246"/>
                          </a:lnTo>
                          <a:lnTo>
                            <a:pt x="1760" y="246"/>
                          </a:lnTo>
                          <a:lnTo>
                            <a:pt x="1760" y="245"/>
                          </a:lnTo>
                          <a:lnTo>
                            <a:pt x="1757" y="245"/>
                          </a:lnTo>
                          <a:lnTo>
                            <a:pt x="1756" y="245"/>
                          </a:lnTo>
                          <a:lnTo>
                            <a:pt x="1753" y="245"/>
                          </a:lnTo>
                          <a:lnTo>
                            <a:pt x="1751" y="245"/>
                          </a:lnTo>
                          <a:lnTo>
                            <a:pt x="1751" y="245"/>
                          </a:lnTo>
                          <a:lnTo>
                            <a:pt x="1751" y="246"/>
                          </a:lnTo>
                          <a:lnTo>
                            <a:pt x="1751" y="246"/>
                          </a:lnTo>
                          <a:lnTo>
                            <a:pt x="1749" y="246"/>
                          </a:lnTo>
                          <a:lnTo>
                            <a:pt x="1747" y="246"/>
                          </a:lnTo>
                          <a:lnTo>
                            <a:pt x="1747" y="246"/>
                          </a:lnTo>
                          <a:lnTo>
                            <a:pt x="1745" y="246"/>
                          </a:lnTo>
                          <a:lnTo>
                            <a:pt x="1745" y="248"/>
                          </a:lnTo>
                          <a:lnTo>
                            <a:pt x="1744" y="248"/>
                          </a:lnTo>
                          <a:lnTo>
                            <a:pt x="1743" y="248"/>
                          </a:lnTo>
                          <a:lnTo>
                            <a:pt x="1741" y="248"/>
                          </a:lnTo>
                          <a:lnTo>
                            <a:pt x="1740" y="248"/>
                          </a:lnTo>
                          <a:lnTo>
                            <a:pt x="1740" y="249"/>
                          </a:lnTo>
                          <a:lnTo>
                            <a:pt x="1740" y="250"/>
                          </a:lnTo>
                          <a:lnTo>
                            <a:pt x="1740" y="252"/>
                          </a:lnTo>
                          <a:lnTo>
                            <a:pt x="1739" y="253"/>
                          </a:lnTo>
                          <a:lnTo>
                            <a:pt x="1736" y="253"/>
                          </a:lnTo>
                          <a:lnTo>
                            <a:pt x="1736" y="250"/>
                          </a:lnTo>
                          <a:lnTo>
                            <a:pt x="1735" y="250"/>
                          </a:lnTo>
                          <a:lnTo>
                            <a:pt x="1735" y="250"/>
                          </a:lnTo>
                          <a:lnTo>
                            <a:pt x="1735" y="250"/>
                          </a:lnTo>
                          <a:lnTo>
                            <a:pt x="1734" y="250"/>
                          </a:lnTo>
                          <a:lnTo>
                            <a:pt x="1734" y="252"/>
                          </a:lnTo>
                          <a:lnTo>
                            <a:pt x="1734" y="252"/>
                          </a:lnTo>
                          <a:lnTo>
                            <a:pt x="1732" y="252"/>
                          </a:lnTo>
                          <a:lnTo>
                            <a:pt x="1731" y="254"/>
                          </a:lnTo>
                          <a:lnTo>
                            <a:pt x="1728" y="257"/>
                          </a:lnTo>
                          <a:lnTo>
                            <a:pt x="1728" y="257"/>
                          </a:lnTo>
                          <a:lnTo>
                            <a:pt x="1727" y="257"/>
                          </a:lnTo>
                          <a:lnTo>
                            <a:pt x="1726" y="258"/>
                          </a:lnTo>
                          <a:lnTo>
                            <a:pt x="1726" y="258"/>
                          </a:lnTo>
                          <a:lnTo>
                            <a:pt x="1726" y="258"/>
                          </a:lnTo>
                          <a:lnTo>
                            <a:pt x="1722" y="258"/>
                          </a:lnTo>
                          <a:lnTo>
                            <a:pt x="1722" y="257"/>
                          </a:lnTo>
                          <a:lnTo>
                            <a:pt x="1718" y="257"/>
                          </a:lnTo>
                          <a:lnTo>
                            <a:pt x="1717" y="258"/>
                          </a:lnTo>
                          <a:lnTo>
                            <a:pt x="1717" y="258"/>
                          </a:lnTo>
                          <a:lnTo>
                            <a:pt x="1715" y="258"/>
                          </a:lnTo>
                          <a:lnTo>
                            <a:pt x="1715" y="257"/>
                          </a:lnTo>
                          <a:lnTo>
                            <a:pt x="1715" y="257"/>
                          </a:lnTo>
                          <a:lnTo>
                            <a:pt x="1711" y="257"/>
                          </a:lnTo>
                          <a:lnTo>
                            <a:pt x="1711" y="255"/>
                          </a:lnTo>
                          <a:lnTo>
                            <a:pt x="1710" y="254"/>
                          </a:lnTo>
                          <a:lnTo>
                            <a:pt x="1709" y="253"/>
                          </a:lnTo>
                          <a:lnTo>
                            <a:pt x="1709" y="253"/>
                          </a:lnTo>
                          <a:lnTo>
                            <a:pt x="1709" y="252"/>
                          </a:lnTo>
                          <a:lnTo>
                            <a:pt x="1707" y="252"/>
                          </a:lnTo>
                          <a:lnTo>
                            <a:pt x="1707" y="250"/>
                          </a:lnTo>
                          <a:lnTo>
                            <a:pt x="1706" y="250"/>
                          </a:lnTo>
                          <a:lnTo>
                            <a:pt x="1705" y="250"/>
                          </a:lnTo>
                          <a:lnTo>
                            <a:pt x="1704" y="250"/>
                          </a:lnTo>
                          <a:lnTo>
                            <a:pt x="1702" y="249"/>
                          </a:lnTo>
                          <a:lnTo>
                            <a:pt x="1701" y="248"/>
                          </a:lnTo>
                          <a:lnTo>
                            <a:pt x="1701" y="245"/>
                          </a:lnTo>
                          <a:lnTo>
                            <a:pt x="1700" y="242"/>
                          </a:lnTo>
                          <a:lnTo>
                            <a:pt x="1701" y="242"/>
                          </a:lnTo>
                          <a:lnTo>
                            <a:pt x="1701" y="242"/>
                          </a:lnTo>
                          <a:lnTo>
                            <a:pt x="1702" y="242"/>
                          </a:lnTo>
                          <a:lnTo>
                            <a:pt x="1704" y="244"/>
                          </a:lnTo>
                          <a:lnTo>
                            <a:pt x="1705" y="245"/>
                          </a:lnTo>
                          <a:lnTo>
                            <a:pt x="1705" y="244"/>
                          </a:lnTo>
                          <a:lnTo>
                            <a:pt x="1706" y="242"/>
                          </a:lnTo>
                          <a:lnTo>
                            <a:pt x="1706" y="241"/>
                          </a:lnTo>
                          <a:lnTo>
                            <a:pt x="1706" y="238"/>
                          </a:lnTo>
                          <a:lnTo>
                            <a:pt x="1706" y="237"/>
                          </a:lnTo>
                          <a:lnTo>
                            <a:pt x="1706" y="237"/>
                          </a:lnTo>
                          <a:lnTo>
                            <a:pt x="1706" y="232"/>
                          </a:lnTo>
                          <a:lnTo>
                            <a:pt x="1707" y="232"/>
                          </a:lnTo>
                          <a:lnTo>
                            <a:pt x="1707" y="231"/>
                          </a:lnTo>
                          <a:lnTo>
                            <a:pt x="1707" y="231"/>
                          </a:lnTo>
                          <a:lnTo>
                            <a:pt x="1707" y="229"/>
                          </a:lnTo>
                          <a:lnTo>
                            <a:pt x="1707" y="228"/>
                          </a:lnTo>
                          <a:lnTo>
                            <a:pt x="1706" y="228"/>
                          </a:lnTo>
                          <a:lnTo>
                            <a:pt x="1706" y="225"/>
                          </a:lnTo>
                          <a:lnTo>
                            <a:pt x="1707" y="225"/>
                          </a:lnTo>
                          <a:lnTo>
                            <a:pt x="1707" y="224"/>
                          </a:lnTo>
                          <a:lnTo>
                            <a:pt x="1707" y="224"/>
                          </a:lnTo>
                          <a:lnTo>
                            <a:pt x="1707" y="223"/>
                          </a:lnTo>
                          <a:lnTo>
                            <a:pt x="1706" y="220"/>
                          </a:lnTo>
                          <a:lnTo>
                            <a:pt x="1706" y="219"/>
                          </a:lnTo>
                          <a:lnTo>
                            <a:pt x="1705" y="218"/>
                          </a:lnTo>
                          <a:lnTo>
                            <a:pt x="1706" y="215"/>
                          </a:lnTo>
                          <a:lnTo>
                            <a:pt x="1705" y="215"/>
                          </a:lnTo>
                          <a:lnTo>
                            <a:pt x="1705" y="211"/>
                          </a:lnTo>
                          <a:lnTo>
                            <a:pt x="1704" y="210"/>
                          </a:lnTo>
                          <a:lnTo>
                            <a:pt x="1704" y="207"/>
                          </a:lnTo>
                          <a:lnTo>
                            <a:pt x="1702" y="207"/>
                          </a:lnTo>
                          <a:lnTo>
                            <a:pt x="1702" y="204"/>
                          </a:lnTo>
                          <a:lnTo>
                            <a:pt x="1702" y="204"/>
                          </a:lnTo>
                          <a:lnTo>
                            <a:pt x="1701" y="202"/>
                          </a:lnTo>
                          <a:lnTo>
                            <a:pt x="1702" y="199"/>
                          </a:lnTo>
                          <a:lnTo>
                            <a:pt x="1702" y="198"/>
                          </a:lnTo>
                          <a:lnTo>
                            <a:pt x="1704" y="197"/>
                          </a:lnTo>
                          <a:lnTo>
                            <a:pt x="1702" y="194"/>
                          </a:lnTo>
                          <a:lnTo>
                            <a:pt x="1701" y="194"/>
                          </a:lnTo>
                          <a:lnTo>
                            <a:pt x="1701" y="191"/>
                          </a:lnTo>
                          <a:lnTo>
                            <a:pt x="1700" y="191"/>
                          </a:lnTo>
                          <a:lnTo>
                            <a:pt x="1698" y="190"/>
                          </a:lnTo>
                          <a:lnTo>
                            <a:pt x="1698" y="189"/>
                          </a:lnTo>
                          <a:lnTo>
                            <a:pt x="1700" y="187"/>
                          </a:lnTo>
                          <a:lnTo>
                            <a:pt x="1700" y="186"/>
                          </a:lnTo>
                          <a:lnTo>
                            <a:pt x="1698" y="186"/>
                          </a:lnTo>
                          <a:lnTo>
                            <a:pt x="1694" y="182"/>
                          </a:lnTo>
                          <a:lnTo>
                            <a:pt x="1694" y="182"/>
                          </a:lnTo>
                          <a:lnTo>
                            <a:pt x="1694" y="178"/>
                          </a:lnTo>
                          <a:lnTo>
                            <a:pt x="1694" y="178"/>
                          </a:lnTo>
                          <a:lnTo>
                            <a:pt x="1694" y="178"/>
                          </a:lnTo>
                          <a:lnTo>
                            <a:pt x="1694" y="177"/>
                          </a:lnTo>
                          <a:lnTo>
                            <a:pt x="1693" y="177"/>
                          </a:lnTo>
                          <a:lnTo>
                            <a:pt x="1693" y="173"/>
                          </a:lnTo>
                          <a:lnTo>
                            <a:pt x="1692" y="172"/>
                          </a:lnTo>
                          <a:lnTo>
                            <a:pt x="1692" y="170"/>
                          </a:lnTo>
                          <a:lnTo>
                            <a:pt x="1688" y="168"/>
                          </a:lnTo>
                          <a:lnTo>
                            <a:pt x="1688" y="166"/>
                          </a:lnTo>
                          <a:lnTo>
                            <a:pt x="1685" y="165"/>
                          </a:lnTo>
                          <a:lnTo>
                            <a:pt x="1684" y="156"/>
                          </a:lnTo>
                          <a:lnTo>
                            <a:pt x="1685" y="156"/>
                          </a:lnTo>
                          <a:lnTo>
                            <a:pt x="1685" y="157"/>
                          </a:lnTo>
                          <a:lnTo>
                            <a:pt x="1685" y="159"/>
                          </a:lnTo>
                          <a:lnTo>
                            <a:pt x="1687" y="160"/>
                          </a:lnTo>
                          <a:lnTo>
                            <a:pt x="1687" y="163"/>
                          </a:lnTo>
                          <a:lnTo>
                            <a:pt x="1688" y="163"/>
                          </a:lnTo>
                          <a:lnTo>
                            <a:pt x="1688" y="165"/>
                          </a:lnTo>
                          <a:lnTo>
                            <a:pt x="1689" y="166"/>
                          </a:lnTo>
                          <a:lnTo>
                            <a:pt x="1690" y="166"/>
                          </a:lnTo>
                          <a:lnTo>
                            <a:pt x="1690" y="165"/>
                          </a:lnTo>
                          <a:lnTo>
                            <a:pt x="1690" y="165"/>
                          </a:lnTo>
                          <a:lnTo>
                            <a:pt x="1690" y="163"/>
                          </a:lnTo>
                          <a:lnTo>
                            <a:pt x="1689" y="161"/>
                          </a:lnTo>
                          <a:lnTo>
                            <a:pt x="1688" y="159"/>
                          </a:lnTo>
                          <a:lnTo>
                            <a:pt x="1688" y="156"/>
                          </a:lnTo>
                          <a:lnTo>
                            <a:pt x="1689" y="156"/>
                          </a:lnTo>
                          <a:lnTo>
                            <a:pt x="1689" y="160"/>
                          </a:lnTo>
                          <a:lnTo>
                            <a:pt x="1690" y="160"/>
                          </a:lnTo>
                          <a:lnTo>
                            <a:pt x="1692" y="160"/>
                          </a:lnTo>
                          <a:lnTo>
                            <a:pt x="1693" y="161"/>
                          </a:lnTo>
                          <a:lnTo>
                            <a:pt x="1693" y="157"/>
                          </a:lnTo>
                          <a:lnTo>
                            <a:pt x="1692" y="155"/>
                          </a:lnTo>
                          <a:lnTo>
                            <a:pt x="1690" y="152"/>
                          </a:lnTo>
                          <a:lnTo>
                            <a:pt x="1690" y="151"/>
                          </a:lnTo>
                          <a:lnTo>
                            <a:pt x="1692" y="149"/>
                          </a:lnTo>
                          <a:lnTo>
                            <a:pt x="1692" y="149"/>
                          </a:lnTo>
                          <a:lnTo>
                            <a:pt x="1690" y="149"/>
                          </a:lnTo>
                          <a:lnTo>
                            <a:pt x="1690" y="147"/>
                          </a:lnTo>
                          <a:lnTo>
                            <a:pt x="1690" y="146"/>
                          </a:lnTo>
                          <a:lnTo>
                            <a:pt x="1689" y="143"/>
                          </a:lnTo>
                          <a:lnTo>
                            <a:pt x="1688" y="143"/>
                          </a:lnTo>
                          <a:lnTo>
                            <a:pt x="1687" y="142"/>
                          </a:lnTo>
                          <a:lnTo>
                            <a:pt x="1685" y="140"/>
                          </a:lnTo>
                          <a:lnTo>
                            <a:pt x="1685" y="139"/>
                          </a:lnTo>
                          <a:lnTo>
                            <a:pt x="1685" y="139"/>
                          </a:lnTo>
                          <a:lnTo>
                            <a:pt x="1685" y="138"/>
                          </a:lnTo>
                          <a:lnTo>
                            <a:pt x="1688" y="138"/>
                          </a:lnTo>
                          <a:lnTo>
                            <a:pt x="1688" y="138"/>
                          </a:lnTo>
                          <a:lnTo>
                            <a:pt x="1688" y="136"/>
                          </a:lnTo>
                          <a:lnTo>
                            <a:pt x="1689" y="135"/>
                          </a:lnTo>
                          <a:lnTo>
                            <a:pt x="1690" y="134"/>
                          </a:lnTo>
                          <a:lnTo>
                            <a:pt x="1690" y="130"/>
                          </a:lnTo>
                          <a:lnTo>
                            <a:pt x="1689" y="129"/>
                          </a:lnTo>
                          <a:lnTo>
                            <a:pt x="1689" y="129"/>
                          </a:lnTo>
                          <a:lnTo>
                            <a:pt x="1690" y="127"/>
                          </a:lnTo>
                          <a:lnTo>
                            <a:pt x="1690" y="127"/>
                          </a:lnTo>
                          <a:lnTo>
                            <a:pt x="1690" y="126"/>
                          </a:lnTo>
                          <a:lnTo>
                            <a:pt x="1690" y="126"/>
                          </a:lnTo>
                          <a:lnTo>
                            <a:pt x="1689" y="125"/>
                          </a:lnTo>
                          <a:lnTo>
                            <a:pt x="1689" y="125"/>
                          </a:lnTo>
                          <a:lnTo>
                            <a:pt x="1688" y="123"/>
                          </a:lnTo>
                          <a:lnTo>
                            <a:pt x="1688" y="122"/>
                          </a:lnTo>
                          <a:lnTo>
                            <a:pt x="1689" y="121"/>
                          </a:lnTo>
                          <a:lnTo>
                            <a:pt x="1689" y="121"/>
                          </a:lnTo>
                          <a:lnTo>
                            <a:pt x="1689" y="119"/>
                          </a:lnTo>
                          <a:lnTo>
                            <a:pt x="1690" y="119"/>
                          </a:lnTo>
                          <a:lnTo>
                            <a:pt x="1690" y="117"/>
                          </a:lnTo>
                          <a:lnTo>
                            <a:pt x="1690" y="117"/>
                          </a:lnTo>
                          <a:lnTo>
                            <a:pt x="1692" y="115"/>
                          </a:lnTo>
                          <a:lnTo>
                            <a:pt x="1692" y="115"/>
                          </a:lnTo>
                          <a:lnTo>
                            <a:pt x="1692" y="115"/>
                          </a:lnTo>
                          <a:lnTo>
                            <a:pt x="1693" y="115"/>
                          </a:lnTo>
                          <a:lnTo>
                            <a:pt x="1692" y="118"/>
                          </a:lnTo>
                          <a:lnTo>
                            <a:pt x="1692" y="118"/>
                          </a:lnTo>
                          <a:lnTo>
                            <a:pt x="1692" y="121"/>
                          </a:lnTo>
                          <a:lnTo>
                            <a:pt x="1693" y="121"/>
                          </a:lnTo>
                          <a:lnTo>
                            <a:pt x="1693" y="119"/>
                          </a:lnTo>
                          <a:lnTo>
                            <a:pt x="1694" y="119"/>
                          </a:lnTo>
                          <a:lnTo>
                            <a:pt x="1696" y="118"/>
                          </a:lnTo>
                          <a:lnTo>
                            <a:pt x="1697" y="118"/>
                          </a:lnTo>
                          <a:lnTo>
                            <a:pt x="1698" y="117"/>
                          </a:lnTo>
                          <a:lnTo>
                            <a:pt x="1698" y="115"/>
                          </a:lnTo>
                          <a:lnTo>
                            <a:pt x="1702" y="113"/>
                          </a:lnTo>
                          <a:lnTo>
                            <a:pt x="1702" y="111"/>
                          </a:lnTo>
                          <a:lnTo>
                            <a:pt x="1705" y="111"/>
                          </a:lnTo>
                          <a:lnTo>
                            <a:pt x="1705" y="109"/>
                          </a:lnTo>
                          <a:lnTo>
                            <a:pt x="1706" y="109"/>
                          </a:lnTo>
                          <a:lnTo>
                            <a:pt x="1711" y="104"/>
                          </a:lnTo>
                          <a:lnTo>
                            <a:pt x="1715" y="105"/>
                          </a:lnTo>
                          <a:lnTo>
                            <a:pt x="1718" y="101"/>
                          </a:lnTo>
                          <a:lnTo>
                            <a:pt x="1719" y="101"/>
                          </a:lnTo>
                          <a:lnTo>
                            <a:pt x="1719" y="102"/>
                          </a:lnTo>
                          <a:lnTo>
                            <a:pt x="1727" y="101"/>
                          </a:lnTo>
                          <a:lnTo>
                            <a:pt x="1728" y="100"/>
                          </a:lnTo>
                          <a:lnTo>
                            <a:pt x="1732" y="98"/>
                          </a:lnTo>
                          <a:lnTo>
                            <a:pt x="1732" y="98"/>
                          </a:lnTo>
                          <a:lnTo>
                            <a:pt x="1734" y="96"/>
                          </a:lnTo>
                          <a:lnTo>
                            <a:pt x="1735" y="94"/>
                          </a:lnTo>
                          <a:lnTo>
                            <a:pt x="1735" y="93"/>
                          </a:lnTo>
                          <a:lnTo>
                            <a:pt x="1736" y="93"/>
                          </a:lnTo>
                          <a:lnTo>
                            <a:pt x="1736" y="93"/>
                          </a:lnTo>
                          <a:lnTo>
                            <a:pt x="1738" y="93"/>
                          </a:lnTo>
                          <a:lnTo>
                            <a:pt x="1739" y="93"/>
                          </a:lnTo>
                          <a:lnTo>
                            <a:pt x="1740" y="93"/>
                          </a:lnTo>
                          <a:lnTo>
                            <a:pt x="1741" y="93"/>
                          </a:lnTo>
                          <a:lnTo>
                            <a:pt x="1741" y="92"/>
                          </a:lnTo>
                          <a:lnTo>
                            <a:pt x="1745" y="92"/>
                          </a:lnTo>
                          <a:lnTo>
                            <a:pt x="1745" y="91"/>
                          </a:lnTo>
                          <a:lnTo>
                            <a:pt x="1749" y="91"/>
                          </a:lnTo>
                          <a:lnTo>
                            <a:pt x="1749" y="91"/>
                          </a:lnTo>
                          <a:lnTo>
                            <a:pt x="1752" y="91"/>
                          </a:lnTo>
                          <a:lnTo>
                            <a:pt x="1752" y="89"/>
                          </a:lnTo>
                          <a:lnTo>
                            <a:pt x="1753" y="89"/>
                          </a:lnTo>
                          <a:lnTo>
                            <a:pt x="1753" y="89"/>
                          </a:lnTo>
                          <a:lnTo>
                            <a:pt x="1755" y="89"/>
                          </a:lnTo>
                          <a:lnTo>
                            <a:pt x="1759" y="85"/>
                          </a:lnTo>
                          <a:lnTo>
                            <a:pt x="1759" y="85"/>
                          </a:lnTo>
                          <a:lnTo>
                            <a:pt x="1759" y="83"/>
                          </a:lnTo>
                          <a:lnTo>
                            <a:pt x="1761" y="81"/>
                          </a:lnTo>
                          <a:lnTo>
                            <a:pt x="1761" y="80"/>
                          </a:lnTo>
                          <a:lnTo>
                            <a:pt x="1762" y="79"/>
                          </a:lnTo>
                          <a:lnTo>
                            <a:pt x="1764" y="77"/>
                          </a:lnTo>
                          <a:lnTo>
                            <a:pt x="1766" y="77"/>
                          </a:lnTo>
                          <a:lnTo>
                            <a:pt x="1766" y="76"/>
                          </a:lnTo>
                          <a:lnTo>
                            <a:pt x="1766" y="75"/>
                          </a:lnTo>
                          <a:lnTo>
                            <a:pt x="1764" y="74"/>
                          </a:lnTo>
                          <a:lnTo>
                            <a:pt x="1765" y="71"/>
                          </a:lnTo>
                          <a:lnTo>
                            <a:pt x="1766" y="71"/>
                          </a:lnTo>
                          <a:lnTo>
                            <a:pt x="1766" y="64"/>
                          </a:lnTo>
                          <a:lnTo>
                            <a:pt x="1766" y="64"/>
                          </a:lnTo>
                          <a:lnTo>
                            <a:pt x="1766" y="63"/>
                          </a:lnTo>
                          <a:lnTo>
                            <a:pt x="1768" y="63"/>
                          </a:lnTo>
                          <a:lnTo>
                            <a:pt x="1768" y="62"/>
                          </a:lnTo>
                          <a:lnTo>
                            <a:pt x="1768" y="62"/>
                          </a:lnTo>
                          <a:lnTo>
                            <a:pt x="1769" y="60"/>
                          </a:lnTo>
                          <a:lnTo>
                            <a:pt x="1772" y="59"/>
                          </a:lnTo>
                          <a:lnTo>
                            <a:pt x="1772" y="57"/>
                          </a:lnTo>
                          <a:lnTo>
                            <a:pt x="1773" y="58"/>
                          </a:lnTo>
                          <a:lnTo>
                            <a:pt x="1774" y="63"/>
                          </a:lnTo>
                          <a:lnTo>
                            <a:pt x="1774" y="63"/>
                          </a:lnTo>
                          <a:lnTo>
                            <a:pt x="1774" y="64"/>
                          </a:lnTo>
                          <a:lnTo>
                            <a:pt x="1776" y="64"/>
                          </a:lnTo>
                          <a:lnTo>
                            <a:pt x="1777" y="67"/>
                          </a:lnTo>
                          <a:lnTo>
                            <a:pt x="1777" y="67"/>
                          </a:lnTo>
                          <a:lnTo>
                            <a:pt x="1777" y="64"/>
                          </a:lnTo>
                          <a:lnTo>
                            <a:pt x="1779" y="64"/>
                          </a:lnTo>
                          <a:lnTo>
                            <a:pt x="1779" y="63"/>
                          </a:lnTo>
                          <a:lnTo>
                            <a:pt x="1781" y="63"/>
                          </a:lnTo>
                          <a:lnTo>
                            <a:pt x="1781" y="63"/>
                          </a:lnTo>
                          <a:lnTo>
                            <a:pt x="1778" y="60"/>
                          </a:lnTo>
                          <a:lnTo>
                            <a:pt x="1778" y="59"/>
                          </a:lnTo>
                          <a:lnTo>
                            <a:pt x="1778" y="57"/>
                          </a:lnTo>
                          <a:lnTo>
                            <a:pt x="1778" y="54"/>
                          </a:lnTo>
                          <a:lnTo>
                            <a:pt x="1779" y="53"/>
                          </a:lnTo>
                          <a:lnTo>
                            <a:pt x="1781" y="53"/>
                          </a:lnTo>
                          <a:lnTo>
                            <a:pt x="1782" y="53"/>
                          </a:lnTo>
                          <a:lnTo>
                            <a:pt x="1782" y="54"/>
                          </a:lnTo>
                          <a:lnTo>
                            <a:pt x="1783" y="54"/>
                          </a:lnTo>
                          <a:lnTo>
                            <a:pt x="1783" y="55"/>
                          </a:lnTo>
                          <a:lnTo>
                            <a:pt x="1783" y="55"/>
                          </a:lnTo>
                          <a:lnTo>
                            <a:pt x="1785" y="55"/>
                          </a:lnTo>
                          <a:lnTo>
                            <a:pt x="1785" y="55"/>
                          </a:lnTo>
                          <a:lnTo>
                            <a:pt x="1785" y="55"/>
                          </a:lnTo>
                          <a:lnTo>
                            <a:pt x="1786" y="54"/>
                          </a:lnTo>
                          <a:lnTo>
                            <a:pt x="1786" y="53"/>
                          </a:lnTo>
                          <a:lnTo>
                            <a:pt x="1787" y="53"/>
                          </a:lnTo>
                          <a:lnTo>
                            <a:pt x="1787" y="50"/>
                          </a:lnTo>
                          <a:lnTo>
                            <a:pt x="1786" y="49"/>
                          </a:lnTo>
                          <a:lnTo>
                            <a:pt x="1786" y="46"/>
                          </a:lnTo>
                          <a:lnTo>
                            <a:pt x="1789" y="46"/>
                          </a:lnTo>
                          <a:lnTo>
                            <a:pt x="1789" y="45"/>
                          </a:lnTo>
                          <a:lnTo>
                            <a:pt x="1791" y="45"/>
                          </a:lnTo>
                          <a:lnTo>
                            <a:pt x="1791" y="46"/>
                          </a:lnTo>
                          <a:lnTo>
                            <a:pt x="1794" y="46"/>
                          </a:lnTo>
                          <a:lnTo>
                            <a:pt x="1793" y="45"/>
                          </a:lnTo>
                          <a:lnTo>
                            <a:pt x="1793" y="45"/>
                          </a:lnTo>
                          <a:lnTo>
                            <a:pt x="1791" y="42"/>
                          </a:lnTo>
                          <a:lnTo>
                            <a:pt x="1795" y="42"/>
                          </a:lnTo>
                          <a:lnTo>
                            <a:pt x="1795" y="41"/>
                          </a:lnTo>
                          <a:lnTo>
                            <a:pt x="1794" y="39"/>
                          </a:lnTo>
                          <a:lnTo>
                            <a:pt x="1794" y="38"/>
                          </a:lnTo>
                          <a:lnTo>
                            <a:pt x="1796" y="38"/>
                          </a:lnTo>
                          <a:lnTo>
                            <a:pt x="1796" y="37"/>
                          </a:lnTo>
                          <a:lnTo>
                            <a:pt x="1796" y="37"/>
                          </a:lnTo>
                          <a:lnTo>
                            <a:pt x="1796" y="37"/>
                          </a:lnTo>
                          <a:lnTo>
                            <a:pt x="1796" y="36"/>
                          </a:lnTo>
                          <a:lnTo>
                            <a:pt x="1796" y="36"/>
                          </a:lnTo>
                          <a:lnTo>
                            <a:pt x="1796" y="36"/>
                          </a:lnTo>
                          <a:lnTo>
                            <a:pt x="1796" y="36"/>
                          </a:lnTo>
                          <a:lnTo>
                            <a:pt x="1796" y="36"/>
                          </a:lnTo>
                          <a:lnTo>
                            <a:pt x="1798" y="34"/>
                          </a:lnTo>
                          <a:lnTo>
                            <a:pt x="1798" y="34"/>
                          </a:lnTo>
                          <a:lnTo>
                            <a:pt x="1798" y="37"/>
                          </a:lnTo>
                          <a:lnTo>
                            <a:pt x="1799" y="37"/>
                          </a:lnTo>
                          <a:lnTo>
                            <a:pt x="1799" y="37"/>
                          </a:lnTo>
                          <a:lnTo>
                            <a:pt x="1799" y="37"/>
                          </a:lnTo>
                          <a:lnTo>
                            <a:pt x="1800" y="37"/>
                          </a:lnTo>
                          <a:lnTo>
                            <a:pt x="1800" y="36"/>
                          </a:lnTo>
                          <a:lnTo>
                            <a:pt x="1800" y="33"/>
                          </a:lnTo>
                          <a:lnTo>
                            <a:pt x="1802" y="30"/>
                          </a:lnTo>
                          <a:lnTo>
                            <a:pt x="1802" y="33"/>
                          </a:lnTo>
                          <a:lnTo>
                            <a:pt x="1803" y="33"/>
                          </a:lnTo>
                          <a:lnTo>
                            <a:pt x="1803" y="32"/>
                          </a:lnTo>
                          <a:lnTo>
                            <a:pt x="1804" y="30"/>
                          </a:lnTo>
                          <a:lnTo>
                            <a:pt x="1807" y="29"/>
                          </a:lnTo>
                          <a:lnTo>
                            <a:pt x="1811" y="30"/>
                          </a:lnTo>
                          <a:lnTo>
                            <a:pt x="1811" y="32"/>
                          </a:lnTo>
                          <a:lnTo>
                            <a:pt x="1812" y="33"/>
                          </a:lnTo>
                          <a:lnTo>
                            <a:pt x="1813" y="34"/>
                          </a:lnTo>
                          <a:lnTo>
                            <a:pt x="1815" y="36"/>
                          </a:lnTo>
                          <a:lnTo>
                            <a:pt x="1816" y="36"/>
                          </a:lnTo>
                          <a:lnTo>
                            <a:pt x="1816" y="38"/>
                          </a:lnTo>
                          <a:lnTo>
                            <a:pt x="1817" y="38"/>
                          </a:lnTo>
                          <a:lnTo>
                            <a:pt x="1817" y="41"/>
                          </a:lnTo>
                          <a:lnTo>
                            <a:pt x="1816" y="42"/>
                          </a:lnTo>
                          <a:lnTo>
                            <a:pt x="1816" y="45"/>
                          </a:lnTo>
                          <a:lnTo>
                            <a:pt x="1816" y="47"/>
                          </a:lnTo>
                          <a:lnTo>
                            <a:pt x="1819" y="46"/>
                          </a:lnTo>
                          <a:lnTo>
                            <a:pt x="1819" y="41"/>
                          </a:lnTo>
                          <a:lnTo>
                            <a:pt x="1820" y="41"/>
                          </a:lnTo>
                          <a:lnTo>
                            <a:pt x="1820" y="41"/>
                          </a:lnTo>
                          <a:lnTo>
                            <a:pt x="1821" y="39"/>
                          </a:lnTo>
                          <a:lnTo>
                            <a:pt x="1823" y="41"/>
                          </a:lnTo>
                          <a:lnTo>
                            <a:pt x="1824" y="41"/>
                          </a:lnTo>
                          <a:lnTo>
                            <a:pt x="1825" y="41"/>
                          </a:lnTo>
                          <a:lnTo>
                            <a:pt x="1827" y="42"/>
                          </a:lnTo>
                          <a:lnTo>
                            <a:pt x="1827" y="43"/>
                          </a:lnTo>
                          <a:lnTo>
                            <a:pt x="1828" y="42"/>
                          </a:lnTo>
                          <a:lnTo>
                            <a:pt x="1829" y="42"/>
                          </a:lnTo>
                          <a:lnTo>
                            <a:pt x="1829" y="42"/>
                          </a:lnTo>
                          <a:lnTo>
                            <a:pt x="1829" y="43"/>
                          </a:lnTo>
                          <a:lnTo>
                            <a:pt x="1831" y="43"/>
                          </a:lnTo>
                          <a:lnTo>
                            <a:pt x="1832" y="43"/>
                          </a:lnTo>
                          <a:lnTo>
                            <a:pt x="1832" y="41"/>
                          </a:lnTo>
                          <a:lnTo>
                            <a:pt x="1829" y="39"/>
                          </a:lnTo>
                          <a:lnTo>
                            <a:pt x="1829" y="37"/>
                          </a:lnTo>
                          <a:lnTo>
                            <a:pt x="1828" y="33"/>
                          </a:lnTo>
                          <a:lnTo>
                            <a:pt x="1829" y="33"/>
                          </a:lnTo>
                          <a:lnTo>
                            <a:pt x="1829" y="33"/>
                          </a:lnTo>
                          <a:lnTo>
                            <a:pt x="1831" y="33"/>
                          </a:lnTo>
                          <a:lnTo>
                            <a:pt x="1832" y="33"/>
                          </a:lnTo>
                          <a:lnTo>
                            <a:pt x="1832" y="33"/>
                          </a:lnTo>
                          <a:lnTo>
                            <a:pt x="1833" y="30"/>
                          </a:lnTo>
                          <a:lnTo>
                            <a:pt x="1833" y="29"/>
                          </a:lnTo>
                          <a:lnTo>
                            <a:pt x="1833" y="26"/>
                          </a:lnTo>
                          <a:lnTo>
                            <a:pt x="1834" y="26"/>
                          </a:lnTo>
                          <a:lnTo>
                            <a:pt x="1834" y="26"/>
                          </a:lnTo>
                          <a:lnTo>
                            <a:pt x="1834" y="26"/>
                          </a:lnTo>
                          <a:lnTo>
                            <a:pt x="1836" y="26"/>
                          </a:lnTo>
                          <a:lnTo>
                            <a:pt x="1836" y="26"/>
                          </a:lnTo>
                          <a:lnTo>
                            <a:pt x="1837" y="26"/>
                          </a:lnTo>
                          <a:lnTo>
                            <a:pt x="1837" y="26"/>
                          </a:lnTo>
                          <a:lnTo>
                            <a:pt x="1838" y="26"/>
                          </a:lnTo>
                          <a:lnTo>
                            <a:pt x="1838" y="26"/>
                          </a:lnTo>
                          <a:lnTo>
                            <a:pt x="1838" y="26"/>
                          </a:lnTo>
                          <a:lnTo>
                            <a:pt x="1838" y="26"/>
                          </a:lnTo>
                          <a:lnTo>
                            <a:pt x="1838" y="26"/>
                          </a:lnTo>
                          <a:lnTo>
                            <a:pt x="1838" y="25"/>
                          </a:lnTo>
                          <a:lnTo>
                            <a:pt x="1837" y="24"/>
                          </a:lnTo>
                          <a:lnTo>
                            <a:pt x="1836" y="22"/>
                          </a:lnTo>
                          <a:lnTo>
                            <a:pt x="1836" y="20"/>
                          </a:lnTo>
                          <a:lnTo>
                            <a:pt x="1837" y="20"/>
                          </a:lnTo>
                          <a:lnTo>
                            <a:pt x="1838" y="19"/>
                          </a:lnTo>
                          <a:lnTo>
                            <a:pt x="1840" y="17"/>
                          </a:lnTo>
                          <a:lnTo>
                            <a:pt x="1838" y="17"/>
                          </a:lnTo>
                          <a:lnTo>
                            <a:pt x="1838" y="15"/>
                          </a:lnTo>
                          <a:lnTo>
                            <a:pt x="1840" y="16"/>
                          </a:lnTo>
                          <a:lnTo>
                            <a:pt x="1841" y="16"/>
                          </a:lnTo>
                          <a:lnTo>
                            <a:pt x="1841" y="17"/>
                          </a:lnTo>
                          <a:lnTo>
                            <a:pt x="1842" y="17"/>
                          </a:lnTo>
                          <a:lnTo>
                            <a:pt x="1842" y="16"/>
                          </a:lnTo>
                          <a:lnTo>
                            <a:pt x="1842" y="16"/>
                          </a:lnTo>
                          <a:lnTo>
                            <a:pt x="1844" y="15"/>
                          </a:lnTo>
                          <a:lnTo>
                            <a:pt x="1845" y="15"/>
                          </a:lnTo>
                          <a:lnTo>
                            <a:pt x="1845" y="13"/>
                          </a:lnTo>
                          <a:lnTo>
                            <a:pt x="1846" y="13"/>
                          </a:lnTo>
                          <a:lnTo>
                            <a:pt x="1846" y="16"/>
                          </a:lnTo>
                          <a:lnTo>
                            <a:pt x="1846" y="16"/>
                          </a:lnTo>
                          <a:lnTo>
                            <a:pt x="1848" y="15"/>
                          </a:lnTo>
                          <a:lnTo>
                            <a:pt x="1849" y="15"/>
                          </a:lnTo>
                          <a:lnTo>
                            <a:pt x="1851" y="15"/>
                          </a:lnTo>
                          <a:lnTo>
                            <a:pt x="1853" y="16"/>
                          </a:lnTo>
                          <a:lnTo>
                            <a:pt x="1855" y="16"/>
                          </a:lnTo>
                          <a:lnTo>
                            <a:pt x="1857" y="16"/>
                          </a:lnTo>
                          <a:lnTo>
                            <a:pt x="1857" y="17"/>
                          </a:lnTo>
                          <a:lnTo>
                            <a:pt x="1857" y="17"/>
                          </a:lnTo>
                          <a:lnTo>
                            <a:pt x="1857" y="16"/>
                          </a:lnTo>
                          <a:lnTo>
                            <a:pt x="1858" y="16"/>
                          </a:lnTo>
                          <a:lnTo>
                            <a:pt x="1858" y="15"/>
                          </a:lnTo>
                          <a:lnTo>
                            <a:pt x="1859" y="15"/>
                          </a:lnTo>
                          <a:lnTo>
                            <a:pt x="1859" y="12"/>
                          </a:lnTo>
                          <a:lnTo>
                            <a:pt x="1858" y="11"/>
                          </a:lnTo>
                          <a:lnTo>
                            <a:pt x="1858" y="9"/>
                          </a:lnTo>
                          <a:lnTo>
                            <a:pt x="1854" y="8"/>
                          </a:lnTo>
                          <a:lnTo>
                            <a:pt x="1853" y="7"/>
                          </a:lnTo>
                          <a:lnTo>
                            <a:pt x="1850" y="4"/>
                          </a:lnTo>
                          <a:lnTo>
                            <a:pt x="1851" y="4"/>
                          </a:lnTo>
                          <a:lnTo>
                            <a:pt x="1853" y="4"/>
                          </a:lnTo>
                          <a:lnTo>
                            <a:pt x="1854" y="4"/>
                          </a:lnTo>
                          <a:lnTo>
                            <a:pt x="1854" y="4"/>
                          </a:lnTo>
                          <a:lnTo>
                            <a:pt x="1854" y="4"/>
                          </a:lnTo>
                          <a:lnTo>
                            <a:pt x="1854" y="5"/>
                          </a:lnTo>
                          <a:lnTo>
                            <a:pt x="1855" y="5"/>
                          </a:lnTo>
                          <a:lnTo>
                            <a:pt x="1857" y="5"/>
                          </a:lnTo>
                          <a:lnTo>
                            <a:pt x="1857" y="4"/>
                          </a:lnTo>
                          <a:lnTo>
                            <a:pt x="1857" y="5"/>
                          </a:lnTo>
                          <a:lnTo>
                            <a:pt x="1858" y="5"/>
                          </a:lnTo>
                          <a:lnTo>
                            <a:pt x="1858" y="7"/>
                          </a:lnTo>
                          <a:lnTo>
                            <a:pt x="1858" y="7"/>
                          </a:lnTo>
                          <a:lnTo>
                            <a:pt x="1859" y="9"/>
                          </a:lnTo>
                          <a:lnTo>
                            <a:pt x="1863" y="8"/>
                          </a:lnTo>
                          <a:lnTo>
                            <a:pt x="1863" y="7"/>
                          </a:lnTo>
                          <a:lnTo>
                            <a:pt x="1865" y="7"/>
                          </a:lnTo>
                          <a:lnTo>
                            <a:pt x="1866" y="9"/>
                          </a:lnTo>
                          <a:lnTo>
                            <a:pt x="1867" y="9"/>
                          </a:lnTo>
                          <a:lnTo>
                            <a:pt x="1867" y="11"/>
                          </a:lnTo>
                          <a:lnTo>
                            <a:pt x="1871" y="9"/>
                          </a:lnTo>
                          <a:lnTo>
                            <a:pt x="1872" y="12"/>
                          </a:lnTo>
                          <a:lnTo>
                            <a:pt x="1872" y="12"/>
                          </a:lnTo>
                          <a:lnTo>
                            <a:pt x="1874" y="12"/>
                          </a:lnTo>
                          <a:lnTo>
                            <a:pt x="1876" y="11"/>
                          </a:lnTo>
                          <a:lnTo>
                            <a:pt x="1878" y="11"/>
                          </a:lnTo>
                          <a:lnTo>
                            <a:pt x="1878" y="12"/>
                          </a:lnTo>
                          <a:lnTo>
                            <a:pt x="1879" y="13"/>
                          </a:lnTo>
                          <a:lnTo>
                            <a:pt x="1880" y="12"/>
                          </a:lnTo>
                          <a:lnTo>
                            <a:pt x="1880" y="12"/>
                          </a:lnTo>
                          <a:lnTo>
                            <a:pt x="1882" y="11"/>
                          </a:lnTo>
                          <a:lnTo>
                            <a:pt x="1884" y="11"/>
                          </a:lnTo>
                          <a:lnTo>
                            <a:pt x="1887" y="13"/>
                          </a:lnTo>
                          <a:lnTo>
                            <a:pt x="1889" y="15"/>
                          </a:lnTo>
                          <a:lnTo>
                            <a:pt x="1889" y="13"/>
                          </a:lnTo>
                          <a:lnTo>
                            <a:pt x="1891" y="13"/>
                          </a:lnTo>
                          <a:lnTo>
                            <a:pt x="1892" y="12"/>
                          </a:lnTo>
                          <a:lnTo>
                            <a:pt x="1895" y="11"/>
                          </a:lnTo>
                          <a:lnTo>
                            <a:pt x="1895" y="12"/>
                          </a:lnTo>
                          <a:lnTo>
                            <a:pt x="1893" y="12"/>
                          </a:lnTo>
                          <a:lnTo>
                            <a:pt x="1895" y="15"/>
                          </a:lnTo>
                          <a:lnTo>
                            <a:pt x="1896" y="15"/>
                          </a:lnTo>
                          <a:lnTo>
                            <a:pt x="1896" y="17"/>
                          </a:lnTo>
                          <a:lnTo>
                            <a:pt x="1895" y="17"/>
                          </a:lnTo>
                          <a:lnTo>
                            <a:pt x="1893" y="19"/>
                          </a:lnTo>
                          <a:lnTo>
                            <a:pt x="1892" y="19"/>
                          </a:lnTo>
                          <a:lnTo>
                            <a:pt x="1891" y="20"/>
                          </a:lnTo>
                          <a:lnTo>
                            <a:pt x="1891" y="20"/>
                          </a:lnTo>
                          <a:lnTo>
                            <a:pt x="1891" y="21"/>
                          </a:lnTo>
                          <a:lnTo>
                            <a:pt x="1892" y="22"/>
                          </a:lnTo>
                          <a:lnTo>
                            <a:pt x="1892" y="24"/>
                          </a:lnTo>
                          <a:lnTo>
                            <a:pt x="1892" y="26"/>
                          </a:lnTo>
                          <a:lnTo>
                            <a:pt x="1891" y="26"/>
                          </a:lnTo>
                          <a:lnTo>
                            <a:pt x="1889" y="25"/>
                          </a:lnTo>
                          <a:lnTo>
                            <a:pt x="1888" y="25"/>
                          </a:lnTo>
                          <a:lnTo>
                            <a:pt x="1885" y="25"/>
                          </a:lnTo>
                          <a:lnTo>
                            <a:pt x="1885" y="28"/>
                          </a:lnTo>
                          <a:lnTo>
                            <a:pt x="1887" y="28"/>
                          </a:lnTo>
                          <a:lnTo>
                            <a:pt x="1885" y="34"/>
                          </a:lnTo>
                          <a:lnTo>
                            <a:pt x="1884" y="34"/>
                          </a:lnTo>
                          <a:lnTo>
                            <a:pt x="1884" y="37"/>
                          </a:lnTo>
                          <a:lnTo>
                            <a:pt x="1884" y="38"/>
                          </a:lnTo>
                          <a:lnTo>
                            <a:pt x="1884" y="41"/>
                          </a:lnTo>
                          <a:lnTo>
                            <a:pt x="1883" y="43"/>
                          </a:lnTo>
                          <a:lnTo>
                            <a:pt x="1884" y="43"/>
                          </a:lnTo>
                          <a:lnTo>
                            <a:pt x="1884" y="45"/>
                          </a:lnTo>
                          <a:lnTo>
                            <a:pt x="1885" y="45"/>
                          </a:lnTo>
                          <a:lnTo>
                            <a:pt x="1887" y="46"/>
                          </a:lnTo>
                          <a:lnTo>
                            <a:pt x="1889" y="46"/>
                          </a:lnTo>
                          <a:lnTo>
                            <a:pt x="1889" y="47"/>
                          </a:lnTo>
                          <a:lnTo>
                            <a:pt x="1891" y="47"/>
                          </a:lnTo>
                          <a:lnTo>
                            <a:pt x="1893" y="51"/>
                          </a:lnTo>
                          <a:lnTo>
                            <a:pt x="1896" y="51"/>
                          </a:lnTo>
                          <a:lnTo>
                            <a:pt x="1896" y="51"/>
                          </a:lnTo>
                          <a:lnTo>
                            <a:pt x="1899" y="51"/>
                          </a:lnTo>
                          <a:lnTo>
                            <a:pt x="1900" y="54"/>
                          </a:lnTo>
                          <a:lnTo>
                            <a:pt x="1905" y="55"/>
                          </a:lnTo>
                          <a:lnTo>
                            <a:pt x="1905" y="55"/>
                          </a:lnTo>
                          <a:lnTo>
                            <a:pt x="1906" y="57"/>
                          </a:lnTo>
                          <a:lnTo>
                            <a:pt x="1906" y="58"/>
                          </a:lnTo>
                          <a:lnTo>
                            <a:pt x="1908" y="59"/>
                          </a:lnTo>
                          <a:lnTo>
                            <a:pt x="1910" y="60"/>
                          </a:lnTo>
                          <a:lnTo>
                            <a:pt x="1912" y="62"/>
                          </a:lnTo>
                          <a:lnTo>
                            <a:pt x="1913" y="63"/>
                          </a:lnTo>
                          <a:lnTo>
                            <a:pt x="1917" y="64"/>
                          </a:lnTo>
                          <a:lnTo>
                            <a:pt x="1917" y="66"/>
                          </a:lnTo>
                          <a:lnTo>
                            <a:pt x="1918" y="66"/>
                          </a:lnTo>
                          <a:lnTo>
                            <a:pt x="1918" y="68"/>
                          </a:lnTo>
                          <a:lnTo>
                            <a:pt x="1920" y="68"/>
                          </a:lnTo>
                          <a:lnTo>
                            <a:pt x="1920" y="70"/>
                          </a:lnTo>
                          <a:lnTo>
                            <a:pt x="1921" y="72"/>
                          </a:lnTo>
                          <a:lnTo>
                            <a:pt x="1922" y="72"/>
                          </a:lnTo>
                          <a:lnTo>
                            <a:pt x="1926" y="71"/>
                          </a:lnTo>
                          <a:lnTo>
                            <a:pt x="1931" y="71"/>
                          </a:lnTo>
                          <a:lnTo>
                            <a:pt x="1931" y="66"/>
                          </a:lnTo>
                          <a:lnTo>
                            <a:pt x="1933" y="63"/>
                          </a:lnTo>
                          <a:lnTo>
                            <a:pt x="1934" y="62"/>
                          </a:lnTo>
                          <a:lnTo>
                            <a:pt x="1934" y="60"/>
                          </a:lnTo>
                          <a:lnTo>
                            <a:pt x="1933" y="59"/>
                          </a:lnTo>
                          <a:lnTo>
                            <a:pt x="1933" y="58"/>
                          </a:lnTo>
                          <a:lnTo>
                            <a:pt x="1934" y="58"/>
                          </a:lnTo>
                          <a:lnTo>
                            <a:pt x="1934" y="57"/>
                          </a:lnTo>
                          <a:lnTo>
                            <a:pt x="1935" y="55"/>
                          </a:lnTo>
                          <a:lnTo>
                            <a:pt x="1935" y="54"/>
                          </a:lnTo>
                          <a:lnTo>
                            <a:pt x="1935" y="54"/>
                          </a:lnTo>
                          <a:lnTo>
                            <a:pt x="1935" y="53"/>
                          </a:lnTo>
                          <a:lnTo>
                            <a:pt x="1937" y="53"/>
                          </a:lnTo>
                          <a:lnTo>
                            <a:pt x="1937" y="47"/>
                          </a:lnTo>
                          <a:lnTo>
                            <a:pt x="1938" y="46"/>
                          </a:lnTo>
                          <a:lnTo>
                            <a:pt x="1938" y="45"/>
                          </a:lnTo>
                          <a:lnTo>
                            <a:pt x="1938" y="45"/>
                          </a:lnTo>
                          <a:lnTo>
                            <a:pt x="1938" y="45"/>
                          </a:lnTo>
                          <a:lnTo>
                            <a:pt x="1938" y="45"/>
                          </a:lnTo>
                          <a:lnTo>
                            <a:pt x="1938" y="42"/>
                          </a:lnTo>
                          <a:lnTo>
                            <a:pt x="1937" y="42"/>
                          </a:lnTo>
                          <a:lnTo>
                            <a:pt x="1935" y="29"/>
                          </a:lnTo>
                          <a:lnTo>
                            <a:pt x="1937" y="29"/>
                          </a:lnTo>
                          <a:lnTo>
                            <a:pt x="1937" y="28"/>
                          </a:lnTo>
                          <a:lnTo>
                            <a:pt x="1937" y="28"/>
                          </a:lnTo>
                          <a:lnTo>
                            <a:pt x="1937" y="26"/>
                          </a:lnTo>
                          <a:lnTo>
                            <a:pt x="1938" y="26"/>
                          </a:lnTo>
                          <a:lnTo>
                            <a:pt x="1938" y="22"/>
                          </a:lnTo>
                          <a:lnTo>
                            <a:pt x="1938" y="22"/>
                          </a:lnTo>
                          <a:lnTo>
                            <a:pt x="1938" y="16"/>
                          </a:lnTo>
                          <a:lnTo>
                            <a:pt x="1938" y="16"/>
                          </a:lnTo>
                          <a:lnTo>
                            <a:pt x="1938" y="16"/>
                          </a:lnTo>
                          <a:lnTo>
                            <a:pt x="1937" y="15"/>
                          </a:lnTo>
                          <a:lnTo>
                            <a:pt x="1938" y="15"/>
                          </a:lnTo>
                          <a:lnTo>
                            <a:pt x="1938" y="12"/>
                          </a:lnTo>
                          <a:lnTo>
                            <a:pt x="1939" y="11"/>
                          </a:lnTo>
                          <a:lnTo>
                            <a:pt x="1940" y="2"/>
                          </a:lnTo>
                          <a:lnTo>
                            <a:pt x="194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 20">
                      <a:extLst>
                        <a:ext uri="{FF2B5EF4-FFF2-40B4-BE49-F238E27FC236}">
                          <a16:creationId xmlns:a16="http://schemas.microsoft.com/office/drawing/2014/main" id="{6DF42C5C-0CE7-6C11-4716-020878CB5E5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378575" y="2881767"/>
                      <a:ext cx="1733550" cy="176213"/>
                    </a:xfrm>
                    <a:custGeom>
                      <a:avLst/>
                      <a:gdLst>
                        <a:gd name="T0" fmla="*/ 1084 w 1092"/>
                        <a:gd name="T1" fmla="*/ 105 h 111"/>
                        <a:gd name="T2" fmla="*/ 725 w 1092"/>
                        <a:gd name="T3" fmla="*/ 102 h 111"/>
                        <a:gd name="T4" fmla="*/ 1079 w 1092"/>
                        <a:gd name="T5" fmla="*/ 99 h 111"/>
                        <a:gd name="T6" fmla="*/ 1080 w 1092"/>
                        <a:gd name="T7" fmla="*/ 90 h 111"/>
                        <a:gd name="T8" fmla="*/ 778 w 1092"/>
                        <a:gd name="T9" fmla="*/ 88 h 111"/>
                        <a:gd name="T10" fmla="*/ 762 w 1092"/>
                        <a:gd name="T11" fmla="*/ 99 h 111"/>
                        <a:gd name="T12" fmla="*/ 738 w 1092"/>
                        <a:gd name="T13" fmla="*/ 109 h 111"/>
                        <a:gd name="T14" fmla="*/ 750 w 1092"/>
                        <a:gd name="T15" fmla="*/ 98 h 111"/>
                        <a:gd name="T16" fmla="*/ 754 w 1092"/>
                        <a:gd name="T17" fmla="*/ 85 h 111"/>
                        <a:gd name="T18" fmla="*/ 748 w 1092"/>
                        <a:gd name="T19" fmla="*/ 85 h 111"/>
                        <a:gd name="T20" fmla="*/ 740 w 1092"/>
                        <a:gd name="T21" fmla="*/ 84 h 111"/>
                        <a:gd name="T22" fmla="*/ 723 w 1092"/>
                        <a:gd name="T23" fmla="*/ 88 h 111"/>
                        <a:gd name="T24" fmla="*/ 708 w 1092"/>
                        <a:gd name="T25" fmla="*/ 89 h 111"/>
                        <a:gd name="T26" fmla="*/ 699 w 1092"/>
                        <a:gd name="T27" fmla="*/ 86 h 111"/>
                        <a:gd name="T28" fmla="*/ 1050 w 1092"/>
                        <a:gd name="T29" fmla="*/ 80 h 111"/>
                        <a:gd name="T30" fmla="*/ 772 w 1092"/>
                        <a:gd name="T31" fmla="*/ 78 h 111"/>
                        <a:gd name="T32" fmla="*/ 676 w 1092"/>
                        <a:gd name="T33" fmla="*/ 84 h 111"/>
                        <a:gd name="T34" fmla="*/ 1064 w 1092"/>
                        <a:gd name="T35" fmla="*/ 78 h 111"/>
                        <a:gd name="T36" fmla="*/ 1058 w 1092"/>
                        <a:gd name="T37" fmla="*/ 75 h 111"/>
                        <a:gd name="T38" fmla="*/ 880 w 1092"/>
                        <a:gd name="T39" fmla="*/ 69 h 111"/>
                        <a:gd name="T40" fmla="*/ 657 w 1092"/>
                        <a:gd name="T41" fmla="*/ 59 h 111"/>
                        <a:gd name="T42" fmla="*/ 3 w 1092"/>
                        <a:gd name="T43" fmla="*/ 58 h 111"/>
                        <a:gd name="T44" fmla="*/ 848 w 1092"/>
                        <a:gd name="T45" fmla="*/ 56 h 111"/>
                        <a:gd name="T46" fmla="*/ 842 w 1092"/>
                        <a:gd name="T47" fmla="*/ 67 h 111"/>
                        <a:gd name="T48" fmla="*/ 962 w 1092"/>
                        <a:gd name="T49" fmla="*/ 52 h 111"/>
                        <a:gd name="T50" fmla="*/ 615 w 1092"/>
                        <a:gd name="T51" fmla="*/ 54 h 111"/>
                        <a:gd name="T52" fmla="*/ 643 w 1092"/>
                        <a:gd name="T53" fmla="*/ 56 h 111"/>
                        <a:gd name="T54" fmla="*/ 662 w 1092"/>
                        <a:gd name="T55" fmla="*/ 69 h 111"/>
                        <a:gd name="T56" fmla="*/ 665 w 1092"/>
                        <a:gd name="T57" fmla="*/ 81 h 111"/>
                        <a:gd name="T58" fmla="*/ 647 w 1092"/>
                        <a:gd name="T59" fmla="*/ 76 h 111"/>
                        <a:gd name="T60" fmla="*/ 622 w 1092"/>
                        <a:gd name="T61" fmla="*/ 71 h 111"/>
                        <a:gd name="T62" fmla="*/ 596 w 1092"/>
                        <a:gd name="T63" fmla="*/ 63 h 111"/>
                        <a:gd name="T64" fmla="*/ 1028 w 1092"/>
                        <a:gd name="T65" fmla="*/ 54 h 111"/>
                        <a:gd name="T66" fmla="*/ 1022 w 1092"/>
                        <a:gd name="T67" fmla="*/ 55 h 111"/>
                        <a:gd name="T68" fmla="*/ 742 w 1092"/>
                        <a:gd name="T69" fmla="*/ 48 h 111"/>
                        <a:gd name="T70" fmla="*/ 1003 w 1092"/>
                        <a:gd name="T71" fmla="*/ 39 h 111"/>
                        <a:gd name="T72" fmla="*/ 987 w 1092"/>
                        <a:gd name="T73" fmla="*/ 59 h 111"/>
                        <a:gd name="T74" fmla="*/ 978 w 1092"/>
                        <a:gd name="T75" fmla="*/ 55 h 111"/>
                        <a:gd name="T76" fmla="*/ 994 w 1092"/>
                        <a:gd name="T77" fmla="*/ 48 h 111"/>
                        <a:gd name="T78" fmla="*/ 835 w 1092"/>
                        <a:gd name="T79" fmla="*/ 1 h 111"/>
                        <a:gd name="T80" fmla="*/ 844 w 1092"/>
                        <a:gd name="T81" fmla="*/ 20 h 111"/>
                        <a:gd name="T82" fmla="*/ 857 w 1092"/>
                        <a:gd name="T83" fmla="*/ 25 h 111"/>
                        <a:gd name="T84" fmla="*/ 880 w 1092"/>
                        <a:gd name="T85" fmla="*/ 14 h 111"/>
                        <a:gd name="T86" fmla="*/ 905 w 1092"/>
                        <a:gd name="T87" fmla="*/ 22 h 111"/>
                        <a:gd name="T88" fmla="*/ 932 w 1092"/>
                        <a:gd name="T89" fmla="*/ 35 h 111"/>
                        <a:gd name="T90" fmla="*/ 954 w 1092"/>
                        <a:gd name="T91" fmla="*/ 55 h 111"/>
                        <a:gd name="T92" fmla="*/ 958 w 1092"/>
                        <a:gd name="T93" fmla="*/ 67 h 111"/>
                        <a:gd name="T94" fmla="*/ 966 w 1092"/>
                        <a:gd name="T95" fmla="*/ 81 h 111"/>
                        <a:gd name="T96" fmla="*/ 986 w 1092"/>
                        <a:gd name="T97" fmla="*/ 105 h 111"/>
                        <a:gd name="T98" fmla="*/ 966 w 1092"/>
                        <a:gd name="T99" fmla="*/ 102 h 111"/>
                        <a:gd name="T100" fmla="*/ 943 w 1092"/>
                        <a:gd name="T101" fmla="*/ 80 h 111"/>
                        <a:gd name="T102" fmla="*/ 926 w 1092"/>
                        <a:gd name="T103" fmla="*/ 84 h 111"/>
                        <a:gd name="T104" fmla="*/ 902 w 1092"/>
                        <a:gd name="T105" fmla="*/ 89 h 111"/>
                        <a:gd name="T106" fmla="*/ 875 w 1092"/>
                        <a:gd name="T107" fmla="*/ 78 h 111"/>
                        <a:gd name="T108" fmla="*/ 882 w 1092"/>
                        <a:gd name="T109" fmla="*/ 68 h 111"/>
                        <a:gd name="T110" fmla="*/ 871 w 1092"/>
                        <a:gd name="T111" fmla="*/ 46 h 111"/>
                        <a:gd name="T112" fmla="*/ 840 w 1092"/>
                        <a:gd name="T113" fmla="*/ 31 h 111"/>
                        <a:gd name="T114" fmla="*/ 827 w 1092"/>
                        <a:gd name="T115" fmla="*/ 27 h 111"/>
                        <a:gd name="T116" fmla="*/ 833 w 1092"/>
                        <a:gd name="T117" fmla="*/ 16 h 111"/>
                        <a:gd name="T118" fmla="*/ 816 w 1092"/>
                        <a:gd name="T119" fmla="*/ 10 h 1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1092" h="111">
                          <a:moveTo>
                            <a:pt x="1084" y="105"/>
                          </a:moveTo>
                          <a:lnTo>
                            <a:pt x="1087" y="105"/>
                          </a:lnTo>
                          <a:lnTo>
                            <a:pt x="1088" y="106"/>
                          </a:lnTo>
                          <a:lnTo>
                            <a:pt x="1089" y="107"/>
                          </a:lnTo>
                          <a:lnTo>
                            <a:pt x="1091" y="109"/>
                          </a:lnTo>
                          <a:lnTo>
                            <a:pt x="1091" y="110"/>
                          </a:lnTo>
                          <a:lnTo>
                            <a:pt x="1092" y="111"/>
                          </a:lnTo>
                          <a:lnTo>
                            <a:pt x="1089" y="111"/>
                          </a:lnTo>
                          <a:lnTo>
                            <a:pt x="1088" y="110"/>
                          </a:lnTo>
                          <a:lnTo>
                            <a:pt x="1085" y="109"/>
                          </a:lnTo>
                          <a:lnTo>
                            <a:pt x="1084" y="107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5"/>
                          </a:lnTo>
                          <a:close/>
                          <a:moveTo>
                            <a:pt x="992" y="101"/>
                          </a:moveTo>
                          <a:lnTo>
                            <a:pt x="992" y="101"/>
                          </a:lnTo>
                          <a:lnTo>
                            <a:pt x="992" y="101"/>
                          </a:lnTo>
                          <a:lnTo>
                            <a:pt x="992" y="102"/>
                          </a:lnTo>
                          <a:lnTo>
                            <a:pt x="991" y="102"/>
                          </a:lnTo>
                          <a:lnTo>
                            <a:pt x="991" y="102"/>
                          </a:lnTo>
                          <a:lnTo>
                            <a:pt x="991" y="102"/>
                          </a:lnTo>
                          <a:lnTo>
                            <a:pt x="991" y="101"/>
                          </a:lnTo>
                          <a:lnTo>
                            <a:pt x="991" y="101"/>
                          </a:lnTo>
                          <a:lnTo>
                            <a:pt x="992" y="101"/>
                          </a:lnTo>
                          <a:lnTo>
                            <a:pt x="992" y="101"/>
                          </a:lnTo>
                          <a:close/>
                          <a:moveTo>
                            <a:pt x="712" y="97"/>
                          </a:moveTo>
                          <a:lnTo>
                            <a:pt x="715" y="97"/>
                          </a:lnTo>
                          <a:lnTo>
                            <a:pt x="719" y="98"/>
                          </a:lnTo>
                          <a:lnTo>
                            <a:pt x="719" y="99"/>
                          </a:lnTo>
                          <a:lnTo>
                            <a:pt x="723" y="99"/>
                          </a:lnTo>
                          <a:lnTo>
                            <a:pt x="723" y="101"/>
                          </a:lnTo>
                          <a:lnTo>
                            <a:pt x="725" y="102"/>
                          </a:lnTo>
                          <a:lnTo>
                            <a:pt x="724" y="102"/>
                          </a:lnTo>
                          <a:lnTo>
                            <a:pt x="724" y="105"/>
                          </a:lnTo>
                          <a:lnTo>
                            <a:pt x="717" y="105"/>
                          </a:lnTo>
                          <a:lnTo>
                            <a:pt x="716" y="103"/>
                          </a:lnTo>
                          <a:lnTo>
                            <a:pt x="712" y="101"/>
                          </a:lnTo>
                          <a:lnTo>
                            <a:pt x="708" y="99"/>
                          </a:lnTo>
                          <a:lnTo>
                            <a:pt x="710" y="97"/>
                          </a:lnTo>
                          <a:lnTo>
                            <a:pt x="712" y="97"/>
                          </a:lnTo>
                          <a:close/>
                          <a:moveTo>
                            <a:pt x="1068" y="94"/>
                          </a:moveTo>
                          <a:lnTo>
                            <a:pt x="1070" y="94"/>
                          </a:lnTo>
                          <a:lnTo>
                            <a:pt x="1071" y="96"/>
                          </a:lnTo>
                          <a:lnTo>
                            <a:pt x="1071" y="96"/>
                          </a:lnTo>
                          <a:lnTo>
                            <a:pt x="1075" y="96"/>
                          </a:lnTo>
                          <a:lnTo>
                            <a:pt x="1075" y="97"/>
                          </a:lnTo>
                          <a:lnTo>
                            <a:pt x="1077" y="97"/>
                          </a:lnTo>
                          <a:lnTo>
                            <a:pt x="1077" y="98"/>
                          </a:lnTo>
                          <a:lnTo>
                            <a:pt x="1079" y="98"/>
                          </a:lnTo>
                          <a:lnTo>
                            <a:pt x="1079" y="99"/>
                          </a:lnTo>
                          <a:lnTo>
                            <a:pt x="1076" y="99"/>
                          </a:lnTo>
                          <a:lnTo>
                            <a:pt x="1073" y="99"/>
                          </a:lnTo>
                          <a:lnTo>
                            <a:pt x="1072" y="99"/>
                          </a:lnTo>
                          <a:lnTo>
                            <a:pt x="1070" y="99"/>
                          </a:lnTo>
                          <a:lnTo>
                            <a:pt x="1068" y="98"/>
                          </a:lnTo>
                          <a:lnTo>
                            <a:pt x="1068" y="97"/>
                          </a:lnTo>
                          <a:lnTo>
                            <a:pt x="1067" y="96"/>
                          </a:lnTo>
                          <a:lnTo>
                            <a:pt x="1068" y="96"/>
                          </a:lnTo>
                          <a:lnTo>
                            <a:pt x="1068" y="94"/>
                          </a:lnTo>
                          <a:close/>
                          <a:moveTo>
                            <a:pt x="987" y="94"/>
                          </a:moveTo>
                          <a:lnTo>
                            <a:pt x="990" y="96"/>
                          </a:lnTo>
                          <a:lnTo>
                            <a:pt x="990" y="97"/>
                          </a:lnTo>
                          <a:lnTo>
                            <a:pt x="987" y="97"/>
                          </a:lnTo>
                          <a:lnTo>
                            <a:pt x="987" y="94"/>
                          </a:lnTo>
                          <a:close/>
                          <a:moveTo>
                            <a:pt x="1077" y="86"/>
                          </a:moveTo>
                          <a:lnTo>
                            <a:pt x="1079" y="86"/>
                          </a:lnTo>
                          <a:lnTo>
                            <a:pt x="1080" y="88"/>
                          </a:lnTo>
                          <a:lnTo>
                            <a:pt x="1080" y="90"/>
                          </a:lnTo>
                          <a:lnTo>
                            <a:pt x="1081" y="90"/>
                          </a:lnTo>
                          <a:lnTo>
                            <a:pt x="1081" y="92"/>
                          </a:lnTo>
                          <a:lnTo>
                            <a:pt x="1083" y="93"/>
                          </a:lnTo>
                          <a:lnTo>
                            <a:pt x="1083" y="93"/>
                          </a:lnTo>
                          <a:lnTo>
                            <a:pt x="1083" y="96"/>
                          </a:lnTo>
                          <a:lnTo>
                            <a:pt x="1084" y="96"/>
                          </a:lnTo>
                          <a:lnTo>
                            <a:pt x="1084" y="96"/>
                          </a:lnTo>
                          <a:lnTo>
                            <a:pt x="1081" y="96"/>
                          </a:lnTo>
                          <a:lnTo>
                            <a:pt x="1080" y="94"/>
                          </a:lnTo>
                          <a:lnTo>
                            <a:pt x="1080" y="94"/>
                          </a:lnTo>
                          <a:lnTo>
                            <a:pt x="1080" y="93"/>
                          </a:lnTo>
                          <a:lnTo>
                            <a:pt x="1079" y="93"/>
                          </a:lnTo>
                          <a:lnTo>
                            <a:pt x="1079" y="89"/>
                          </a:lnTo>
                          <a:lnTo>
                            <a:pt x="1077" y="89"/>
                          </a:lnTo>
                          <a:lnTo>
                            <a:pt x="1077" y="86"/>
                          </a:lnTo>
                          <a:close/>
                          <a:moveTo>
                            <a:pt x="780" y="85"/>
                          </a:moveTo>
                          <a:lnTo>
                            <a:pt x="780" y="86"/>
                          </a:lnTo>
                          <a:lnTo>
                            <a:pt x="778" y="88"/>
                          </a:lnTo>
                          <a:lnTo>
                            <a:pt x="776" y="88"/>
                          </a:lnTo>
                          <a:lnTo>
                            <a:pt x="775" y="89"/>
                          </a:lnTo>
                          <a:lnTo>
                            <a:pt x="775" y="90"/>
                          </a:lnTo>
                          <a:lnTo>
                            <a:pt x="772" y="90"/>
                          </a:lnTo>
                          <a:lnTo>
                            <a:pt x="772" y="92"/>
                          </a:lnTo>
                          <a:lnTo>
                            <a:pt x="771" y="92"/>
                          </a:lnTo>
                          <a:lnTo>
                            <a:pt x="770" y="93"/>
                          </a:lnTo>
                          <a:lnTo>
                            <a:pt x="770" y="93"/>
                          </a:lnTo>
                          <a:lnTo>
                            <a:pt x="767" y="94"/>
                          </a:lnTo>
                          <a:lnTo>
                            <a:pt x="766" y="94"/>
                          </a:lnTo>
                          <a:lnTo>
                            <a:pt x="766" y="96"/>
                          </a:lnTo>
                          <a:lnTo>
                            <a:pt x="766" y="97"/>
                          </a:lnTo>
                          <a:lnTo>
                            <a:pt x="765" y="97"/>
                          </a:lnTo>
                          <a:lnTo>
                            <a:pt x="763" y="97"/>
                          </a:lnTo>
                          <a:lnTo>
                            <a:pt x="763" y="97"/>
                          </a:lnTo>
                          <a:lnTo>
                            <a:pt x="762" y="97"/>
                          </a:lnTo>
                          <a:lnTo>
                            <a:pt x="762" y="98"/>
                          </a:lnTo>
                          <a:lnTo>
                            <a:pt x="762" y="99"/>
                          </a:lnTo>
                          <a:lnTo>
                            <a:pt x="761" y="101"/>
                          </a:lnTo>
                          <a:lnTo>
                            <a:pt x="759" y="101"/>
                          </a:lnTo>
                          <a:lnTo>
                            <a:pt x="758" y="102"/>
                          </a:lnTo>
                          <a:lnTo>
                            <a:pt x="754" y="102"/>
                          </a:lnTo>
                          <a:lnTo>
                            <a:pt x="754" y="103"/>
                          </a:lnTo>
                          <a:lnTo>
                            <a:pt x="750" y="103"/>
                          </a:lnTo>
                          <a:lnTo>
                            <a:pt x="749" y="106"/>
                          </a:lnTo>
                          <a:lnTo>
                            <a:pt x="748" y="106"/>
                          </a:lnTo>
                          <a:lnTo>
                            <a:pt x="748" y="106"/>
                          </a:lnTo>
                          <a:lnTo>
                            <a:pt x="748" y="106"/>
                          </a:lnTo>
                          <a:lnTo>
                            <a:pt x="746" y="107"/>
                          </a:lnTo>
                          <a:lnTo>
                            <a:pt x="746" y="107"/>
                          </a:lnTo>
                          <a:lnTo>
                            <a:pt x="746" y="109"/>
                          </a:lnTo>
                          <a:lnTo>
                            <a:pt x="744" y="109"/>
                          </a:lnTo>
                          <a:lnTo>
                            <a:pt x="742" y="110"/>
                          </a:lnTo>
                          <a:lnTo>
                            <a:pt x="740" y="110"/>
                          </a:lnTo>
                          <a:lnTo>
                            <a:pt x="740" y="109"/>
                          </a:lnTo>
                          <a:lnTo>
                            <a:pt x="738" y="109"/>
                          </a:lnTo>
                          <a:lnTo>
                            <a:pt x="738" y="109"/>
                          </a:lnTo>
                          <a:lnTo>
                            <a:pt x="740" y="109"/>
                          </a:lnTo>
                          <a:lnTo>
                            <a:pt x="740" y="106"/>
                          </a:lnTo>
                          <a:lnTo>
                            <a:pt x="740" y="106"/>
                          </a:lnTo>
                          <a:lnTo>
                            <a:pt x="740" y="106"/>
                          </a:lnTo>
                          <a:lnTo>
                            <a:pt x="741" y="105"/>
                          </a:lnTo>
                          <a:lnTo>
                            <a:pt x="742" y="106"/>
                          </a:lnTo>
                          <a:lnTo>
                            <a:pt x="744" y="106"/>
                          </a:lnTo>
                          <a:lnTo>
                            <a:pt x="745" y="105"/>
                          </a:lnTo>
                          <a:lnTo>
                            <a:pt x="746" y="105"/>
                          </a:lnTo>
                          <a:lnTo>
                            <a:pt x="748" y="103"/>
                          </a:lnTo>
                          <a:lnTo>
                            <a:pt x="748" y="103"/>
                          </a:lnTo>
                          <a:lnTo>
                            <a:pt x="746" y="99"/>
                          </a:lnTo>
                          <a:lnTo>
                            <a:pt x="748" y="99"/>
                          </a:lnTo>
                          <a:lnTo>
                            <a:pt x="749" y="98"/>
                          </a:lnTo>
                          <a:lnTo>
                            <a:pt x="749" y="98"/>
                          </a:lnTo>
                          <a:lnTo>
                            <a:pt x="749" y="98"/>
                          </a:lnTo>
                          <a:lnTo>
                            <a:pt x="750" y="98"/>
                          </a:lnTo>
                          <a:lnTo>
                            <a:pt x="750" y="98"/>
                          </a:lnTo>
                          <a:lnTo>
                            <a:pt x="750" y="98"/>
                          </a:lnTo>
                          <a:lnTo>
                            <a:pt x="753" y="97"/>
                          </a:lnTo>
                          <a:lnTo>
                            <a:pt x="754" y="96"/>
                          </a:lnTo>
                          <a:lnTo>
                            <a:pt x="755" y="93"/>
                          </a:lnTo>
                          <a:lnTo>
                            <a:pt x="758" y="93"/>
                          </a:lnTo>
                          <a:lnTo>
                            <a:pt x="759" y="89"/>
                          </a:lnTo>
                          <a:lnTo>
                            <a:pt x="765" y="88"/>
                          </a:lnTo>
                          <a:lnTo>
                            <a:pt x="765" y="88"/>
                          </a:lnTo>
                          <a:lnTo>
                            <a:pt x="768" y="88"/>
                          </a:lnTo>
                          <a:lnTo>
                            <a:pt x="770" y="86"/>
                          </a:lnTo>
                          <a:lnTo>
                            <a:pt x="775" y="86"/>
                          </a:lnTo>
                          <a:lnTo>
                            <a:pt x="775" y="85"/>
                          </a:lnTo>
                          <a:lnTo>
                            <a:pt x="780" y="85"/>
                          </a:lnTo>
                          <a:close/>
                          <a:moveTo>
                            <a:pt x="753" y="85"/>
                          </a:move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5"/>
                          </a:lnTo>
                          <a:lnTo>
                            <a:pt x="754" y="86"/>
                          </a:lnTo>
                          <a:lnTo>
                            <a:pt x="753" y="86"/>
                          </a:lnTo>
                          <a:lnTo>
                            <a:pt x="753" y="86"/>
                          </a:lnTo>
                          <a:lnTo>
                            <a:pt x="753" y="86"/>
                          </a:lnTo>
                          <a:lnTo>
                            <a:pt x="753" y="85"/>
                          </a:lnTo>
                          <a:close/>
                          <a:moveTo>
                            <a:pt x="748" y="85"/>
                          </a:moveTo>
                          <a:lnTo>
                            <a:pt x="749" y="85"/>
                          </a:lnTo>
                          <a:lnTo>
                            <a:pt x="749" y="85"/>
                          </a:lnTo>
                          <a:lnTo>
                            <a:pt x="749" y="85"/>
                          </a:lnTo>
                          <a:lnTo>
                            <a:pt x="749" y="85"/>
                          </a:lnTo>
                          <a:lnTo>
                            <a:pt x="749" y="86"/>
                          </a:lnTo>
                          <a:lnTo>
                            <a:pt x="749" y="85"/>
                          </a:lnTo>
                          <a:lnTo>
                            <a:pt x="749" y="85"/>
                          </a:lnTo>
                          <a:lnTo>
                            <a:pt x="748" y="85"/>
                          </a:lnTo>
                          <a:close/>
                          <a:moveTo>
                            <a:pt x="757" y="84"/>
                          </a:moveTo>
                          <a:lnTo>
                            <a:pt x="757" y="84"/>
                          </a:lnTo>
                          <a:lnTo>
                            <a:pt x="758" y="84"/>
                          </a:lnTo>
                          <a:lnTo>
                            <a:pt x="759" y="84"/>
                          </a:lnTo>
                          <a:lnTo>
                            <a:pt x="761" y="84"/>
                          </a:lnTo>
                          <a:lnTo>
                            <a:pt x="761" y="85"/>
                          </a:lnTo>
                          <a:lnTo>
                            <a:pt x="757" y="85"/>
                          </a:lnTo>
                          <a:lnTo>
                            <a:pt x="757" y="84"/>
                          </a:lnTo>
                          <a:close/>
                          <a:moveTo>
                            <a:pt x="719" y="82"/>
                          </a:moveTo>
                          <a:lnTo>
                            <a:pt x="727" y="84"/>
                          </a:lnTo>
                          <a:lnTo>
                            <a:pt x="727" y="84"/>
                          </a:lnTo>
                          <a:lnTo>
                            <a:pt x="729" y="84"/>
                          </a:lnTo>
                          <a:lnTo>
                            <a:pt x="729" y="84"/>
                          </a:lnTo>
                          <a:lnTo>
                            <a:pt x="734" y="84"/>
                          </a:lnTo>
                          <a:lnTo>
                            <a:pt x="734" y="85"/>
                          </a:lnTo>
                          <a:lnTo>
                            <a:pt x="736" y="85"/>
                          </a:lnTo>
                          <a:lnTo>
                            <a:pt x="737" y="85"/>
                          </a:lnTo>
                          <a:lnTo>
                            <a:pt x="740" y="84"/>
                          </a:lnTo>
                          <a:lnTo>
                            <a:pt x="742" y="84"/>
                          </a:lnTo>
                          <a:lnTo>
                            <a:pt x="744" y="85"/>
                          </a:lnTo>
                          <a:lnTo>
                            <a:pt x="744" y="85"/>
                          </a:lnTo>
                          <a:lnTo>
                            <a:pt x="744" y="86"/>
                          </a:lnTo>
                          <a:lnTo>
                            <a:pt x="742" y="86"/>
                          </a:lnTo>
                          <a:lnTo>
                            <a:pt x="742" y="89"/>
                          </a:lnTo>
                          <a:lnTo>
                            <a:pt x="742" y="89"/>
                          </a:lnTo>
                          <a:lnTo>
                            <a:pt x="741" y="86"/>
                          </a:lnTo>
                          <a:lnTo>
                            <a:pt x="736" y="88"/>
                          </a:lnTo>
                          <a:lnTo>
                            <a:pt x="736" y="89"/>
                          </a:lnTo>
                          <a:lnTo>
                            <a:pt x="732" y="89"/>
                          </a:lnTo>
                          <a:lnTo>
                            <a:pt x="732" y="90"/>
                          </a:lnTo>
                          <a:lnTo>
                            <a:pt x="731" y="90"/>
                          </a:lnTo>
                          <a:lnTo>
                            <a:pt x="729" y="89"/>
                          </a:lnTo>
                          <a:lnTo>
                            <a:pt x="729" y="89"/>
                          </a:lnTo>
                          <a:lnTo>
                            <a:pt x="729" y="89"/>
                          </a:lnTo>
                          <a:lnTo>
                            <a:pt x="723" y="89"/>
                          </a:lnTo>
                          <a:lnTo>
                            <a:pt x="723" y="88"/>
                          </a:lnTo>
                          <a:lnTo>
                            <a:pt x="715" y="88"/>
                          </a:lnTo>
                          <a:lnTo>
                            <a:pt x="715" y="84"/>
                          </a:lnTo>
                          <a:lnTo>
                            <a:pt x="719" y="84"/>
                          </a:lnTo>
                          <a:lnTo>
                            <a:pt x="719" y="82"/>
                          </a:lnTo>
                          <a:close/>
                          <a:moveTo>
                            <a:pt x="788" y="82"/>
                          </a:moveTo>
                          <a:lnTo>
                            <a:pt x="789" y="82"/>
                          </a:lnTo>
                          <a:lnTo>
                            <a:pt x="789" y="84"/>
                          </a:lnTo>
                          <a:lnTo>
                            <a:pt x="788" y="84"/>
                          </a:lnTo>
                          <a:lnTo>
                            <a:pt x="788" y="82"/>
                          </a:lnTo>
                          <a:close/>
                          <a:moveTo>
                            <a:pt x="698" y="81"/>
                          </a:moveTo>
                          <a:lnTo>
                            <a:pt x="699" y="81"/>
                          </a:lnTo>
                          <a:lnTo>
                            <a:pt x="700" y="82"/>
                          </a:lnTo>
                          <a:lnTo>
                            <a:pt x="702" y="84"/>
                          </a:lnTo>
                          <a:lnTo>
                            <a:pt x="707" y="85"/>
                          </a:lnTo>
                          <a:lnTo>
                            <a:pt x="708" y="86"/>
                          </a:lnTo>
                          <a:lnTo>
                            <a:pt x="708" y="86"/>
                          </a:lnTo>
                          <a:lnTo>
                            <a:pt x="708" y="89"/>
                          </a:lnTo>
                          <a:lnTo>
                            <a:pt x="708" y="89"/>
                          </a:lnTo>
                          <a:lnTo>
                            <a:pt x="708" y="89"/>
                          </a:lnTo>
                          <a:lnTo>
                            <a:pt x="704" y="89"/>
                          </a:lnTo>
                          <a:lnTo>
                            <a:pt x="703" y="89"/>
                          </a:lnTo>
                          <a:lnTo>
                            <a:pt x="702" y="89"/>
                          </a:lnTo>
                          <a:lnTo>
                            <a:pt x="702" y="90"/>
                          </a:lnTo>
                          <a:lnTo>
                            <a:pt x="696" y="90"/>
                          </a:lnTo>
                          <a:lnTo>
                            <a:pt x="696" y="90"/>
                          </a:lnTo>
                          <a:lnTo>
                            <a:pt x="695" y="90"/>
                          </a:lnTo>
                          <a:lnTo>
                            <a:pt x="695" y="92"/>
                          </a:lnTo>
                          <a:lnTo>
                            <a:pt x="693" y="90"/>
                          </a:lnTo>
                          <a:lnTo>
                            <a:pt x="693" y="90"/>
                          </a:lnTo>
                          <a:lnTo>
                            <a:pt x="689" y="90"/>
                          </a:lnTo>
                          <a:lnTo>
                            <a:pt x="689" y="85"/>
                          </a:lnTo>
                          <a:lnTo>
                            <a:pt x="691" y="85"/>
                          </a:lnTo>
                          <a:lnTo>
                            <a:pt x="691" y="84"/>
                          </a:lnTo>
                          <a:lnTo>
                            <a:pt x="691" y="84"/>
                          </a:lnTo>
                          <a:lnTo>
                            <a:pt x="693" y="86"/>
                          </a:lnTo>
                          <a:lnTo>
                            <a:pt x="699" y="86"/>
                          </a:lnTo>
                          <a:lnTo>
                            <a:pt x="699" y="86"/>
                          </a:lnTo>
                          <a:lnTo>
                            <a:pt x="699" y="86"/>
                          </a:lnTo>
                          <a:lnTo>
                            <a:pt x="699" y="84"/>
                          </a:lnTo>
                          <a:lnTo>
                            <a:pt x="696" y="84"/>
                          </a:lnTo>
                          <a:lnTo>
                            <a:pt x="696" y="82"/>
                          </a:lnTo>
                          <a:lnTo>
                            <a:pt x="698" y="81"/>
                          </a:lnTo>
                          <a:close/>
                          <a:moveTo>
                            <a:pt x="685" y="80"/>
                          </a:moveTo>
                          <a:lnTo>
                            <a:pt x="687" y="80"/>
                          </a:lnTo>
                          <a:lnTo>
                            <a:pt x="687" y="81"/>
                          </a:lnTo>
                          <a:lnTo>
                            <a:pt x="689" y="81"/>
                          </a:lnTo>
                          <a:lnTo>
                            <a:pt x="687" y="82"/>
                          </a:lnTo>
                          <a:lnTo>
                            <a:pt x="687" y="86"/>
                          </a:lnTo>
                          <a:lnTo>
                            <a:pt x="686" y="86"/>
                          </a:lnTo>
                          <a:lnTo>
                            <a:pt x="685" y="86"/>
                          </a:lnTo>
                          <a:lnTo>
                            <a:pt x="685" y="86"/>
                          </a:lnTo>
                          <a:lnTo>
                            <a:pt x="682" y="86"/>
                          </a:lnTo>
                          <a:lnTo>
                            <a:pt x="685" y="80"/>
                          </a:lnTo>
                          <a:close/>
                          <a:moveTo>
                            <a:pt x="1050" y="80"/>
                          </a:moveTo>
                          <a:lnTo>
                            <a:pt x="1050" y="80"/>
                          </a:lnTo>
                          <a:lnTo>
                            <a:pt x="1051" y="81"/>
                          </a:lnTo>
                          <a:lnTo>
                            <a:pt x="1051" y="84"/>
                          </a:lnTo>
                          <a:lnTo>
                            <a:pt x="1053" y="86"/>
                          </a:lnTo>
                          <a:lnTo>
                            <a:pt x="1050" y="85"/>
                          </a:lnTo>
                          <a:lnTo>
                            <a:pt x="1049" y="85"/>
                          </a:lnTo>
                          <a:lnTo>
                            <a:pt x="1049" y="85"/>
                          </a:lnTo>
                          <a:lnTo>
                            <a:pt x="1049" y="84"/>
                          </a:lnTo>
                          <a:lnTo>
                            <a:pt x="1047" y="84"/>
                          </a:lnTo>
                          <a:lnTo>
                            <a:pt x="1046" y="84"/>
                          </a:lnTo>
                          <a:lnTo>
                            <a:pt x="1047" y="81"/>
                          </a:lnTo>
                          <a:lnTo>
                            <a:pt x="1049" y="80"/>
                          </a:lnTo>
                          <a:lnTo>
                            <a:pt x="1050" y="80"/>
                          </a:lnTo>
                          <a:close/>
                          <a:moveTo>
                            <a:pt x="768" y="78"/>
                          </a:moveTo>
                          <a:lnTo>
                            <a:pt x="771" y="78"/>
                          </a:lnTo>
                          <a:lnTo>
                            <a:pt x="771" y="78"/>
                          </a:lnTo>
                          <a:lnTo>
                            <a:pt x="772" y="78"/>
                          </a:lnTo>
                          <a:lnTo>
                            <a:pt x="772" y="78"/>
                          </a:lnTo>
                          <a:lnTo>
                            <a:pt x="776" y="78"/>
                          </a:lnTo>
                          <a:lnTo>
                            <a:pt x="776" y="81"/>
                          </a:lnTo>
                          <a:lnTo>
                            <a:pt x="768" y="81"/>
                          </a:lnTo>
                          <a:lnTo>
                            <a:pt x="768" y="78"/>
                          </a:lnTo>
                          <a:lnTo>
                            <a:pt x="768" y="78"/>
                          </a:lnTo>
                          <a:lnTo>
                            <a:pt x="768" y="78"/>
                          </a:lnTo>
                          <a:close/>
                          <a:moveTo>
                            <a:pt x="672" y="76"/>
                          </a:moveTo>
                          <a:lnTo>
                            <a:pt x="673" y="76"/>
                          </a:lnTo>
                          <a:lnTo>
                            <a:pt x="674" y="77"/>
                          </a:lnTo>
                          <a:lnTo>
                            <a:pt x="674" y="77"/>
                          </a:lnTo>
                          <a:lnTo>
                            <a:pt x="674" y="77"/>
                          </a:lnTo>
                          <a:lnTo>
                            <a:pt x="676" y="77"/>
                          </a:lnTo>
                          <a:lnTo>
                            <a:pt x="677" y="77"/>
                          </a:lnTo>
                          <a:lnTo>
                            <a:pt x="678" y="77"/>
                          </a:lnTo>
                          <a:lnTo>
                            <a:pt x="678" y="80"/>
                          </a:lnTo>
                          <a:lnTo>
                            <a:pt x="677" y="81"/>
                          </a:lnTo>
                          <a:lnTo>
                            <a:pt x="677" y="82"/>
                          </a:lnTo>
                          <a:lnTo>
                            <a:pt x="676" y="84"/>
                          </a:lnTo>
                          <a:lnTo>
                            <a:pt x="676" y="84"/>
                          </a:lnTo>
                          <a:lnTo>
                            <a:pt x="674" y="84"/>
                          </a:lnTo>
                          <a:lnTo>
                            <a:pt x="674" y="84"/>
                          </a:lnTo>
                          <a:lnTo>
                            <a:pt x="674" y="84"/>
                          </a:lnTo>
                          <a:lnTo>
                            <a:pt x="674" y="82"/>
                          </a:lnTo>
                          <a:lnTo>
                            <a:pt x="674" y="82"/>
                          </a:lnTo>
                          <a:lnTo>
                            <a:pt x="674" y="81"/>
                          </a:lnTo>
                          <a:lnTo>
                            <a:pt x="674" y="80"/>
                          </a:lnTo>
                          <a:lnTo>
                            <a:pt x="672" y="80"/>
                          </a:lnTo>
                          <a:lnTo>
                            <a:pt x="672" y="78"/>
                          </a:lnTo>
                          <a:lnTo>
                            <a:pt x="672" y="77"/>
                          </a:lnTo>
                          <a:lnTo>
                            <a:pt x="672" y="76"/>
                          </a:lnTo>
                          <a:close/>
                          <a:moveTo>
                            <a:pt x="1058" y="75"/>
                          </a:moveTo>
                          <a:lnTo>
                            <a:pt x="1060" y="76"/>
                          </a:lnTo>
                          <a:lnTo>
                            <a:pt x="1060" y="77"/>
                          </a:lnTo>
                          <a:lnTo>
                            <a:pt x="1064" y="77"/>
                          </a:lnTo>
                          <a:lnTo>
                            <a:pt x="1064" y="77"/>
                          </a:lnTo>
                          <a:lnTo>
                            <a:pt x="1064" y="78"/>
                          </a:lnTo>
                          <a:lnTo>
                            <a:pt x="1066" y="80"/>
                          </a:lnTo>
                          <a:lnTo>
                            <a:pt x="1068" y="82"/>
                          </a:lnTo>
                          <a:lnTo>
                            <a:pt x="1068" y="82"/>
                          </a:lnTo>
                          <a:lnTo>
                            <a:pt x="1068" y="84"/>
                          </a:lnTo>
                          <a:lnTo>
                            <a:pt x="1068" y="84"/>
                          </a:lnTo>
                          <a:lnTo>
                            <a:pt x="1068" y="84"/>
                          </a:lnTo>
                          <a:lnTo>
                            <a:pt x="1064" y="82"/>
                          </a:lnTo>
                          <a:lnTo>
                            <a:pt x="1064" y="81"/>
                          </a:lnTo>
                          <a:lnTo>
                            <a:pt x="1062" y="81"/>
                          </a:lnTo>
                          <a:lnTo>
                            <a:pt x="1062" y="80"/>
                          </a:lnTo>
                          <a:lnTo>
                            <a:pt x="1060" y="80"/>
                          </a:lnTo>
                          <a:lnTo>
                            <a:pt x="1060" y="80"/>
                          </a:lnTo>
                          <a:lnTo>
                            <a:pt x="1059" y="78"/>
                          </a:lnTo>
                          <a:lnTo>
                            <a:pt x="1059" y="78"/>
                          </a:lnTo>
                          <a:lnTo>
                            <a:pt x="1059" y="77"/>
                          </a:lnTo>
                          <a:lnTo>
                            <a:pt x="1058" y="77"/>
                          </a:lnTo>
                          <a:lnTo>
                            <a:pt x="1058" y="76"/>
                          </a:lnTo>
                          <a:lnTo>
                            <a:pt x="1058" y="75"/>
                          </a:lnTo>
                          <a:close/>
                          <a:moveTo>
                            <a:pt x="817" y="73"/>
                          </a:moveTo>
                          <a:lnTo>
                            <a:pt x="817" y="76"/>
                          </a:lnTo>
                          <a:lnTo>
                            <a:pt x="816" y="77"/>
                          </a:lnTo>
                          <a:lnTo>
                            <a:pt x="814" y="81"/>
                          </a:lnTo>
                          <a:lnTo>
                            <a:pt x="813" y="81"/>
                          </a:lnTo>
                          <a:lnTo>
                            <a:pt x="813" y="80"/>
                          </a:lnTo>
                          <a:lnTo>
                            <a:pt x="813" y="80"/>
                          </a:lnTo>
                          <a:lnTo>
                            <a:pt x="813" y="77"/>
                          </a:lnTo>
                          <a:lnTo>
                            <a:pt x="814" y="77"/>
                          </a:lnTo>
                          <a:lnTo>
                            <a:pt x="814" y="75"/>
                          </a:lnTo>
                          <a:lnTo>
                            <a:pt x="816" y="73"/>
                          </a:lnTo>
                          <a:lnTo>
                            <a:pt x="817" y="73"/>
                          </a:lnTo>
                          <a:close/>
                          <a:moveTo>
                            <a:pt x="881" y="69"/>
                          </a:moveTo>
                          <a:lnTo>
                            <a:pt x="881" y="72"/>
                          </a:lnTo>
                          <a:lnTo>
                            <a:pt x="878" y="72"/>
                          </a:lnTo>
                          <a:lnTo>
                            <a:pt x="878" y="69"/>
                          </a:lnTo>
                          <a:lnTo>
                            <a:pt x="880" y="69"/>
                          </a:lnTo>
                          <a:lnTo>
                            <a:pt x="880" y="69"/>
                          </a:lnTo>
                          <a:lnTo>
                            <a:pt x="880" y="69"/>
                          </a:lnTo>
                          <a:lnTo>
                            <a:pt x="881" y="69"/>
                          </a:lnTo>
                          <a:close/>
                          <a:moveTo>
                            <a:pt x="1041" y="67"/>
                          </a:moveTo>
                          <a:lnTo>
                            <a:pt x="1042" y="67"/>
                          </a:lnTo>
                          <a:lnTo>
                            <a:pt x="1043" y="68"/>
                          </a:lnTo>
                          <a:lnTo>
                            <a:pt x="1043" y="69"/>
                          </a:lnTo>
                          <a:lnTo>
                            <a:pt x="1045" y="71"/>
                          </a:lnTo>
                          <a:lnTo>
                            <a:pt x="1046" y="71"/>
                          </a:lnTo>
                          <a:lnTo>
                            <a:pt x="1047" y="72"/>
                          </a:lnTo>
                          <a:lnTo>
                            <a:pt x="1049" y="73"/>
                          </a:lnTo>
                          <a:lnTo>
                            <a:pt x="1045" y="73"/>
                          </a:lnTo>
                          <a:lnTo>
                            <a:pt x="1045" y="73"/>
                          </a:lnTo>
                          <a:lnTo>
                            <a:pt x="1043" y="73"/>
                          </a:lnTo>
                          <a:lnTo>
                            <a:pt x="1043" y="73"/>
                          </a:lnTo>
                          <a:lnTo>
                            <a:pt x="1042" y="71"/>
                          </a:lnTo>
                          <a:lnTo>
                            <a:pt x="1041" y="69"/>
                          </a:lnTo>
                          <a:lnTo>
                            <a:pt x="1041" y="67"/>
                          </a:lnTo>
                          <a:close/>
                          <a:moveTo>
                            <a:pt x="657" y="59"/>
                          </a:moveTo>
                          <a:lnTo>
                            <a:pt x="660" y="59"/>
                          </a:lnTo>
                          <a:lnTo>
                            <a:pt x="660" y="60"/>
                          </a:lnTo>
                          <a:lnTo>
                            <a:pt x="664" y="60"/>
                          </a:lnTo>
                          <a:lnTo>
                            <a:pt x="665" y="60"/>
                          </a:lnTo>
                          <a:lnTo>
                            <a:pt x="665" y="61"/>
                          </a:lnTo>
                          <a:lnTo>
                            <a:pt x="664" y="61"/>
                          </a:lnTo>
                          <a:lnTo>
                            <a:pt x="662" y="63"/>
                          </a:lnTo>
                          <a:lnTo>
                            <a:pt x="660" y="63"/>
                          </a:lnTo>
                          <a:lnTo>
                            <a:pt x="657" y="63"/>
                          </a:lnTo>
                          <a:lnTo>
                            <a:pt x="657" y="61"/>
                          </a:lnTo>
                          <a:lnTo>
                            <a:pt x="657" y="61"/>
                          </a:lnTo>
                          <a:lnTo>
                            <a:pt x="656" y="61"/>
                          </a:lnTo>
                          <a:lnTo>
                            <a:pt x="656" y="60"/>
                          </a:lnTo>
                          <a:lnTo>
                            <a:pt x="657" y="60"/>
                          </a:lnTo>
                          <a:lnTo>
                            <a:pt x="657" y="59"/>
                          </a:lnTo>
                          <a:close/>
                          <a:moveTo>
                            <a:pt x="0" y="55"/>
                          </a:moveTo>
                          <a:lnTo>
                            <a:pt x="1" y="56"/>
                          </a:lnTo>
                          <a:lnTo>
                            <a:pt x="3" y="58"/>
                          </a:lnTo>
                          <a:lnTo>
                            <a:pt x="3" y="59"/>
                          </a:lnTo>
                          <a:lnTo>
                            <a:pt x="3" y="59"/>
                          </a:lnTo>
                          <a:lnTo>
                            <a:pt x="3" y="59"/>
                          </a:lnTo>
                          <a:lnTo>
                            <a:pt x="3" y="60"/>
                          </a:lnTo>
                          <a:lnTo>
                            <a:pt x="3" y="60"/>
                          </a:lnTo>
                          <a:lnTo>
                            <a:pt x="1" y="60"/>
                          </a:lnTo>
                          <a:lnTo>
                            <a:pt x="0" y="60"/>
                          </a:lnTo>
                          <a:lnTo>
                            <a:pt x="0" y="59"/>
                          </a:lnTo>
                          <a:lnTo>
                            <a:pt x="0" y="58"/>
                          </a:lnTo>
                          <a:lnTo>
                            <a:pt x="0" y="58"/>
                          </a:lnTo>
                          <a:lnTo>
                            <a:pt x="0" y="56"/>
                          </a:lnTo>
                          <a:lnTo>
                            <a:pt x="0" y="56"/>
                          </a:lnTo>
                          <a:lnTo>
                            <a:pt x="0" y="55"/>
                          </a:lnTo>
                          <a:close/>
                          <a:moveTo>
                            <a:pt x="846" y="54"/>
                          </a:moveTo>
                          <a:lnTo>
                            <a:pt x="847" y="55"/>
                          </a:lnTo>
                          <a:lnTo>
                            <a:pt x="847" y="55"/>
                          </a:lnTo>
                          <a:lnTo>
                            <a:pt x="848" y="56"/>
                          </a:lnTo>
                          <a:lnTo>
                            <a:pt x="848" y="56"/>
                          </a:lnTo>
                          <a:lnTo>
                            <a:pt x="848" y="58"/>
                          </a:lnTo>
                          <a:lnTo>
                            <a:pt x="848" y="59"/>
                          </a:lnTo>
                          <a:lnTo>
                            <a:pt x="847" y="59"/>
                          </a:lnTo>
                          <a:lnTo>
                            <a:pt x="847" y="60"/>
                          </a:lnTo>
                          <a:lnTo>
                            <a:pt x="848" y="60"/>
                          </a:lnTo>
                          <a:lnTo>
                            <a:pt x="848" y="63"/>
                          </a:lnTo>
                          <a:lnTo>
                            <a:pt x="847" y="63"/>
                          </a:lnTo>
                          <a:lnTo>
                            <a:pt x="847" y="64"/>
                          </a:lnTo>
                          <a:lnTo>
                            <a:pt x="844" y="64"/>
                          </a:lnTo>
                          <a:lnTo>
                            <a:pt x="846" y="65"/>
                          </a:lnTo>
                          <a:lnTo>
                            <a:pt x="844" y="65"/>
                          </a:lnTo>
                          <a:lnTo>
                            <a:pt x="844" y="65"/>
                          </a:lnTo>
                          <a:lnTo>
                            <a:pt x="843" y="64"/>
                          </a:lnTo>
                          <a:lnTo>
                            <a:pt x="843" y="65"/>
                          </a:lnTo>
                          <a:lnTo>
                            <a:pt x="844" y="65"/>
                          </a:lnTo>
                          <a:lnTo>
                            <a:pt x="844" y="69"/>
                          </a:lnTo>
                          <a:lnTo>
                            <a:pt x="843" y="69"/>
                          </a:lnTo>
                          <a:lnTo>
                            <a:pt x="842" y="67"/>
                          </a:lnTo>
                          <a:lnTo>
                            <a:pt x="842" y="65"/>
                          </a:lnTo>
                          <a:lnTo>
                            <a:pt x="840" y="64"/>
                          </a:lnTo>
                          <a:lnTo>
                            <a:pt x="843" y="63"/>
                          </a:lnTo>
                          <a:lnTo>
                            <a:pt x="844" y="59"/>
                          </a:lnTo>
                          <a:lnTo>
                            <a:pt x="844" y="59"/>
                          </a:lnTo>
                          <a:lnTo>
                            <a:pt x="843" y="58"/>
                          </a:lnTo>
                          <a:lnTo>
                            <a:pt x="843" y="58"/>
                          </a:lnTo>
                          <a:lnTo>
                            <a:pt x="844" y="58"/>
                          </a:lnTo>
                          <a:lnTo>
                            <a:pt x="844" y="56"/>
                          </a:lnTo>
                          <a:lnTo>
                            <a:pt x="842" y="55"/>
                          </a:lnTo>
                          <a:lnTo>
                            <a:pt x="842" y="55"/>
                          </a:lnTo>
                          <a:lnTo>
                            <a:pt x="843" y="54"/>
                          </a:lnTo>
                          <a:lnTo>
                            <a:pt x="846" y="54"/>
                          </a:lnTo>
                          <a:close/>
                          <a:moveTo>
                            <a:pt x="962" y="52"/>
                          </a:moveTo>
                          <a:lnTo>
                            <a:pt x="965" y="52"/>
                          </a:lnTo>
                          <a:lnTo>
                            <a:pt x="964" y="54"/>
                          </a:lnTo>
                          <a:lnTo>
                            <a:pt x="962" y="54"/>
                          </a:lnTo>
                          <a:lnTo>
                            <a:pt x="962" y="52"/>
                          </a:lnTo>
                          <a:close/>
                          <a:moveTo>
                            <a:pt x="733" y="51"/>
                          </a:moveTo>
                          <a:lnTo>
                            <a:pt x="734" y="51"/>
                          </a:lnTo>
                          <a:lnTo>
                            <a:pt x="734" y="51"/>
                          </a:lnTo>
                          <a:lnTo>
                            <a:pt x="734" y="52"/>
                          </a:lnTo>
                          <a:lnTo>
                            <a:pt x="733" y="52"/>
                          </a:lnTo>
                          <a:lnTo>
                            <a:pt x="733" y="51"/>
                          </a:lnTo>
                          <a:close/>
                          <a:moveTo>
                            <a:pt x="601" y="50"/>
                          </a:moveTo>
                          <a:lnTo>
                            <a:pt x="607" y="51"/>
                          </a:lnTo>
                          <a:lnTo>
                            <a:pt x="607" y="52"/>
                          </a:lnTo>
                          <a:lnTo>
                            <a:pt x="609" y="52"/>
                          </a:lnTo>
                          <a:lnTo>
                            <a:pt x="609" y="52"/>
                          </a:lnTo>
                          <a:lnTo>
                            <a:pt x="609" y="51"/>
                          </a:lnTo>
                          <a:lnTo>
                            <a:pt x="610" y="51"/>
                          </a:lnTo>
                          <a:lnTo>
                            <a:pt x="613" y="51"/>
                          </a:lnTo>
                          <a:lnTo>
                            <a:pt x="614" y="52"/>
                          </a:lnTo>
                          <a:lnTo>
                            <a:pt x="614" y="52"/>
                          </a:lnTo>
                          <a:lnTo>
                            <a:pt x="615" y="52"/>
                          </a:lnTo>
                          <a:lnTo>
                            <a:pt x="615" y="54"/>
                          </a:lnTo>
                          <a:lnTo>
                            <a:pt x="615" y="54"/>
                          </a:lnTo>
                          <a:lnTo>
                            <a:pt x="615" y="55"/>
                          </a:lnTo>
                          <a:lnTo>
                            <a:pt x="617" y="55"/>
                          </a:lnTo>
                          <a:lnTo>
                            <a:pt x="618" y="56"/>
                          </a:lnTo>
                          <a:lnTo>
                            <a:pt x="621" y="56"/>
                          </a:lnTo>
                          <a:lnTo>
                            <a:pt x="622" y="56"/>
                          </a:lnTo>
                          <a:lnTo>
                            <a:pt x="622" y="58"/>
                          </a:lnTo>
                          <a:lnTo>
                            <a:pt x="624" y="58"/>
                          </a:lnTo>
                          <a:lnTo>
                            <a:pt x="624" y="58"/>
                          </a:lnTo>
                          <a:lnTo>
                            <a:pt x="634" y="58"/>
                          </a:lnTo>
                          <a:lnTo>
                            <a:pt x="635" y="56"/>
                          </a:lnTo>
                          <a:lnTo>
                            <a:pt x="635" y="55"/>
                          </a:lnTo>
                          <a:lnTo>
                            <a:pt x="638" y="55"/>
                          </a:lnTo>
                          <a:lnTo>
                            <a:pt x="639" y="56"/>
                          </a:lnTo>
                          <a:lnTo>
                            <a:pt x="639" y="56"/>
                          </a:lnTo>
                          <a:lnTo>
                            <a:pt x="640" y="56"/>
                          </a:lnTo>
                          <a:lnTo>
                            <a:pt x="641" y="56"/>
                          </a:lnTo>
                          <a:lnTo>
                            <a:pt x="643" y="56"/>
                          </a:lnTo>
                          <a:lnTo>
                            <a:pt x="643" y="56"/>
                          </a:lnTo>
                          <a:lnTo>
                            <a:pt x="647" y="58"/>
                          </a:lnTo>
                          <a:lnTo>
                            <a:pt x="648" y="59"/>
                          </a:lnTo>
                          <a:lnTo>
                            <a:pt x="649" y="59"/>
                          </a:lnTo>
                          <a:lnTo>
                            <a:pt x="651" y="58"/>
                          </a:lnTo>
                          <a:lnTo>
                            <a:pt x="653" y="58"/>
                          </a:lnTo>
                          <a:lnTo>
                            <a:pt x="653" y="61"/>
                          </a:lnTo>
                          <a:lnTo>
                            <a:pt x="655" y="63"/>
                          </a:lnTo>
                          <a:lnTo>
                            <a:pt x="655" y="64"/>
                          </a:lnTo>
                          <a:lnTo>
                            <a:pt x="655" y="64"/>
                          </a:lnTo>
                          <a:lnTo>
                            <a:pt x="653" y="64"/>
                          </a:lnTo>
                          <a:lnTo>
                            <a:pt x="653" y="67"/>
                          </a:lnTo>
                          <a:lnTo>
                            <a:pt x="655" y="68"/>
                          </a:lnTo>
                          <a:lnTo>
                            <a:pt x="659" y="69"/>
                          </a:lnTo>
                          <a:lnTo>
                            <a:pt x="659" y="68"/>
                          </a:lnTo>
                          <a:lnTo>
                            <a:pt x="661" y="68"/>
                          </a:lnTo>
                          <a:lnTo>
                            <a:pt x="661" y="69"/>
                          </a:lnTo>
                          <a:lnTo>
                            <a:pt x="662" y="69"/>
                          </a:lnTo>
                          <a:lnTo>
                            <a:pt x="662" y="68"/>
                          </a:lnTo>
                          <a:lnTo>
                            <a:pt x="665" y="68"/>
                          </a:lnTo>
                          <a:lnTo>
                            <a:pt x="665" y="69"/>
                          </a:lnTo>
                          <a:lnTo>
                            <a:pt x="668" y="69"/>
                          </a:lnTo>
                          <a:lnTo>
                            <a:pt x="669" y="71"/>
                          </a:lnTo>
                          <a:lnTo>
                            <a:pt x="669" y="73"/>
                          </a:lnTo>
                          <a:lnTo>
                            <a:pt x="668" y="75"/>
                          </a:lnTo>
                          <a:lnTo>
                            <a:pt x="668" y="76"/>
                          </a:lnTo>
                          <a:lnTo>
                            <a:pt x="669" y="77"/>
                          </a:lnTo>
                          <a:lnTo>
                            <a:pt x="669" y="77"/>
                          </a:lnTo>
                          <a:lnTo>
                            <a:pt x="669" y="80"/>
                          </a:lnTo>
                          <a:lnTo>
                            <a:pt x="670" y="80"/>
                          </a:lnTo>
                          <a:lnTo>
                            <a:pt x="672" y="82"/>
                          </a:lnTo>
                          <a:lnTo>
                            <a:pt x="670" y="82"/>
                          </a:lnTo>
                          <a:lnTo>
                            <a:pt x="670" y="82"/>
                          </a:lnTo>
                          <a:lnTo>
                            <a:pt x="669" y="82"/>
                          </a:lnTo>
                          <a:lnTo>
                            <a:pt x="668" y="81"/>
                          </a:lnTo>
                          <a:lnTo>
                            <a:pt x="665" y="81"/>
                          </a:lnTo>
                          <a:lnTo>
                            <a:pt x="665" y="80"/>
                          </a:lnTo>
                          <a:lnTo>
                            <a:pt x="661" y="80"/>
                          </a:lnTo>
                          <a:lnTo>
                            <a:pt x="661" y="78"/>
                          </a:lnTo>
                          <a:lnTo>
                            <a:pt x="661" y="77"/>
                          </a:lnTo>
                          <a:lnTo>
                            <a:pt x="660" y="77"/>
                          </a:lnTo>
                          <a:lnTo>
                            <a:pt x="659" y="77"/>
                          </a:lnTo>
                          <a:lnTo>
                            <a:pt x="657" y="76"/>
                          </a:lnTo>
                          <a:lnTo>
                            <a:pt x="657" y="76"/>
                          </a:lnTo>
                          <a:lnTo>
                            <a:pt x="656" y="76"/>
                          </a:lnTo>
                          <a:lnTo>
                            <a:pt x="655" y="77"/>
                          </a:lnTo>
                          <a:lnTo>
                            <a:pt x="653" y="77"/>
                          </a:lnTo>
                          <a:lnTo>
                            <a:pt x="653" y="77"/>
                          </a:lnTo>
                          <a:lnTo>
                            <a:pt x="652" y="77"/>
                          </a:lnTo>
                          <a:lnTo>
                            <a:pt x="652" y="77"/>
                          </a:lnTo>
                          <a:lnTo>
                            <a:pt x="649" y="77"/>
                          </a:lnTo>
                          <a:lnTo>
                            <a:pt x="649" y="76"/>
                          </a:lnTo>
                          <a:lnTo>
                            <a:pt x="647" y="76"/>
                          </a:lnTo>
                          <a:lnTo>
                            <a:pt x="647" y="76"/>
                          </a:lnTo>
                          <a:lnTo>
                            <a:pt x="645" y="76"/>
                          </a:lnTo>
                          <a:lnTo>
                            <a:pt x="645" y="75"/>
                          </a:lnTo>
                          <a:lnTo>
                            <a:pt x="640" y="76"/>
                          </a:lnTo>
                          <a:lnTo>
                            <a:pt x="640" y="75"/>
                          </a:lnTo>
                          <a:lnTo>
                            <a:pt x="638" y="75"/>
                          </a:lnTo>
                          <a:lnTo>
                            <a:pt x="638" y="75"/>
                          </a:lnTo>
                          <a:lnTo>
                            <a:pt x="636" y="75"/>
                          </a:lnTo>
                          <a:lnTo>
                            <a:pt x="636" y="73"/>
                          </a:lnTo>
                          <a:lnTo>
                            <a:pt x="634" y="73"/>
                          </a:lnTo>
                          <a:lnTo>
                            <a:pt x="634" y="73"/>
                          </a:lnTo>
                          <a:lnTo>
                            <a:pt x="632" y="73"/>
                          </a:lnTo>
                          <a:lnTo>
                            <a:pt x="632" y="72"/>
                          </a:lnTo>
                          <a:lnTo>
                            <a:pt x="626" y="71"/>
                          </a:lnTo>
                          <a:lnTo>
                            <a:pt x="626" y="71"/>
                          </a:lnTo>
                          <a:lnTo>
                            <a:pt x="623" y="71"/>
                          </a:lnTo>
                          <a:lnTo>
                            <a:pt x="623" y="69"/>
                          </a:lnTo>
                          <a:lnTo>
                            <a:pt x="622" y="71"/>
                          </a:lnTo>
                          <a:lnTo>
                            <a:pt x="622" y="71"/>
                          </a:lnTo>
                          <a:lnTo>
                            <a:pt x="614" y="71"/>
                          </a:lnTo>
                          <a:lnTo>
                            <a:pt x="614" y="71"/>
                          </a:lnTo>
                          <a:lnTo>
                            <a:pt x="609" y="71"/>
                          </a:lnTo>
                          <a:lnTo>
                            <a:pt x="607" y="69"/>
                          </a:lnTo>
                          <a:lnTo>
                            <a:pt x="607" y="69"/>
                          </a:lnTo>
                          <a:lnTo>
                            <a:pt x="607" y="68"/>
                          </a:lnTo>
                          <a:lnTo>
                            <a:pt x="605" y="68"/>
                          </a:lnTo>
                          <a:lnTo>
                            <a:pt x="605" y="67"/>
                          </a:lnTo>
                          <a:lnTo>
                            <a:pt x="601" y="67"/>
                          </a:lnTo>
                          <a:lnTo>
                            <a:pt x="601" y="67"/>
                          </a:lnTo>
                          <a:lnTo>
                            <a:pt x="600" y="67"/>
                          </a:lnTo>
                          <a:lnTo>
                            <a:pt x="600" y="65"/>
                          </a:lnTo>
                          <a:lnTo>
                            <a:pt x="598" y="65"/>
                          </a:lnTo>
                          <a:lnTo>
                            <a:pt x="597" y="65"/>
                          </a:lnTo>
                          <a:lnTo>
                            <a:pt x="596" y="65"/>
                          </a:lnTo>
                          <a:lnTo>
                            <a:pt x="594" y="65"/>
                          </a:lnTo>
                          <a:lnTo>
                            <a:pt x="594" y="64"/>
                          </a:lnTo>
                          <a:lnTo>
                            <a:pt x="596" y="63"/>
                          </a:lnTo>
                          <a:lnTo>
                            <a:pt x="596" y="63"/>
                          </a:lnTo>
                          <a:lnTo>
                            <a:pt x="589" y="61"/>
                          </a:lnTo>
                          <a:lnTo>
                            <a:pt x="589" y="61"/>
                          </a:lnTo>
                          <a:lnTo>
                            <a:pt x="587" y="61"/>
                          </a:lnTo>
                          <a:lnTo>
                            <a:pt x="585" y="60"/>
                          </a:lnTo>
                          <a:lnTo>
                            <a:pt x="588" y="59"/>
                          </a:lnTo>
                          <a:lnTo>
                            <a:pt x="589" y="56"/>
                          </a:lnTo>
                          <a:lnTo>
                            <a:pt x="590" y="54"/>
                          </a:lnTo>
                          <a:lnTo>
                            <a:pt x="590" y="51"/>
                          </a:lnTo>
                          <a:lnTo>
                            <a:pt x="601" y="51"/>
                          </a:lnTo>
                          <a:lnTo>
                            <a:pt x="601" y="50"/>
                          </a:lnTo>
                          <a:close/>
                          <a:moveTo>
                            <a:pt x="1021" y="47"/>
                          </a:moveTo>
                          <a:lnTo>
                            <a:pt x="1024" y="47"/>
                          </a:lnTo>
                          <a:lnTo>
                            <a:pt x="1024" y="51"/>
                          </a:lnTo>
                          <a:lnTo>
                            <a:pt x="1025" y="52"/>
                          </a:lnTo>
                          <a:lnTo>
                            <a:pt x="1026" y="52"/>
                          </a:lnTo>
                          <a:lnTo>
                            <a:pt x="1026" y="54"/>
                          </a:lnTo>
                          <a:lnTo>
                            <a:pt x="1028" y="54"/>
                          </a:lnTo>
                          <a:lnTo>
                            <a:pt x="1028" y="56"/>
                          </a:lnTo>
                          <a:lnTo>
                            <a:pt x="1032" y="59"/>
                          </a:lnTo>
                          <a:lnTo>
                            <a:pt x="1032" y="60"/>
                          </a:lnTo>
                          <a:lnTo>
                            <a:pt x="1033" y="60"/>
                          </a:lnTo>
                          <a:lnTo>
                            <a:pt x="1037" y="65"/>
                          </a:lnTo>
                          <a:lnTo>
                            <a:pt x="1036" y="65"/>
                          </a:lnTo>
                          <a:lnTo>
                            <a:pt x="1034" y="68"/>
                          </a:lnTo>
                          <a:lnTo>
                            <a:pt x="1032" y="68"/>
                          </a:lnTo>
                          <a:lnTo>
                            <a:pt x="1032" y="67"/>
                          </a:lnTo>
                          <a:lnTo>
                            <a:pt x="1029" y="67"/>
                          </a:lnTo>
                          <a:lnTo>
                            <a:pt x="1029" y="67"/>
                          </a:lnTo>
                          <a:lnTo>
                            <a:pt x="1028" y="65"/>
                          </a:lnTo>
                          <a:lnTo>
                            <a:pt x="1026" y="64"/>
                          </a:lnTo>
                          <a:lnTo>
                            <a:pt x="1025" y="61"/>
                          </a:lnTo>
                          <a:lnTo>
                            <a:pt x="1025" y="61"/>
                          </a:lnTo>
                          <a:lnTo>
                            <a:pt x="1024" y="58"/>
                          </a:lnTo>
                          <a:lnTo>
                            <a:pt x="1022" y="58"/>
                          </a:lnTo>
                          <a:lnTo>
                            <a:pt x="1022" y="55"/>
                          </a:lnTo>
                          <a:lnTo>
                            <a:pt x="1021" y="55"/>
                          </a:lnTo>
                          <a:lnTo>
                            <a:pt x="1022" y="51"/>
                          </a:lnTo>
                          <a:lnTo>
                            <a:pt x="1021" y="51"/>
                          </a:lnTo>
                          <a:lnTo>
                            <a:pt x="1021" y="47"/>
                          </a:lnTo>
                          <a:close/>
                          <a:moveTo>
                            <a:pt x="748" y="41"/>
                          </a:moveTo>
                          <a:lnTo>
                            <a:pt x="748" y="41"/>
                          </a:lnTo>
                          <a:lnTo>
                            <a:pt x="748" y="41"/>
                          </a:lnTo>
                          <a:lnTo>
                            <a:pt x="748" y="43"/>
                          </a:lnTo>
                          <a:lnTo>
                            <a:pt x="746" y="44"/>
                          </a:lnTo>
                          <a:lnTo>
                            <a:pt x="746" y="46"/>
                          </a:lnTo>
                          <a:lnTo>
                            <a:pt x="748" y="47"/>
                          </a:lnTo>
                          <a:lnTo>
                            <a:pt x="749" y="48"/>
                          </a:lnTo>
                          <a:lnTo>
                            <a:pt x="748" y="48"/>
                          </a:lnTo>
                          <a:lnTo>
                            <a:pt x="748" y="50"/>
                          </a:lnTo>
                          <a:lnTo>
                            <a:pt x="746" y="51"/>
                          </a:lnTo>
                          <a:lnTo>
                            <a:pt x="745" y="52"/>
                          </a:lnTo>
                          <a:lnTo>
                            <a:pt x="744" y="52"/>
                          </a:lnTo>
                          <a:lnTo>
                            <a:pt x="742" y="48"/>
                          </a:lnTo>
                          <a:lnTo>
                            <a:pt x="741" y="48"/>
                          </a:lnTo>
                          <a:lnTo>
                            <a:pt x="741" y="48"/>
                          </a:lnTo>
                          <a:lnTo>
                            <a:pt x="740" y="48"/>
                          </a:lnTo>
                          <a:lnTo>
                            <a:pt x="740" y="46"/>
                          </a:lnTo>
                          <a:lnTo>
                            <a:pt x="741" y="46"/>
                          </a:lnTo>
                          <a:lnTo>
                            <a:pt x="741" y="44"/>
                          </a:lnTo>
                          <a:lnTo>
                            <a:pt x="741" y="44"/>
                          </a:lnTo>
                          <a:lnTo>
                            <a:pt x="741" y="43"/>
                          </a:lnTo>
                          <a:lnTo>
                            <a:pt x="742" y="43"/>
                          </a:lnTo>
                          <a:lnTo>
                            <a:pt x="742" y="43"/>
                          </a:lnTo>
                          <a:lnTo>
                            <a:pt x="744" y="46"/>
                          </a:lnTo>
                          <a:lnTo>
                            <a:pt x="744" y="46"/>
                          </a:lnTo>
                          <a:lnTo>
                            <a:pt x="744" y="46"/>
                          </a:lnTo>
                          <a:lnTo>
                            <a:pt x="744" y="44"/>
                          </a:lnTo>
                          <a:lnTo>
                            <a:pt x="745" y="44"/>
                          </a:lnTo>
                          <a:lnTo>
                            <a:pt x="745" y="41"/>
                          </a:lnTo>
                          <a:lnTo>
                            <a:pt x="748" y="41"/>
                          </a:lnTo>
                          <a:close/>
                          <a:moveTo>
                            <a:pt x="1003" y="39"/>
                          </a:moveTo>
                          <a:lnTo>
                            <a:pt x="1003" y="42"/>
                          </a:lnTo>
                          <a:lnTo>
                            <a:pt x="1004" y="42"/>
                          </a:lnTo>
                          <a:lnTo>
                            <a:pt x="1004" y="44"/>
                          </a:lnTo>
                          <a:lnTo>
                            <a:pt x="1004" y="44"/>
                          </a:lnTo>
                          <a:lnTo>
                            <a:pt x="1004" y="44"/>
                          </a:lnTo>
                          <a:lnTo>
                            <a:pt x="1004" y="44"/>
                          </a:lnTo>
                          <a:lnTo>
                            <a:pt x="1004" y="46"/>
                          </a:lnTo>
                          <a:lnTo>
                            <a:pt x="1001" y="47"/>
                          </a:lnTo>
                          <a:lnTo>
                            <a:pt x="1003" y="48"/>
                          </a:lnTo>
                          <a:lnTo>
                            <a:pt x="1003" y="50"/>
                          </a:lnTo>
                          <a:lnTo>
                            <a:pt x="1001" y="50"/>
                          </a:lnTo>
                          <a:lnTo>
                            <a:pt x="1001" y="51"/>
                          </a:lnTo>
                          <a:lnTo>
                            <a:pt x="998" y="51"/>
                          </a:lnTo>
                          <a:lnTo>
                            <a:pt x="996" y="54"/>
                          </a:lnTo>
                          <a:lnTo>
                            <a:pt x="996" y="55"/>
                          </a:lnTo>
                          <a:lnTo>
                            <a:pt x="994" y="56"/>
                          </a:lnTo>
                          <a:lnTo>
                            <a:pt x="992" y="58"/>
                          </a:lnTo>
                          <a:lnTo>
                            <a:pt x="987" y="59"/>
                          </a:lnTo>
                          <a:lnTo>
                            <a:pt x="987" y="59"/>
                          </a:lnTo>
                          <a:lnTo>
                            <a:pt x="987" y="59"/>
                          </a:lnTo>
                          <a:lnTo>
                            <a:pt x="984" y="59"/>
                          </a:lnTo>
                          <a:lnTo>
                            <a:pt x="984" y="59"/>
                          </a:lnTo>
                          <a:lnTo>
                            <a:pt x="984" y="59"/>
                          </a:lnTo>
                          <a:lnTo>
                            <a:pt x="984" y="59"/>
                          </a:lnTo>
                          <a:lnTo>
                            <a:pt x="982" y="59"/>
                          </a:lnTo>
                          <a:lnTo>
                            <a:pt x="978" y="59"/>
                          </a:lnTo>
                          <a:lnTo>
                            <a:pt x="975" y="59"/>
                          </a:lnTo>
                          <a:lnTo>
                            <a:pt x="975" y="58"/>
                          </a:lnTo>
                          <a:lnTo>
                            <a:pt x="973" y="56"/>
                          </a:lnTo>
                          <a:lnTo>
                            <a:pt x="970" y="55"/>
                          </a:lnTo>
                          <a:lnTo>
                            <a:pt x="973" y="54"/>
                          </a:lnTo>
                          <a:lnTo>
                            <a:pt x="974" y="54"/>
                          </a:lnTo>
                          <a:lnTo>
                            <a:pt x="975" y="54"/>
                          </a:lnTo>
                          <a:lnTo>
                            <a:pt x="975" y="54"/>
                          </a:lnTo>
                          <a:lnTo>
                            <a:pt x="977" y="55"/>
                          </a:lnTo>
                          <a:lnTo>
                            <a:pt x="978" y="55"/>
                          </a:lnTo>
                          <a:lnTo>
                            <a:pt x="979" y="55"/>
                          </a:lnTo>
                          <a:lnTo>
                            <a:pt x="979" y="54"/>
                          </a:lnTo>
                          <a:lnTo>
                            <a:pt x="981" y="54"/>
                          </a:lnTo>
                          <a:lnTo>
                            <a:pt x="983" y="54"/>
                          </a:lnTo>
                          <a:lnTo>
                            <a:pt x="983" y="51"/>
                          </a:lnTo>
                          <a:lnTo>
                            <a:pt x="984" y="48"/>
                          </a:lnTo>
                          <a:lnTo>
                            <a:pt x="986" y="48"/>
                          </a:lnTo>
                          <a:lnTo>
                            <a:pt x="986" y="50"/>
                          </a:lnTo>
                          <a:lnTo>
                            <a:pt x="986" y="50"/>
                          </a:lnTo>
                          <a:lnTo>
                            <a:pt x="986" y="50"/>
                          </a:lnTo>
                          <a:lnTo>
                            <a:pt x="986" y="51"/>
                          </a:lnTo>
                          <a:lnTo>
                            <a:pt x="987" y="52"/>
                          </a:lnTo>
                          <a:lnTo>
                            <a:pt x="990" y="52"/>
                          </a:lnTo>
                          <a:lnTo>
                            <a:pt x="990" y="51"/>
                          </a:lnTo>
                          <a:lnTo>
                            <a:pt x="992" y="51"/>
                          </a:lnTo>
                          <a:lnTo>
                            <a:pt x="994" y="51"/>
                          </a:lnTo>
                          <a:lnTo>
                            <a:pt x="994" y="50"/>
                          </a:lnTo>
                          <a:lnTo>
                            <a:pt x="994" y="48"/>
                          </a:lnTo>
                          <a:lnTo>
                            <a:pt x="995" y="48"/>
                          </a:lnTo>
                          <a:lnTo>
                            <a:pt x="995" y="46"/>
                          </a:lnTo>
                          <a:lnTo>
                            <a:pt x="996" y="46"/>
                          </a:lnTo>
                          <a:lnTo>
                            <a:pt x="996" y="46"/>
                          </a:lnTo>
                          <a:lnTo>
                            <a:pt x="998" y="46"/>
                          </a:lnTo>
                          <a:lnTo>
                            <a:pt x="998" y="44"/>
                          </a:lnTo>
                          <a:lnTo>
                            <a:pt x="998" y="44"/>
                          </a:lnTo>
                          <a:lnTo>
                            <a:pt x="999" y="43"/>
                          </a:lnTo>
                          <a:lnTo>
                            <a:pt x="998" y="43"/>
                          </a:lnTo>
                          <a:lnTo>
                            <a:pt x="998" y="41"/>
                          </a:lnTo>
                          <a:lnTo>
                            <a:pt x="999" y="41"/>
                          </a:lnTo>
                          <a:lnTo>
                            <a:pt x="1000" y="41"/>
                          </a:lnTo>
                          <a:lnTo>
                            <a:pt x="1001" y="41"/>
                          </a:lnTo>
                          <a:lnTo>
                            <a:pt x="1003" y="39"/>
                          </a:lnTo>
                          <a:close/>
                          <a:moveTo>
                            <a:pt x="827" y="0"/>
                          </a:moveTo>
                          <a:lnTo>
                            <a:pt x="829" y="1"/>
                          </a:lnTo>
                          <a:lnTo>
                            <a:pt x="835" y="3"/>
                          </a:lnTo>
                          <a:lnTo>
                            <a:pt x="835" y="1"/>
                          </a:lnTo>
                          <a:lnTo>
                            <a:pt x="837" y="1"/>
                          </a:lnTo>
                          <a:lnTo>
                            <a:pt x="837" y="3"/>
                          </a:lnTo>
                          <a:lnTo>
                            <a:pt x="840" y="1"/>
                          </a:lnTo>
                          <a:lnTo>
                            <a:pt x="840" y="3"/>
                          </a:lnTo>
                          <a:lnTo>
                            <a:pt x="842" y="3"/>
                          </a:lnTo>
                          <a:lnTo>
                            <a:pt x="843" y="8"/>
                          </a:lnTo>
                          <a:lnTo>
                            <a:pt x="843" y="8"/>
                          </a:lnTo>
                          <a:lnTo>
                            <a:pt x="843" y="9"/>
                          </a:lnTo>
                          <a:lnTo>
                            <a:pt x="842" y="9"/>
                          </a:lnTo>
                          <a:lnTo>
                            <a:pt x="842" y="16"/>
                          </a:lnTo>
                          <a:lnTo>
                            <a:pt x="843" y="17"/>
                          </a:lnTo>
                          <a:lnTo>
                            <a:pt x="843" y="20"/>
                          </a:lnTo>
                          <a:lnTo>
                            <a:pt x="843" y="22"/>
                          </a:lnTo>
                          <a:lnTo>
                            <a:pt x="844" y="22"/>
                          </a:lnTo>
                          <a:lnTo>
                            <a:pt x="844" y="21"/>
                          </a:lnTo>
                          <a:lnTo>
                            <a:pt x="844" y="21"/>
                          </a:lnTo>
                          <a:lnTo>
                            <a:pt x="844" y="21"/>
                          </a:lnTo>
                          <a:lnTo>
                            <a:pt x="844" y="20"/>
                          </a:lnTo>
                          <a:lnTo>
                            <a:pt x="847" y="21"/>
                          </a:lnTo>
                          <a:lnTo>
                            <a:pt x="847" y="25"/>
                          </a:lnTo>
                          <a:lnTo>
                            <a:pt x="848" y="25"/>
                          </a:lnTo>
                          <a:lnTo>
                            <a:pt x="848" y="25"/>
                          </a:lnTo>
                          <a:lnTo>
                            <a:pt x="848" y="25"/>
                          </a:lnTo>
                          <a:lnTo>
                            <a:pt x="850" y="25"/>
                          </a:lnTo>
                          <a:lnTo>
                            <a:pt x="850" y="25"/>
                          </a:lnTo>
                          <a:lnTo>
                            <a:pt x="850" y="25"/>
                          </a:lnTo>
                          <a:lnTo>
                            <a:pt x="850" y="27"/>
                          </a:lnTo>
                          <a:lnTo>
                            <a:pt x="852" y="29"/>
                          </a:lnTo>
                          <a:lnTo>
                            <a:pt x="852" y="27"/>
                          </a:lnTo>
                          <a:lnTo>
                            <a:pt x="855" y="27"/>
                          </a:lnTo>
                          <a:lnTo>
                            <a:pt x="855" y="26"/>
                          </a:lnTo>
                          <a:lnTo>
                            <a:pt x="856" y="26"/>
                          </a:lnTo>
                          <a:lnTo>
                            <a:pt x="856" y="26"/>
                          </a:lnTo>
                          <a:lnTo>
                            <a:pt x="856" y="26"/>
                          </a:lnTo>
                          <a:lnTo>
                            <a:pt x="856" y="26"/>
                          </a:lnTo>
                          <a:lnTo>
                            <a:pt x="857" y="25"/>
                          </a:lnTo>
                          <a:lnTo>
                            <a:pt x="857" y="25"/>
                          </a:lnTo>
                          <a:lnTo>
                            <a:pt x="857" y="22"/>
                          </a:lnTo>
                          <a:lnTo>
                            <a:pt x="859" y="22"/>
                          </a:lnTo>
                          <a:lnTo>
                            <a:pt x="860" y="21"/>
                          </a:lnTo>
                          <a:lnTo>
                            <a:pt x="861" y="18"/>
                          </a:lnTo>
                          <a:lnTo>
                            <a:pt x="863" y="18"/>
                          </a:lnTo>
                          <a:lnTo>
                            <a:pt x="864" y="17"/>
                          </a:lnTo>
                          <a:lnTo>
                            <a:pt x="864" y="17"/>
                          </a:lnTo>
                          <a:lnTo>
                            <a:pt x="865" y="17"/>
                          </a:lnTo>
                          <a:lnTo>
                            <a:pt x="867" y="16"/>
                          </a:lnTo>
                          <a:lnTo>
                            <a:pt x="868" y="14"/>
                          </a:lnTo>
                          <a:lnTo>
                            <a:pt x="869" y="13"/>
                          </a:lnTo>
                          <a:lnTo>
                            <a:pt x="872" y="12"/>
                          </a:lnTo>
                          <a:lnTo>
                            <a:pt x="872" y="10"/>
                          </a:lnTo>
                          <a:lnTo>
                            <a:pt x="876" y="12"/>
                          </a:lnTo>
                          <a:lnTo>
                            <a:pt x="876" y="13"/>
                          </a:lnTo>
                          <a:lnTo>
                            <a:pt x="878" y="13"/>
                          </a:lnTo>
                          <a:lnTo>
                            <a:pt x="880" y="14"/>
                          </a:lnTo>
                          <a:lnTo>
                            <a:pt x="881" y="14"/>
                          </a:lnTo>
                          <a:lnTo>
                            <a:pt x="882" y="16"/>
                          </a:lnTo>
                          <a:lnTo>
                            <a:pt x="885" y="17"/>
                          </a:lnTo>
                          <a:lnTo>
                            <a:pt x="885" y="17"/>
                          </a:lnTo>
                          <a:lnTo>
                            <a:pt x="889" y="18"/>
                          </a:lnTo>
                          <a:lnTo>
                            <a:pt x="889" y="18"/>
                          </a:lnTo>
                          <a:lnTo>
                            <a:pt x="893" y="18"/>
                          </a:lnTo>
                          <a:lnTo>
                            <a:pt x="893" y="20"/>
                          </a:lnTo>
                          <a:lnTo>
                            <a:pt x="894" y="20"/>
                          </a:lnTo>
                          <a:lnTo>
                            <a:pt x="895" y="20"/>
                          </a:lnTo>
                          <a:lnTo>
                            <a:pt x="895" y="18"/>
                          </a:lnTo>
                          <a:lnTo>
                            <a:pt x="898" y="20"/>
                          </a:lnTo>
                          <a:lnTo>
                            <a:pt x="899" y="21"/>
                          </a:lnTo>
                          <a:lnTo>
                            <a:pt x="899" y="21"/>
                          </a:lnTo>
                          <a:lnTo>
                            <a:pt x="899" y="22"/>
                          </a:lnTo>
                          <a:lnTo>
                            <a:pt x="903" y="21"/>
                          </a:lnTo>
                          <a:lnTo>
                            <a:pt x="903" y="22"/>
                          </a:lnTo>
                          <a:lnTo>
                            <a:pt x="905" y="22"/>
                          </a:lnTo>
                          <a:lnTo>
                            <a:pt x="905" y="24"/>
                          </a:lnTo>
                          <a:lnTo>
                            <a:pt x="907" y="25"/>
                          </a:lnTo>
                          <a:lnTo>
                            <a:pt x="909" y="26"/>
                          </a:lnTo>
                          <a:lnTo>
                            <a:pt x="910" y="27"/>
                          </a:lnTo>
                          <a:lnTo>
                            <a:pt x="914" y="27"/>
                          </a:lnTo>
                          <a:lnTo>
                            <a:pt x="914" y="29"/>
                          </a:lnTo>
                          <a:lnTo>
                            <a:pt x="915" y="29"/>
                          </a:lnTo>
                          <a:lnTo>
                            <a:pt x="915" y="29"/>
                          </a:lnTo>
                          <a:lnTo>
                            <a:pt x="918" y="29"/>
                          </a:lnTo>
                          <a:lnTo>
                            <a:pt x="918" y="30"/>
                          </a:lnTo>
                          <a:lnTo>
                            <a:pt x="919" y="30"/>
                          </a:lnTo>
                          <a:lnTo>
                            <a:pt x="920" y="31"/>
                          </a:lnTo>
                          <a:lnTo>
                            <a:pt x="924" y="31"/>
                          </a:lnTo>
                          <a:lnTo>
                            <a:pt x="924" y="31"/>
                          </a:lnTo>
                          <a:lnTo>
                            <a:pt x="926" y="31"/>
                          </a:lnTo>
                          <a:lnTo>
                            <a:pt x="927" y="34"/>
                          </a:lnTo>
                          <a:lnTo>
                            <a:pt x="931" y="34"/>
                          </a:lnTo>
                          <a:lnTo>
                            <a:pt x="932" y="35"/>
                          </a:lnTo>
                          <a:lnTo>
                            <a:pt x="932" y="35"/>
                          </a:lnTo>
                          <a:lnTo>
                            <a:pt x="935" y="39"/>
                          </a:lnTo>
                          <a:lnTo>
                            <a:pt x="939" y="39"/>
                          </a:lnTo>
                          <a:lnTo>
                            <a:pt x="940" y="41"/>
                          </a:lnTo>
                          <a:lnTo>
                            <a:pt x="941" y="41"/>
                          </a:lnTo>
                          <a:lnTo>
                            <a:pt x="941" y="42"/>
                          </a:lnTo>
                          <a:lnTo>
                            <a:pt x="943" y="43"/>
                          </a:lnTo>
                          <a:lnTo>
                            <a:pt x="944" y="47"/>
                          </a:lnTo>
                          <a:lnTo>
                            <a:pt x="945" y="47"/>
                          </a:lnTo>
                          <a:lnTo>
                            <a:pt x="945" y="47"/>
                          </a:lnTo>
                          <a:lnTo>
                            <a:pt x="944" y="48"/>
                          </a:lnTo>
                          <a:lnTo>
                            <a:pt x="944" y="48"/>
                          </a:lnTo>
                          <a:lnTo>
                            <a:pt x="944" y="50"/>
                          </a:lnTo>
                          <a:lnTo>
                            <a:pt x="944" y="50"/>
                          </a:lnTo>
                          <a:lnTo>
                            <a:pt x="945" y="51"/>
                          </a:lnTo>
                          <a:lnTo>
                            <a:pt x="953" y="52"/>
                          </a:lnTo>
                          <a:lnTo>
                            <a:pt x="953" y="54"/>
                          </a:lnTo>
                          <a:lnTo>
                            <a:pt x="954" y="55"/>
                          </a:lnTo>
                          <a:lnTo>
                            <a:pt x="954" y="56"/>
                          </a:lnTo>
                          <a:lnTo>
                            <a:pt x="956" y="58"/>
                          </a:lnTo>
                          <a:lnTo>
                            <a:pt x="958" y="58"/>
                          </a:lnTo>
                          <a:lnTo>
                            <a:pt x="958" y="58"/>
                          </a:lnTo>
                          <a:lnTo>
                            <a:pt x="960" y="56"/>
                          </a:lnTo>
                          <a:lnTo>
                            <a:pt x="960" y="58"/>
                          </a:lnTo>
                          <a:lnTo>
                            <a:pt x="962" y="58"/>
                          </a:lnTo>
                          <a:lnTo>
                            <a:pt x="962" y="60"/>
                          </a:lnTo>
                          <a:lnTo>
                            <a:pt x="964" y="60"/>
                          </a:lnTo>
                          <a:lnTo>
                            <a:pt x="965" y="63"/>
                          </a:lnTo>
                          <a:lnTo>
                            <a:pt x="964" y="64"/>
                          </a:lnTo>
                          <a:lnTo>
                            <a:pt x="964" y="65"/>
                          </a:lnTo>
                          <a:lnTo>
                            <a:pt x="961" y="67"/>
                          </a:lnTo>
                          <a:lnTo>
                            <a:pt x="961" y="67"/>
                          </a:lnTo>
                          <a:lnTo>
                            <a:pt x="960" y="67"/>
                          </a:lnTo>
                          <a:lnTo>
                            <a:pt x="960" y="67"/>
                          </a:lnTo>
                          <a:lnTo>
                            <a:pt x="958" y="67"/>
                          </a:lnTo>
                          <a:lnTo>
                            <a:pt x="958" y="67"/>
                          </a:lnTo>
                          <a:lnTo>
                            <a:pt x="958" y="68"/>
                          </a:lnTo>
                          <a:lnTo>
                            <a:pt x="957" y="68"/>
                          </a:lnTo>
                          <a:lnTo>
                            <a:pt x="957" y="68"/>
                          </a:lnTo>
                          <a:lnTo>
                            <a:pt x="958" y="68"/>
                          </a:lnTo>
                          <a:lnTo>
                            <a:pt x="958" y="69"/>
                          </a:lnTo>
                          <a:lnTo>
                            <a:pt x="958" y="73"/>
                          </a:lnTo>
                          <a:lnTo>
                            <a:pt x="958" y="73"/>
                          </a:lnTo>
                          <a:lnTo>
                            <a:pt x="960" y="77"/>
                          </a:lnTo>
                          <a:lnTo>
                            <a:pt x="962" y="78"/>
                          </a:lnTo>
                          <a:lnTo>
                            <a:pt x="962" y="80"/>
                          </a:lnTo>
                          <a:lnTo>
                            <a:pt x="964" y="80"/>
                          </a:lnTo>
                          <a:lnTo>
                            <a:pt x="964" y="80"/>
                          </a:lnTo>
                          <a:lnTo>
                            <a:pt x="965" y="80"/>
                          </a:lnTo>
                          <a:lnTo>
                            <a:pt x="965" y="80"/>
                          </a:lnTo>
                          <a:lnTo>
                            <a:pt x="965" y="80"/>
                          </a:lnTo>
                          <a:lnTo>
                            <a:pt x="965" y="80"/>
                          </a:lnTo>
                          <a:lnTo>
                            <a:pt x="966" y="81"/>
                          </a:lnTo>
                          <a:lnTo>
                            <a:pt x="966" y="81"/>
                          </a:lnTo>
                          <a:lnTo>
                            <a:pt x="966" y="84"/>
                          </a:lnTo>
                          <a:lnTo>
                            <a:pt x="967" y="85"/>
                          </a:lnTo>
                          <a:lnTo>
                            <a:pt x="969" y="86"/>
                          </a:lnTo>
                          <a:lnTo>
                            <a:pt x="969" y="90"/>
                          </a:lnTo>
                          <a:lnTo>
                            <a:pt x="973" y="90"/>
                          </a:lnTo>
                          <a:lnTo>
                            <a:pt x="975" y="92"/>
                          </a:lnTo>
                          <a:lnTo>
                            <a:pt x="974" y="93"/>
                          </a:lnTo>
                          <a:lnTo>
                            <a:pt x="975" y="94"/>
                          </a:lnTo>
                          <a:lnTo>
                            <a:pt x="975" y="96"/>
                          </a:lnTo>
                          <a:lnTo>
                            <a:pt x="977" y="97"/>
                          </a:lnTo>
                          <a:lnTo>
                            <a:pt x="978" y="97"/>
                          </a:lnTo>
                          <a:lnTo>
                            <a:pt x="979" y="97"/>
                          </a:lnTo>
                          <a:lnTo>
                            <a:pt x="981" y="98"/>
                          </a:lnTo>
                          <a:lnTo>
                            <a:pt x="981" y="101"/>
                          </a:lnTo>
                          <a:lnTo>
                            <a:pt x="982" y="101"/>
                          </a:lnTo>
                          <a:lnTo>
                            <a:pt x="982" y="102"/>
                          </a:lnTo>
                          <a:lnTo>
                            <a:pt x="986" y="103"/>
                          </a:lnTo>
                          <a:lnTo>
                            <a:pt x="986" y="105"/>
                          </a:lnTo>
                          <a:lnTo>
                            <a:pt x="987" y="106"/>
                          </a:lnTo>
                          <a:lnTo>
                            <a:pt x="986" y="106"/>
                          </a:lnTo>
                          <a:lnTo>
                            <a:pt x="986" y="107"/>
                          </a:lnTo>
                          <a:lnTo>
                            <a:pt x="983" y="107"/>
                          </a:lnTo>
                          <a:lnTo>
                            <a:pt x="983" y="106"/>
                          </a:lnTo>
                          <a:lnTo>
                            <a:pt x="979" y="106"/>
                          </a:lnTo>
                          <a:lnTo>
                            <a:pt x="978" y="105"/>
                          </a:lnTo>
                          <a:lnTo>
                            <a:pt x="971" y="103"/>
                          </a:lnTo>
                          <a:lnTo>
                            <a:pt x="971" y="103"/>
                          </a:lnTo>
                          <a:lnTo>
                            <a:pt x="970" y="103"/>
                          </a:lnTo>
                          <a:lnTo>
                            <a:pt x="970" y="102"/>
                          </a:lnTo>
                          <a:lnTo>
                            <a:pt x="970" y="102"/>
                          </a:lnTo>
                          <a:lnTo>
                            <a:pt x="969" y="102"/>
                          </a:lnTo>
                          <a:lnTo>
                            <a:pt x="967" y="103"/>
                          </a:lnTo>
                          <a:lnTo>
                            <a:pt x="967" y="103"/>
                          </a:lnTo>
                          <a:lnTo>
                            <a:pt x="967" y="102"/>
                          </a:lnTo>
                          <a:lnTo>
                            <a:pt x="966" y="102"/>
                          </a:lnTo>
                          <a:lnTo>
                            <a:pt x="966" y="102"/>
                          </a:lnTo>
                          <a:lnTo>
                            <a:pt x="962" y="101"/>
                          </a:lnTo>
                          <a:lnTo>
                            <a:pt x="962" y="98"/>
                          </a:lnTo>
                          <a:lnTo>
                            <a:pt x="958" y="96"/>
                          </a:lnTo>
                          <a:lnTo>
                            <a:pt x="958" y="94"/>
                          </a:lnTo>
                          <a:lnTo>
                            <a:pt x="954" y="93"/>
                          </a:lnTo>
                          <a:lnTo>
                            <a:pt x="953" y="92"/>
                          </a:lnTo>
                          <a:lnTo>
                            <a:pt x="952" y="90"/>
                          </a:lnTo>
                          <a:lnTo>
                            <a:pt x="950" y="90"/>
                          </a:lnTo>
                          <a:lnTo>
                            <a:pt x="950" y="88"/>
                          </a:lnTo>
                          <a:lnTo>
                            <a:pt x="950" y="85"/>
                          </a:lnTo>
                          <a:lnTo>
                            <a:pt x="949" y="84"/>
                          </a:lnTo>
                          <a:lnTo>
                            <a:pt x="948" y="82"/>
                          </a:lnTo>
                          <a:lnTo>
                            <a:pt x="947" y="81"/>
                          </a:lnTo>
                          <a:lnTo>
                            <a:pt x="945" y="81"/>
                          </a:lnTo>
                          <a:lnTo>
                            <a:pt x="945" y="81"/>
                          </a:lnTo>
                          <a:lnTo>
                            <a:pt x="945" y="80"/>
                          </a:lnTo>
                          <a:lnTo>
                            <a:pt x="943" y="80"/>
                          </a:lnTo>
                          <a:lnTo>
                            <a:pt x="943" y="80"/>
                          </a:lnTo>
                          <a:lnTo>
                            <a:pt x="939" y="80"/>
                          </a:lnTo>
                          <a:lnTo>
                            <a:pt x="939" y="78"/>
                          </a:lnTo>
                          <a:lnTo>
                            <a:pt x="939" y="78"/>
                          </a:lnTo>
                          <a:lnTo>
                            <a:pt x="939" y="80"/>
                          </a:lnTo>
                          <a:lnTo>
                            <a:pt x="936" y="80"/>
                          </a:lnTo>
                          <a:lnTo>
                            <a:pt x="935" y="78"/>
                          </a:lnTo>
                          <a:lnTo>
                            <a:pt x="933" y="78"/>
                          </a:lnTo>
                          <a:lnTo>
                            <a:pt x="932" y="77"/>
                          </a:lnTo>
                          <a:lnTo>
                            <a:pt x="929" y="77"/>
                          </a:lnTo>
                          <a:lnTo>
                            <a:pt x="929" y="78"/>
                          </a:lnTo>
                          <a:lnTo>
                            <a:pt x="928" y="78"/>
                          </a:lnTo>
                          <a:lnTo>
                            <a:pt x="928" y="78"/>
                          </a:lnTo>
                          <a:lnTo>
                            <a:pt x="927" y="77"/>
                          </a:lnTo>
                          <a:lnTo>
                            <a:pt x="927" y="78"/>
                          </a:lnTo>
                          <a:lnTo>
                            <a:pt x="926" y="80"/>
                          </a:lnTo>
                          <a:lnTo>
                            <a:pt x="924" y="81"/>
                          </a:lnTo>
                          <a:lnTo>
                            <a:pt x="924" y="84"/>
                          </a:lnTo>
                          <a:lnTo>
                            <a:pt x="926" y="84"/>
                          </a:lnTo>
                          <a:lnTo>
                            <a:pt x="926" y="84"/>
                          </a:lnTo>
                          <a:lnTo>
                            <a:pt x="926" y="85"/>
                          </a:lnTo>
                          <a:lnTo>
                            <a:pt x="923" y="86"/>
                          </a:lnTo>
                          <a:lnTo>
                            <a:pt x="923" y="88"/>
                          </a:lnTo>
                          <a:lnTo>
                            <a:pt x="922" y="88"/>
                          </a:lnTo>
                          <a:lnTo>
                            <a:pt x="922" y="89"/>
                          </a:lnTo>
                          <a:lnTo>
                            <a:pt x="920" y="89"/>
                          </a:lnTo>
                          <a:lnTo>
                            <a:pt x="920" y="89"/>
                          </a:lnTo>
                          <a:lnTo>
                            <a:pt x="915" y="89"/>
                          </a:lnTo>
                          <a:lnTo>
                            <a:pt x="914" y="89"/>
                          </a:lnTo>
                          <a:lnTo>
                            <a:pt x="914" y="88"/>
                          </a:lnTo>
                          <a:lnTo>
                            <a:pt x="914" y="88"/>
                          </a:lnTo>
                          <a:lnTo>
                            <a:pt x="912" y="88"/>
                          </a:lnTo>
                          <a:lnTo>
                            <a:pt x="912" y="89"/>
                          </a:lnTo>
                          <a:lnTo>
                            <a:pt x="911" y="89"/>
                          </a:lnTo>
                          <a:lnTo>
                            <a:pt x="911" y="90"/>
                          </a:lnTo>
                          <a:lnTo>
                            <a:pt x="902" y="90"/>
                          </a:lnTo>
                          <a:lnTo>
                            <a:pt x="902" y="89"/>
                          </a:lnTo>
                          <a:lnTo>
                            <a:pt x="899" y="89"/>
                          </a:lnTo>
                          <a:lnTo>
                            <a:pt x="899" y="89"/>
                          </a:lnTo>
                          <a:lnTo>
                            <a:pt x="898" y="88"/>
                          </a:lnTo>
                          <a:lnTo>
                            <a:pt x="897" y="88"/>
                          </a:lnTo>
                          <a:lnTo>
                            <a:pt x="897" y="84"/>
                          </a:lnTo>
                          <a:lnTo>
                            <a:pt x="895" y="82"/>
                          </a:lnTo>
                          <a:lnTo>
                            <a:pt x="894" y="81"/>
                          </a:lnTo>
                          <a:lnTo>
                            <a:pt x="893" y="80"/>
                          </a:lnTo>
                          <a:lnTo>
                            <a:pt x="892" y="80"/>
                          </a:lnTo>
                          <a:lnTo>
                            <a:pt x="890" y="78"/>
                          </a:lnTo>
                          <a:lnTo>
                            <a:pt x="889" y="80"/>
                          </a:lnTo>
                          <a:lnTo>
                            <a:pt x="886" y="80"/>
                          </a:lnTo>
                          <a:lnTo>
                            <a:pt x="884" y="80"/>
                          </a:lnTo>
                          <a:lnTo>
                            <a:pt x="882" y="78"/>
                          </a:lnTo>
                          <a:lnTo>
                            <a:pt x="882" y="81"/>
                          </a:lnTo>
                          <a:lnTo>
                            <a:pt x="872" y="82"/>
                          </a:lnTo>
                          <a:lnTo>
                            <a:pt x="873" y="80"/>
                          </a:lnTo>
                          <a:lnTo>
                            <a:pt x="875" y="78"/>
                          </a:lnTo>
                          <a:lnTo>
                            <a:pt x="876" y="77"/>
                          </a:lnTo>
                          <a:lnTo>
                            <a:pt x="877" y="77"/>
                          </a:lnTo>
                          <a:lnTo>
                            <a:pt x="877" y="76"/>
                          </a:lnTo>
                          <a:lnTo>
                            <a:pt x="881" y="75"/>
                          </a:lnTo>
                          <a:lnTo>
                            <a:pt x="882" y="75"/>
                          </a:lnTo>
                          <a:lnTo>
                            <a:pt x="884" y="76"/>
                          </a:lnTo>
                          <a:lnTo>
                            <a:pt x="884" y="76"/>
                          </a:lnTo>
                          <a:lnTo>
                            <a:pt x="884" y="77"/>
                          </a:lnTo>
                          <a:lnTo>
                            <a:pt x="884" y="77"/>
                          </a:lnTo>
                          <a:lnTo>
                            <a:pt x="884" y="76"/>
                          </a:lnTo>
                          <a:lnTo>
                            <a:pt x="882" y="75"/>
                          </a:lnTo>
                          <a:lnTo>
                            <a:pt x="882" y="73"/>
                          </a:lnTo>
                          <a:lnTo>
                            <a:pt x="884" y="72"/>
                          </a:lnTo>
                          <a:lnTo>
                            <a:pt x="884" y="71"/>
                          </a:lnTo>
                          <a:lnTo>
                            <a:pt x="884" y="69"/>
                          </a:lnTo>
                          <a:lnTo>
                            <a:pt x="882" y="69"/>
                          </a:lnTo>
                          <a:lnTo>
                            <a:pt x="882" y="68"/>
                          </a:lnTo>
                          <a:lnTo>
                            <a:pt x="882" y="68"/>
                          </a:lnTo>
                          <a:lnTo>
                            <a:pt x="882" y="67"/>
                          </a:lnTo>
                          <a:lnTo>
                            <a:pt x="881" y="67"/>
                          </a:lnTo>
                          <a:lnTo>
                            <a:pt x="881" y="63"/>
                          </a:lnTo>
                          <a:lnTo>
                            <a:pt x="878" y="61"/>
                          </a:lnTo>
                          <a:lnTo>
                            <a:pt x="878" y="60"/>
                          </a:lnTo>
                          <a:lnTo>
                            <a:pt x="880" y="60"/>
                          </a:lnTo>
                          <a:lnTo>
                            <a:pt x="880" y="60"/>
                          </a:lnTo>
                          <a:lnTo>
                            <a:pt x="880" y="59"/>
                          </a:lnTo>
                          <a:lnTo>
                            <a:pt x="878" y="59"/>
                          </a:lnTo>
                          <a:lnTo>
                            <a:pt x="878" y="58"/>
                          </a:lnTo>
                          <a:lnTo>
                            <a:pt x="880" y="55"/>
                          </a:lnTo>
                          <a:lnTo>
                            <a:pt x="880" y="54"/>
                          </a:lnTo>
                          <a:lnTo>
                            <a:pt x="878" y="52"/>
                          </a:lnTo>
                          <a:lnTo>
                            <a:pt x="878" y="51"/>
                          </a:lnTo>
                          <a:lnTo>
                            <a:pt x="877" y="51"/>
                          </a:lnTo>
                          <a:lnTo>
                            <a:pt x="877" y="48"/>
                          </a:lnTo>
                          <a:lnTo>
                            <a:pt x="872" y="47"/>
                          </a:lnTo>
                          <a:lnTo>
                            <a:pt x="871" y="46"/>
                          </a:lnTo>
                          <a:lnTo>
                            <a:pt x="865" y="47"/>
                          </a:lnTo>
                          <a:lnTo>
                            <a:pt x="864" y="43"/>
                          </a:lnTo>
                          <a:lnTo>
                            <a:pt x="859" y="41"/>
                          </a:lnTo>
                          <a:lnTo>
                            <a:pt x="859" y="39"/>
                          </a:lnTo>
                          <a:lnTo>
                            <a:pt x="854" y="39"/>
                          </a:lnTo>
                          <a:lnTo>
                            <a:pt x="854" y="39"/>
                          </a:lnTo>
                          <a:lnTo>
                            <a:pt x="852" y="39"/>
                          </a:lnTo>
                          <a:lnTo>
                            <a:pt x="852" y="38"/>
                          </a:lnTo>
                          <a:lnTo>
                            <a:pt x="848" y="39"/>
                          </a:lnTo>
                          <a:lnTo>
                            <a:pt x="848" y="38"/>
                          </a:lnTo>
                          <a:lnTo>
                            <a:pt x="847" y="38"/>
                          </a:lnTo>
                          <a:lnTo>
                            <a:pt x="847" y="38"/>
                          </a:lnTo>
                          <a:lnTo>
                            <a:pt x="844" y="37"/>
                          </a:lnTo>
                          <a:lnTo>
                            <a:pt x="846" y="34"/>
                          </a:lnTo>
                          <a:lnTo>
                            <a:pt x="846" y="33"/>
                          </a:lnTo>
                          <a:lnTo>
                            <a:pt x="843" y="33"/>
                          </a:lnTo>
                          <a:lnTo>
                            <a:pt x="843" y="33"/>
                          </a:lnTo>
                          <a:lnTo>
                            <a:pt x="840" y="31"/>
                          </a:lnTo>
                          <a:lnTo>
                            <a:pt x="840" y="30"/>
                          </a:lnTo>
                          <a:lnTo>
                            <a:pt x="839" y="30"/>
                          </a:lnTo>
                          <a:lnTo>
                            <a:pt x="839" y="30"/>
                          </a:lnTo>
                          <a:lnTo>
                            <a:pt x="837" y="29"/>
                          </a:lnTo>
                          <a:lnTo>
                            <a:pt x="837" y="27"/>
                          </a:lnTo>
                          <a:lnTo>
                            <a:pt x="837" y="27"/>
                          </a:lnTo>
                          <a:lnTo>
                            <a:pt x="837" y="27"/>
                          </a:lnTo>
                          <a:lnTo>
                            <a:pt x="835" y="29"/>
                          </a:lnTo>
                          <a:lnTo>
                            <a:pt x="835" y="30"/>
                          </a:lnTo>
                          <a:lnTo>
                            <a:pt x="834" y="31"/>
                          </a:lnTo>
                          <a:lnTo>
                            <a:pt x="834" y="33"/>
                          </a:lnTo>
                          <a:lnTo>
                            <a:pt x="831" y="33"/>
                          </a:lnTo>
                          <a:lnTo>
                            <a:pt x="830" y="31"/>
                          </a:lnTo>
                          <a:lnTo>
                            <a:pt x="830" y="31"/>
                          </a:lnTo>
                          <a:lnTo>
                            <a:pt x="830" y="29"/>
                          </a:lnTo>
                          <a:lnTo>
                            <a:pt x="830" y="29"/>
                          </a:lnTo>
                          <a:lnTo>
                            <a:pt x="830" y="27"/>
                          </a:lnTo>
                          <a:lnTo>
                            <a:pt x="827" y="27"/>
                          </a:lnTo>
                          <a:lnTo>
                            <a:pt x="826" y="22"/>
                          </a:lnTo>
                          <a:lnTo>
                            <a:pt x="822" y="24"/>
                          </a:lnTo>
                          <a:lnTo>
                            <a:pt x="822" y="21"/>
                          </a:lnTo>
                          <a:lnTo>
                            <a:pt x="822" y="21"/>
                          </a:lnTo>
                          <a:lnTo>
                            <a:pt x="822" y="21"/>
                          </a:lnTo>
                          <a:lnTo>
                            <a:pt x="825" y="21"/>
                          </a:lnTo>
                          <a:lnTo>
                            <a:pt x="829" y="21"/>
                          </a:lnTo>
                          <a:lnTo>
                            <a:pt x="831" y="21"/>
                          </a:lnTo>
                          <a:lnTo>
                            <a:pt x="831" y="20"/>
                          </a:lnTo>
                          <a:lnTo>
                            <a:pt x="833" y="20"/>
                          </a:lnTo>
                          <a:lnTo>
                            <a:pt x="833" y="20"/>
                          </a:lnTo>
                          <a:lnTo>
                            <a:pt x="835" y="20"/>
                          </a:lnTo>
                          <a:lnTo>
                            <a:pt x="835" y="20"/>
                          </a:lnTo>
                          <a:lnTo>
                            <a:pt x="839" y="18"/>
                          </a:lnTo>
                          <a:lnTo>
                            <a:pt x="839" y="17"/>
                          </a:lnTo>
                          <a:lnTo>
                            <a:pt x="837" y="17"/>
                          </a:lnTo>
                          <a:lnTo>
                            <a:pt x="834" y="16"/>
                          </a:lnTo>
                          <a:lnTo>
                            <a:pt x="833" y="16"/>
                          </a:lnTo>
                          <a:lnTo>
                            <a:pt x="831" y="17"/>
                          </a:lnTo>
                          <a:lnTo>
                            <a:pt x="830" y="17"/>
                          </a:lnTo>
                          <a:lnTo>
                            <a:pt x="830" y="16"/>
                          </a:lnTo>
                          <a:lnTo>
                            <a:pt x="829" y="16"/>
                          </a:lnTo>
                          <a:lnTo>
                            <a:pt x="827" y="16"/>
                          </a:lnTo>
                          <a:lnTo>
                            <a:pt x="825" y="17"/>
                          </a:lnTo>
                          <a:lnTo>
                            <a:pt x="823" y="16"/>
                          </a:lnTo>
                          <a:lnTo>
                            <a:pt x="823" y="16"/>
                          </a:lnTo>
                          <a:lnTo>
                            <a:pt x="825" y="16"/>
                          </a:lnTo>
                          <a:lnTo>
                            <a:pt x="825" y="14"/>
                          </a:lnTo>
                          <a:lnTo>
                            <a:pt x="823" y="14"/>
                          </a:lnTo>
                          <a:lnTo>
                            <a:pt x="823" y="12"/>
                          </a:lnTo>
                          <a:lnTo>
                            <a:pt x="822" y="12"/>
                          </a:lnTo>
                          <a:lnTo>
                            <a:pt x="822" y="10"/>
                          </a:lnTo>
                          <a:lnTo>
                            <a:pt x="820" y="10"/>
                          </a:lnTo>
                          <a:lnTo>
                            <a:pt x="818" y="10"/>
                          </a:lnTo>
                          <a:lnTo>
                            <a:pt x="817" y="10"/>
                          </a:lnTo>
                          <a:lnTo>
                            <a:pt x="816" y="10"/>
                          </a:lnTo>
                          <a:lnTo>
                            <a:pt x="816" y="10"/>
                          </a:lnTo>
                          <a:lnTo>
                            <a:pt x="814" y="10"/>
                          </a:lnTo>
                          <a:lnTo>
                            <a:pt x="814" y="9"/>
                          </a:lnTo>
                          <a:lnTo>
                            <a:pt x="816" y="8"/>
                          </a:lnTo>
                          <a:lnTo>
                            <a:pt x="816" y="6"/>
                          </a:lnTo>
                          <a:lnTo>
                            <a:pt x="816" y="5"/>
                          </a:lnTo>
                          <a:lnTo>
                            <a:pt x="816" y="5"/>
                          </a:lnTo>
                          <a:lnTo>
                            <a:pt x="816" y="3"/>
                          </a:lnTo>
                          <a:lnTo>
                            <a:pt x="817" y="4"/>
                          </a:lnTo>
                          <a:lnTo>
                            <a:pt x="820" y="3"/>
                          </a:lnTo>
                          <a:lnTo>
                            <a:pt x="822" y="3"/>
                          </a:lnTo>
                          <a:lnTo>
                            <a:pt x="822" y="1"/>
                          </a:lnTo>
                          <a:lnTo>
                            <a:pt x="827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 21">
                      <a:extLst>
                        <a:ext uri="{FF2B5EF4-FFF2-40B4-BE49-F238E27FC236}">
                          <a16:creationId xmlns:a16="http://schemas.microsoft.com/office/drawing/2014/main" id="{2B7EF6B6-ECF0-9E7A-AD0D-3F24C8A7E9A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594225" y="2553154"/>
                      <a:ext cx="3386138" cy="409575"/>
                    </a:xfrm>
                    <a:custGeom>
                      <a:avLst/>
                      <a:gdLst>
                        <a:gd name="T0" fmla="*/ 2124 w 2133"/>
                        <a:gd name="T1" fmla="*/ 238 h 258"/>
                        <a:gd name="T2" fmla="*/ 1934 w 2133"/>
                        <a:gd name="T3" fmla="*/ 233 h 258"/>
                        <a:gd name="T4" fmla="*/ 2111 w 2133"/>
                        <a:gd name="T5" fmla="*/ 231 h 258"/>
                        <a:gd name="T6" fmla="*/ 1666 w 2133"/>
                        <a:gd name="T7" fmla="*/ 228 h 258"/>
                        <a:gd name="T8" fmla="*/ 1895 w 2133"/>
                        <a:gd name="T9" fmla="*/ 217 h 258"/>
                        <a:gd name="T10" fmla="*/ 1718 w 2133"/>
                        <a:gd name="T11" fmla="*/ 228 h 258"/>
                        <a:gd name="T12" fmla="*/ 1908 w 2133"/>
                        <a:gd name="T13" fmla="*/ 215 h 258"/>
                        <a:gd name="T14" fmla="*/ 1656 w 2133"/>
                        <a:gd name="T15" fmla="*/ 216 h 258"/>
                        <a:gd name="T16" fmla="*/ 1697 w 2133"/>
                        <a:gd name="T17" fmla="*/ 203 h 258"/>
                        <a:gd name="T18" fmla="*/ 1930 w 2133"/>
                        <a:gd name="T19" fmla="*/ 203 h 258"/>
                        <a:gd name="T20" fmla="*/ 320 w 2133"/>
                        <a:gd name="T21" fmla="*/ 213 h 258"/>
                        <a:gd name="T22" fmla="*/ 1765 w 2133"/>
                        <a:gd name="T23" fmla="*/ 183 h 258"/>
                        <a:gd name="T24" fmla="*/ 1848 w 2133"/>
                        <a:gd name="T25" fmla="*/ 195 h 258"/>
                        <a:gd name="T26" fmla="*/ 1855 w 2133"/>
                        <a:gd name="T27" fmla="*/ 221 h 258"/>
                        <a:gd name="T28" fmla="*/ 1862 w 2133"/>
                        <a:gd name="T29" fmla="*/ 251 h 258"/>
                        <a:gd name="T30" fmla="*/ 1844 w 2133"/>
                        <a:gd name="T31" fmla="*/ 253 h 258"/>
                        <a:gd name="T32" fmla="*/ 1834 w 2133"/>
                        <a:gd name="T33" fmla="*/ 220 h 258"/>
                        <a:gd name="T34" fmla="*/ 1866 w 2133"/>
                        <a:gd name="T35" fmla="*/ 190 h 258"/>
                        <a:gd name="T36" fmla="*/ 1687 w 2133"/>
                        <a:gd name="T37" fmla="*/ 182 h 258"/>
                        <a:gd name="T38" fmla="*/ 1919 w 2133"/>
                        <a:gd name="T39" fmla="*/ 196 h 258"/>
                        <a:gd name="T40" fmla="*/ 1907 w 2133"/>
                        <a:gd name="T41" fmla="*/ 189 h 258"/>
                        <a:gd name="T42" fmla="*/ 1627 w 2133"/>
                        <a:gd name="T43" fmla="*/ 168 h 258"/>
                        <a:gd name="T44" fmla="*/ 1636 w 2133"/>
                        <a:gd name="T45" fmla="*/ 140 h 258"/>
                        <a:gd name="T46" fmla="*/ 1669 w 2133"/>
                        <a:gd name="T47" fmla="*/ 172 h 258"/>
                        <a:gd name="T48" fmla="*/ 1696 w 2133"/>
                        <a:gd name="T49" fmla="*/ 195 h 258"/>
                        <a:gd name="T50" fmla="*/ 1708 w 2133"/>
                        <a:gd name="T51" fmla="*/ 223 h 258"/>
                        <a:gd name="T52" fmla="*/ 1709 w 2133"/>
                        <a:gd name="T53" fmla="*/ 254 h 258"/>
                        <a:gd name="T54" fmla="*/ 1675 w 2133"/>
                        <a:gd name="T55" fmla="*/ 221 h 258"/>
                        <a:gd name="T56" fmla="*/ 1654 w 2133"/>
                        <a:gd name="T57" fmla="*/ 185 h 258"/>
                        <a:gd name="T58" fmla="*/ 1623 w 2133"/>
                        <a:gd name="T59" fmla="*/ 144 h 258"/>
                        <a:gd name="T60" fmla="*/ 1831 w 2133"/>
                        <a:gd name="T61" fmla="*/ 141 h 258"/>
                        <a:gd name="T62" fmla="*/ 1818 w 2133"/>
                        <a:gd name="T63" fmla="*/ 164 h 258"/>
                        <a:gd name="T64" fmla="*/ 1818 w 2133"/>
                        <a:gd name="T65" fmla="*/ 207 h 258"/>
                        <a:gd name="T66" fmla="*/ 1801 w 2133"/>
                        <a:gd name="T67" fmla="*/ 236 h 258"/>
                        <a:gd name="T68" fmla="*/ 1758 w 2133"/>
                        <a:gd name="T69" fmla="*/ 228 h 258"/>
                        <a:gd name="T70" fmla="*/ 1748 w 2133"/>
                        <a:gd name="T71" fmla="*/ 181 h 258"/>
                        <a:gd name="T72" fmla="*/ 1784 w 2133"/>
                        <a:gd name="T73" fmla="*/ 165 h 258"/>
                        <a:gd name="T74" fmla="*/ 1809 w 2133"/>
                        <a:gd name="T75" fmla="*/ 138 h 258"/>
                        <a:gd name="T76" fmla="*/ 57 w 2133"/>
                        <a:gd name="T77" fmla="*/ 118 h 258"/>
                        <a:gd name="T78" fmla="*/ 1895 w 2133"/>
                        <a:gd name="T79" fmla="*/ 121 h 258"/>
                        <a:gd name="T80" fmla="*/ 1882 w 2133"/>
                        <a:gd name="T81" fmla="*/ 138 h 258"/>
                        <a:gd name="T82" fmla="*/ 1858 w 2133"/>
                        <a:gd name="T83" fmla="*/ 119 h 258"/>
                        <a:gd name="T84" fmla="*/ 1890 w 2133"/>
                        <a:gd name="T85" fmla="*/ 104 h 258"/>
                        <a:gd name="T86" fmla="*/ 1491 w 2133"/>
                        <a:gd name="T87" fmla="*/ 136 h 258"/>
                        <a:gd name="T88" fmla="*/ 1882 w 2133"/>
                        <a:gd name="T89" fmla="*/ 93 h 258"/>
                        <a:gd name="T90" fmla="*/ 1601 w 2133"/>
                        <a:gd name="T91" fmla="*/ 89 h 258"/>
                        <a:gd name="T92" fmla="*/ 226 w 2133"/>
                        <a:gd name="T93" fmla="*/ 84 h 258"/>
                        <a:gd name="T94" fmla="*/ 1872 w 2133"/>
                        <a:gd name="T95" fmla="*/ 90 h 258"/>
                        <a:gd name="T96" fmla="*/ 1820 w 2133"/>
                        <a:gd name="T97" fmla="*/ 106 h 258"/>
                        <a:gd name="T98" fmla="*/ 1832 w 2133"/>
                        <a:gd name="T99" fmla="*/ 87 h 258"/>
                        <a:gd name="T100" fmla="*/ 1864 w 2133"/>
                        <a:gd name="T101" fmla="*/ 79 h 258"/>
                        <a:gd name="T102" fmla="*/ 1841 w 2133"/>
                        <a:gd name="T103" fmla="*/ 73 h 258"/>
                        <a:gd name="T104" fmla="*/ 1258 w 2133"/>
                        <a:gd name="T105" fmla="*/ 69 h 258"/>
                        <a:gd name="T106" fmla="*/ 1890 w 2133"/>
                        <a:gd name="T107" fmla="*/ 77 h 258"/>
                        <a:gd name="T108" fmla="*/ 1604 w 2133"/>
                        <a:gd name="T109" fmla="*/ 64 h 258"/>
                        <a:gd name="T110" fmla="*/ 1852 w 2133"/>
                        <a:gd name="T111" fmla="*/ 69 h 258"/>
                        <a:gd name="T112" fmla="*/ 231 w 2133"/>
                        <a:gd name="T113" fmla="*/ 45 h 258"/>
                        <a:gd name="T114" fmla="*/ 1860 w 2133"/>
                        <a:gd name="T115" fmla="*/ 3 h 258"/>
                        <a:gd name="T116" fmla="*/ 1855 w 2133"/>
                        <a:gd name="T117" fmla="*/ 47 h 258"/>
                        <a:gd name="T118" fmla="*/ 1873 w 2133"/>
                        <a:gd name="T119" fmla="*/ 62 h 258"/>
                        <a:gd name="T120" fmla="*/ 1847 w 2133"/>
                        <a:gd name="T121" fmla="*/ 47 h 258"/>
                        <a:gd name="T122" fmla="*/ 1844 w 2133"/>
                        <a:gd name="T123" fmla="*/ 16 h 2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133" h="258">
                          <a:moveTo>
                            <a:pt x="2080" y="255"/>
                          </a:moveTo>
                          <a:lnTo>
                            <a:pt x="2080" y="255"/>
                          </a:lnTo>
                          <a:lnTo>
                            <a:pt x="2080" y="255"/>
                          </a:lnTo>
                          <a:lnTo>
                            <a:pt x="2080" y="257"/>
                          </a:lnTo>
                          <a:lnTo>
                            <a:pt x="2080" y="257"/>
                          </a:lnTo>
                          <a:lnTo>
                            <a:pt x="2080" y="257"/>
                          </a:lnTo>
                          <a:lnTo>
                            <a:pt x="2080" y="257"/>
                          </a:lnTo>
                          <a:lnTo>
                            <a:pt x="2080" y="257"/>
                          </a:lnTo>
                          <a:lnTo>
                            <a:pt x="2078" y="257"/>
                          </a:lnTo>
                          <a:lnTo>
                            <a:pt x="2080" y="255"/>
                          </a:lnTo>
                          <a:close/>
                          <a:moveTo>
                            <a:pt x="2125" y="238"/>
                          </a:moveTo>
                          <a:lnTo>
                            <a:pt x="2128" y="240"/>
                          </a:lnTo>
                          <a:lnTo>
                            <a:pt x="2129" y="242"/>
                          </a:lnTo>
                          <a:lnTo>
                            <a:pt x="2131" y="244"/>
                          </a:lnTo>
                          <a:lnTo>
                            <a:pt x="2133" y="245"/>
                          </a:lnTo>
                          <a:lnTo>
                            <a:pt x="2133" y="245"/>
                          </a:lnTo>
                          <a:lnTo>
                            <a:pt x="2133" y="246"/>
                          </a:lnTo>
                          <a:lnTo>
                            <a:pt x="2133" y="246"/>
                          </a:lnTo>
                          <a:lnTo>
                            <a:pt x="2132" y="251"/>
                          </a:lnTo>
                          <a:lnTo>
                            <a:pt x="2131" y="250"/>
                          </a:lnTo>
                          <a:lnTo>
                            <a:pt x="2128" y="250"/>
                          </a:lnTo>
                          <a:lnTo>
                            <a:pt x="2129" y="246"/>
                          </a:lnTo>
                          <a:lnTo>
                            <a:pt x="2128" y="245"/>
                          </a:lnTo>
                          <a:lnTo>
                            <a:pt x="2128" y="244"/>
                          </a:lnTo>
                          <a:lnTo>
                            <a:pt x="2127" y="242"/>
                          </a:lnTo>
                          <a:lnTo>
                            <a:pt x="2125" y="241"/>
                          </a:lnTo>
                          <a:lnTo>
                            <a:pt x="2125" y="238"/>
                          </a:lnTo>
                          <a:close/>
                          <a:moveTo>
                            <a:pt x="2114" y="232"/>
                          </a:moveTo>
                          <a:lnTo>
                            <a:pt x="2118" y="233"/>
                          </a:lnTo>
                          <a:lnTo>
                            <a:pt x="2119" y="234"/>
                          </a:lnTo>
                          <a:lnTo>
                            <a:pt x="2122" y="236"/>
                          </a:lnTo>
                          <a:lnTo>
                            <a:pt x="2124" y="236"/>
                          </a:lnTo>
                          <a:lnTo>
                            <a:pt x="2124" y="238"/>
                          </a:lnTo>
                          <a:lnTo>
                            <a:pt x="2122" y="238"/>
                          </a:lnTo>
                          <a:lnTo>
                            <a:pt x="2122" y="237"/>
                          </a:lnTo>
                          <a:lnTo>
                            <a:pt x="2114" y="233"/>
                          </a:lnTo>
                          <a:lnTo>
                            <a:pt x="2114" y="232"/>
                          </a:lnTo>
                          <a:close/>
                          <a:moveTo>
                            <a:pt x="1904" y="232"/>
                          </a:moveTo>
                          <a:lnTo>
                            <a:pt x="1904" y="234"/>
                          </a:lnTo>
                          <a:lnTo>
                            <a:pt x="1907" y="234"/>
                          </a:lnTo>
                          <a:lnTo>
                            <a:pt x="1906" y="236"/>
                          </a:lnTo>
                          <a:lnTo>
                            <a:pt x="1906" y="237"/>
                          </a:lnTo>
                          <a:lnTo>
                            <a:pt x="1904" y="237"/>
                          </a:lnTo>
                          <a:lnTo>
                            <a:pt x="1903" y="237"/>
                          </a:lnTo>
                          <a:lnTo>
                            <a:pt x="1903" y="237"/>
                          </a:lnTo>
                          <a:lnTo>
                            <a:pt x="1900" y="237"/>
                          </a:lnTo>
                          <a:lnTo>
                            <a:pt x="1900" y="238"/>
                          </a:lnTo>
                          <a:lnTo>
                            <a:pt x="1898" y="238"/>
                          </a:lnTo>
                          <a:lnTo>
                            <a:pt x="1898" y="236"/>
                          </a:lnTo>
                          <a:lnTo>
                            <a:pt x="1895" y="236"/>
                          </a:lnTo>
                          <a:lnTo>
                            <a:pt x="1895" y="236"/>
                          </a:lnTo>
                          <a:lnTo>
                            <a:pt x="1894" y="236"/>
                          </a:lnTo>
                          <a:lnTo>
                            <a:pt x="1892" y="234"/>
                          </a:lnTo>
                          <a:lnTo>
                            <a:pt x="1892" y="233"/>
                          </a:lnTo>
                          <a:lnTo>
                            <a:pt x="1904" y="232"/>
                          </a:lnTo>
                          <a:close/>
                          <a:moveTo>
                            <a:pt x="1915" y="231"/>
                          </a:moveTo>
                          <a:lnTo>
                            <a:pt x="1920" y="232"/>
                          </a:lnTo>
                          <a:lnTo>
                            <a:pt x="1920" y="231"/>
                          </a:lnTo>
                          <a:lnTo>
                            <a:pt x="1923" y="232"/>
                          </a:lnTo>
                          <a:lnTo>
                            <a:pt x="1923" y="232"/>
                          </a:lnTo>
                          <a:lnTo>
                            <a:pt x="1923" y="232"/>
                          </a:lnTo>
                          <a:lnTo>
                            <a:pt x="1925" y="232"/>
                          </a:lnTo>
                          <a:lnTo>
                            <a:pt x="1928" y="232"/>
                          </a:lnTo>
                          <a:lnTo>
                            <a:pt x="1928" y="232"/>
                          </a:lnTo>
                          <a:lnTo>
                            <a:pt x="1930" y="232"/>
                          </a:lnTo>
                          <a:lnTo>
                            <a:pt x="1934" y="233"/>
                          </a:lnTo>
                          <a:lnTo>
                            <a:pt x="1934" y="234"/>
                          </a:lnTo>
                          <a:lnTo>
                            <a:pt x="1934" y="236"/>
                          </a:lnTo>
                          <a:lnTo>
                            <a:pt x="1936" y="237"/>
                          </a:lnTo>
                          <a:lnTo>
                            <a:pt x="1934" y="237"/>
                          </a:lnTo>
                          <a:lnTo>
                            <a:pt x="1933" y="237"/>
                          </a:lnTo>
                          <a:lnTo>
                            <a:pt x="1933" y="237"/>
                          </a:lnTo>
                          <a:lnTo>
                            <a:pt x="1925" y="234"/>
                          </a:lnTo>
                          <a:lnTo>
                            <a:pt x="1925" y="236"/>
                          </a:lnTo>
                          <a:lnTo>
                            <a:pt x="1924" y="236"/>
                          </a:lnTo>
                          <a:lnTo>
                            <a:pt x="1924" y="236"/>
                          </a:lnTo>
                          <a:lnTo>
                            <a:pt x="1924" y="236"/>
                          </a:lnTo>
                          <a:lnTo>
                            <a:pt x="1924" y="236"/>
                          </a:lnTo>
                          <a:lnTo>
                            <a:pt x="1924" y="236"/>
                          </a:lnTo>
                          <a:lnTo>
                            <a:pt x="1924" y="236"/>
                          </a:lnTo>
                          <a:lnTo>
                            <a:pt x="1921" y="236"/>
                          </a:lnTo>
                          <a:lnTo>
                            <a:pt x="1921" y="234"/>
                          </a:lnTo>
                          <a:lnTo>
                            <a:pt x="1919" y="234"/>
                          </a:lnTo>
                          <a:lnTo>
                            <a:pt x="1917" y="236"/>
                          </a:lnTo>
                          <a:lnTo>
                            <a:pt x="1916" y="236"/>
                          </a:lnTo>
                          <a:lnTo>
                            <a:pt x="1915" y="236"/>
                          </a:lnTo>
                          <a:lnTo>
                            <a:pt x="1913" y="234"/>
                          </a:lnTo>
                          <a:lnTo>
                            <a:pt x="1913" y="234"/>
                          </a:lnTo>
                          <a:lnTo>
                            <a:pt x="1911" y="234"/>
                          </a:lnTo>
                          <a:lnTo>
                            <a:pt x="1912" y="232"/>
                          </a:lnTo>
                          <a:lnTo>
                            <a:pt x="1913" y="232"/>
                          </a:lnTo>
                          <a:lnTo>
                            <a:pt x="1915" y="232"/>
                          </a:lnTo>
                          <a:lnTo>
                            <a:pt x="1915" y="231"/>
                          </a:lnTo>
                          <a:close/>
                          <a:moveTo>
                            <a:pt x="2107" y="229"/>
                          </a:moveTo>
                          <a:lnTo>
                            <a:pt x="2111" y="229"/>
                          </a:lnTo>
                          <a:lnTo>
                            <a:pt x="2111" y="231"/>
                          </a:lnTo>
                          <a:lnTo>
                            <a:pt x="2111" y="231"/>
                          </a:lnTo>
                          <a:lnTo>
                            <a:pt x="2111" y="231"/>
                          </a:lnTo>
                          <a:lnTo>
                            <a:pt x="2111" y="231"/>
                          </a:lnTo>
                          <a:lnTo>
                            <a:pt x="2112" y="231"/>
                          </a:lnTo>
                          <a:lnTo>
                            <a:pt x="2112" y="231"/>
                          </a:lnTo>
                          <a:lnTo>
                            <a:pt x="2112" y="232"/>
                          </a:lnTo>
                          <a:lnTo>
                            <a:pt x="2111" y="232"/>
                          </a:lnTo>
                          <a:lnTo>
                            <a:pt x="2111" y="232"/>
                          </a:lnTo>
                          <a:lnTo>
                            <a:pt x="2110" y="233"/>
                          </a:lnTo>
                          <a:lnTo>
                            <a:pt x="2108" y="232"/>
                          </a:lnTo>
                          <a:lnTo>
                            <a:pt x="2107" y="231"/>
                          </a:lnTo>
                          <a:lnTo>
                            <a:pt x="2107" y="231"/>
                          </a:lnTo>
                          <a:lnTo>
                            <a:pt x="2107" y="229"/>
                          </a:lnTo>
                          <a:close/>
                          <a:moveTo>
                            <a:pt x="1735" y="228"/>
                          </a:moveTo>
                          <a:lnTo>
                            <a:pt x="1738" y="228"/>
                          </a:lnTo>
                          <a:lnTo>
                            <a:pt x="1738" y="229"/>
                          </a:lnTo>
                          <a:lnTo>
                            <a:pt x="1738" y="229"/>
                          </a:lnTo>
                          <a:lnTo>
                            <a:pt x="1738" y="231"/>
                          </a:lnTo>
                          <a:lnTo>
                            <a:pt x="1738" y="233"/>
                          </a:lnTo>
                          <a:lnTo>
                            <a:pt x="1737" y="233"/>
                          </a:lnTo>
                          <a:lnTo>
                            <a:pt x="1734" y="233"/>
                          </a:lnTo>
                          <a:lnTo>
                            <a:pt x="1734" y="234"/>
                          </a:lnTo>
                          <a:lnTo>
                            <a:pt x="1731" y="234"/>
                          </a:lnTo>
                          <a:lnTo>
                            <a:pt x="1731" y="233"/>
                          </a:lnTo>
                          <a:lnTo>
                            <a:pt x="1730" y="232"/>
                          </a:lnTo>
                          <a:lnTo>
                            <a:pt x="1731" y="229"/>
                          </a:lnTo>
                          <a:lnTo>
                            <a:pt x="1731" y="229"/>
                          </a:lnTo>
                          <a:lnTo>
                            <a:pt x="1733" y="228"/>
                          </a:lnTo>
                          <a:lnTo>
                            <a:pt x="1735" y="228"/>
                          </a:lnTo>
                          <a:close/>
                          <a:moveTo>
                            <a:pt x="1665" y="225"/>
                          </a:moveTo>
                          <a:lnTo>
                            <a:pt x="1666" y="227"/>
                          </a:lnTo>
                          <a:lnTo>
                            <a:pt x="1666" y="227"/>
                          </a:lnTo>
                          <a:lnTo>
                            <a:pt x="1666" y="227"/>
                          </a:lnTo>
                          <a:lnTo>
                            <a:pt x="1666" y="228"/>
                          </a:lnTo>
                          <a:lnTo>
                            <a:pt x="1666" y="228"/>
                          </a:lnTo>
                          <a:lnTo>
                            <a:pt x="1666" y="228"/>
                          </a:lnTo>
                          <a:lnTo>
                            <a:pt x="1665" y="228"/>
                          </a:lnTo>
                          <a:lnTo>
                            <a:pt x="1665" y="228"/>
                          </a:lnTo>
                          <a:lnTo>
                            <a:pt x="1665" y="227"/>
                          </a:lnTo>
                          <a:lnTo>
                            <a:pt x="1665" y="227"/>
                          </a:lnTo>
                          <a:lnTo>
                            <a:pt x="1665" y="225"/>
                          </a:lnTo>
                          <a:close/>
                          <a:moveTo>
                            <a:pt x="2076" y="224"/>
                          </a:moveTo>
                          <a:lnTo>
                            <a:pt x="2082" y="225"/>
                          </a:lnTo>
                          <a:lnTo>
                            <a:pt x="2082" y="227"/>
                          </a:lnTo>
                          <a:lnTo>
                            <a:pt x="2082" y="227"/>
                          </a:lnTo>
                          <a:lnTo>
                            <a:pt x="2082" y="227"/>
                          </a:lnTo>
                          <a:lnTo>
                            <a:pt x="2080" y="227"/>
                          </a:lnTo>
                          <a:lnTo>
                            <a:pt x="2078" y="227"/>
                          </a:lnTo>
                          <a:lnTo>
                            <a:pt x="2076" y="227"/>
                          </a:lnTo>
                          <a:lnTo>
                            <a:pt x="2076" y="225"/>
                          </a:lnTo>
                          <a:lnTo>
                            <a:pt x="2076" y="224"/>
                          </a:lnTo>
                          <a:close/>
                          <a:moveTo>
                            <a:pt x="1072" y="220"/>
                          </a:moveTo>
                          <a:lnTo>
                            <a:pt x="1076" y="221"/>
                          </a:lnTo>
                          <a:lnTo>
                            <a:pt x="1076" y="221"/>
                          </a:lnTo>
                          <a:lnTo>
                            <a:pt x="1076" y="223"/>
                          </a:lnTo>
                          <a:lnTo>
                            <a:pt x="1076" y="223"/>
                          </a:lnTo>
                          <a:lnTo>
                            <a:pt x="1077" y="223"/>
                          </a:lnTo>
                          <a:lnTo>
                            <a:pt x="1072" y="223"/>
                          </a:lnTo>
                          <a:lnTo>
                            <a:pt x="1072" y="220"/>
                          </a:lnTo>
                          <a:close/>
                          <a:moveTo>
                            <a:pt x="1878" y="219"/>
                          </a:moveTo>
                          <a:lnTo>
                            <a:pt x="1886" y="219"/>
                          </a:lnTo>
                          <a:lnTo>
                            <a:pt x="1886" y="220"/>
                          </a:lnTo>
                          <a:lnTo>
                            <a:pt x="1878" y="221"/>
                          </a:lnTo>
                          <a:lnTo>
                            <a:pt x="1878" y="221"/>
                          </a:lnTo>
                          <a:lnTo>
                            <a:pt x="1878" y="221"/>
                          </a:lnTo>
                          <a:lnTo>
                            <a:pt x="1878" y="220"/>
                          </a:lnTo>
                          <a:lnTo>
                            <a:pt x="1878" y="219"/>
                          </a:lnTo>
                          <a:close/>
                          <a:moveTo>
                            <a:pt x="1892" y="217"/>
                          </a:moveTo>
                          <a:lnTo>
                            <a:pt x="1895" y="217"/>
                          </a:lnTo>
                          <a:lnTo>
                            <a:pt x="1895" y="219"/>
                          </a:lnTo>
                          <a:lnTo>
                            <a:pt x="1889" y="219"/>
                          </a:lnTo>
                          <a:lnTo>
                            <a:pt x="1889" y="217"/>
                          </a:lnTo>
                          <a:lnTo>
                            <a:pt x="1890" y="217"/>
                          </a:lnTo>
                          <a:lnTo>
                            <a:pt x="1891" y="217"/>
                          </a:lnTo>
                          <a:lnTo>
                            <a:pt x="1892" y="217"/>
                          </a:lnTo>
                          <a:close/>
                          <a:moveTo>
                            <a:pt x="1932" y="216"/>
                          </a:moveTo>
                          <a:lnTo>
                            <a:pt x="1932" y="217"/>
                          </a:lnTo>
                          <a:lnTo>
                            <a:pt x="1932" y="217"/>
                          </a:lnTo>
                          <a:lnTo>
                            <a:pt x="1932" y="220"/>
                          </a:lnTo>
                          <a:lnTo>
                            <a:pt x="1928" y="219"/>
                          </a:lnTo>
                          <a:lnTo>
                            <a:pt x="1929" y="217"/>
                          </a:lnTo>
                          <a:lnTo>
                            <a:pt x="1929" y="217"/>
                          </a:lnTo>
                          <a:lnTo>
                            <a:pt x="1932" y="216"/>
                          </a:lnTo>
                          <a:close/>
                          <a:moveTo>
                            <a:pt x="1716" y="216"/>
                          </a:moveTo>
                          <a:lnTo>
                            <a:pt x="1716" y="217"/>
                          </a:lnTo>
                          <a:lnTo>
                            <a:pt x="1717" y="219"/>
                          </a:lnTo>
                          <a:lnTo>
                            <a:pt x="1717" y="219"/>
                          </a:lnTo>
                          <a:lnTo>
                            <a:pt x="1718" y="217"/>
                          </a:lnTo>
                          <a:lnTo>
                            <a:pt x="1718" y="219"/>
                          </a:lnTo>
                          <a:lnTo>
                            <a:pt x="1720" y="219"/>
                          </a:lnTo>
                          <a:lnTo>
                            <a:pt x="1720" y="220"/>
                          </a:lnTo>
                          <a:lnTo>
                            <a:pt x="1721" y="220"/>
                          </a:lnTo>
                          <a:lnTo>
                            <a:pt x="1721" y="223"/>
                          </a:lnTo>
                          <a:lnTo>
                            <a:pt x="1721" y="223"/>
                          </a:lnTo>
                          <a:lnTo>
                            <a:pt x="1721" y="224"/>
                          </a:lnTo>
                          <a:lnTo>
                            <a:pt x="1722" y="224"/>
                          </a:lnTo>
                          <a:lnTo>
                            <a:pt x="1724" y="231"/>
                          </a:lnTo>
                          <a:lnTo>
                            <a:pt x="1722" y="231"/>
                          </a:lnTo>
                          <a:lnTo>
                            <a:pt x="1722" y="232"/>
                          </a:lnTo>
                          <a:lnTo>
                            <a:pt x="1722" y="232"/>
                          </a:lnTo>
                          <a:lnTo>
                            <a:pt x="1722" y="231"/>
                          </a:lnTo>
                          <a:lnTo>
                            <a:pt x="1718" y="228"/>
                          </a:lnTo>
                          <a:lnTo>
                            <a:pt x="1718" y="227"/>
                          </a:lnTo>
                          <a:lnTo>
                            <a:pt x="1717" y="227"/>
                          </a:lnTo>
                          <a:lnTo>
                            <a:pt x="1717" y="224"/>
                          </a:lnTo>
                          <a:lnTo>
                            <a:pt x="1717" y="224"/>
                          </a:lnTo>
                          <a:lnTo>
                            <a:pt x="1717" y="224"/>
                          </a:lnTo>
                          <a:lnTo>
                            <a:pt x="1717" y="224"/>
                          </a:lnTo>
                          <a:lnTo>
                            <a:pt x="1717" y="223"/>
                          </a:lnTo>
                          <a:lnTo>
                            <a:pt x="1717" y="223"/>
                          </a:lnTo>
                          <a:lnTo>
                            <a:pt x="1717" y="223"/>
                          </a:lnTo>
                          <a:lnTo>
                            <a:pt x="1717" y="221"/>
                          </a:lnTo>
                          <a:lnTo>
                            <a:pt x="1713" y="221"/>
                          </a:lnTo>
                          <a:lnTo>
                            <a:pt x="1713" y="221"/>
                          </a:lnTo>
                          <a:lnTo>
                            <a:pt x="1713" y="220"/>
                          </a:lnTo>
                          <a:lnTo>
                            <a:pt x="1713" y="219"/>
                          </a:lnTo>
                          <a:lnTo>
                            <a:pt x="1713" y="217"/>
                          </a:lnTo>
                          <a:lnTo>
                            <a:pt x="1714" y="217"/>
                          </a:lnTo>
                          <a:lnTo>
                            <a:pt x="1714" y="217"/>
                          </a:lnTo>
                          <a:lnTo>
                            <a:pt x="1716" y="216"/>
                          </a:lnTo>
                          <a:close/>
                          <a:moveTo>
                            <a:pt x="1866" y="215"/>
                          </a:moveTo>
                          <a:lnTo>
                            <a:pt x="1872" y="216"/>
                          </a:lnTo>
                          <a:lnTo>
                            <a:pt x="1872" y="217"/>
                          </a:lnTo>
                          <a:lnTo>
                            <a:pt x="1870" y="217"/>
                          </a:lnTo>
                          <a:lnTo>
                            <a:pt x="1870" y="219"/>
                          </a:lnTo>
                          <a:lnTo>
                            <a:pt x="1869" y="219"/>
                          </a:lnTo>
                          <a:lnTo>
                            <a:pt x="1869" y="219"/>
                          </a:lnTo>
                          <a:lnTo>
                            <a:pt x="1865" y="219"/>
                          </a:lnTo>
                          <a:lnTo>
                            <a:pt x="1865" y="219"/>
                          </a:lnTo>
                          <a:lnTo>
                            <a:pt x="1865" y="216"/>
                          </a:lnTo>
                          <a:lnTo>
                            <a:pt x="1865" y="216"/>
                          </a:lnTo>
                          <a:lnTo>
                            <a:pt x="1866" y="215"/>
                          </a:lnTo>
                          <a:close/>
                          <a:moveTo>
                            <a:pt x="1911" y="213"/>
                          </a:moveTo>
                          <a:lnTo>
                            <a:pt x="1911" y="215"/>
                          </a:lnTo>
                          <a:lnTo>
                            <a:pt x="1908" y="215"/>
                          </a:lnTo>
                          <a:lnTo>
                            <a:pt x="1908" y="213"/>
                          </a:lnTo>
                          <a:lnTo>
                            <a:pt x="1909" y="213"/>
                          </a:lnTo>
                          <a:lnTo>
                            <a:pt x="1909" y="213"/>
                          </a:lnTo>
                          <a:lnTo>
                            <a:pt x="1909" y="213"/>
                          </a:lnTo>
                          <a:lnTo>
                            <a:pt x="1911" y="213"/>
                          </a:lnTo>
                          <a:close/>
                          <a:moveTo>
                            <a:pt x="1937" y="212"/>
                          </a:moveTo>
                          <a:lnTo>
                            <a:pt x="1937" y="212"/>
                          </a:lnTo>
                          <a:lnTo>
                            <a:pt x="1938" y="212"/>
                          </a:lnTo>
                          <a:lnTo>
                            <a:pt x="1938" y="215"/>
                          </a:lnTo>
                          <a:lnTo>
                            <a:pt x="1937" y="215"/>
                          </a:lnTo>
                          <a:lnTo>
                            <a:pt x="1936" y="215"/>
                          </a:lnTo>
                          <a:lnTo>
                            <a:pt x="1936" y="215"/>
                          </a:lnTo>
                          <a:lnTo>
                            <a:pt x="1936" y="215"/>
                          </a:lnTo>
                          <a:lnTo>
                            <a:pt x="1936" y="215"/>
                          </a:lnTo>
                          <a:lnTo>
                            <a:pt x="1934" y="215"/>
                          </a:lnTo>
                          <a:lnTo>
                            <a:pt x="1934" y="215"/>
                          </a:lnTo>
                          <a:lnTo>
                            <a:pt x="1934" y="212"/>
                          </a:lnTo>
                          <a:lnTo>
                            <a:pt x="1937" y="212"/>
                          </a:lnTo>
                          <a:close/>
                          <a:moveTo>
                            <a:pt x="1932" y="210"/>
                          </a:moveTo>
                          <a:lnTo>
                            <a:pt x="1934" y="210"/>
                          </a:lnTo>
                          <a:lnTo>
                            <a:pt x="1934" y="211"/>
                          </a:lnTo>
                          <a:lnTo>
                            <a:pt x="1933" y="211"/>
                          </a:lnTo>
                          <a:lnTo>
                            <a:pt x="1933" y="211"/>
                          </a:lnTo>
                          <a:lnTo>
                            <a:pt x="1932" y="212"/>
                          </a:lnTo>
                          <a:lnTo>
                            <a:pt x="1932" y="211"/>
                          </a:lnTo>
                          <a:lnTo>
                            <a:pt x="1932" y="211"/>
                          </a:lnTo>
                          <a:lnTo>
                            <a:pt x="1932" y="210"/>
                          </a:lnTo>
                          <a:close/>
                          <a:moveTo>
                            <a:pt x="1657" y="210"/>
                          </a:moveTo>
                          <a:lnTo>
                            <a:pt x="1657" y="213"/>
                          </a:lnTo>
                          <a:lnTo>
                            <a:pt x="1658" y="216"/>
                          </a:lnTo>
                          <a:lnTo>
                            <a:pt x="1659" y="219"/>
                          </a:lnTo>
                          <a:lnTo>
                            <a:pt x="1656" y="219"/>
                          </a:lnTo>
                          <a:lnTo>
                            <a:pt x="1656" y="216"/>
                          </a:lnTo>
                          <a:lnTo>
                            <a:pt x="1653" y="211"/>
                          </a:lnTo>
                          <a:lnTo>
                            <a:pt x="1654" y="211"/>
                          </a:lnTo>
                          <a:lnTo>
                            <a:pt x="1657" y="210"/>
                          </a:lnTo>
                          <a:close/>
                          <a:moveTo>
                            <a:pt x="1934" y="210"/>
                          </a:moveTo>
                          <a:lnTo>
                            <a:pt x="1937" y="210"/>
                          </a:lnTo>
                          <a:lnTo>
                            <a:pt x="1937" y="210"/>
                          </a:lnTo>
                          <a:lnTo>
                            <a:pt x="1934" y="210"/>
                          </a:lnTo>
                          <a:lnTo>
                            <a:pt x="1934" y="210"/>
                          </a:lnTo>
                          <a:close/>
                          <a:moveTo>
                            <a:pt x="312" y="208"/>
                          </a:moveTo>
                          <a:lnTo>
                            <a:pt x="314" y="208"/>
                          </a:lnTo>
                          <a:lnTo>
                            <a:pt x="314" y="208"/>
                          </a:lnTo>
                          <a:lnTo>
                            <a:pt x="314" y="208"/>
                          </a:lnTo>
                          <a:lnTo>
                            <a:pt x="314" y="208"/>
                          </a:lnTo>
                          <a:lnTo>
                            <a:pt x="312" y="210"/>
                          </a:lnTo>
                          <a:lnTo>
                            <a:pt x="312" y="210"/>
                          </a:lnTo>
                          <a:lnTo>
                            <a:pt x="312" y="210"/>
                          </a:lnTo>
                          <a:lnTo>
                            <a:pt x="311" y="210"/>
                          </a:lnTo>
                          <a:lnTo>
                            <a:pt x="312" y="208"/>
                          </a:lnTo>
                          <a:close/>
                          <a:moveTo>
                            <a:pt x="315" y="206"/>
                          </a:moveTo>
                          <a:lnTo>
                            <a:pt x="316" y="206"/>
                          </a:lnTo>
                          <a:lnTo>
                            <a:pt x="316" y="206"/>
                          </a:lnTo>
                          <a:lnTo>
                            <a:pt x="316" y="207"/>
                          </a:lnTo>
                          <a:lnTo>
                            <a:pt x="315" y="207"/>
                          </a:lnTo>
                          <a:lnTo>
                            <a:pt x="315" y="206"/>
                          </a:lnTo>
                          <a:close/>
                          <a:moveTo>
                            <a:pt x="1907" y="204"/>
                          </a:moveTo>
                          <a:lnTo>
                            <a:pt x="1907" y="204"/>
                          </a:lnTo>
                          <a:lnTo>
                            <a:pt x="1907" y="206"/>
                          </a:lnTo>
                          <a:lnTo>
                            <a:pt x="1908" y="207"/>
                          </a:lnTo>
                          <a:lnTo>
                            <a:pt x="1909" y="207"/>
                          </a:lnTo>
                          <a:lnTo>
                            <a:pt x="1909" y="208"/>
                          </a:lnTo>
                          <a:lnTo>
                            <a:pt x="1907" y="210"/>
                          </a:lnTo>
                          <a:lnTo>
                            <a:pt x="1907" y="204"/>
                          </a:lnTo>
                          <a:close/>
                          <a:moveTo>
                            <a:pt x="1697" y="203"/>
                          </a:moveTo>
                          <a:lnTo>
                            <a:pt x="1700" y="204"/>
                          </a:lnTo>
                          <a:lnTo>
                            <a:pt x="1700" y="204"/>
                          </a:lnTo>
                          <a:lnTo>
                            <a:pt x="1699" y="204"/>
                          </a:lnTo>
                          <a:lnTo>
                            <a:pt x="1699" y="206"/>
                          </a:lnTo>
                          <a:lnTo>
                            <a:pt x="1697" y="206"/>
                          </a:lnTo>
                          <a:lnTo>
                            <a:pt x="1697" y="203"/>
                          </a:lnTo>
                          <a:close/>
                          <a:moveTo>
                            <a:pt x="314" y="202"/>
                          </a:moveTo>
                          <a:lnTo>
                            <a:pt x="315" y="202"/>
                          </a:lnTo>
                          <a:lnTo>
                            <a:pt x="315" y="202"/>
                          </a:lnTo>
                          <a:lnTo>
                            <a:pt x="315" y="202"/>
                          </a:lnTo>
                          <a:lnTo>
                            <a:pt x="315" y="202"/>
                          </a:lnTo>
                          <a:lnTo>
                            <a:pt x="314" y="203"/>
                          </a:lnTo>
                          <a:lnTo>
                            <a:pt x="314" y="203"/>
                          </a:lnTo>
                          <a:lnTo>
                            <a:pt x="314" y="203"/>
                          </a:lnTo>
                          <a:lnTo>
                            <a:pt x="312" y="203"/>
                          </a:lnTo>
                          <a:lnTo>
                            <a:pt x="314" y="202"/>
                          </a:lnTo>
                          <a:close/>
                          <a:moveTo>
                            <a:pt x="1936" y="200"/>
                          </a:moveTo>
                          <a:lnTo>
                            <a:pt x="1936" y="202"/>
                          </a:lnTo>
                          <a:lnTo>
                            <a:pt x="1940" y="202"/>
                          </a:lnTo>
                          <a:lnTo>
                            <a:pt x="1940" y="202"/>
                          </a:lnTo>
                          <a:lnTo>
                            <a:pt x="1941" y="203"/>
                          </a:lnTo>
                          <a:lnTo>
                            <a:pt x="1941" y="204"/>
                          </a:lnTo>
                          <a:lnTo>
                            <a:pt x="1940" y="204"/>
                          </a:lnTo>
                          <a:lnTo>
                            <a:pt x="1937" y="204"/>
                          </a:lnTo>
                          <a:lnTo>
                            <a:pt x="1934" y="204"/>
                          </a:lnTo>
                          <a:lnTo>
                            <a:pt x="1933" y="204"/>
                          </a:lnTo>
                          <a:lnTo>
                            <a:pt x="1933" y="204"/>
                          </a:lnTo>
                          <a:lnTo>
                            <a:pt x="1932" y="203"/>
                          </a:lnTo>
                          <a:lnTo>
                            <a:pt x="1932" y="203"/>
                          </a:lnTo>
                          <a:lnTo>
                            <a:pt x="1932" y="203"/>
                          </a:lnTo>
                          <a:lnTo>
                            <a:pt x="1930" y="203"/>
                          </a:lnTo>
                          <a:lnTo>
                            <a:pt x="1930" y="203"/>
                          </a:lnTo>
                          <a:lnTo>
                            <a:pt x="1930" y="203"/>
                          </a:lnTo>
                          <a:lnTo>
                            <a:pt x="1930" y="202"/>
                          </a:lnTo>
                          <a:lnTo>
                            <a:pt x="1933" y="202"/>
                          </a:lnTo>
                          <a:lnTo>
                            <a:pt x="1933" y="202"/>
                          </a:lnTo>
                          <a:lnTo>
                            <a:pt x="1936" y="200"/>
                          </a:lnTo>
                          <a:close/>
                          <a:moveTo>
                            <a:pt x="333" y="195"/>
                          </a:moveTo>
                          <a:lnTo>
                            <a:pt x="333" y="195"/>
                          </a:lnTo>
                          <a:lnTo>
                            <a:pt x="333" y="196"/>
                          </a:lnTo>
                          <a:lnTo>
                            <a:pt x="335" y="198"/>
                          </a:lnTo>
                          <a:lnTo>
                            <a:pt x="333" y="198"/>
                          </a:lnTo>
                          <a:lnTo>
                            <a:pt x="333" y="199"/>
                          </a:lnTo>
                          <a:lnTo>
                            <a:pt x="335" y="199"/>
                          </a:lnTo>
                          <a:lnTo>
                            <a:pt x="335" y="199"/>
                          </a:lnTo>
                          <a:lnTo>
                            <a:pt x="336" y="199"/>
                          </a:lnTo>
                          <a:lnTo>
                            <a:pt x="340" y="199"/>
                          </a:lnTo>
                          <a:lnTo>
                            <a:pt x="340" y="199"/>
                          </a:lnTo>
                          <a:lnTo>
                            <a:pt x="340" y="199"/>
                          </a:lnTo>
                          <a:lnTo>
                            <a:pt x="340" y="203"/>
                          </a:lnTo>
                          <a:lnTo>
                            <a:pt x="340" y="203"/>
                          </a:lnTo>
                          <a:lnTo>
                            <a:pt x="340" y="204"/>
                          </a:lnTo>
                          <a:lnTo>
                            <a:pt x="341" y="206"/>
                          </a:lnTo>
                          <a:lnTo>
                            <a:pt x="340" y="208"/>
                          </a:lnTo>
                          <a:lnTo>
                            <a:pt x="339" y="208"/>
                          </a:lnTo>
                          <a:lnTo>
                            <a:pt x="339" y="211"/>
                          </a:lnTo>
                          <a:lnTo>
                            <a:pt x="337" y="212"/>
                          </a:lnTo>
                          <a:lnTo>
                            <a:pt x="337" y="212"/>
                          </a:lnTo>
                          <a:lnTo>
                            <a:pt x="336" y="213"/>
                          </a:lnTo>
                          <a:lnTo>
                            <a:pt x="333" y="213"/>
                          </a:lnTo>
                          <a:lnTo>
                            <a:pt x="333" y="215"/>
                          </a:lnTo>
                          <a:lnTo>
                            <a:pt x="325" y="215"/>
                          </a:lnTo>
                          <a:lnTo>
                            <a:pt x="325" y="216"/>
                          </a:lnTo>
                          <a:lnTo>
                            <a:pt x="323" y="216"/>
                          </a:lnTo>
                          <a:lnTo>
                            <a:pt x="322" y="213"/>
                          </a:lnTo>
                          <a:lnTo>
                            <a:pt x="320" y="213"/>
                          </a:lnTo>
                          <a:lnTo>
                            <a:pt x="319" y="211"/>
                          </a:lnTo>
                          <a:lnTo>
                            <a:pt x="319" y="208"/>
                          </a:lnTo>
                          <a:lnTo>
                            <a:pt x="319" y="206"/>
                          </a:lnTo>
                          <a:lnTo>
                            <a:pt x="320" y="204"/>
                          </a:lnTo>
                          <a:lnTo>
                            <a:pt x="320" y="204"/>
                          </a:lnTo>
                          <a:lnTo>
                            <a:pt x="322" y="204"/>
                          </a:lnTo>
                          <a:lnTo>
                            <a:pt x="323" y="200"/>
                          </a:lnTo>
                          <a:lnTo>
                            <a:pt x="328" y="198"/>
                          </a:lnTo>
                          <a:lnTo>
                            <a:pt x="328" y="198"/>
                          </a:lnTo>
                          <a:lnTo>
                            <a:pt x="327" y="198"/>
                          </a:lnTo>
                          <a:lnTo>
                            <a:pt x="328" y="196"/>
                          </a:lnTo>
                          <a:lnTo>
                            <a:pt x="328" y="196"/>
                          </a:lnTo>
                          <a:lnTo>
                            <a:pt x="329" y="196"/>
                          </a:lnTo>
                          <a:lnTo>
                            <a:pt x="329" y="195"/>
                          </a:lnTo>
                          <a:lnTo>
                            <a:pt x="333" y="195"/>
                          </a:lnTo>
                          <a:close/>
                          <a:moveTo>
                            <a:pt x="1704" y="185"/>
                          </a:moveTo>
                          <a:lnTo>
                            <a:pt x="1705" y="185"/>
                          </a:lnTo>
                          <a:lnTo>
                            <a:pt x="1705" y="186"/>
                          </a:lnTo>
                          <a:lnTo>
                            <a:pt x="1704" y="186"/>
                          </a:lnTo>
                          <a:lnTo>
                            <a:pt x="1704" y="185"/>
                          </a:lnTo>
                          <a:close/>
                          <a:moveTo>
                            <a:pt x="1686" y="185"/>
                          </a:moveTo>
                          <a:lnTo>
                            <a:pt x="1687" y="186"/>
                          </a:lnTo>
                          <a:lnTo>
                            <a:pt x="1688" y="186"/>
                          </a:lnTo>
                          <a:lnTo>
                            <a:pt x="1688" y="189"/>
                          </a:lnTo>
                          <a:lnTo>
                            <a:pt x="1687" y="189"/>
                          </a:lnTo>
                          <a:lnTo>
                            <a:pt x="1687" y="187"/>
                          </a:lnTo>
                          <a:lnTo>
                            <a:pt x="1686" y="187"/>
                          </a:lnTo>
                          <a:lnTo>
                            <a:pt x="1686" y="185"/>
                          </a:lnTo>
                          <a:close/>
                          <a:moveTo>
                            <a:pt x="1764" y="183"/>
                          </a:moveTo>
                          <a:lnTo>
                            <a:pt x="1764" y="183"/>
                          </a:lnTo>
                          <a:lnTo>
                            <a:pt x="1764" y="183"/>
                          </a:lnTo>
                          <a:lnTo>
                            <a:pt x="1765" y="183"/>
                          </a:lnTo>
                          <a:lnTo>
                            <a:pt x="1765" y="183"/>
                          </a:lnTo>
                          <a:lnTo>
                            <a:pt x="1765" y="183"/>
                          </a:lnTo>
                          <a:lnTo>
                            <a:pt x="1764" y="183"/>
                          </a:lnTo>
                          <a:close/>
                          <a:moveTo>
                            <a:pt x="1883" y="182"/>
                          </a:moveTo>
                          <a:lnTo>
                            <a:pt x="1885" y="182"/>
                          </a:lnTo>
                          <a:lnTo>
                            <a:pt x="1886" y="183"/>
                          </a:lnTo>
                          <a:lnTo>
                            <a:pt x="1886" y="183"/>
                          </a:lnTo>
                          <a:lnTo>
                            <a:pt x="1886" y="186"/>
                          </a:lnTo>
                          <a:lnTo>
                            <a:pt x="1886" y="189"/>
                          </a:lnTo>
                          <a:lnTo>
                            <a:pt x="1883" y="190"/>
                          </a:lnTo>
                          <a:lnTo>
                            <a:pt x="1882" y="193"/>
                          </a:lnTo>
                          <a:lnTo>
                            <a:pt x="1881" y="195"/>
                          </a:lnTo>
                          <a:lnTo>
                            <a:pt x="1877" y="196"/>
                          </a:lnTo>
                          <a:lnTo>
                            <a:pt x="1877" y="198"/>
                          </a:lnTo>
                          <a:lnTo>
                            <a:pt x="1872" y="196"/>
                          </a:lnTo>
                          <a:lnTo>
                            <a:pt x="1872" y="196"/>
                          </a:lnTo>
                          <a:lnTo>
                            <a:pt x="1870" y="198"/>
                          </a:lnTo>
                          <a:lnTo>
                            <a:pt x="1870" y="198"/>
                          </a:lnTo>
                          <a:lnTo>
                            <a:pt x="1870" y="196"/>
                          </a:lnTo>
                          <a:lnTo>
                            <a:pt x="1869" y="196"/>
                          </a:lnTo>
                          <a:lnTo>
                            <a:pt x="1869" y="196"/>
                          </a:lnTo>
                          <a:lnTo>
                            <a:pt x="1866" y="196"/>
                          </a:lnTo>
                          <a:lnTo>
                            <a:pt x="1866" y="195"/>
                          </a:lnTo>
                          <a:lnTo>
                            <a:pt x="1857" y="195"/>
                          </a:lnTo>
                          <a:lnTo>
                            <a:pt x="1857" y="196"/>
                          </a:lnTo>
                          <a:lnTo>
                            <a:pt x="1853" y="195"/>
                          </a:lnTo>
                          <a:lnTo>
                            <a:pt x="1853" y="195"/>
                          </a:lnTo>
                          <a:lnTo>
                            <a:pt x="1853" y="195"/>
                          </a:lnTo>
                          <a:lnTo>
                            <a:pt x="1852" y="195"/>
                          </a:lnTo>
                          <a:lnTo>
                            <a:pt x="1852" y="195"/>
                          </a:lnTo>
                          <a:lnTo>
                            <a:pt x="1848" y="195"/>
                          </a:lnTo>
                          <a:lnTo>
                            <a:pt x="1848" y="196"/>
                          </a:lnTo>
                          <a:lnTo>
                            <a:pt x="1848" y="196"/>
                          </a:lnTo>
                          <a:lnTo>
                            <a:pt x="1848" y="195"/>
                          </a:lnTo>
                          <a:lnTo>
                            <a:pt x="1847" y="195"/>
                          </a:lnTo>
                          <a:lnTo>
                            <a:pt x="1845" y="195"/>
                          </a:lnTo>
                          <a:lnTo>
                            <a:pt x="1844" y="199"/>
                          </a:lnTo>
                          <a:lnTo>
                            <a:pt x="1844" y="204"/>
                          </a:lnTo>
                          <a:lnTo>
                            <a:pt x="1844" y="208"/>
                          </a:lnTo>
                          <a:lnTo>
                            <a:pt x="1847" y="210"/>
                          </a:lnTo>
                          <a:lnTo>
                            <a:pt x="1847" y="210"/>
                          </a:lnTo>
                          <a:lnTo>
                            <a:pt x="1849" y="210"/>
                          </a:lnTo>
                          <a:lnTo>
                            <a:pt x="1849" y="211"/>
                          </a:lnTo>
                          <a:lnTo>
                            <a:pt x="1851" y="212"/>
                          </a:lnTo>
                          <a:lnTo>
                            <a:pt x="1851" y="212"/>
                          </a:lnTo>
                          <a:lnTo>
                            <a:pt x="1851" y="212"/>
                          </a:lnTo>
                          <a:lnTo>
                            <a:pt x="1852" y="212"/>
                          </a:lnTo>
                          <a:lnTo>
                            <a:pt x="1853" y="212"/>
                          </a:lnTo>
                          <a:lnTo>
                            <a:pt x="1853" y="211"/>
                          </a:lnTo>
                          <a:lnTo>
                            <a:pt x="1855" y="210"/>
                          </a:lnTo>
                          <a:lnTo>
                            <a:pt x="1857" y="210"/>
                          </a:lnTo>
                          <a:lnTo>
                            <a:pt x="1860" y="210"/>
                          </a:lnTo>
                          <a:lnTo>
                            <a:pt x="1870" y="210"/>
                          </a:lnTo>
                          <a:lnTo>
                            <a:pt x="1869" y="213"/>
                          </a:lnTo>
                          <a:lnTo>
                            <a:pt x="1868" y="213"/>
                          </a:lnTo>
                          <a:lnTo>
                            <a:pt x="1866" y="213"/>
                          </a:lnTo>
                          <a:lnTo>
                            <a:pt x="1865" y="215"/>
                          </a:lnTo>
                          <a:lnTo>
                            <a:pt x="1864" y="215"/>
                          </a:lnTo>
                          <a:lnTo>
                            <a:pt x="1864" y="216"/>
                          </a:lnTo>
                          <a:lnTo>
                            <a:pt x="1864" y="216"/>
                          </a:lnTo>
                          <a:lnTo>
                            <a:pt x="1862" y="219"/>
                          </a:lnTo>
                          <a:lnTo>
                            <a:pt x="1861" y="219"/>
                          </a:lnTo>
                          <a:lnTo>
                            <a:pt x="1861" y="219"/>
                          </a:lnTo>
                          <a:lnTo>
                            <a:pt x="1857" y="220"/>
                          </a:lnTo>
                          <a:lnTo>
                            <a:pt x="1857" y="221"/>
                          </a:lnTo>
                          <a:lnTo>
                            <a:pt x="1855" y="221"/>
                          </a:lnTo>
                          <a:lnTo>
                            <a:pt x="1855" y="221"/>
                          </a:lnTo>
                          <a:lnTo>
                            <a:pt x="1852" y="221"/>
                          </a:lnTo>
                          <a:lnTo>
                            <a:pt x="1851" y="223"/>
                          </a:lnTo>
                          <a:lnTo>
                            <a:pt x="1851" y="223"/>
                          </a:lnTo>
                          <a:lnTo>
                            <a:pt x="1852" y="224"/>
                          </a:lnTo>
                          <a:lnTo>
                            <a:pt x="1853" y="225"/>
                          </a:lnTo>
                          <a:lnTo>
                            <a:pt x="1855" y="225"/>
                          </a:lnTo>
                          <a:lnTo>
                            <a:pt x="1857" y="225"/>
                          </a:lnTo>
                          <a:lnTo>
                            <a:pt x="1857" y="228"/>
                          </a:lnTo>
                          <a:lnTo>
                            <a:pt x="1858" y="231"/>
                          </a:lnTo>
                          <a:lnTo>
                            <a:pt x="1858" y="232"/>
                          </a:lnTo>
                          <a:lnTo>
                            <a:pt x="1858" y="232"/>
                          </a:lnTo>
                          <a:lnTo>
                            <a:pt x="1862" y="233"/>
                          </a:lnTo>
                          <a:lnTo>
                            <a:pt x="1862" y="234"/>
                          </a:lnTo>
                          <a:lnTo>
                            <a:pt x="1864" y="234"/>
                          </a:lnTo>
                          <a:lnTo>
                            <a:pt x="1864" y="237"/>
                          </a:lnTo>
                          <a:lnTo>
                            <a:pt x="1862" y="238"/>
                          </a:lnTo>
                          <a:lnTo>
                            <a:pt x="1864" y="238"/>
                          </a:lnTo>
                          <a:lnTo>
                            <a:pt x="1864" y="241"/>
                          </a:lnTo>
                          <a:lnTo>
                            <a:pt x="1865" y="242"/>
                          </a:lnTo>
                          <a:lnTo>
                            <a:pt x="1866" y="242"/>
                          </a:lnTo>
                          <a:lnTo>
                            <a:pt x="1866" y="244"/>
                          </a:lnTo>
                          <a:lnTo>
                            <a:pt x="1866" y="244"/>
                          </a:lnTo>
                          <a:lnTo>
                            <a:pt x="1868" y="244"/>
                          </a:lnTo>
                          <a:lnTo>
                            <a:pt x="1868" y="245"/>
                          </a:lnTo>
                          <a:lnTo>
                            <a:pt x="1869" y="245"/>
                          </a:lnTo>
                          <a:lnTo>
                            <a:pt x="1869" y="246"/>
                          </a:lnTo>
                          <a:lnTo>
                            <a:pt x="1868" y="246"/>
                          </a:lnTo>
                          <a:lnTo>
                            <a:pt x="1868" y="248"/>
                          </a:lnTo>
                          <a:lnTo>
                            <a:pt x="1866" y="248"/>
                          </a:lnTo>
                          <a:lnTo>
                            <a:pt x="1865" y="248"/>
                          </a:lnTo>
                          <a:lnTo>
                            <a:pt x="1862" y="248"/>
                          </a:lnTo>
                          <a:lnTo>
                            <a:pt x="1861" y="248"/>
                          </a:lnTo>
                          <a:lnTo>
                            <a:pt x="1862" y="251"/>
                          </a:lnTo>
                          <a:lnTo>
                            <a:pt x="1861" y="253"/>
                          </a:lnTo>
                          <a:lnTo>
                            <a:pt x="1860" y="253"/>
                          </a:lnTo>
                          <a:lnTo>
                            <a:pt x="1857" y="253"/>
                          </a:lnTo>
                          <a:lnTo>
                            <a:pt x="1857" y="253"/>
                          </a:lnTo>
                          <a:lnTo>
                            <a:pt x="1856" y="253"/>
                          </a:lnTo>
                          <a:lnTo>
                            <a:pt x="1856" y="251"/>
                          </a:lnTo>
                          <a:lnTo>
                            <a:pt x="1855" y="250"/>
                          </a:lnTo>
                          <a:lnTo>
                            <a:pt x="1855" y="249"/>
                          </a:lnTo>
                          <a:lnTo>
                            <a:pt x="1855" y="248"/>
                          </a:lnTo>
                          <a:lnTo>
                            <a:pt x="1855" y="245"/>
                          </a:lnTo>
                          <a:lnTo>
                            <a:pt x="1855" y="245"/>
                          </a:lnTo>
                          <a:lnTo>
                            <a:pt x="1855" y="244"/>
                          </a:lnTo>
                          <a:lnTo>
                            <a:pt x="1853" y="242"/>
                          </a:lnTo>
                          <a:lnTo>
                            <a:pt x="1853" y="241"/>
                          </a:lnTo>
                          <a:lnTo>
                            <a:pt x="1852" y="241"/>
                          </a:lnTo>
                          <a:lnTo>
                            <a:pt x="1852" y="240"/>
                          </a:lnTo>
                          <a:lnTo>
                            <a:pt x="1852" y="237"/>
                          </a:lnTo>
                          <a:lnTo>
                            <a:pt x="1852" y="236"/>
                          </a:lnTo>
                          <a:lnTo>
                            <a:pt x="1851" y="233"/>
                          </a:lnTo>
                          <a:lnTo>
                            <a:pt x="1851" y="233"/>
                          </a:lnTo>
                          <a:lnTo>
                            <a:pt x="1848" y="233"/>
                          </a:lnTo>
                          <a:lnTo>
                            <a:pt x="1847" y="234"/>
                          </a:lnTo>
                          <a:lnTo>
                            <a:pt x="1845" y="234"/>
                          </a:lnTo>
                          <a:lnTo>
                            <a:pt x="1845" y="241"/>
                          </a:lnTo>
                          <a:lnTo>
                            <a:pt x="1843" y="244"/>
                          </a:lnTo>
                          <a:lnTo>
                            <a:pt x="1843" y="245"/>
                          </a:lnTo>
                          <a:lnTo>
                            <a:pt x="1844" y="246"/>
                          </a:lnTo>
                          <a:lnTo>
                            <a:pt x="1845" y="248"/>
                          </a:lnTo>
                          <a:lnTo>
                            <a:pt x="1845" y="249"/>
                          </a:lnTo>
                          <a:lnTo>
                            <a:pt x="1845" y="250"/>
                          </a:lnTo>
                          <a:lnTo>
                            <a:pt x="1844" y="251"/>
                          </a:lnTo>
                          <a:lnTo>
                            <a:pt x="1843" y="251"/>
                          </a:lnTo>
                          <a:lnTo>
                            <a:pt x="1844" y="253"/>
                          </a:lnTo>
                          <a:lnTo>
                            <a:pt x="1844" y="253"/>
                          </a:lnTo>
                          <a:lnTo>
                            <a:pt x="1844" y="253"/>
                          </a:lnTo>
                          <a:lnTo>
                            <a:pt x="1844" y="257"/>
                          </a:lnTo>
                          <a:lnTo>
                            <a:pt x="1841" y="257"/>
                          </a:lnTo>
                          <a:lnTo>
                            <a:pt x="1839" y="257"/>
                          </a:lnTo>
                          <a:lnTo>
                            <a:pt x="1839" y="257"/>
                          </a:lnTo>
                          <a:lnTo>
                            <a:pt x="1839" y="258"/>
                          </a:lnTo>
                          <a:lnTo>
                            <a:pt x="1834" y="258"/>
                          </a:lnTo>
                          <a:lnTo>
                            <a:pt x="1834" y="255"/>
                          </a:lnTo>
                          <a:lnTo>
                            <a:pt x="1834" y="251"/>
                          </a:lnTo>
                          <a:lnTo>
                            <a:pt x="1834" y="248"/>
                          </a:lnTo>
                          <a:lnTo>
                            <a:pt x="1835" y="248"/>
                          </a:lnTo>
                          <a:lnTo>
                            <a:pt x="1835" y="248"/>
                          </a:lnTo>
                          <a:lnTo>
                            <a:pt x="1835" y="246"/>
                          </a:lnTo>
                          <a:lnTo>
                            <a:pt x="1835" y="246"/>
                          </a:lnTo>
                          <a:lnTo>
                            <a:pt x="1836" y="246"/>
                          </a:lnTo>
                          <a:lnTo>
                            <a:pt x="1836" y="245"/>
                          </a:lnTo>
                          <a:lnTo>
                            <a:pt x="1837" y="244"/>
                          </a:lnTo>
                          <a:lnTo>
                            <a:pt x="1836" y="241"/>
                          </a:lnTo>
                          <a:lnTo>
                            <a:pt x="1836" y="241"/>
                          </a:lnTo>
                          <a:lnTo>
                            <a:pt x="1836" y="237"/>
                          </a:lnTo>
                          <a:lnTo>
                            <a:pt x="1834" y="237"/>
                          </a:lnTo>
                          <a:lnTo>
                            <a:pt x="1831" y="237"/>
                          </a:lnTo>
                          <a:lnTo>
                            <a:pt x="1831" y="236"/>
                          </a:lnTo>
                          <a:lnTo>
                            <a:pt x="1831" y="233"/>
                          </a:lnTo>
                          <a:lnTo>
                            <a:pt x="1831" y="232"/>
                          </a:lnTo>
                          <a:lnTo>
                            <a:pt x="1831" y="231"/>
                          </a:lnTo>
                          <a:lnTo>
                            <a:pt x="1831" y="231"/>
                          </a:lnTo>
                          <a:lnTo>
                            <a:pt x="1831" y="227"/>
                          </a:lnTo>
                          <a:lnTo>
                            <a:pt x="1832" y="225"/>
                          </a:lnTo>
                          <a:lnTo>
                            <a:pt x="1832" y="224"/>
                          </a:lnTo>
                          <a:lnTo>
                            <a:pt x="1834" y="224"/>
                          </a:lnTo>
                          <a:lnTo>
                            <a:pt x="1834" y="220"/>
                          </a:lnTo>
                          <a:lnTo>
                            <a:pt x="1834" y="220"/>
                          </a:lnTo>
                          <a:lnTo>
                            <a:pt x="1834" y="212"/>
                          </a:lnTo>
                          <a:lnTo>
                            <a:pt x="1835" y="212"/>
                          </a:lnTo>
                          <a:lnTo>
                            <a:pt x="1836" y="210"/>
                          </a:lnTo>
                          <a:lnTo>
                            <a:pt x="1837" y="210"/>
                          </a:lnTo>
                          <a:lnTo>
                            <a:pt x="1837" y="208"/>
                          </a:lnTo>
                          <a:lnTo>
                            <a:pt x="1837" y="208"/>
                          </a:lnTo>
                          <a:lnTo>
                            <a:pt x="1839" y="206"/>
                          </a:lnTo>
                          <a:lnTo>
                            <a:pt x="1839" y="203"/>
                          </a:lnTo>
                          <a:lnTo>
                            <a:pt x="1837" y="202"/>
                          </a:lnTo>
                          <a:lnTo>
                            <a:pt x="1837" y="199"/>
                          </a:lnTo>
                          <a:lnTo>
                            <a:pt x="1837" y="199"/>
                          </a:lnTo>
                          <a:lnTo>
                            <a:pt x="1839" y="198"/>
                          </a:lnTo>
                          <a:lnTo>
                            <a:pt x="1839" y="198"/>
                          </a:lnTo>
                          <a:lnTo>
                            <a:pt x="1837" y="198"/>
                          </a:lnTo>
                          <a:lnTo>
                            <a:pt x="1837" y="195"/>
                          </a:lnTo>
                          <a:lnTo>
                            <a:pt x="1839" y="195"/>
                          </a:lnTo>
                          <a:lnTo>
                            <a:pt x="1839" y="193"/>
                          </a:lnTo>
                          <a:lnTo>
                            <a:pt x="1840" y="191"/>
                          </a:lnTo>
                          <a:lnTo>
                            <a:pt x="1841" y="190"/>
                          </a:lnTo>
                          <a:lnTo>
                            <a:pt x="1844" y="190"/>
                          </a:lnTo>
                          <a:lnTo>
                            <a:pt x="1844" y="189"/>
                          </a:lnTo>
                          <a:lnTo>
                            <a:pt x="1845" y="189"/>
                          </a:lnTo>
                          <a:lnTo>
                            <a:pt x="1848" y="187"/>
                          </a:lnTo>
                          <a:lnTo>
                            <a:pt x="1849" y="187"/>
                          </a:lnTo>
                          <a:lnTo>
                            <a:pt x="1853" y="187"/>
                          </a:lnTo>
                          <a:lnTo>
                            <a:pt x="1853" y="189"/>
                          </a:lnTo>
                          <a:lnTo>
                            <a:pt x="1853" y="190"/>
                          </a:lnTo>
                          <a:lnTo>
                            <a:pt x="1856" y="189"/>
                          </a:lnTo>
                          <a:lnTo>
                            <a:pt x="1856" y="190"/>
                          </a:lnTo>
                          <a:lnTo>
                            <a:pt x="1864" y="190"/>
                          </a:lnTo>
                          <a:lnTo>
                            <a:pt x="1864" y="191"/>
                          </a:lnTo>
                          <a:lnTo>
                            <a:pt x="1866" y="190"/>
                          </a:lnTo>
                          <a:lnTo>
                            <a:pt x="1874" y="190"/>
                          </a:lnTo>
                          <a:lnTo>
                            <a:pt x="1874" y="190"/>
                          </a:lnTo>
                          <a:lnTo>
                            <a:pt x="1875" y="190"/>
                          </a:lnTo>
                          <a:lnTo>
                            <a:pt x="1875" y="189"/>
                          </a:lnTo>
                          <a:lnTo>
                            <a:pt x="1878" y="189"/>
                          </a:lnTo>
                          <a:lnTo>
                            <a:pt x="1878" y="189"/>
                          </a:lnTo>
                          <a:lnTo>
                            <a:pt x="1879" y="187"/>
                          </a:lnTo>
                          <a:lnTo>
                            <a:pt x="1879" y="186"/>
                          </a:lnTo>
                          <a:lnTo>
                            <a:pt x="1882" y="185"/>
                          </a:lnTo>
                          <a:lnTo>
                            <a:pt x="1883" y="182"/>
                          </a:lnTo>
                          <a:close/>
                          <a:moveTo>
                            <a:pt x="1640" y="182"/>
                          </a:moveTo>
                          <a:lnTo>
                            <a:pt x="1642" y="182"/>
                          </a:lnTo>
                          <a:lnTo>
                            <a:pt x="1642" y="183"/>
                          </a:lnTo>
                          <a:lnTo>
                            <a:pt x="1644" y="185"/>
                          </a:lnTo>
                          <a:lnTo>
                            <a:pt x="1645" y="185"/>
                          </a:lnTo>
                          <a:lnTo>
                            <a:pt x="1646" y="186"/>
                          </a:lnTo>
                          <a:lnTo>
                            <a:pt x="1646" y="190"/>
                          </a:lnTo>
                          <a:lnTo>
                            <a:pt x="1646" y="190"/>
                          </a:lnTo>
                          <a:lnTo>
                            <a:pt x="1646" y="190"/>
                          </a:lnTo>
                          <a:lnTo>
                            <a:pt x="1645" y="189"/>
                          </a:lnTo>
                          <a:lnTo>
                            <a:pt x="1644" y="187"/>
                          </a:lnTo>
                          <a:lnTo>
                            <a:pt x="1642" y="186"/>
                          </a:lnTo>
                          <a:lnTo>
                            <a:pt x="1642" y="185"/>
                          </a:lnTo>
                          <a:lnTo>
                            <a:pt x="1640" y="183"/>
                          </a:lnTo>
                          <a:lnTo>
                            <a:pt x="1640" y="182"/>
                          </a:lnTo>
                          <a:lnTo>
                            <a:pt x="1640" y="182"/>
                          </a:lnTo>
                          <a:lnTo>
                            <a:pt x="1640" y="182"/>
                          </a:lnTo>
                          <a:close/>
                          <a:moveTo>
                            <a:pt x="1684" y="181"/>
                          </a:moveTo>
                          <a:lnTo>
                            <a:pt x="1687" y="181"/>
                          </a:lnTo>
                          <a:lnTo>
                            <a:pt x="1688" y="182"/>
                          </a:lnTo>
                          <a:lnTo>
                            <a:pt x="1688" y="183"/>
                          </a:lnTo>
                          <a:lnTo>
                            <a:pt x="1688" y="183"/>
                          </a:lnTo>
                          <a:lnTo>
                            <a:pt x="1687" y="182"/>
                          </a:lnTo>
                          <a:lnTo>
                            <a:pt x="1684" y="182"/>
                          </a:lnTo>
                          <a:lnTo>
                            <a:pt x="1684" y="181"/>
                          </a:lnTo>
                          <a:close/>
                          <a:moveTo>
                            <a:pt x="1679" y="177"/>
                          </a:moveTo>
                          <a:lnTo>
                            <a:pt x="1680" y="177"/>
                          </a:lnTo>
                          <a:lnTo>
                            <a:pt x="1680" y="179"/>
                          </a:lnTo>
                          <a:lnTo>
                            <a:pt x="1680" y="179"/>
                          </a:lnTo>
                          <a:lnTo>
                            <a:pt x="1680" y="178"/>
                          </a:lnTo>
                          <a:lnTo>
                            <a:pt x="1679" y="178"/>
                          </a:lnTo>
                          <a:lnTo>
                            <a:pt x="1679" y="177"/>
                          </a:lnTo>
                          <a:close/>
                          <a:moveTo>
                            <a:pt x="1909" y="174"/>
                          </a:moveTo>
                          <a:lnTo>
                            <a:pt x="1912" y="176"/>
                          </a:lnTo>
                          <a:lnTo>
                            <a:pt x="1912" y="177"/>
                          </a:lnTo>
                          <a:lnTo>
                            <a:pt x="1912" y="177"/>
                          </a:lnTo>
                          <a:lnTo>
                            <a:pt x="1912" y="178"/>
                          </a:lnTo>
                          <a:lnTo>
                            <a:pt x="1912" y="178"/>
                          </a:lnTo>
                          <a:lnTo>
                            <a:pt x="1912" y="178"/>
                          </a:lnTo>
                          <a:lnTo>
                            <a:pt x="1911" y="179"/>
                          </a:lnTo>
                          <a:lnTo>
                            <a:pt x="1911" y="181"/>
                          </a:lnTo>
                          <a:lnTo>
                            <a:pt x="1912" y="181"/>
                          </a:lnTo>
                          <a:lnTo>
                            <a:pt x="1912" y="182"/>
                          </a:lnTo>
                          <a:lnTo>
                            <a:pt x="1912" y="182"/>
                          </a:lnTo>
                          <a:lnTo>
                            <a:pt x="1911" y="189"/>
                          </a:lnTo>
                          <a:lnTo>
                            <a:pt x="1912" y="189"/>
                          </a:lnTo>
                          <a:lnTo>
                            <a:pt x="1912" y="187"/>
                          </a:lnTo>
                          <a:lnTo>
                            <a:pt x="1915" y="186"/>
                          </a:lnTo>
                          <a:lnTo>
                            <a:pt x="1915" y="185"/>
                          </a:lnTo>
                          <a:lnTo>
                            <a:pt x="1917" y="185"/>
                          </a:lnTo>
                          <a:lnTo>
                            <a:pt x="1917" y="186"/>
                          </a:lnTo>
                          <a:lnTo>
                            <a:pt x="1919" y="187"/>
                          </a:lnTo>
                          <a:lnTo>
                            <a:pt x="1916" y="189"/>
                          </a:lnTo>
                          <a:lnTo>
                            <a:pt x="1913" y="191"/>
                          </a:lnTo>
                          <a:lnTo>
                            <a:pt x="1917" y="191"/>
                          </a:lnTo>
                          <a:lnTo>
                            <a:pt x="1919" y="196"/>
                          </a:lnTo>
                          <a:lnTo>
                            <a:pt x="1916" y="196"/>
                          </a:lnTo>
                          <a:lnTo>
                            <a:pt x="1916" y="196"/>
                          </a:lnTo>
                          <a:lnTo>
                            <a:pt x="1915" y="195"/>
                          </a:lnTo>
                          <a:lnTo>
                            <a:pt x="1913" y="194"/>
                          </a:lnTo>
                          <a:lnTo>
                            <a:pt x="1912" y="194"/>
                          </a:lnTo>
                          <a:lnTo>
                            <a:pt x="1911" y="194"/>
                          </a:lnTo>
                          <a:lnTo>
                            <a:pt x="1909" y="195"/>
                          </a:lnTo>
                          <a:lnTo>
                            <a:pt x="1909" y="196"/>
                          </a:lnTo>
                          <a:lnTo>
                            <a:pt x="1909" y="198"/>
                          </a:lnTo>
                          <a:lnTo>
                            <a:pt x="1909" y="199"/>
                          </a:lnTo>
                          <a:lnTo>
                            <a:pt x="1909" y="200"/>
                          </a:lnTo>
                          <a:lnTo>
                            <a:pt x="1911" y="203"/>
                          </a:lnTo>
                          <a:lnTo>
                            <a:pt x="1912" y="203"/>
                          </a:lnTo>
                          <a:lnTo>
                            <a:pt x="1912" y="203"/>
                          </a:lnTo>
                          <a:lnTo>
                            <a:pt x="1913" y="204"/>
                          </a:lnTo>
                          <a:lnTo>
                            <a:pt x="1913" y="206"/>
                          </a:lnTo>
                          <a:lnTo>
                            <a:pt x="1912" y="206"/>
                          </a:lnTo>
                          <a:lnTo>
                            <a:pt x="1912" y="206"/>
                          </a:lnTo>
                          <a:lnTo>
                            <a:pt x="1911" y="204"/>
                          </a:lnTo>
                          <a:lnTo>
                            <a:pt x="1909" y="203"/>
                          </a:lnTo>
                          <a:lnTo>
                            <a:pt x="1908" y="203"/>
                          </a:lnTo>
                          <a:lnTo>
                            <a:pt x="1908" y="202"/>
                          </a:lnTo>
                          <a:lnTo>
                            <a:pt x="1908" y="202"/>
                          </a:lnTo>
                          <a:lnTo>
                            <a:pt x="1907" y="200"/>
                          </a:lnTo>
                          <a:lnTo>
                            <a:pt x="1907" y="199"/>
                          </a:lnTo>
                          <a:lnTo>
                            <a:pt x="1907" y="199"/>
                          </a:lnTo>
                          <a:lnTo>
                            <a:pt x="1907" y="198"/>
                          </a:lnTo>
                          <a:lnTo>
                            <a:pt x="1907" y="196"/>
                          </a:lnTo>
                          <a:lnTo>
                            <a:pt x="1908" y="196"/>
                          </a:lnTo>
                          <a:lnTo>
                            <a:pt x="1907" y="193"/>
                          </a:lnTo>
                          <a:lnTo>
                            <a:pt x="1908" y="191"/>
                          </a:lnTo>
                          <a:lnTo>
                            <a:pt x="1908" y="190"/>
                          </a:lnTo>
                          <a:lnTo>
                            <a:pt x="1907" y="189"/>
                          </a:lnTo>
                          <a:lnTo>
                            <a:pt x="1906" y="187"/>
                          </a:lnTo>
                          <a:lnTo>
                            <a:pt x="1906" y="185"/>
                          </a:lnTo>
                          <a:lnTo>
                            <a:pt x="1906" y="185"/>
                          </a:lnTo>
                          <a:lnTo>
                            <a:pt x="1907" y="181"/>
                          </a:lnTo>
                          <a:lnTo>
                            <a:pt x="1907" y="181"/>
                          </a:lnTo>
                          <a:lnTo>
                            <a:pt x="1907" y="178"/>
                          </a:lnTo>
                          <a:lnTo>
                            <a:pt x="1908" y="178"/>
                          </a:lnTo>
                          <a:lnTo>
                            <a:pt x="1908" y="177"/>
                          </a:lnTo>
                          <a:lnTo>
                            <a:pt x="1908" y="177"/>
                          </a:lnTo>
                          <a:lnTo>
                            <a:pt x="1909" y="176"/>
                          </a:lnTo>
                          <a:lnTo>
                            <a:pt x="1909" y="174"/>
                          </a:lnTo>
                          <a:close/>
                          <a:moveTo>
                            <a:pt x="324" y="173"/>
                          </a:moveTo>
                          <a:lnTo>
                            <a:pt x="325" y="173"/>
                          </a:lnTo>
                          <a:lnTo>
                            <a:pt x="325" y="173"/>
                          </a:lnTo>
                          <a:lnTo>
                            <a:pt x="324" y="173"/>
                          </a:lnTo>
                          <a:lnTo>
                            <a:pt x="324" y="173"/>
                          </a:lnTo>
                          <a:lnTo>
                            <a:pt x="324" y="173"/>
                          </a:lnTo>
                          <a:close/>
                          <a:moveTo>
                            <a:pt x="1915" y="170"/>
                          </a:moveTo>
                          <a:lnTo>
                            <a:pt x="1916" y="172"/>
                          </a:lnTo>
                          <a:lnTo>
                            <a:pt x="1916" y="172"/>
                          </a:lnTo>
                          <a:lnTo>
                            <a:pt x="1917" y="173"/>
                          </a:lnTo>
                          <a:lnTo>
                            <a:pt x="1917" y="173"/>
                          </a:lnTo>
                          <a:lnTo>
                            <a:pt x="1919" y="173"/>
                          </a:lnTo>
                          <a:lnTo>
                            <a:pt x="1919" y="176"/>
                          </a:lnTo>
                          <a:lnTo>
                            <a:pt x="1920" y="177"/>
                          </a:lnTo>
                          <a:lnTo>
                            <a:pt x="1919" y="177"/>
                          </a:lnTo>
                          <a:lnTo>
                            <a:pt x="1919" y="178"/>
                          </a:lnTo>
                          <a:lnTo>
                            <a:pt x="1916" y="178"/>
                          </a:lnTo>
                          <a:lnTo>
                            <a:pt x="1916" y="176"/>
                          </a:lnTo>
                          <a:lnTo>
                            <a:pt x="1915" y="176"/>
                          </a:lnTo>
                          <a:lnTo>
                            <a:pt x="1915" y="176"/>
                          </a:lnTo>
                          <a:lnTo>
                            <a:pt x="1915" y="170"/>
                          </a:lnTo>
                          <a:close/>
                          <a:moveTo>
                            <a:pt x="1627" y="168"/>
                          </a:moveTo>
                          <a:lnTo>
                            <a:pt x="1628" y="169"/>
                          </a:lnTo>
                          <a:lnTo>
                            <a:pt x="1629" y="169"/>
                          </a:lnTo>
                          <a:lnTo>
                            <a:pt x="1631" y="170"/>
                          </a:lnTo>
                          <a:lnTo>
                            <a:pt x="1631" y="172"/>
                          </a:lnTo>
                          <a:lnTo>
                            <a:pt x="1628" y="170"/>
                          </a:lnTo>
                          <a:lnTo>
                            <a:pt x="1627" y="168"/>
                          </a:lnTo>
                          <a:close/>
                          <a:moveTo>
                            <a:pt x="849" y="156"/>
                          </a:moveTo>
                          <a:lnTo>
                            <a:pt x="850" y="156"/>
                          </a:lnTo>
                          <a:lnTo>
                            <a:pt x="850" y="160"/>
                          </a:lnTo>
                          <a:lnTo>
                            <a:pt x="847" y="160"/>
                          </a:lnTo>
                          <a:lnTo>
                            <a:pt x="847" y="159"/>
                          </a:lnTo>
                          <a:lnTo>
                            <a:pt x="848" y="159"/>
                          </a:lnTo>
                          <a:lnTo>
                            <a:pt x="849" y="156"/>
                          </a:lnTo>
                          <a:close/>
                          <a:moveTo>
                            <a:pt x="1734" y="155"/>
                          </a:moveTo>
                          <a:lnTo>
                            <a:pt x="1737" y="155"/>
                          </a:lnTo>
                          <a:lnTo>
                            <a:pt x="1737" y="156"/>
                          </a:lnTo>
                          <a:lnTo>
                            <a:pt x="1737" y="156"/>
                          </a:lnTo>
                          <a:lnTo>
                            <a:pt x="1737" y="157"/>
                          </a:lnTo>
                          <a:lnTo>
                            <a:pt x="1737" y="159"/>
                          </a:lnTo>
                          <a:lnTo>
                            <a:pt x="1735" y="159"/>
                          </a:lnTo>
                          <a:lnTo>
                            <a:pt x="1734" y="159"/>
                          </a:lnTo>
                          <a:lnTo>
                            <a:pt x="1734" y="155"/>
                          </a:lnTo>
                          <a:close/>
                          <a:moveTo>
                            <a:pt x="1624" y="136"/>
                          </a:moveTo>
                          <a:lnTo>
                            <a:pt x="1627" y="136"/>
                          </a:lnTo>
                          <a:lnTo>
                            <a:pt x="1628" y="138"/>
                          </a:lnTo>
                          <a:lnTo>
                            <a:pt x="1631" y="140"/>
                          </a:lnTo>
                          <a:lnTo>
                            <a:pt x="1632" y="140"/>
                          </a:lnTo>
                          <a:lnTo>
                            <a:pt x="1632" y="140"/>
                          </a:lnTo>
                          <a:lnTo>
                            <a:pt x="1633" y="140"/>
                          </a:lnTo>
                          <a:lnTo>
                            <a:pt x="1635" y="140"/>
                          </a:lnTo>
                          <a:lnTo>
                            <a:pt x="1636" y="140"/>
                          </a:lnTo>
                          <a:lnTo>
                            <a:pt x="1636" y="140"/>
                          </a:lnTo>
                          <a:lnTo>
                            <a:pt x="1636" y="140"/>
                          </a:lnTo>
                          <a:lnTo>
                            <a:pt x="1637" y="140"/>
                          </a:lnTo>
                          <a:lnTo>
                            <a:pt x="1637" y="140"/>
                          </a:lnTo>
                          <a:lnTo>
                            <a:pt x="1640" y="140"/>
                          </a:lnTo>
                          <a:lnTo>
                            <a:pt x="1641" y="140"/>
                          </a:lnTo>
                          <a:lnTo>
                            <a:pt x="1644" y="140"/>
                          </a:lnTo>
                          <a:lnTo>
                            <a:pt x="1644" y="141"/>
                          </a:lnTo>
                          <a:lnTo>
                            <a:pt x="1645" y="143"/>
                          </a:lnTo>
                          <a:lnTo>
                            <a:pt x="1646" y="143"/>
                          </a:lnTo>
                          <a:lnTo>
                            <a:pt x="1646" y="145"/>
                          </a:lnTo>
                          <a:lnTo>
                            <a:pt x="1648" y="147"/>
                          </a:lnTo>
                          <a:lnTo>
                            <a:pt x="1648" y="149"/>
                          </a:lnTo>
                          <a:lnTo>
                            <a:pt x="1650" y="149"/>
                          </a:lnTo>
                          <a:lnTo>
                            <a:pt x="1652" y="151"/>
                          </a:lnTo>
                          <a:lnTo>
                            <a:pt x="1653" y="151"/>
                          </a:lnTo>
                          <a:lnTo>
                            <a:pt x="1653" y="152"/>
                          </a:lnTo>
                          <a:lnTo>
                            <a:pt x="1653" y="153"/>
                          </a:lnTo>
                          <a:lnTo>
                            <a:pt x="1653" y="153"/>
                          </a:lnTo>
                          <a:lnTo>
                            <a:pt x="1654" y="153"/>
                          </a:lnTo>
                          <a:lnTo>
                            <a:pt x="1656" y="155"/>
                          </a:lnTo>
                          <a:lnTo>
                            <a:pt x="1656" y="157"/>
                          </a:lnTo>
                          <a:lnTo>
                            <a:pt x="1658" y="159"/>
                          </a:lnTo>
                          <a:lnTo>
                            <a:pt x="1659" y="160"/>
                          </a:lnTo>
                          <a:lnTo>
                            <a:pt x="1661" y="160"/>
                          </a:lnTo>
                          <a:lnTo>
                            <a:pt x="1661" y="161"/>
                          </a:lnTo>
                          <a:lnTo>
                            <a:pt x="1663" y="161"/>
                          </a:lnTo>
                          <a:lnTo>
                            <a:pt x="1665" y="162"/>
                          </a:lnTo>
                          <a:lnTo>
                            <a:pt x="1665" y="162"/>
                          </a:lnTo>
                          <a:lnTo>
                            <a:pt x="1666" y="164"/>
                          </a:lnTo>
                          <a:lnTo>
                            <a:pt x="1666" y="165"/>
                          </a:lnTo>
                          <a:lnTo>
                            <a:pt x="1666" y="166"/>
                          </a:lnTo>
                          <a:lnTo>
                            <a:pt x="1666" y="166"/>
                          </a:lnTo>
                          <a:lnTo>
                            <a:pt x="1669" y="166"/>
                          </a:lnTo>
                          <a:lnTo>
                            <a:pt x="1669" y="172"/>
                          </a:lnTo>
                          <a:lnTo>
                            <a:pt x="1670" y="173"/>
                          </a:lnTo>
                          <a:lnTo>
                            <a:pt x="1673" y="176"/>
                          </a:lnTo>
                          <a:lnTo>
                            <a:pt x="1674" y="177"/>
                          </a:lnTo>
                          <a:lnTo>
                            <a:pt x="1674" y="176"/>
                          </a:lnTo>
                          <a:lnTo>
                            <a:pt x="1675" y="174"/>
                          </a:lnTo>
                          <a:lnTo>
                            <a:pt x="1675" y="174"/>
                          </a:lnTo>
                          <a:lnTo>
                            <a:pt x="1675" y="174"/>
                          </a:lnTo>
                          <a:lnTo>
                            <a:pt x="1676" y="176"/>
                          </a:lnTo>
                          <a:lnTo>
                            <a:pt x="1678" y="177"/>
                          </a:lnTo>
                          <a:lnTo>
                            <a:pt x="1678" y="178"/>
                          </a:lnTo>
                          <a:lnTo>
                            <a:pt x="1679" y="181"/>
                          </a:lnTo>
                          <a:lnTo>
                            <a:pt x="1683" y="183"/>
                          </a:lnTo>
                          <a:lnTo>
                            <a:pt x="1683" y="187"/>
                          </a:lnTo>
                          <a:lnTo>
                            <a:pt x="1684" y="187"/>
                          </a:lnTo>
                          <a:lnTo>
                            <a:pt x="1684" y="187"/>
                          </a:lnTo>
                          <a:lnTo>
                            <a:pt x="1684" y="189"/>
                          </a:lnTo>
                          <a:lnTo>
                            <a:pt x="1687" y="189"/>
                          </a:lnTo>
                          <a:lnTo>
                            <a:pt x="1687" y="190"/>
                          </a:lnTo>
                          <a:lnTo>
                            <a:pt x="1688" y="190"/>
                          </a:lnTo>
                          <a:lnTo>
                            <a:pt x="1690" y="190"/>
                          </a:lnTo>
                          <a:lnTo>
                            <a:pt x="1690" y="189"/>
                          </a:lnTo>
                          <a:lnTo>
                            <a:pt x="1691" y="187"/>
                          </a:lnTo>
                          <a:lnTo>
                            <a:pt x="1691" y="187"/>
                          </a:lnTo>
                          <a:lnTo>
                            <a:pt x="1691" y="186"/>
                          </a:lnTo>
                          <a:lnTo>
                            <a:pt x="1692" y="186"/>
                          </a:lnTo>
                          <a:lnTo>
                            <a:pt x="1692" y="187"/>
                          </a:lnTo>
                          <a:lnTo>
                            <a:pt x="1692" y="187"/>
                          </a:lnTo>
                          <a:lnTo>
                            <a:pt x="1692" y="190"/>
                          </a:lnTo>
                          <a:lnTo>
                            <a:pt x="1692" y="190"/>
                          </a:lnTo>
                          <a:lnTo>
                            <a:pt x="1691" y="191"/>
                          </a:lnTo>
                          <a:lnTo>
                            <a:pt x="1695" y="191"/>
                          </a:lnTo>
                          <a:lnTo>
                            <a:pt x="1695" y="194"/>
                          </a:lnTo>
                          <a:lnTo>
                            <a:pt x="1696" y="195"/>
                          </a:lnTo>
                          <a:lnTo>
                            <a:pt x="1696" y="195"/>
                          </a:lnTo>
                          <a:lnTo>
                            <a:pt x="1696" y="196"/>
                          </a:lnTo>
                          <a:lnTo>
                            <a:pt x="1697" y="196"/>
                          </a:lnTo>
                          <a:lnTo>
                            <a:pt x="1697" y="198"/>
                          </a:lnTo>
                          <a:lnTo>
                            <a:pt x="1697" y="198"/>
                          </a:lnTo>
                          <a:lnTo>
                            <a:pt x="1697" y="199"/>
                          </a:lnTo>
                          <a:lnTo>
                            <a:pt x="1699" y="199"/>
                          </a:lnTo>
                          <a:lnTo>
                            <a:pt x="1699" y="200"/>
                          </a:lnTo>
                          <a:lnTo>
                            <a:pt x="1697" y="202"/>
                          </a:lnTo>
                          <a:lnTo>
                            <a:pt x="1696" y="203"/>
                          </a:lnTo>
                          <a:lnTo>
                            <a:pt x="1696" y="204"/>
                          </a:lnTo>
                          <a:lnTo>
                            <a:pt x="1696" y="210"/>
                          </a:lnTo>
                          <a:lnTo>
                            <a:pt x="1697" y="210"/>
                          </a:lnTo>
                          <a:lnTo>
                            <a:pt x="1697" y="210"/>
                          </a:lnTo>
                          <a:lnTo>
                            <a:pt x="1699" y="211"/>
                          </a:lnTo>
                          <a:lnTo>
                            <a:pt x="1699" y="211"/>
                          </a:lnTo>
                          <a:lnTo>
                            <a:pt x="1700" y="211"/>
                          </a:lnTo>
                          <a:lnTo>
                            <a:pt x="1700" y="210"/>
                          </a:lnTo>
                          <a:lnTo>
                            <a:pt x="1701" y="210"/>
                          </a:lnTo>
                          <a:lnTo>
                            <a:pt x="1701" y="211"/>
                          </a:lnTo>
                          <a:lnTo>
                            <a:pt x="1701" y="211"/>
                          </a:lnTo>
                          <a:lnTo>
                            <a:pt x="1704" y="211"/>
                          </a:lnTo>
                          <a:lnTo>
                            <a:pt x="1707" y="211"/>
                          </a:lnTo>
                          <a:lnTo>
                            <a:pt x="1705" y="213"/>
                          </a:lnTo>
                          <a:lnTo>
                            <a:pt x="1705" y="216"/>
                          </a:lnTo>
                          <a:lnTo>
                            <a:pt x="1705" y="217"/>
                          </a:lnTo>
                          <a:lnTo>
                            <a:pt x="1705" y="217"/>
                          </a:lnTo>
                          <a:lnTo>
                            <a:pt x="1707" y="219"/>
                          </a:lnTo>
                          <a:lnTo>
                            <a:pt x="1708" y="220"/>
                          </a:lnTo>
                          <a:lnTo>
                            <a:pt x="1708" y="220"/>
                          </a:lnTo>
                          <a:lnTo>
                            <a:pt x="1708" y="221"/>
                          </a:lnTo>
                          <a:lnTo>
                            <a:pt x="1708" y="223"/>
                          </a:lnTo>
                          <a:lnTo>
                            <a:pt x="1708" y="223"/>
                          </a:lnTo>
                          <a:lnTo>
                            <a:pt x="1708" y="223"/>
                          </a:lnTo>
                          <a:lnTo>
                            <a:pt x="1709" y="224"/>
                          </a:lnTo>
                          <a:lnTo>
                            <a:pt x="1709" y="224"/>
                          </a:lnTo>
                          <a:lnTo>
                            <a:pt x="1709" y="224"/>
                          </a:lnTo>
                          <a:lnTo>
                            <a:pt x="1711" y="224"/>
                          </a:lnTo>
                          <a:lnTo>
                            <a:pt x="1712" y="224"/>
                          </a:lnTo>
                          <a:lnTo>
                            <a:pt x="1713" y="224"/>
                          </a:lnTo>
                          <a:lnTo>
                            <a:pt x="1714" y="224"/>
                          </a:lnTo>
                          <a:lnTo>
                            <a:pt x="1714" y="224"/>
                          </a:lnTo>
                          <a:lnTo>
                            <a:pt x="1716" y="224"/>
                          </a:lnTo>
                          <a:lnTo>
                            <a:pt x="1716" y="229"/>
                          </a:lnTo>
                          <a:lnTo>
                            <a:pt x="1717" y="229"/>
                          </a:lnTo>
                          <a:lnTo>
                            <a:pt x="1717" y="231"/>
                          </a:lnTo>
                          <a:lnTo>
                            <a:pt x="1717" y="231"/>
                          </a:lnTo>
                          <a:lnTo>
                            <a:pt x="1718" y="232"/>
                          </a:lnTo>
                          <a:lnTo>
                            <a:pt x="1718" y="232"/>
                          </a:lnTo>
                          <a:lnTo>
                            <a:pt x="1720" y="233"/>
                          </a:lnTo>
                          <a:lnTo>
                            <a:pt x="1720" y="234"/>
                          </a:lnTo>
                          <a:lnTo>
                            <a:pt x="1718" y="236"/>
                          </a:lnTo>
                          <a:lnTo>
                            <a:pt x="1718" y="238"/>
                          </a:lnTo>
                          <a:lnTo>
                            <a:pt x="1717" y="240"/>
                          </a:lnTo>
                          <a:lnTo>
                            <a:pt x="1717" y="242"/>
                          </a:lnTo>
                          <a:lnTo>
                            <a:pt x="1717" y="242"/>
                          </a:lnTo>
                          <a:lnTo>
                            <a:pt x="1717" y="245"/>
                          </a:lnTo>
                          <a:lnTo>
                            <a:pt x="1717" y="245"/>
                          </a:lnTo>
                          <a:lnTo>
                            <a:pt x="1717" y="245"/>
                          </a:lnTo>
                          <a:lnTo>
                            <a:pt x="1717" y="254"/>
                          </a:lnTo>
                          <a:lnTo>
                            <a:pt x="1717" y="254"/>
                          </a:lnTo>
                          <a:lnTo>
                            <a:pt x="1717" y="254"/>
                          </a:lnTo>
                          <a:lnTo>
                            <a:pt x="1713" y="253"/>
                          </a:lnTo>
                          <a:lnTo>
                            <a:pt x="1713" y="254"/>
                          </a:lnTo>
                          <a:lnTo>
                            <a:pt x="1711" y="254"/>
                          </a:lnTo>
                          <a:lnTo>
                            <a:pt x="1709" y="254"/>
                          </a:lnTo>
                          <a:lnTo>
                            <a:pt x="1708" y="254"/>
                          </a:lnTo>
                          <a:lnTo>
                            <a:pt x="1705" y="253"/>
                          </a:lnTo>
                          <a:lnTo>
                            <a:pt x="1705" y="254"/>
                          </a:lnTo>
                          <a:lnTo>
                            <a:pt x="1707" y="255"/>
                          </a:lnTo>
                          <a:lnTo>
                            <a:pt x="1708" y="257"/>
                          </a:lnTo>
                          <a:lnTo>
                            <a:pt x="1704" y="257"/>
                          </a:lnTo>
                          <a:lnTo>
                            <a:pt x="1703" y="255"/>
                          </a:lnTo>
                          <a:lnTo>
                            <a:pt x="1701" y="254"/>
                          </a:lnTo>
                          <a:lnTo>
                            <a:pt x="1700" y="254"/>
                          </a:lnTo>
                          <a:lnTo>
                            <a:pt x="1699" y="253"/>
                          </a:lnTo>
                          <a:lnTo>
                            <a:pt x="1697" y="250"/>
                          </a:lnTo>
                          <a:lnTo>
                            <a:pt x="1695" y="250"/>
                          </a:lnTo>
                          <a:lnTo>
                            <a:pt x="1693" y="249"/>
                          </a:lnTo>
                          <a:lnTo>
                            <a:pt x="1690" y="248"/>
                          </a:lnTo>
                          <a:lnTo>
                            <a:pt x="1688" y="244"/>
                          </a:lnTo>
                          <a:lnTo>
                            <a:pt x="1687" y="244"/>
                          </a:lnTo>
                          <a:lnTo>
                            <a:pt x="1687" y="242"/>
                          </a:lnTo>
                          <a:lnTo>
                            <a:pt x="1687" y="242"/>
                          </a:lnTo>
                          <a:lnTo>
                            <a:pt x="1687" y="240"/>
                          </a:lnTo>
                          <a:lnTo>
                            <a:pt x="1686" y="240"/>
                          </a:lnTo>
                          <a:lnTo>
                            <a:pt x="1686" y="237"/>
                          </a:lnTo>
                          <a:lnTo>
                            <a:pt x="1684" y="237"/>
                          </a:lnTo>
                          <a:lnTo>
                            <a:pt x="1683" y="233"/>
                          </a:lnTo>
                          <a:lnTo>
                            <a:pt x="1682" y="233"/>
                          </a:lnTo>
                          <a:lnTo>
                            <a:pt x="1682" y="232"/>
                          </a:lnTo>
                          <a:lnTo>
                            <a:pt x="1680" y="231"/>
                          </a:lnTo>
                          <a:lnTo>
                            <a:pt x="1680" y="228"/>
                          </a:lnTo>
                          <a:lnTo>
                            <a:pt x="1679" y="227"/>
                          </a:lnTo>
                          <a:lnTo>
                            <a:pt x="1679" y="227"/>
                          </a:lnTo>
                          <a:lnTo>
                            <a:pt x="1679" y="225"/>
                          </a:lnTo>
                          <a:lnTo>
                            <a:pt x="1678" y="225"/>
                          </a:lnTo>
                          <a:lnTo>
                            <a:pt x="1678" y="223"/>
                          </a:lnTo>
                          <a:lnTo>
                            <a:pt x="1675" y="221"/>
                          </a:lnTo>
                          <a:lnTo>
                            <a:pt x="1675" y="216"/>
                          </a:lnTo>
                          <a:lnTo>
                            <a:pt x="1674" y="216"/>
                          </a:lnTo>
                          <a:lnTo>
                            <a:pt x="1674" y="213"/>
                          </a:lnTo>
                          <a:lnTo>
                            <a:pt x="1673" y="213"/>
                          </a:lnTo>
                          <a:lnTo>
                            <a:pt x="1671" y="211"/>
                          </a:lnTo>
                          <a:lnTo>
                            <a:pt x="1671" y="211"/>
                          </a:lnTo>
                          <a:lnTo>
                            <a:pt x="1671" y="210"/>
                          </a:lnTo>
                          <a:lnTo>
                            <a:pt x="1670" y="210"/>
                          </a:lnTo>
                          <a:lnTo>
                            <a:pt x="1670" y="210"/>
                          </a:lnTo>
                          <a:lnTo>
                            <a:pt x="1670" y="210"/>
                          </a:lnTo>
                          <a:lnTo>
                            <a:pt x="1670" y="208"/>
                          </a:lnTo>
                          <a:lnTo>
                            <a:pt x="1669" y="207"/>
                          </a:lnTo>
                          <a:lnTo>
                            <a:pt x="1669" y="206"/>
                          </a:lnTo>
                          <a:lnTo>
                            <a:pt x="1667" y="206"/>
                          </a:lnTo>
                          <a:lnTo>
                            <a:pt x="1667" y="204"/>
                          </a:lnTo>
                          <a:lnTo>
                            <a:pt x="1666" y="204"/>
                          </a:lnTo>
                          <a:lnTo>
                            <a:pt x="1666" y="203"/>
                          </a:lnTo>
                          <a:lnTo>
                            <a:pt x="1663" y="202"/>
                          </a:lnTo>
                          <a:lnTo>
                            <a:pt x="1663" y="200"/>
                          </a:lnTo>
                          <a:lnTo>
                            <a:pt x="1663" y="200"/>
                          </a:lnTo>
                          <a:lnTo>
                            <a:pt x="1662" y="199"/>
                          </a:lnTo>
                          <a:lnTo>
                            <a:pt x="1661" y="196"/>
                          </a:lnTo>
                          <a:lnTo>
                            <a:pt x="1659" y="196"/>
                          </a:lnTo>
                          <a:lnTo>
                            <a:pt x="1659" y="195"/>
                          </a:lnTo>
                          <a:lnTo>
                            <a:pt x="1658" y="195"/>
                          </a:lnTo>
                          <a:lnTo>
                            <a:pt x="1657" y="195"/>
                          </a:lnTo>
                          <a:lnTo>
                            <a:pt x="1657" y="193"/>
                          </a:lnTo>
                          <a:lnTo>
                            <a:pt x="1657" y="193"/>
                          </a:lnTo>
                          <a:lnTo>
                            <a:pt x="1657" y="191"/>
                          </a:lnTo>
                          <a:lnTo>
                            <a:pt x="1656" y="191"/>
                          </a:lnTo>
                          <a:lnTo>
                            <a:pt x="1656" y="187"/>
                          </a:lnTo>
                          <a:lnTo>
                            <a:pt x="1654" y="187"/>
                          </a:lnTo>
                          <a:lnTo>
                            <a:pt x="1654" y="185"/>
                          </a:lnTo>
                          <a:lnTo>
                            <a:pt x="1654" y="183"/>
                          </a:lnTo>
                          <a:lnTo>
                            <a:pt x="1654" y="181"/>
                          </a:lnTo>
                          <a:lnTo>
                            <a:pt x="1654" y="179"/>
                          </a:lnTo>
                          <a:lnTo>
                            <a:pt x="1652" y="178"/>
                          </a:lnTo>
                          <a:lnTo>
                            <a:pt x="1649" y="176"/>
                          </a:lnTo>
                          <a:lnTo>
                            <a:pt x="1645" y="176"/>
                          </a:lnTo>
                          <a:lnTo>
                            <a:pt x="1644" y="170"/>
                          </a:lnTo>
                          <a:lnTo>
                            <a:pt x="1642" y="169"/>
                          </a:lnTo>
                          <a:lnTo>
                            <a:pt x="1642" y="168"/>
                          </a:lnTo>
                          <a:lnTo>
                            <a:pt x="1641" y="168"/>
                          </a:lnTo>
                          <a:lnTo>
                            <a:pt x="1641" y="166"/>
                          </a:lnTo>
                          <a:lnTo>
                            <a:pt x="1641" y="166"/>
                          </a:lnTo>
                          <a:lnTo>
                            <a:pt x="1640" y="165"/>
                          </a:lnTo>
                          <a:lnTo>
                            <a:pt x="1637" y="162"/>
                          </a:lnTo>
                          <a:lnTo>
                            <a:pt x="1637" y="160"/>
                          </a:lnTo>
                          <a:lnTo>
                            <a:pt x="1636" y="160"/>
                          </a:lnTo>
                          <a:lnTo>
                            <a:pt x="1636" y="159"/>
                          </a:lnTo>
                          <a:lnTo>
                            <a:pt x="1635" y="159"/>
                          </a:lnTo>
                          <a:lnTo>
                            <a:pt x="1635" y="159"/>
                          </a:lnTo>
                          <a:lnTo>
                            <a:pt x="1633" y="159"/>
                          </a:lnTo>
                          <a:lnTo>
                            <a:pt x="1632" y="156"/>
                          </a:lnTo>
                          <a:lnTo>
                            <a:pt x="1629" y="155"/>
                          </a:lnTo>
                          <a:lnTo>
                            <a:pt x="1629" y="153"/>
                          </a:lnTo>
                          <a:lnTo>
                            <a:pt x="1628" y="153"/>
                          </a:lnTo>
                          <a:lnTo>
                            <a:pt x="1628" y="152"/>
                          </a:lnTo>
                          <a:lnTo>
                            <a:pt x="1625" y="151"/>
                          </a:lnTo>
                          <a:lnTo>
                            <a:pt x="1625" y="149"/>
                          </a:lnTo>
                          <a:lnTo>
                            <a:pt x="1624" y="148"/>
                          </a:lnTo>
                          <a:lnTo>
                            <a:pt x="1624" y="147"/>
                          </a:lnTo>
                          <a:lnTo>
                            <a:pt x="1623" y="147"/>
                          </a:lnTo>
                          <a:lnTo>
                            <a:pt x="1623" y="145"/>
                          </a:lnTo>
                          <a:lnTo>
                            <a:pt x="1623" y="145"/>
                          </a:lnTo>
                          <a:lnTo>
                            <a:pt x="1623" y="144"/>
                          </a:lnTo>
                          <a:lnTo>
                            <a:pt x="1621" y="143"/>
                          </a:lnTo>
                          <a:lnTo>
                            <a:pt x="1621" y="136"/>
                          </a:lnTo>
                          <a:lnTo>
                            <a:pt x="1624" y="136"/>
                          </a:lnTo>
                          <a:close/>
                          <a:moveTo>
                            <a:pt x="1856" y="128"/>
                          </a:moveTo>
                          <a:lnTo>
                            <a:pt x="1857" y="128"/>
                          </a:lnTo>
                          <a:lnTo>
                            <a:pt x="1857" y="130"/>
                          </a:lnTo>
                          <a:lnTo>
                            <a:pt x="1857" y="130"/>
                          </a:lnTo>
                          <a:lnTo>
                            <a:pt x="1857" y="130"/>
                          </a:lnTo>
                          <a:lnTo>
                            <a:pt x="1856" y="128"/>
                          </a:lnTo>
                          <a:close/>
                          <a:moveTo>
                            <a:pt x="1814" y="126"/>
                          </a:moveTo>
                          <a:lnTo>
                            <a:pt x="1815" y="126"/>
                          </a:lnTo>
                          <a:lnTo>
                            <a:pt x="1815" y="126"/>
                          </a:lnTo>
                          <a:lnTo>
                            <a:pt x="1815" y="127"/>
                          </a:lnTo>
                          <a:lnTo>
                            <a:pt x="1817" y="127"/>
                          </a:lnTo>
                          <a:lnTo>
                            <a:pt x="1817" y="128"/>
                          </a:lnTo>
                          <a:lnTo>
                            <a:pt x="1819" y="128"/>
                          </a:lnTo>
                          <a:lnTo>
                            <a:pt x="1819" y="127"/>
                          </a:lnTo>
                          <a:lnTo>
                            <a:pt x="1820" y="127"/>
                          </a:lnTo>
                          <a:lnTo>
                            <a:pt x="1820" y="130"/>
                          </a:lnTo>
                          <a:lnTo>
                            <a:pt x="1823" y="130"/>
                          </a:lnTo>
                          <a:lnTo>
                            <a:pt x="1823" y="130"/>
                          </a:lnTo>
                          <a:lnTo>
                            <a:pt x="1824" y="131"/>
                          </a:lnTo>
                          <a:lnTo>
                            <a:pt x="1824" y="132"/>
                          </a:lnTo>
                          <a:lnTo>
                            <a:pt x="1824" y="134"/>
                          </a:lnTo>
                          <a:lnTo>
                            <a:pt x="1824" y="136"/>
                          </a:lnTo>
                          <a:lnTo>
                            <a:pt x="1824" y="136"/>
                          </a:lnTo>
                          <a:lnTo>
                            <a:pt x="1824" y="136"/>
                          </a:lnTo>
                          <a:lnTo>
                            <a:pt x="1827" y="136"/>
                          </a:lnTo>
                          <a:lnTo>
                            <a:pt x="1827" y="139"/>
                          </a:lnTo>
                          <a:lnTo>
                            <a:pt x="1830" y="139"/>
                          </a:lnTo>
                          <a:lnTo>
                            <a:pt x="1831" y="139"/>
                          </a:lnTo>
                          <a:lnTo>
                            <a:pt x="1831" y="140"/>
                          </a:lnTo>
                          <a:lnTo>
                            <a:pt x="1831" y="141"/>
                          </a:lnTo>
                          <a:lnTo>
                            <a:pt x="1832" y="141"/>
                          </a:lnTo>
                          <a:lnTo>
                            <a:pt x="1832" y="143"/>
                          </a:lnTo>
                          <a:lnTo>
                            <a:pt x="1834" y="143"/>
                          </a:lnTo>
                          <a:lnTo>
                            <a:pt x="1835" y="145"/>
                          </a:lnTo>
                          <a:lnTo>
                            <a:pt x="1834" y="145"/>
                          </a:lnTo>
                          <a:lnTo>
                            <a:pt x="1832" y="147"/>
                          </a:lnTo>
                          <a:lnTo>
                            <a:pt x="1831" y="147"/>
                          </a:lnTo>
                          <a:lnTo>
                            <a:pt x="1831" y="148"/>
                          </a:lnTo>
                          <a:lnTo>
                            <a:pt x="1828" y="148"/>
                          </a:lnTo>
                          <a:lnTo>
                            <a:pt x="1828" y="148"/>
                          </a:lnTo>
                          <a:lnTo>
                            <a:pt x="1828" y="148"/>
                          </a:lnTo>
                          <a:lnTo>
                            <a:pt x="1828" y="148"/>
                          </a:lnTo>
                          <a:lnTo>
                            <a:pt x="1827" y="148"/>
                          </a:lnTo>
                          <a:lnTo>
                            <a:pt x="1827" y="148"/>
                          </a:lnTo>
                          <a:lnTo>
                            <a:pt x="1827" y="148"/>
                          </a:lnTo>
                          <a:lnTo>
                            <a:pt x="1826" y="148"/>
                          </a:lnTo>
                          <a:lnTo>
                            <a:pt x="1826" y="151"/>
                          </a:lnTo>
                          <a:lnTo>
                            <a:pt x="1828" y="151"/>
                          </a:lnTo>
                          <a:lnTo>
                            <a:pt x="1828" y="153"/>
                          </a:lnTo>
                          <a:lnTo>
                            <a:pt x="1826" y="155"/>
                          </a:lnTo>
                          <a:lnTo>
                            <a:pt x="1826" y="156"/>
                          </a:lnTo>
                          <a:lnTo>
                            <a:pt x="1824" y="156"/>
                          </a:lnTo>
                          <a:lnTo>
                            <a:pt x="1823" y="156"/>
                          </a:lnTo>
                          <a:lnTo>
                            <a:pt x="1822" y="156"/>
                          </a:lnTo>
                          <a:lnTo>
                            <a:pt x="1819" y="155"/>
                          </a:lnTo>
                          <a:lnTo>
                            <a:pt x="1819" y="157"/>
                          </a:lnTo>
                          <a:lnTo>
                            <a:pt x="1818" y="157"/>
                          </a:lnTo>
                          <a:lnTo>
                            <a:pt x="1818" y="159"/>
                          </a:lnTo>
                          <a:lnTo>
                            <a:pt x="1822" y="160"/>
                          </a:lnTo>
                          <a:lnTo>
                            <a:pt x="1820" y="161"/>
                          </a:lnTo>
                          <a:lnTo>
                            <a:pt x="1820" y="162"/>
                          </a:lnTo>
                          <a:lnTo>
                            <a:pt x="1819" y="164"/>
                          </a:lnTo>
                          <a:lnTo>
                            <a:pt x="1818" y="164"/>
                          </a:lnTo>
                          <a:lnTo>
                            <a:pt x="1818" y="166"/>
                          </a:lnTo>
                          <a:lnTo>
                            <a:pt x="1820" y="168"/>
                          </a:lnTo>
                          <a:lnTo>
                            <a:pt x="1822" y="169"/>
                          </a:lnTo>
                          <a:lnTo>
                            <a:pt x="1822" y="169"/>
                          </a:lnTo>
                          <a:lnTo>
                            <a:pt x="1822" y="173"/>
                          </a:lnTo>
                          <a:lnTo>
                            <a:pt x="1823" y="173"/>
                          </a:lnTo>
                          <a:lnTo>
                            <a:pt x="1823" y="174"/>
                          </a:lnTo>
                          <a:lnTo>
                            <a:pt x="1823" y="174"/>
                          </a:lnTo>
                          <a:lnTo>
                            <a:pt x="1823" y="176"/>
                          </a:lnTo>
                          <a:lnTo>
                            <a:pt x="1823" y="176"/>
                          </a:lnTo>
                          <a:lnTo>
                            <a:pt x="1823" y="177"/>
                          </a:lnTo>
                          <a:lnTo>
                            <a:pt x="1823" y="177"/>
                          </a:lnTo>
                          <a:lnTo>
                            <a:pt x="1822" y="181"/>
                          </a:lnTo>
                          <a:lnTo>
                            <a:pt x="1823" y="181"/>
                          </a:lnTo>
                          <a:lnTo>
                            <a:pt x="1823" y="182"/>
                          </a:lnTo>
                          <a:lnTo>
                            <a:pt x="1827" y="186"/>
                          </a:lnTo>
                          <a:lnTo>
                            <a:pt x="1830" y="187"/>
                          </a:lnTo>
                          <a:lnTo>
                            <a:pt x="1831" y="190"/>
                          </a:lnTo>
                          <a:lnTo>
                            <a:pt x="1828" y="190"/>
                          </a:lnTo>
                          <a:lnTo>
                            <a:pt x="1826" y="191"/>
                          </a:lnTo>
                          <a:lnTo>
                            <a:pt x="1822" y="191"/>
                          </a:lnTo>
                          <a:lnTo>
                            <a:pt x="1820" y="194"/>
                          </a:lnTo>
                          <a:lnTo>
                            <a:pt x="1820" y="198"/>
                          </a:lnTo>
                          <a:lnTo>
                            <a:pt x="1822" y="198"/>
                          </a:lnTo>
                          <a:lnTo>
                            <a:pt x="1820" y="200"/>
                          </a:lnTo>
                          <a:lnTo>
                            <a:pt x="1820" y="202"/>
                          </a:lnTo>
                          <a:lnTo>
                            <a:pt x="1822" y="202"/>
                          </a:lnTo>
                          <a:lnTo>
                            <a:pt x="1822" y="202"/>
                          </a:lnTo>
                          <a:lnTo>
                            <a:pt x="1820" y="202"/>
                          </a:lnTo>
                          <a:lnTo>
                            <a:pt x="1820" y="204"/>
                          </a:lnTo>
                          <a:lnTo>
                            <a:pt x="1819" y="204"/>
                          </a:lnTo>
                          <a:lnTo>
                            <a:pt x="1819" y="206"/>
                          </a:lnTo>
                          <a:lnTo>
                            <a:pt x="1818" y="207"/>
                          </a:lnTo>
                          <a:lnTo>
                            <a:pt x="1818" y="207"/>
                          </a:lnTo>
                          <a:lnTo>
                            <a:pt x="1818" y="207"/>
                          </a:lnTo>
                          <a:lnTo>
                            <a:pt x="1818" y="207"/>
                          </a:lnTo>
                          <a:lnTo>
                            <a:pt x="1819" y="208"/>
                          </a:lnTo>
                          <a:lnTo>
                            <a:pt x="1819" y="210"/>
                          </a:lnTo>
                          <a:lnTo>
                            <a:pt x="1819" y="211"/>
                          </a:lnTo>
                          <a:lnTo>
                            <a:pt x="1818" y="212"/>
                          </a:lnTo>
                          <a:lnTo>
                            <a:pt x="1817" y="213"/>
                          </a:lnTo>
                          <a:lnTo>
                            <a:pt x="1815" y="216"/>
                          </a:lnTo>
                          <a:lnTo>
                            <a:pt x="1814" y="217"/>
                          </a:lnTo>
                          <a:lnTo>
                            <a:pt x="1815" y="219"/>
                          </a:lnTo>
                          <a:lnTo>
                            <a:pt x="1817" y="220"/>
                          </a:lnTo>
                          <a:lnTo>
                            <a:pt x="1817" y="223"/>
                          </a:lnTo>
                          <a:lnTo>
                            <a:pt x="1817" y="223"/>
                          </a:lnTo>
                          <a:lnTo>
                            <a:pt x="1815" y="224"/>
                          </a:lnTo>
                          <a:lnTo>
                            <a:pt x="1815" y="224"/>
                          </a:lnTo>
                          <a:lnTo>
                            <a:pt x="1815" y="224"/>
                          </a:lnTo>
                          <a:lnTo>
                            <a:pt x="1814" y="224"/>
                          </a:lnTo>
                          <a:lnTo>
                            <a:pt x="1814" y="224"/>
                          </a:lnTo>
                          <a:lnTo>
                            <a:pt x="1813" y="225"/>
                          </a:lnTo>
                          <a:lnTo>
                            <a:pt x="1811" y="227"/>
                          </a:lnTo>
                          <a:lnTo>
                            <a:pt x="1811" y="228"/>
                          </a:lnTo>
                          <a:lnTo>
                            <a:pt x="1811" y="228"/>
                          </a:lnTo>
                          <a:lnTo>
                            <a:pt x="1811" y="228"/>
                          </a:lnTo>
                          <a:lnTo>
                            <a:pt x="1810" y="228"/>
                          </a:lnTo>
                          <a:lnTo>
                            <a:pt x="1809" y="233"/>
                          </a:lnTo>
                          <a:lnTo>
                            <a:pt x="1809" y="233"/>
                          </a:lnTo>
                          <a:lnTo>
                            <a:pt x="1809" y="233"/>
                          </a:lnTo>
                          <a:lnTo>
                            <a:pt x="1803" y="234"/>
                          </a:lnTo>
                          <a:lnTo>
                            <a:pt x="1803" y="234"/>
                          </a:lnTo>
                          <a:lnTo>
                            <a:pt x="1802" y="234"/>
                          </a:lnTo>
                          <a:lnTo>
                            <a:pt x="1802" y="236"/>
                          </a:lnTo>
                          <a:lnTo>
                            <a:pt x="1801" y="236"/>
                          </a:lnTo>
                          <a:lnTo>
                            <a:pt x="1801" y="236"/>
                          </a:lnTo>
                          <a:lnTo>
                            <a:pt x="1800" y="236"/>
                          </a:lnTo>
                          <a:lnTo>
                            <a:pt x="1800" y="237"/>
                          </a:lnTo>
                          <a:lnTo>
                            <a:pt x="1798" y="237"/>
                          </a:lnTo>
                          <a:lnTo>
                            <a:pt x="1797" y="237"/>
                          </a:lnTo>
                          <a:lnTo>
                            <a:pt x="1796" y="236"/>
                          </a:lnTo>
                          <a:lnTo>
                            <a:pt x="1796" y="234"/>
                          </a:lnTo>
                          <a:lnTo>
                            <a:pt x="1792" y="234"/>
                          </a:lnTo>
                          <a:lnTo>
                            <a:pt x="1792" y="233"/>
                          </a:lnTo>
                          <a:lnTo>
                            <a:pt x="1790" y="233"/>
                          </a:lnTo>
                          <a:lnTo>
                            <a:pt x="1790" y="233"/>
                          </a:lnTo>
                          <a:lnTo>
                            <a:pt x="1788" y="234"/>
                          </a:lnTo>
                          <a:lnTo>
                            <a:pt x="1786" y="234"/>
                          </a:lnTo>
                          <a:lnTo>
                            <a:pt x="1785" y="233"/>
                          </a:lnTo>
                          <a:lnTo>
                            <a:pt x="1784" y="233"/>
                          </a:lnTo>
                          <a:lnTo>
                            <a:pt x="1783" y="232"/>
                          </a:lnTo>
                          <a:lnTo>
                            <a:pt x="1781" y="234"/>
                          </a:lnTo>
                          <a:lnTo>
                            <a:pt x="1779" y="234"/>
                          </a:lnTo>
                          <a:lnTo>
                            <a:pt x="1779" y="234"/>
                          </a:lnTo>
                          <a:lnTo>
                            <a:pt x="1772" y="234"/>
                          </a:lnTo>
                          <a:lnTo>
                            <a:pt x="1772" y="231"/>
                          </a:lnTo>
                          <a:lnTo>
                            <a:pt x="1769" y="231"/>
                          </a:lnTo>
                          <a:lnTo>
                            <a:pt x="1768" y="231"/>
                          </a:lnTo>
                          <a:lnTo>
                            <a:pt x="1768" y="229"/>
                          </a:lnTo>
                          <a:lnTo>
                            <a:pt x="1767" y="229"/>
                          </a:lnTo>
                          <a:lnTo>
                            <a:pt x="1765" y="231"/>
                          </a:lnTo>
                          <a:lnTo>
                            <a:pt x="1765" y="231"/>
                          </a:lnTo>
                          <a:lnTo>
                            <a:pt x="1764" y="232"/>
                          </a:lnTo>
                          <a:lnTo>
                            <a:pt x="1764" y="232"/>
                          </a:lnTo>
                          <a:lnTo>
                            <a:pt x="1762" y="232"/>
                          </a:lnTo>
                          <a:lnTo>
                            <a:pt x="1760" y="231"/>
                          </a:lnTo>
                          <a:lnTo>
                            <a:pt x="1758" y="231"/>
                          </a:lnTo>
                          <a:lnTo>
                            <a:pt x="1758" y="228"/>
                          </a:lnTo>
                          <a:lnTo>
                            <a:pt x="1756" y="225"/>
                          </a:lnTo>
                          <a:lnTo>
                            <a:pt x="1756" y="223"/>
                          </a:lnTo>
                          <a:lnTo>
                            <a:pt x="1755" y="223"/>
                          </a:lnTo>
                          <a:lnTo>
                            <a:pt x="1755" y="215"/>
                          </a:lnTo>
                          <a:lnTo>
                            <a:pt x="1754" y="215"/>
                          </a:lnTo>
                          <a:lnTo>
                            <a:pt x="1752" y="211"/>
                          </a:lnTo>
                          <a:lnTo>
                            <a:pt x="1750" y="212"/>
                          </a:lnTo>
                          <a:lnTo>
                            <a:pt x="1748" y="213"/>
                          </a:lnTo>
                          <a:lnTo>
                            <a:pt x="1747" y="213"/>
                          </a:lnTo>
                          <a:lnTo>
                            <a:pt x="1747" y="212"/>
                          </a:lnTo>
                          <a:lnTo>
                            <a:pt x="1748" y="211"/>
                          </a:lnTo>
                          <a:lnTo>
                            <a:pt x="1748" y="210"/>
                          </a:lnTo>
                          <a:lnTo>
                            <a:pt x="1746" y="210"/>
                          </a:lnTo>
                          <a:lnTo>
                            <a:pt x="1747" y="207"/>
                          </a:lnTo>
                          <a:lnTo>
                            <a:pt x="1747" y="206"/>
                          </a:lnTo>
                          <a:lnTo>
                            <a:pt x="1746" y="206"/>
                          </a:lnTo>
                          <a:lnTo>
                            <a:pt x="1746" y="204"/>
                          </a:lnTo>
                          <a:lnTo>
                            <a:pt x="1745" y="204"/>
                          </a:lnTo>
                          <a:lnTo>
                            <a:pt x="1745" y="203"/>
                          </a:lnTo>
                          <a:lnTo>
                            <a:pt x="1746" y="203"/>
                          </a:lnTo>
                          <a:lnTo>
                            <a:pt x="1745" y="198"/>
                          </a:lnTo>
                          <a:lnTo>
                            <a:pt x="1743" y="196"/>
                          </a:lnTo>
                          <a:lnTo>
                            <a:pt x="1743" y="194"/>
                          </a:lnTo>
                          <a:lnTo>
                            <a:pt x="1742" y="194"/>
                          </a:lnTo>
                          <a:lnTo>
                            <a:pt x="1743" y="191"/>
                          </a:lnTo>
                          <a:lnTo>
                            <a:pt x="1743" y="191"/>
                          </a:lnTo>
                          <a:lnTo>
                            <a:pt x="1743" y="190"/>
                          </a:lnTo>
                          <a:lnTo>
                            <a:pt x="1743" y="189"/>
                          </a:lnTo>
                          <a:lnTo>
                            <a:pt x="1743" y="187"/>
                          </a:lnTo>
                          <a:lnTo>
                            <a:pt x="1743" y="187"/>
                          </a:lnTo>
                          <a:lnTo>
                            <a:pt x="1745" y="185"/>
                          </a:lnTo>
                          <a:lnTo>
                            <a:pt x="1746" y="181"/>
                          </a:lnTo>
                          <a:lnTo>
                            <a:pt x="1748" y="181"/>
                          </a:lnTo>
                          <a:lnTo>
                            <a:pt x="1748" y="177"/>
                          </a:lnTo>
                          <a:lnTo>
                            <a:pt x="1751" y="178"/>
                          </a:lnTo>
                          <a:lnTo>
                            <a:pt x="1752" y="178"/>
                          </a:lnTo>
                          <a:lnTo>
                            <a:pt x="1754" y="179"/>
                          </a:lnTo>
                          <a:lnTo>
                            <a:pt x="1754" y="181"/>
                          </a:lnTo>
                          <a:lnTo>
                            <a:pt x="1756" y="179"/>
                          </a:lnTo>
                          <a:lnTo>
                            <a:pt x="1756" y="179"/>
                          </a:lnTo>
                          <a:lnTo>
                            <a:pt x="1759" y="181"/>
                          </a:lnTo>
                          <a:lnTo>
                            <a:pt x="1759" y="182"/>
                          </a:lnTo>
                          <a:lnTo>
                            <a:pt x="1763" y="183"/>
                          </a:lnTo>
                          <a:lnTo>
                            <a:pt x="1763" y="181"/>
                          </a:lnTo>
                          <a:lnTo>
                            <a:pt x="1763" y="181"/>
                          </a:lnTo>
                          <a:lnTo>
                            <a:pt x="1763" y="181"/>
                          </a:lnTo>
                          <a:lnTo>
                            <a:pt x="1765" y="181"/>
                          </a:lnTo>
                          <a:lnTo>
                            <a:pt x="1765" y="178"/>
                          </a:lnTo>
                          <a:lnTo>
                            <a:pt x="1765" y="176"/>
                          </a:lnTo>
                          <a:lnTo>
                            <a:pt x="1767" y="176"/>
                          </a:lnTo>
                          <a:lnTo>
                            <a:pt x="1767" y="174"/>
                          </a:lnTo>
                          <a:lnTo>
                            <a:pt x="1765" y="173"/>
                          </a:lnTo>
                          <a:lnTo>
                            <a:pt x="1765" y="172"/>
                          </a:lnTo>
                          <a:lnTo>
                            <a:pt x="1767" y="172"/>
                          </a:lnTo>
                          <a:lnTo>
                            <a:pt x="1768" y="172"/>
                          </a:lnTo>
                          <a:lnTo>
                            <a:pt x="1769" y="170"/>
                          </a:lnTo>
                          <a:lnTo>
                            <a:pt x="1769" y="169"/>
                          </a:lnTo>
                          <a:lnTo>
                            <a:pt x="1771" y="169"/>
                          </a:lnTo>
                          <a:lnTo>
                            <a:pt x="1775" y="169"/>
                          </a:lnTo>
                          <a:lnTo>
                            <a:pt x="1775" y="168"/>
                          </a:lnTo>
                          <a:lnTo>
                            <a:pt x="1777" y="168"/>
                          </a:lnTo>
                          <a:lnTo>
                            <a:pt x="1777" y="168"/>
                          </a:lnTo>
                          <a:lnTo>
                            <a:pt x="1783" y="168"/>
                          </a:lnTo>
                          <a:lnTo>
                            <a:pt x="1783" y="166"/>
                          </a:lnTo>
                          <a:lnTo>
                            <a:pt x="1784" y="166"/>
                          </a:lnTo>
                          <a:lnTo>
                            <a:pt x="1784" y="165"/>
                          </a:lnTo>
                          <a:lnTo>
                            <a:pt x="1784" y="164"/>
                          </a:lnTo>
                          <a:lnTo>
                            <a:pt x="1785" y="164"/>
                          </a:lnTo>
                          <a:lnTo>
                            <a:pt x="1785" y="162"/>
                          </a:lnTo>
                          <a:lnTo>
                            <a:pt x="1786" y="162"/>
                          </a:lnTo>
                          <a:lnTo>
                            <a:pt x="1786" y="161"/>
                          </a:lnTo>
                          <a:lnTo>
                            <a:pt x="1788" y="160"/>
                          </a:lnTo>
                          <a:lnTo>
                            <a:pt x="1788" y="159"/>
                          </a:lnTo>
                          <a:lnTo>
                            <a:pt x="1788" y="159"/>
                          </a:lnTo>
                          <a:lnTo>
                            <a:pt x="1788" y="157"/>
                          </a:lnTo>
                          <a:lnTo>
                            <a:pt x="1789" y="157"/>
                          </a:lnTo>
                          <a:lnTo>
                            <a:pt x="1789" y="156"/>
                          </a:lnTo>
                          <a:lnTo>
                            <a:pt x="1790" y="156"/>
                          </a:lnTo>
                          <a:lnTo>
                            <a:pt x="1790" y="153"/>
                          </a:lnTo>
                          <a:lnTo>
                            <a:pt x="1790" y="153"/>
                          </a:lnTo>
                          <a:lnTo>
                            <a:pt x="1793" y="153"/>
                          </a:lnTo>
                          <a:lnTo>
                            <a:pt x="1796" y="153"/>
                          </a:lnTo>
                          <a:lnTo>
                            <a:pt x="1796" y="152"/>
                          </a:lnTo>
                          <a:lnTo>
                            <a:pt x="1797" y="152"/>
                          </a:lnTo>
                          <a:lnTo>
                            <a:pt x="1798" y="149"/>
                          </a:lnTo>
                          <a:lnTo>
                            <a:pt x="1802" y="149"/>
                          </a:lnTo>
                          <a:lnTo>
                            <a:pt x="1802" y="148"/>
                          </a:lnTo>
                          <a:lnTo>
                            <a:pt x="1803" y="148"/>
                          </a:lnTo>
                          <a:lnTo>
                            <a:pt x="1805" y="147"/>
                          </a:lnTo>
                          <a:lnTo>
                            <a:pt x="1805" y="145"/>
                          </a:lnTo>
                          <a:lnTo>
                            <a:pt x="1805" y="145"/>
                          </a:lnTo>
                          <a:lnTo>
                            <a:pt x="1805" y="143"/>
                          </a:lnTo>
                          <a:lnTo>
                            <a:pt x="1802" y="143"/>
                          </a:lnTo>
                          <a:lnTo>
                            <a:pt x="1803" y="141"/>
                          </a:lnTo>
                          <a:lnTo>
                            <a:pt x="1805" y="140"/>
                          </a:lnTo>
                          <a:lnTo>
                            <a:pt x="1805" y="140"/>
                          </a:lnTo>
                          <a:lnTo>
                            <a:pt x="1806" y="138"/>
                          </a:lnTo>
                          <a:lnTo>
                            <a:pt x="1807" y="138"/>
                          </a:lnTo>
                          <a:lnTo>
                            <a:pt x="1809" y="138"/>
                          </a:lnTo>
                          <a:lnTo>
                            <a:pt x="1809" y="136"/>
                          </a:lnTo>
                          <a:lnTo>
                            <a:pt x="1809" y="135"/>
                          </a:lnTo>
                          <a:lnTo>
                            <a:pt x="1810" y="135"/>
                          </a:lnTo>
                          <a:lnTo>
                            <a:pt x="1810" y="134"/>
                          </a:lnTo>
                          <a:lnTo>
                            <a:pt x="1811" y="132"/>
                          </a:lnTo>
                          <a:lnTo>
                            <a:pt x="1811" y="131"/>
                          </a:lnTo>
                          <a:lnTo>
                            <a:pt x="1813" y="131"/>
                          </a:lnTo>
                          <a:lnTo>
                            <a:pt x="1813" y="130"/>
                          </a:lnTo>
                          <a:lnTo>
                            <a:pt x="1813" y="130"/>
                          </a:lnTo>
                          <a:lnTo>
                            <a:pt x="1813" y="127"/>
                          </a:lnTo>
                          <a:lnTo>
                            <a:pt x="1813" y="127"/>
                          </a:lnTo>
                          <a:lnTo>
                            <a:pt x="1814" y="126"/>
                          </a:lnTo>
                          <a:lnTo>
                            <a:pt x="1814" y="126"/>
                          </a:lnTo>
                          <a:close/>
                          <a:moveTo>
                            <a:pt x="1610" y="123"/>
                          </a:moveTo>
                          <a:lnTo>
                            <a:pt x="1612" y="123"/>
                          </a:lnTo>
                          <a:lnTo>
                            <a:pt x="1612" y="126"/>
                          </a:lnTo>
                          <a:lnTo>
                            <a:pt x="1611" y="126"/>
                          </a:lnTo>
                          <a:lnTo>
                            <a:pt x="1610" y="123"/>
                          </a:lnTo>
                          <a:close/>
                          <a:moveTo>
                            <a:pt x="657" y="118"/>
                          </a:moveTo>
                          <a:lnTo>
                            <a:pt x="658" y="118"/>
                          </a:lnTo>
                          <a:lnTo>
                            <a:pt x="658" y="119"/>
                          </a:lnTo>
                          <a:lnTo>
                            <a:pt x="658" y="119"/>
                          </a:lnTo>
                          <a:lnTo>
                            <a:pt x="658" y="119"/>
                          </a:lnTo>
                          <a:lnTo>
                            <a:pt x="657" y="119"/>
                          </a:lnTo>
                          <a:lnTo>
                            <a:pt x="657" y="119"/>
                          </a:lnTo>
                          <a:lnTo>
                            <a:pt x="657" y="119"/>
                          </a:lnTo>
                          <a:lnTo>
                            <a:pt x="657" y="119"/>
                          </a:lnTo>
                          <a:lnTo>
                            <a:pt x="657" y="118"/>
                          </a:lnTo>
                          <a:close/>
                          <a:moveTo>
                            <a:pt x="57" y="117"/>
                          </a:moveTo>
                          <a:lnTo>
                            <a:pt x="58" y="118"/>
                          </a:lnTo>
                          <a:lnTo>
                            <a:pt x="58" y="118"/>
                          </a:lnTo>
                          <a:lnTo>
                            <a:pt x="58" y="118"/>
                          </a:lnTo>
                          <a:lnTo>
                            <a:pt x="57" y="118"/>
                          </a:lnTo>
                          <a:lnTo>
                            <a:pt x="57" y="117"/>
                          </a:lnTo>
                          <a:close/>
                          <a:moveTo>
                            <a:pt x="56" y="117"/>
                          </a:moveTo>
                          <a:lnTo>
                            <a:pt x="57" y="118"/>
                          </a:lnTo>
                          <a:lnTo>
                            <a:pt x="57" y="118"/>
                          </a:lnTo>
                          <a:lnTo>
                            <a:pt x="57" y="118"/>
                          </a:lnTo>
                          <a:lnTo>
                            <a:pt x="57" y="118"/>
                          </a:lnTo>
                          <a:lnTo>
                            <a:pt x="56" y="119"/>
                          </a:lnTo>
                          <a:lnTo>
                            <a:pt x="56" y="119"/>
                          </a:lnTo>
                          <a:lnTo>
                            <a:pt x="56" y="117"/>
                          </a:lnTo>
                          <a:close/>
                          <a:moveTo>
                            <a:pt x="43" y="117"/>
                          </a:moveTo>
                          <a:lnTo>
                            <a:pt x="44" y="118"/>
                          </a:lnTo>
                          <a:lnTo>
                            <a:pt x="44" y="118"/>
                          </a:lnTo>
                          <a:lnTo>
                            <a:pt x="44" y="119"/>
                          </a:lnTo>
                          <a:lnTo>
                            <a:pt x="44" y="119"/>
                          </a:lnTo>
                          <a:lnTo>
                            <a:pt x="43" y="118"/>
                          </a:lnTo>
                          <a:lnTo>
                            <a:pt x="43" y="117"/>
                          </a:lnTo>
                          <a:close/>
                          <a:moveTo>
                            <a:pt x="231" y="104"/>
                          </a:moveTo>
                          <a:lnTo>
                            <a:pt x="234" y="104"/>
                          </a:lnTo>
                          <a:lnTo>
                            <a:pt x="234" y="104"/>
                          </a:lnTo>
                          <a:lnTo>
                            <a:pt x="234" y="105"/>
                          </a:lnTo>
                          <a:lnTo>
                            <a:pt x="231" y="105"/>
                          </a:lnTo>
                          <a:lnTo>
                            <a:pt x="231" y="104"/>
                          </a:lnTo>
                          <a:close/>
                          <a:moveTo>
                            <a:pt x="1891" y="101"/>
                          </a:moveTo>
                          <a:lnTo>
                            <a:pt x="1892" y="101"/>
                          </a:lnTo>
                          <a:lnTo>
                            <a:pt x="1894" y="101"/>
                          </a:lnTo>
                          <a:lnTo>
                            <a:pt x="1895" y="105"/>
                          </a:lnTo>
                          <a:lnTo>
                            <a:pt x="1896" y="109"/>
                          </a:lnTo>
                          <a:lnTo>
                            <a:pt x="1898" y="113"/>
                          </a:lnTo>
                          <a:lnTo>
                            <a:pt x="1898" y="118"/>
                          </a:lnTo>
                          <a:lnTo>
                            <a:pt x="1896" y="118"/>
                          </a:lnTo>
                          <a:lnTo>
                            <a:pt x="1896" y="119"/>
                          </a:lnTo>
                          <a:lnTo>
                            <a:pt x="1895" y="119"/>
                          </a:lnTo>
                          <a:lnTo>
                            <a:pt x="1895" y="121"/>
                          </a:lnTo>
                          <a:lnTo>
                            <a:pt x="1895" y="121"/>
                          </a:lnTo>
                          <a:lnTo>
                            <a:pt x="1895" y="122"/>
                          </a:lnTo>
                          <a:lnTo>
                            <a:pt x="1894" y="122"/>
                          </a:lnTo>
                          <a:lnTo>
                            <a:pt x="1892" y="123"/>
                          </a:lnTo>
                          <a:lnTo>
                            <a:pt x="1891" y="124"/>
                          </a:lnTo>
                          <a:lnTo>
                            <a:pt x="1891" y="127"/>
                          </a:lnTo>
                          <a:lnTo>
                            <a:pt x="1892" y="130"/>
                          </a:lnTo>
                          <a:lnTo>
                            <a:pt x="1894" y="132"/>
                          </a:lnTo>
                          <a:lnTo>
                            <a:pt x="1892" y="132"/>
                          </a:lnTo>
                          <a:lnTo>
                            <a:pt x="1892" y="132"/>
                          </a:lnTo>
                          <a:lnTo>
                            <a:pt x="1892" y="132"/>
                          </a:lnTo>
                          <a:lnTo>
                            <a:pt x="1892" y="128"/>
                          </a:lnTo>
                          <a:lnTo>
                            <a:pt x="1891" y="128"/>
                          </a:lnTo>
                          <a:lnTo>
                            <a:pt x="1891" y="130"/>
                          </a:lnTo>
                          <a:lnTo>
                            <a:pt x="1889" y="130"/>
                          </a:lnTo>
                          <a:lnTo>
                            <a:pt x="1890" y="132"/>
                          </a:lnTo>
                          <a:lnTo>
                            <a:pt x="1890" y="132"/>
                          </a:lnTo>
                          <a:lnTo>
                            <a:pt x="1890" y="134"/>
                          </a:lnTo>
                          <a:lnTo>
                            <a:pt x="1891" y="134"/>
                          </a:lnTo>
                          <a:lnTo>
                            <a:pt x="1891" y="136"/>
                          </a:lnTo>
                          <a:lnTo>
                            <a:pt x="1890" y="138"/>
                          </a:lnTo>
                          <a:lnTo>
                            <a:pt x="1890" y="139"/>
                          </a:lnTo>
                          <a:lnTo>
                            <a:pt x="1889" y="140"/>
                          </a:lnTo>
                          <a:lnTo>
                            <a:pt x="1887" y="140"/>
                          </a:lnTo>
                          <a:lnTo>
                            <a:pt x="1886" y="140"/>
                          </a:lnTo>
                          <a:lnTo>
                            <a:pt x="1886" y="140"/>
                          </a:lnTo>
                          <a:lnTo>
                            <a:pt x="1886" y="140"/>
                          </a:lnTo>
                          <a:lnTo>
                            <a:pt x="1886" y="138"/>
                          </a:lnTo>
                          <a:lnTo>
                            <a:pt x="1886" y="138"/>
                          </a:lnTo>
                          <a:lnTo>
                            <a:pt x="1886" y="138"/>
                          </a:lnTo>
                          <a:lnTo>
                            <a:pt x="1886" y="136"/>
                          </a:lnTo>
                          <a:lnTo>
                            <a:pt x="1885" y="138"/>
                          </a:lnTo>
                          <a:lnTo>
                            <a:pt x="1882" y="138"/>
                          </a:lnTo>
                          <a:lnTo>
                            <a:pt x="1881" y="138"/>
                          </a:lnTo>
                          <a:lnTo>
                            <a:pt x="1879" y="136"/>
                          </a:lnTo>
                          <a:lnTo>
                            <a:pt x="1877" y="135"/>
                          </a:lnTo>
                          <a:lnTo>
                            <a:pt x="1874" y="134"/>
                          </a:lnTo>
                          <a:lnTo>
                            <a:pt x="1874" y="131"/>
                          </a:lnTo>
                          <a:lnTo>
                            <a:pt x="1874" y="128"/>
                          </a:lnTo>
                          <a:lnTo>
                            <a:pt x="1874" y="126"/>
                          </a:lnTo>
                          <a:lnTo>
                            <a:pt x="1875" y="126"/>
                          </a:lnTo>
                          <a:lnTo>
                            <a:pt x="1875" y="124"/>
                          </a:lnTo>
                          <a:lnTo>
                            <a:pt x="1877" y="124"/>
                          </a:lnTo>
                          <a:lnTo>
                            <a:pt x="1877" y="122"/>
                          </a:lnTo>
                          <a:lnTo>
                            <a:pt x="1877" y="122"/>
                          </a:lnTo>
                          <a:lnTo>
                            <a:pt x="1877" y="122"/>
                          </a:lnTo>
                          <a:lnTo>
                            <a:pt x="1874" y="122"/>
                          </a:lnTo>
                          <a:lnTo>
                            <a:pt x="1874" y="121"/>
                          </a:lnTo>
                          <a:lnTo>
                            <a:pt x="1873" y="121"/>
                          </a:lnTo>
                          <a:lnTo>
                            <a:pt x="1872" y="121"/>
                          </a:lnTo>
                          <a:lnTo>
                            <a:pt x="1872" y="122"/>
                          </a:lnTo>
                          <a:lnTo>
                            <a:pt x="1868" y="121"/>
                          </a:lnTo>
                          <a:lnTo>
                            <a:pt x="1868" y="122"/>
                          </a:lnTo>
                          <a:lnTo>
                            <a:pt x="1865" y="122"/>
                          </a:lnTo>
                          <a:lnTo>
                            <a:pt x="1864" y="121"/>
                          </a:lnTo>
                          <a:lnTo>
                            <a:pt x="1864" y="119"/>
                          </a:lnTo>
                          <a:lnTo>
                            <a:pt x="1862" y="119"/>
                          </a:lnTo>
                          <a:lnTo>
                            <a:pt x="1862" y="121"/>
                          </a:lnTo>
                          <a:lnTo>
                            <a:pt x="1861" y="121"/>
                          </a:lnTo>
                          <a:lnTo>
                            <a:pt x="1861" y="122"/>
                          </a:lnTo>
                          <a:lnTo>
                            <a:pt x="1860" y="123"/>
                          </a:lnTo>
                          <a:lnTo>
                            <a:pt x="1860" y="124"/>
                          </a:lnTo>
                          <a:lnTo>
                            <a:pt x="1857" y="124"/>
                          </a:lnTo>
                          <a:lnTo>
                            <a:pt x="1856" y="123"/>
                          </a:lnTo>
                          <a:lnTo>
                            <a:pt x="1857" y="122"/>
                          </a:lnTo>
                          <a:lnTo>
                            <a:pt x="1858" y="119"/>
                          </a:lnTo>
                          <a:lnTo>
                            <a:pt x="1858" y="119"/>
                          </a:lnTo>
                          <a:lnTo>
                            <a:pt x="1860" y="118"/>
                          </a:lnTo>
                          <a:lnTo>
                            <a:pt x="1858" y="117"/>
                          </a:lnTo>
                          <a:lnTo>
                            <a:pt x="1858" y="115"/>
                          </a:lnTo>
                          <a:lnTo>
                            <a:pt x="1858" y="114"/>
                          </a:lnTo>
                          <a:lnTo>
                            <a:pt x="1860" y="114"/>
                          </a:lnTo>
                          <a:lnTo>
                            <a:pt x="1862" y="114"/>
                          </a:lnTo>
                          <a:lnTo>
                            <a:pt x="1865" y="113"/>
                          </a:lnTo>
                          <a:lnTo>
                            <a:pt x="1865" y="110"/>
                          </a:lnTo>
                          <a:lnTo>
                            <a:pt x="1868" y="110"/>
                          </a:lnTo>
                          <a:lnTo>
                            <a:pt x="1868" y="109"/>
                          </a:lnTo>
                          <a:lnTo>
                            <a:pt x="1869" y="109"/>
                          </a:lnTo>
                          <a:lnTo>
                            <a:pt x="1870" y="109"/>
                          </a:lnTo>
                          <a:lnTo>
                            <a:pt x="1872" y="109"/>
                          </a:lnTo>
                          <a:lnTo>
                            <a:pt x="1872" y="109"/>
                          </a:lnTo>
                          <a:lnTo>
                            <a:pt x="1872" y="109"/>
                          </a:lnTo>
                          <a:lnTo>
                            <a:pt x="1872" y="113"/>
                          </a:lnTo>
                          <a:lnTo>
                            <a:pt x="1873" y="113"/>
                          </a:lnTo>
                          <a:lnTo>
                            <a:pt x="1874" y="113"/>
                          </a:lnTo>
                          <a:lnTo>
                            <a:pt x="1877" y="111"/>
                          </a:lnTo>
                          <a:lnTo>
                            <a:pt x="1877" y="110"/>
                          </a:lnTo>
                          <a:lnTo>
                            <a:pt x="1879" y="109"/>
                          </a:lnTo>
                          <a:lnTo>
                            <a:pt x="1879" y="110"/>
                          </a:lnTo>
                          <a:lnTo>
                            <a:pt x="1882" y="110"/>
                          </a:lnTo>
                          <a:lnTo>
                            <a:pt x="1883" y="109"/>
                          </a:lnTo>
                          <a:lnTo>
                            <a:pt x="1883" y="107"/>
                          </a:lnTo>
                          <a:lnTo>
                            <a:pt x="1885" y="106"/>
                          </a:lnTo>
                          <a:lnTo>
                            <a:pt x="1885" y="106"/>
                          </a:lnTo>
                          <a:lnTo>
                            <a:pt x="1886" y="106"/>
                          </a:lnTo>
                          <a:lnTo>
                            <a:pt x="1886" y="106"/>
                          </a:lnTo>
                          <a:lnTo>
                            <a:pt x="1889" y="106"/>
                          </a:lnTo>
                          <a:lnTo>
                            <a:pt x="1889" y="104"/>
                          </a:lnTo>
                          <a:lnTo>
                            <a:pt x="1890" y="104"/>
                          </a:lnTo>
                          <a:lnTo>
                            <a:pt x="1890" y="104"/>
                          </a:lnTo>
                          <a:lnTo>
                            <a:pt x="1889" y="104"/>
                          </a:lnTo>
                          <a:lnTo>
                            <a:pt x="1889" y="101"/>
                          </a:lnTo>
                          <a:lnTo>
                            <a:pt x="1890" y="101"/>
                          </a:lnTo>
                          <a:lnTo>
                            <a:pt x="1891" y="101"/>
                          </a:lnTo>
                          <a:close/>
                          <a:moveTo>
                            <a:pt x="1484" y="97"/>
                          </a:moveTo>
                          <a:lnTo>
                            <a:pt x="1487" y="97"/>
                          </a:lnTo>
                          <a:lnTo>
                            <a:pt x="1487" y="100"/>
                          </a:lnTo>
                          <a:lnTo>
                            <a:pt x="1488" y="100"/>
                          </a:lnTo>
                          <a:lnTo>
                            <a:pt x="1488" y="102"/>
                          </a:lnTo>
                          <a:lnTo>
                            <a:pt x="1489" y="102"/>
                          </a:lnTo>
                          <a:lnTo>
                            <a:pt x="1489" y="104"/>
                          </a:lnTo>
                          <a:lnTo>
                            <a:pt x="1492" y="105"/>
                          </a:lnTo>
                          <a:lnTo>
                            <a:pt x="1492" y="107"/>
                          </a:lnTo>
                          <a:lnTo>
                            <a:pt x="1493" y="107"/>
                          </a:lnTo>
                          <a:lnTo>
                            <a:pt x="1493" y="109"/>
                          </a:lnTo>
                          <a:lnTo>
                            <a:pt x="1493" y="109"/>
                          </a:lnTo>
                          <a:lnTo>
                            <a:pt x="1493" y="110"/>
                          </a:lnTo>
                          <a:lnTo>
                            <a:pt x="1495" y="110"/>
                          </a:lnTo>
                          <a:lnTo>
                            <a:pt x="1496" y="113"/>
                          </a:lnTo>
                          <a:lnTo>
                            <a:pt x="1497" y="115"/>
                          </a:lnTo>
                          <a:lnTo>
                            <a:pt x="1498" y="115"/>
                          </a:lnTo>
                          <a:lnTo>
                            <a:pt x="1500" y="121"/>
                          </a:lnTo>
                          <a:lnTo>
                            <a:pt x="1501" y="121"/>
                          </a:lnTo>
                          <a:lnTo>
                            <a:pt x="1500" y="131"/>
                          </a:lnTo>
                          <a:lnTo>
                            <a:pt x="1497" y="132"/>
                          </a:lnTo>
                          <a:lnTo>
                            <a:pt x="1497" y="134"/>
                          </a:lnTo>
                          <a:lnTo>
                            <a:pt x="1495" y="134"/>
                          </a:lnTo>
                          <a:lnTo>
                            <a:pt x="1495" y="134"/>
                          </a:lnTo>
                          <a:lnTo>
                            <a:pt x="1493" y="134"/>
                          </a:lnTo>
                          <a:lnTo>
                            <a:pt x="1493" y="135"/>
                          </a:lnTo>
                          <a:lnTo>
                            <a:pt x="1492" y="135"/>
                          </a:lnTo>
                          <a:lnTo>
                            <a:pt x="1491" y="136"/>
                          </a:lnTo>
                          <a:lnTo>
                            <a:pt x="1488" y="136"/>
                          </a:lnTo>
                          <a:lnTo>
                            <a:pt x="1488" y="136"/>
                          </a:lnTo>
                          <a:lnTo>
                            <a:pt x="1488" y="136"/>
                          </a:lnTo>
                          <a:lnTo>
                            <a:pt x="1487" y="136"/>
                          </a:lnTo>
                          <a:lnTo>
                            <a:pt x="1487" y="135"/>
                          </a:lnTo>
                          <a:lnTo>
                            <a:pt x="1485" y="135"/>
                          </a:lnTo>
                          <a:lnTo>
                            <a:pt x="1484" y="134"/>
                          </a:lnTo>
                          <a:lnTo>
                            <a:pt x="1483" y="132"/>
                          </a:lnTo>
                          <a:lnTo>
                            <a:pt x="1481" y="121"/>
                          </a:lnTo>
                          <a:lnTo>
                            <a:pt x="1480" y="121"/>
                          </a:lnTo>
                          <a:lnTo>
                            <a:pt x="1480" y="117"/>
                          </a:lnTo>
                          <a:lnTo>
                            <a:pt x="1480" y="117"/>
                          </a:lnTo>
                          <a:lnTo>
                            <a:pt x="1480" y="117"/>
                          </a:lnTo>
                          <a:lnTo>
                            <a:pt x="1480" y="115"/>
                          </a:lnTo>
                          <a:lnTo>
                            <a:pt x="1480" y="114"/>
                          </a:lnTo>
                          <a:lnTo>
                            <a:pt x="1481" y="114"/>
                          </a:lnTo>
                          <a:lnTo>
                            <a:pt x="1481" y="113"/>
                          </a:lnTo>
                          <a:lnTo>
                            <a:pt x="1483" y="113"/>
                          </a:lnTo>
                          <a:lnTo>
                            <a:pt x="1483" y="110"/>
                          </a:lnTo>
                          <a:lnTo>
                            <a:pt x="1483" y="110"/>
                          </a:lnTo>
                          <a:lnTo>
                            <a:pt x="1483" y="109"/>
                          </a:lnTo>
                          <a:lnTo>
                            <a:pt x="1484" y="109"/>
                          </a:lnTo>
                          <a:lnTo>
                            <a:pt x="1483" y="109"/>
                          </a:lnTo>
                          <a:lnTo>
                            <a:pt x="1483" y="107"/>
                          </a:lnTo>
                          <a:lnTo>
                            <a:pt x="1483" y="105"/>
                          </a:lnTo>
                          <a:lnTo>
                            <a:pt x="1483" y="105"/>
                          </a:lnTo>
                          <a:lnTo>
                            <a:pt x="1484" y="104"/>
                          </a:lnTo>
                          <a:lnTo>
                            <a:pt x="1484" y="104"/>
                          </a:lnTo>
                          <a:lnTo>
                            <a:pt x="1484" y="101"/>
                          </a:lnTo>
                          <a:lnTo>
                            <a:pt x="1483" y="101"/>
                          </a:lnTo>
                          <a:lnTo>
                            <a:pt x="1484" y="97"/>
                          </a:lnTo>
                          <a:close/>
                          <a:moveTo>
                            <a:pt x="1881" y="92"/>
                          </a:moveTo>
                          <a:lnTo>
                            <a:pt x="1882" y="93"/>
                          </a:lnTo>
                          <a:lnTo>
                            <a:pt x="1883" y="94"/>
                          </a:lnTo>
                          <a:lnTo>
                            <a:pt x="1883" y="96"/>
                          </a:lnTo>
                          <a:lnTo>
                            <a:pt x="1883" y="96"/>
                          </a:lnTo>
                          <a:lnTo>
                            <a:pt x="1882" y="96"/>
                          </a:lnTo>
                          <a:lnTo>
                            <a:pt x="1882" y="97"/>
                          </a:lnTo>
                          <a:lnTo>
                            <a:pt x="1881" y="97"/>
                          </a:lnTo>
                          <a:lnTo>
                            <a:pt x="1879" y="97"/>
                          </a:lnTo>
                          <a:lnTo>
                            <a:pt x="1878" y="96"/>
                          </a:lnTo>
                          <a:lnTo>
                            <a:pt x="1875" y="96"/>
                          </a:lnTo>
                          <a:lnTo>
                            <a:pt x="1875" y="94"/>
                          </a:lnTo>
                          <a:lnTo>
                            <a:pt x="1877" y="93"/>
                          </a:lnTo>
                          <a:lnTo>
                            <a:pt x="1878" y="93"/>
                          </a:lnTo>
                          <a:lnTo>
                            <a:pt x="1879" y="92"/>
                          </a:lnTo>
                          <a:lnTo>
                            <a:pt x="1881" y="92"/>
                          </a:lnTo>
                          <a:close/>
                          <a:moveTo>
                            <a:pt x="1864" y="88"/>
                          </a:move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5" y="89"/>
                          </a:lnTo>
                          <a:lnTo>
                            <a:pt x="1864" y="89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lnTo>
                            <a:pt x="1864" y="88"/>
                          </a:lnTo>
                          <a:close/>
                          <a:moveTo>
                            <a:pt x="1601" y="88"/>
                          </a:moveTo>
                          <a:lnTo>
                            <a:pt x="1602" y="88"/>
                          </a:lnTo>
                          <a:lnTo>
                            <a:pt x="1602" y="88"/>
                          </a:lnTo>
                          <a:lnTo>
                            <a:pt x="1602" y="88"/>
                          </a:lnTo>
                          <a:lnTo>
                            <a:pt x="1602" y="88"/>
                          </a:lnTo>
                          <a:lnTo>
                            <a:pt x="1602" y="88"/>
                          </a:lnTo>
                          <a:lnTo>
                            <a:pt x="1601" y="89"/>
                          </a:lnTo>
                          <a:lnTo>
                            <a:pt x="1601" y="88"/>
                          </a:lnTo>
                          <a:close/>
                          <a:moveTo>
                            <a:pt x="1870" y="84"/>
                          </a:moveTo>
                          <a:lnTo>
                            <a:pt x="1872" y="87"/>
                          </a:lnTo>
                          <a:lnTo>
                            <a:pt x="1872" y="87"/>
                          </a:lnTo>
                          <a:lnTo>
                            <a:pt x="1872" y="88"/>
                          </a:lnTo>
                          <a:lnTo>
                            <a:pt x="1872" y="88"/>
                          </a:lnTo>
                          <a:lnTo>
                            <a:pt x="1872" y="89"/>
                          </a:lnTo>
                          <a:lnTo>
                            <a:pt x="1872" y="89"/>
                          </a:lnTo>
                          <a:lnTo>
                            <a:pt x="1870" y="90"/>
                          </a:lnTo>
                          <a:lnTo>
                            <a:pt x="1870" y="90"/>
                          </a:lnTo>
                          <a:lnTo>
                            <a:pt x="1870" y="92"/>
                          </a:lnTo>
                          <a:lnTo>
                            <a:pt x="1869" y="93"/>
                          </a:lnTo>
                          <a:lnTo>
                            <a:pt x="1869" y="100"/>
                          </a:lnTo>
                          <a:lnTo>
                            <a:pt x="1869" y="100"/>
                          </a:lnTo>
                          <a:lnTo>
                            <a:pt x="1869" y="100"/>
                          </a:lnTo>
                          <a:lnTo>
                            <a:pt x="1869" y="101"/>
                          </a:lnTo>
                          <a:lnTo>
                            <a:pt x="1869" y="102"/>
                          </a:lnTo>
                          <a:lnTo>
                            <a:pt x="1868" y="102"/>
                          </a:lnTo>
                          <a:lnTo>
                            <a:pt x="1866" y="100"/>
                          </a:lnTo>
                          <a:lnTo>
                            <a:pt x="1865" y="100"/>
                          </a:lnTo>
                          <a:lnTo>
                            <a:pt x="1865" y="100"/>
                          </a:lnTo>
                          <a:lnTo>
                            <a:pt x="1862" y="100"/>
                          </a:lnTo>
                          <a:lnTo>
                            <a:pt x="1862" y="98"/>
                          </a:lnTo>
                          <a:lnTo>
                            <a:pt x="1861" y="97"/>
                          </a:lnTo>
                          <a:lnTo>
                            <a:pt x="1861" y="96"/>
                          </a:lnTo>
                          <a:lnTo>
                            <a:pt x="1860" y="96"/>
                          </a:lnTo>
                          <a:lnTo>
                            <a:pt x="1860" y="93"/>
                          </a:lnTo>
                          <a:lnTo>
                            <a:pt x="1865" y="92"/>
                          </a:lnTo>
                          <a:lnTo>
                            <a:pt x="1866" y="90"/>
                          </a:lnTo>
                          <a:lnTo>
                            <a:pt x="1868" y="85"/>
                          </a:lnTo>
                          <a:lnTo>
                            <a:pt x="1869" y="84"/>
                          </a:lnTo>
                          <a:lnTo>
                            <a:pt x="1870" y="84"/>
                          </a:lnTo>
                          <a:close/>
                          <a:moveTo>
                            <a:pt x="226" y="84"/>
                          </a:moveTo>
                          <a:lnTo>
                            <a:pt x="230" y="84"/>
                          </a:lnTo>
                          <a:lnTo>
                            <a:pt x="230" y="84"/>
                          </a:lnTo>
                          <a:lnTo>
                            <a:pt x="229" y="85"/>
                          </a:lnTo>
                          <a:lnTo>
                            <a:pt x="229" y="87"/>
                          </a:lnTo>
                          <a:lnTo>
                            <a:pt x="230" y="88"/>
                          </a:lnTo>
                          <a:lnTo>
                            <a:pt x="230" y="89"/>
                          </a:lnTo>
                          <a:lnTo>
                            <a:pt x="229" y="89"/>
                          </a:lnTo>
                          <a:lnTo>
                            <a:pt x="229" y="90"/>
                          </a:lnTo>
                          <a:lnTo>
                            <a:pt x="227" y="90"/>
                          </a:lnTo>
                          <a:lnTo>
                            <a:pt x="227" y="90"/>
                          </a:lnTo>
                          <a:lnTo>
                            <a:pt x="226" y="90"/>
                          </a:lnTo>
                          <a:lnTo>
                            <a:pt x="226" y="88"/>
                          </a:lnTo>
                          <a:lnTo>
                            <a:pt x="225" y="85"/>
                          </a:lnTo>
                          <a:lnTo>
                            <a:pt x="225" y="84"/>
                          </a:lnTo>
                          <a:lnTo>
                            <a:pt x="226" y="84"/>
                          </a:lnTo>
                          <a:lnTo>
                            <a:pt x="226" y="84"/>
                          </a:lnTo>
                          <a:close/>
                          <a:moveTo>
                            <a:pt x="1875" y="83"/>
                          </a:moveTo>
                          <a:lnTo>
                            <a:pt x="1877" y="83"/>
                          </a:lnTo>
                          <a:lnTo>
                            <a:pt x="1877" y="83"/>
                          </a:lnTo>
                          <a:lnTo>
                            <a:pt x="1877" y="83"/>
                          </a:lnTo>
                          <a:lnTo>
                            <a:pt x="1877" y="89"/>
                          </a:lnTo>
                          <a:lnTo>
                            <a:pt x="1877" y="89"/>
                          </a:lnTo>
                          <a:lnTo>
                            <a:pt x="1878" y="90"/>
                          </a:lnTo>
                          <a:lnTo>
                            <a:pt x="1875" y="90"/>
                          </a:lnTo>
                          <a:lnTo>
                            <a:pt x="1875" y="92"/>
                          </a:lnTo>
                          <a:lnTo>
                            <a:pt x="1873" y="92"/>
                          </a:lnTo>
                          <a:lnTo>
                            <a:pt x="1873" y="93"/>
                          </a:lnTo>
                          <a:lnTo>
                            <a:pt x="1873" y="94"/>
                          </a:lnTo>
                          <a:lnTo>
                            <a:pt x="1872" y="97"/>
                          </a:lnTo>
                          <a:lnTo>
                            <a:pt x="1870" y="97"/>
                          </a:lnTo>
                          <a:lnTo>
                            <a:pt x="1870" y="94"/>
                          </a:lnTo>
                          <a:lnTo>
                            <a:pt x="1870" y="92"/>
                          </a:lnTo>
                          <a:lnTo>
                            <a:pt x="1872" y="90"/>
                          </a:lnTo>
                          <a:lnTo>
                            <a:pt x="1873" y="89"/>
                          </a:lnTo>
                          <a:lnTo>
                            <a:pt x="1874" y="87"/>
                          </a:lnTo>
                          <a:lnTo>
                            <a:pt x="1875" y="85"/>
                          </a:lnTo>
                          <a:lnTo>
                            <a:pt x="1875" y="83"/>
                          </a:lnTo>
                          <a:close/>
                          <a:moveTo>
                            <a:pt x="204" y="81"/>
                          </a:moveTo>
                          <a:lnTo>
                            <a:pt x="205" y="81"/>
                          </a:lnTo>
                          <a:lnTo>
                            <a:pt x="205" y="83"/>
                          </a:lnTo>
                          <a:lnTo>
                            <a:pt x="205" y="83"/>
                          </a:lnTo>
                          <a:lnTo>
                            <a:pt x="205" y="83"/>
                          </a:lnTo>
                          <a:lnTo>
                            <a:pt x="204" y="83"/>
                          </a:lnTo>
                          <a:lnTo>
                            <a:pt x="204" y="83"/>
                          </a:lnTo>
                          <a:lnTo>
                            <a:pt x="204" y="81"/>
                          </a:lnTo>
                          <a:close/>
                          <a:moveTo>
                            <a:pt x="1836" y="80"/>
                          </a:moveTo>
                          <a:lnTo>
                            <a:pt x="1837" y="84"/>
                          </a:lnTo>
                          <a:lnTo>
                            <a:pt x="1836" y="84"/>
                          </a:lnTo>
                          <a:lnTo>
                            <a:pt x="1836" y="88"/>
                          </a:lnTo>
                          <a:lnTo>
                            <a:pt x="1837" y="88"/>
                          </a:lnTo>
                          <a:lnTo>
                            <a:pt x="1837" y="90"/>
                          </a:lnTo>
                          <a:lnTo>
                            <a:pt x="1835" y="90"/>
                          </a:lnTo>
                          <a:lnTo>
                            <a:pt x="1834" y="93"/>
                          </a:lnTo>
                          <a:lnTo>
                            <a:pt x="1832" y="94"/>
                          </a:lnTo>
                          <a:lnTo>
                            <a:pt x="1832" y="94"/>
                          </a:lnTo>
                          <a:lnTo>
                            <a:pt x="1830" y="96"/>
                          </a:lnTo>
                          <a:lnTo>
                            <a:pt x="1830" y="97"/>
                          </a:lnTo>
                          <a:lnTo>
                            <a:pt x="1828" y="98"/>
                          </a:lnTo>
                          <a:lnTo>
                            <a:pt x="1827" y="101"/>
                          </a:lnTo>
                          <a:lnTo>
                            <a:pt x="1826" y="104"/>
                          </a:lnTo>
                          <a:lnTo>
                            <a:pt x="1826" y="104"/>
                          </a:lnTo>
                          <a:lnTo>
                            <a:pt x="1824" y="104"/>
                          </a:lnTo>
                          <a:lnTo>
                            <a:pt x="1823" y="105"/>
                          </a:lnTo>
                          <a:lnTo>
                            <a:pt x="1822" y="105"/>
                          </a:lnTo>
                          <a:lnTo>
                            <a:pt x="1822" y="106"/>
                          </a:lnTo>
                          <a:lnTo>
                            <a:pt x="1820" y="106"/>
                          </a:lnTo>
                          <a:lnTo>
                            <a:pt x="1819" y="107"/>
                          </a:lnTo>
                          <a:lnTo>
                            <a:pt x="1818" y="107"/>
                          </a:lnTo>
                          <a:lnTo>
                            <a:pt x="1817" y="109"/>
                          </a:lnTo>
                          <a:lnTo>
                            <a:pt x="1817" y="109"/>
                          </a:lnTo>
                          <a:lnTo>
                            <a:pt x="1815" y="110"/>
                          </a:lnTo>
                          <a:lnTo>
                            <a:pt x="1814" y="110"/>
                          </a:lnTo>
                          <a:lnTo>
                            <a:pt x="1814" y="109"/>
                          </a:lnTo>
                          <a:lnTo>
                            <a:pt x="1815" y="107"/>
                          </a:lnTo>
                          <a:lnTo>
                            <a:pt x="1817" y="105"/>
                          </a:lnTo>
                          <a:lnTo>
                            <a:pt x="1817" y="105"/>
                          </a:lnTo>
                          <a:lnTo>
                            <a:pt x="1817" y="104"/>
                          </a:lnTo>
                          <a:lnTo>
                            <a:pt x="1818" y="104"/>
                          </a:lnTo>
                          <a:lnTo>
                            <a:pt x="1819" y="104"/>
                          </a:lnTo>
                          <a:lnTo>
                            <a:pt x="1819" y="104"/>
                          </a:lnTo>
                          <a:lnTo>
                            <a:pt x="1819" y="104"/>
                          </a:lnTo>
                          <a:lnTo>
                            <a:pt x="1819" y="102"/>
                          </a:lnTo>
                          <a:lnTo>
                            <a:pt x="1823" y="102"/>
                          </a:lnTo>
                          <a:lnTo>
                            <a:pt x="1823" y="100"/>
                          </a:lnTo>
                          <a:lnTo>
                            <a:pt x="1824" y="100"/>
                          </a:lnTo>
                          <a:lnTo>
                            <a:pt x="1824" y="98"/>
                          </a:lnTo>
                          <a:lnTo>
                            <a:pt x="1826" y="98"/>
                          </a:lnTo>
                          <a:lnTo>
                            <a:pt x="1827" y="96"/>
                          </a:lnTo>
                          <a:lnTo>
                            <a:pt x="1827" y="94"/>
                          </a:lnTo>
                          <a:lnTo>
                            <a:pt x="1828" y="93"/>
                          </a:lnTo>
                          <a:lnTo>
                            <a:pt x="1830" y="92"/>
                          </a:lnTo>
                          <a:lnTo>
                            <a:pt x="1830" y="92"/>
                          </a:lnTo>
                          <a:lnTo>
                            <a:pt x="1830" y="90"/>
                          </a:lnTo>
                          <a:lnTo>
                            <a:pt x="1831" y="90"/>
                          </a:lnTo>
                          <a:lnTo>
                            <a:pt x="1831" y="90"/>
                          </a:lnTo>
                          <a:lnTo>
                            <a:pt x="1830" y="89"/>
                          </a:lnTo>
                          <a:lnTo>
                            <a:pt x="1830" y="88"/>
                          </a:lnTo>
                          <a:lnTo>
                            <a:pt x="1831" y="88"/>
                          </a:lnTo>
                          <a:lnTo>
                            <a:pt x="1832" y="87"/>
                          </a:lnTo>
                          <a:lnTo>
                            <a:pt x="1832" y="85"/>
                          </a:lnTo>
                          <a:lnTo>
                            <a:pt x="1834" y="85"/>
                          </a:lnTo>
                          <a:lnTo>
                            <a:pt x="1834" y="81"/>
                          </a:lnTo>
                          <a:lnTo>
                            <a:pt x="1836" y="80"/>
                          </a:lnTo>
                          <a:close/>
                          <a:moveTo>
                            <a:pt x="1882" y="80"/>
                          </a:moveTo>
                          <a:lnTo>
                            <a:pt x="1887" y="80"/>
                          </a:lnTo>
                          <a:lnTo>
                            <a:pt x="1887" y="81"/>
                          </a:lnTo>
                          <a:lnTo>
                            <a:pt x="1889" y="81"/>
                          </a:lnTo>
                          <a:lnTo>
                            <a:pt x="1887" y="83"/>
                          </a:lnTo>
                          <a:lnTo>
                            <a:pt x="1887" y="84"/>
                          </a:lnTo>
                          <a:lnTo>
                            <a:pt x="1887" y="87"/>
                          </a:lnTo>
                          <a:lnTo>
                            <a:pt x="1889" y="87"/>
                          </a:lnTo>
                          <a:lnTo>
                            <a:pt x="1889" y="88"/>
                          </a:lnTo>
                          <a:lnTo>
                            <a:pt x="1890" y="88"/>
                          </a:lnTo>
                          <a:lnTo>
                            <a:pt x="1889" y="90"/>
                          </a:lnTo>
                          <a:lnTo>
                            <a:pt x="1890" y="92"/>
                          </a:lnTo>
                          <a:lnTo>
                            <a:pt x="1890" y="93"/>
                          </a:lnTo>
                          <a:lnTo>
                            <a:pt x="1890" y="93"/>
                          </a:lnTo>
                          <a:lnTo>
                            <a:pt x="1890" y="92"/>
                          </a:lnTo>
                          <a:lnTo>
                            <a:pt x="1887" y="92"/>
                          </a:lnTo>
                          <a:lnTo>
                            <a:pt x="1887" y="92"/>
                          </a:lnTo>
                          <a:lnTo>
                            <a:pt x="1886" y="90"/>
                          </a:lnTo>
                          <a:lnTo>
                            <a:pt x="1885" y="88"/>
                          </a:lnTo>
                          <a:lnTo>
                            <a:pt x="1883" y="87"/>
                          </a:lnTo>
                          <a:lnTo>
                            <a:pt x="1883" y="85"/>
                          </a:lnTo>
                          <a:lnTo>
                            <a:pt x="1885" y="84"/>
                          </a:lnTo>
                          <a:lnTo>
                            <a:pt x="1885" y="83"/>
                          </a:lnTo>
                          <a:lnTo>
                            <a:pt x="1882" y="83"/>
                          </a:lnTo>
                          <a:lnTo>
                            <a:pt x="1882" y="80"/>
                          </a:lnTo>
                          <a:close/>
                          <a:moveTo>
                            <a:pt x="1858" y="77"/>
                          </a:moveTo>
                          <a:lnTo>
                            <a:pt x="1861" y="77"/>
                          </a:lnTo>
                          <a:lnTo>
                            <a:pt x="1862" y="77"/>
                          </a:lnTo>
                          <a:lnTo>
                            <a:pt x="1864" y="79"/>
                          </a:lnTo>
                          <a:lnTo>
                            <a:pt x="1866" y="79"/>
                          </a:lnTo>
                          <a:lnTo>
                            <a:pt x="1866" y="81"/>
                          </a:lnTo>
                          <a:lnTo>
                            <a:pt x="1866" y="83"/>
                          </a:lnTo>
                          <a:lnTo>
                            <a:pt x="1865" y="84"/>
                          </a:lnTo>
                          <a:lnTo>
                            <a:pt x="1865" y="87"/>
                          </a:lnTo>
                          <a:lnTo>
                            <a:pt x="1862" y="87"/>
                          </a:lnTo>
                          <a:lnTo>
                            <a:pt x="1860" y="88"/>
                          </a:lnTo>
                          <a:lnTo>
                            <a:pt x="1858" y="88"/>
                          </a:lnTo>
                          <a:lnTo>
                            <a:pt x="1856" y="89"/>
                          </a:lnTo>
                          <a:lnTo>
                            <a:pt x="1856" y="85"/>
                          </a:lnTo>
                          <a:lnTo>
                            <a:pt x="1857" y="85"/>
                          </a:lnTo>
                          <a:lnTo>
                            <a:pt x="1858" y="77"/>
                          </a:lnTo>
                          <a:close/>
                          <a:moveTo>
                            <a:pt x="1603" y="75"/>
                          </a:moveTo>
                          <a:lnTo>
                            <a:pt x="1604" y="75"/>
                          </a:lnTo>
                          <a:lnTo>
                            <a:pt x="1604" y="76"/>
                          </a:lnTo>
                          <a:lnTo>
                            <a:pt x="1603" y="76"/>
                          </a:lnTo>
                          <a:lnTo>
                            <a:pt x="1603" y="76"/>
                          </a:lnTo>
                          <a:lnTo>
                            <a:pt x="1603" y="75"/>
                          </a:lnTo>
                          <a:lnTo>
                            <a:pt x="1603" y="75"/>
                          </a:lnTo>
                          <a:lnTo>
                            <a:pt x="1603" y="75"/>
                          </a:lnTo>
                          <a:close/>
                          <a:moveTo>
                            <a:pt x="1869" y="71"/>
                          </a:moveTo>
                          <a:lnTo>
                            <a:pt x="1872" y="71"/>
                          </a:lnTo>
                          <a:lnTo>
                            <a:pt x="1873" y="72"/>
                          </a:lnTo>
                          <a:lnTo>
                            <a:pt x="1874" y="73"/>
                          </a:lnTo>
                          <a:lnTo>
                            <a:pt x="1877" y="73"/>
                          </a:lnTo>
                          <a:lnTo>
                            <a:pt x="1877" y="76"/>
                          </a:lnTo>
                          <a:lnTo>
                            <a:pt x="1869" y="75"/>
                          </a:lnTo>
                          <a:lnTo>
                            <a:pt x="1869" y="71"/>
                          </a:lnTo>
                          <a:close/>
                          <a:moveTo>
                            <a:pt x="1839" y="71"/>
                          </a:moveTo>
                          <a:lnTo>
                            <a:pt x="1839" y="71"/>
                          </a:lnTo>
                          <a:lnTo>
                            <a:pt x="1840" y="72"/>
                          </a:lnTo>
                          <a:lnTo>
                            <a:pt x="1841" y="72"/>
                          </a:lnTo>
                          <a:lnTo>
                            <a:pt x="1841" y="73"/>
                          </a:lnTo>
                          <a:lnTo>
                            <a:pt x="1839" y="73"/>
                          </a:lnTo>
                          <a:lnTo>
                            <a:pt x="1837" y="71"/>
                          </a:lnTo>
                          <a:lnTo>
                            <a:pt x="1839" y="71"/>
                          </a:lnTo>
                          <a:lnTo>
                            <a:pt x="1839" y="71"/>
                          </a:lnTo>
                          <a:close/>
                          <a:moveTo>
                            <a:pt x="1604" y="68"/>
                          </a:moveTo>
                          <a:lnTo>
                            <a:pt x="1606" y="68"/>
                          </a:lnTo>
                          <a:lnTo>
                            <a:pt x="1606" y="69"/>
                          </a:lnTo>
                          <a:lnTo>
                            <a:pt x="1606" y="69"/>
                          </a:lnTo>
                          <a:lnTo>
                            <a:pt x="1606" y="71"/>
                          </a:lnTo>
                          <a:lnTo>
                            <a:pt x="1606" y="71"/>
                          </a:lnTo>
                          <a:lnTo>
                            <a:pt x="1604" y="71"/>
                          </a:lnTo>
                          <a:lnTo>
                            <a:pt x="1604" y="68"/>
                          </a:lnTo>
                          <a:close/>
                          <a:moveTo>
                            <a:pt x="6" y="68"/>
                          </a:moveTo>
                          <a:lnTo>
                            <a:pt x="9" y="71"/>
                          </a:lnTo>
                          <a:lnTo>
                            <a:pt x="10" y="72"/>
                          </a:lnTo>
                          <a:lnTo>
                            <a:pt x="13" y="73"/>
                          </a:lnTo>
                          <a:lnTo>
                            <a:pt x="14" y="75"/>
                          </a:lnTo>
                          <a:lnTo>
                            <a:pt x="14" y="76"/>
                          </a:lnTo>
                          <a:lnTo>
                            <a:pt x="15" y="77"/>
                          </a:lnTo>
                          <a:lnTo>
                            <a:pt x="15" y="80"/>
                          </a:lnTo>
                          <a:lnTo>
                            <a:pt x="9" y="79"/>
                          </a:lnTo>
                          <a:lnTo>
                            <a:pt x="9" y="77"/>
                          </a:lnTo>
                          <a:lnTo>
                            <a:pt x="7" y="76"/>
                          </a:lnTo>
                          <a:lnTo>
                            <a:pt x="7" y="75"/>
                          </a:lnTo>
                          <a:lnTo>
                            <a:pt x="7" y="73"/>
                          </a:lnTo>
                          <a:lnTo>
                            <a:pt x="6" y="73"/>
                          </a:lnTo>
                          <a:lnTo>
                            <a:pt x="6" y="68"/>
                          </a:lnTo>
                          <a:close/>
                          <a:moveTo>
                            <a:pt x="1258" y="68"/>
                          </a:moveTo>
                          <a:lnTo>
                            <a:pt x="1258" y="68"/>
                          </a:lnTo>
                          <a:lnTo>
                            <a:pt x="1258" y="69"/>
                          </a:lnTo>
                          <a:lnTo>
                            <a:pt x="1259" y="69"/>
                          </a:lnTo>
                          <a:lnTo>
                            <a:pt x="1259" y="69"/>
                          </a:lnTo>
                          <a:lnTo>
                            <a:pt x="1258" y="69"/>
                          </a:lnTo>
                          <a:lnTo>
                            <a:pt x="1258" y="71"/>
                          </a:lnTo>
                          <a:lnTo>
                            <a:pt x="1254" y="71"/>
                          </a:lnTo>
                          <a:lnTo>
                            <a:pt x="1254" y="69"/>
                          </a:lnTo>
                          <a:lnTo>
                            <a:pt x="1252" y="69"/>
                          </a:lnTo>
                          <a:lnTo>
                            <a:pt x="1252" y="69"/>
                          </a:lnTo>
                          <a:lnTo>
                            <a:pt x="1251" y="69"/>
                          </a:lnTo>
                          <a:lnTo>
                            <a:pt x="1251" y="69"/>
                          </a:lnTo>
                          <a:lnTo>
                            <a:pt x="1250" y="68"/>
                          </a:lnTo>
                          <a:lnTo>
                            <a:pt x="1255" y="69"/>
                          </a:lnTo>
                          <a:lnTo>
                            <a:pt x="1255" y="68"/>
                          </a:lnTo>
                          <a:lnTo>
                            <a:pt x="1255" y="68"/>
                          </a:lnTo>
                          <a:lnTo>
                            <a:pt x="1255" y="69"/>
                          </a:lnTo>
                          <a:lnTo>
                            <a:pt x="1255" y="69"/>
                          </a:lnTo>
                          <a:lnTo>
                            <a:pt x="1256" y="68"/>
                          </a:lnTo>
                          <a:lnTo>
                            <a:pt x="1258" y="68"/>
                          </a:lnTo>
                          <a:close/>
                          <a:moveTo>
                            <a:pt x="1857" y="67"/>
                          </a:moveTo>
                          <a:lnTo>
                            <a:pt x="1860" y="68"/>
                          </a:lnTo>
                          <a:lnTo>
                            <a:pt x="1860" y="69"/>
                          </a:lnTo>
                          <a:lnTo>
                            <a:pt x="1858" y="69"/>
                          </a:lnTo>
                          <a:lnTo>
                            <a:pt x="1857" y="68"/>
                          </a:lnTo>
                          <a:lnTo>
                            <a:pt x="1857" y="67"/>
                          </a:lnTo>
                          <a:close/>
                          <a:moveTo>
                            <a:pt x="1886" y="66"/>
                          </a:moveTo>
                          <a:lnTo>
                            <a:pt x="1886" y="66"/>
                          </a:lnTo>
                          <a:lnTo>
                            <a:pt x="1887" y="66"/>
                          </a:lnTo>
                          <a:lnTo>
                            <a:pt x="1887" y="66"/>
                          </a:lnTo>
                          <a:lnTo>
                            <a:pt x="1887" y="66"/>
                          </a:lnTo>
                          <a:lnTo>
                            <a:pt x="1887" y="68"/>
                          </a:lnTo>
                          <a:lnTo>
                            <a:pt x="1889" y="68"/>
                          </a:lnTo>
                          <a:lnTo>
                            <a:pt x="1889" y="69"/>
                          </a:lnTo>
                          <a:lnTo>
                            <a:pt x="1887" y="72"/>
                          </a:lnTo>
                          <a:lnTo>
                            <a:pt x="1887" y="73"/>
                          </a:lnTo>
                          <a:lnTo>
                            <a:pt x="1887" y="75"/>
                          </a:lnTo>
                          <a:lnTo>
                            <a:pt x="1890" y="77"/>
                          </a:lnTo>
                          <a:lnTo>
                            <a:pt x="1890" y="77"/>
                          </a:lnTo>
                          <a:lnTo>
                            <a:pt x="1890" y="79"/>
                          </a:lnTo>
                          <a:lnTo>
                            <a:pt x="1891" y="79"/>
                          </a:lnTo>
                          <a:lnTo>
                            <a:pt x="1891" y="80"/>
                          </a:lnTo>
                          <a:lnTo>
                            <a:pt x="1892" y="81"/>
                          </a:lnTo>
                          <a:lnTo>
                            <a:pt x="1891" y="81"/>
                          </a:lnTo>
                          <a:lnTo>
                            <a:pt x="1890" y="80"/>
                          </a:lnTo>
                          <a:lnTo>
                            <a:pt x="1890" y="80"/>
                          </a:lnTo>
                          <a:lnTo>
                            <a:pt x="1889" y="80"/>
                          </a:lnTo>
                          <a:lnTo>
                            <a:pt x="1889" y="80"/>
                          </a:lnTo>
                          <a:lnTo>
                            <a:pt x="1889" y="80"/>
                          </a:lnTo>
                          <a:lnTo>
                            <a:pt x="1887" y="79"/>
                          </a:lnTo>
                          <a:lnTo>
                            <a:pt x="1886" y="79"/>
                          </a:lnTo>
                          <a:lnTo>
                            <a:pt x="1886" y="79"/>
                          </a:lnTo>
                          <a:lnTo>
                            <a:pt x="1885" y="79"/>
                          </a:lnTo>
                          <a:lnTo>
                            <a:pt x="1885" y="77"/>
                          </a:lnTo>
                          <a:lnTo>
                            <a:pt x="1885" y="76"/>
                          </a:lnTo>
                          <a:lnTo>
                            <a:pt x="1885" y="75"/>
                          </a:lnTo>
                          <a:lnTo>
                            <a:pt x="1883" y="75"/>
                          </a:lnTo>
                          <a:lnTo>
                            <a:pt x="1883" y="73"/>
                          </a:lnTo>
                          <a:lnTo>
                            <a:pt x="1882" y="72"/>
                          </a:lnTo>
                          <a:lnTo>
                            <a:pt x="1882" y="71"/>
                          </a:lnTo>
                          <a:lnTo>
                            <a:pt x="1881" y="71"/>
                          </a:lnTo>
                          <a:lnTo>
                            <a:pt x="1881" y="69"/>
                          </a:lnTo>
                          <a:lnTo>
                            <a:pt x="1879" y="69"/>
                          </a:lnTo>
                          <a:lnTo>
                            <a:pt x="1879" y="68"/>
                          </a:lnTo>
                          <a:lnTo>
                            <a:pt x="1881" y="68"/>
                          </a:lnTo>
                          <a:lnTo>
                            <a:pt x="1881" y="67"/>
                          </a:lnTo>
                          <a:lnTo>
                            <a:pt x="1882" y="66"/>
                          </a:lnTo>
                          <a:lnTo>
                            <a:pt x="1883" y="66"/>
                          </a:lnTo>
                          <a:lnTo>
                            <a:pt x="1886" y="66"/>
                          </a:lnTo>
                          <a:close/>
                          <a:moveTo>
                            <a:pt x="1604" y="64"/>
                          </a:moveTo>
                          <a:lnTo>
                            <a:pt x="1604" y="64"/>
                          </a:lnTo>
                          <a:lnTo>
                            <a:pt x="1604" y="66"/>
                          </a:lnTo>
                          <a:lnTo>
                            <a:pt x="1606" y="66"/>
                          </a:lnTo>
                          <a:lnTo>
                            <a:pt x="1604" y="66"/>
                          </a:lnTo>
                          <a:lnTo>
                            <a:pt x="1604" y="64"/>
                          </a:lnTo>
                          <a:close/>
                          <a:moveTo>
                            <a:pt x="0" y="64"/>
                          </a:moveTo>
                          <a:lnTo>
                            <a:pt x="2" y="64"/>
                          </a:lnTo>
                          <a:lnTo>
                            <a:pt x="3" y="64"/>
                          </a:lnTo>
                          <a:lnTo>
                            <a:pt x="3" y="67"/>
                          </a:lnTo>
                          <a:lnTo>
                            <a:pt x="2" y="67"/>
                          </a:lnTo>
                          <a:lnTo>
                            <a:pt x="1" y="67"/>
                          </a:lnTo>
                          <a:lnTo>
                            <a:pt x="0" y="66"/>
                          </a:lnTo>
                          <a:lnTo>
                            <a:pt x="0" y="66"/>
                          </a:lnTo>
                          <a:lnTo>
                            <a:pt x="0" y="64"/>
                          </a:lnTo>
                          <a:lnTo>
                            <a:pt x="0" y="64"/>
                          </a:lnTo>
                          <a:lnTo>
                            <a:pt x="0" y="64"/>
                          </a:lnTo>
                          <a:close/>
                          <a:moveTo>
                            <a:pt x="239" y="58"/>
                          </a:moveTo>
                          <a:lnTo>
                            <a:pt x="240" y="59"/>
                          </a:lnTo>
                          <a:lnTo>
                            <a:pt x="240" y="59"/>
                          </a:lnTo>
                          <a:lnTo>
                            <a:pt x="240" y="60"/>
                          </a:lnTo>
                          <a:lnTo>
                            <a:pt x="240" y="60"/>
                          </a:lnTo>
                          <a:lnTo>
                            <a:pt x="240" y="60"/>
                          </a:lnTo>
                          <a:lnTo>
                            <a:pt x="240" y="60"/>
                          </a:lnTo>
                          <a:lnTo>
                            <a:pt x="239" y="60"/>
                          </a:lnTo>
                          <a:lnTo>
                            <a:pt x="239" y="58"/>
                          </a:lnTo>
                          <a:close/>
                          <a:moveTo>
                            <a:pt x="1847" y="56"/>
                          </a:moveTo>
                          <a:lnTo>
                            <a:pt x="1848" y="56"/>
                          </a:lnTo>
                          <a:lnTo>
                            <a:pt x="1851" y="58"/>
                          </a:lnTo>
                          <a:lnTo>
                            <a:pt x="1852" y="60"/>
                          </a:lnTo>
                          <a:lnTo>
                            <a:pt x="1853" y="63"/>
                          </a:lnTo>
                          <a:lnTo>
                            <a:pt x="1853" y="66"/>
                          </a:lnTo>
                          <a:lnTo>
                            <a:pt x="1855" y="69"/>
                          </a:lnTo>
                          <a:lnTo>
                            <a:pt x="1852" y="69"/>
                          </a:lnTo>
                          <a:lnTo>
                            <a:pt x="1852" y="69"/>
                          </a:lnTo>
                          <a:lnTo>
                            <a:pt x="1851" y="68"/>
                          </a:lnTo>
                          <a:lnTo>
                            <a:pt x="1852" y="67"/>
                          </a:lnTo>
                          <a:lnTo>
                            <a:pt x="1852" y="66"/>
                          </a:lnTo>
                          <a:lnTo>
                            <a:pt x="1852" y="66"/>
                          </a:lnTo>
                          <a:lnTo>
                            <a:pt x="1852" y="64"/>
                          </a:lnTo>
                          <a:lnTo>
                            <a:pt x="1849" y="64"/>
                          </a:lnTo>
                          <a:lnTo>
                            <a:pt x="1849" y="64"/>
                          </a:lnTo>
                          <a:lnTo>
                            <a:pt x="1848" y="64"/>
                          </a:lnTo>
                          <a:lnTo>
                            <a:pt x="1847" y="60"/>
                          </a:lnTo>
                          <a:lnTo>
                            <a:pt x="1845" y="60"/>
                          </a:lnTo>
                          <a:lnTo>
                            <a:pt x="1845" y="59"/>
                          </a:lnTo>
                          <a:lnTo>
                            <a:pt x="1843" y="58"/>
                          </a:lnTo>
                          <a:lnTo>
                            <a:pt x="1843" y="56"/>
                          </a:lnTo>
                          <a:lnTo>
                            <a:pt x="1845" y="56"/>
                          </a:lnTo>
                          <a:lnTo>
                            <a:pt x="1847" y="56"/>
                          </a:lnTo>
                          <a:close/>
                          <a:moveTo>
                            <a:pt x="1606" y="55"/>
                          </a:moveTo>
                          <a:lnTo>
                            <a:pt x="1606" y="55"/>
                          </a:lnTo>
                          <a:lnTo>
                            <a:pt x="1606" y="56"/>
                          </a:lnTo>
                          <a:lnTo>
                            <a:pt x="1606" y="58"/>
                          </a:lnTo>
                          <a:lnTo>
                            <a:pt x="1606" y="58"/>
                          </a:lnTo>
                          <a:lnTo>
                            <a:pt x="1604" y="58"/>
                          </a:lnTo>
                          <a:lnTo>
                            <a:pt x="1604" y="56"/>
                          </a:lnTo>
                          <a:lnTo>
                            <a:pt x="1606" y="55"/>
                          </a:lnTo>
                          <a:close/>
                          <a:moveTo>
                            <a:pt x="1878" y="52"/>
                          </a:moveTo>
                          <a:lnTo>
                            <a:pt x="1879" y="52"/>
                          </a:lnTo>
                          <a:lnTo>
                            <a:pt x="1879" y="54"/>
                          </a:lnTo>
                          <a:lnTo>
                            <a:pt x="1881" y="55"/>
                          </a:lnTo>
                          <a:lnTo>
                            <a:pt x="1878" y="55"/>
                          </a:lnTo>
                          <a:lnTo>
                            <a:pt x="1878" y="52"/>
                          </a:lnTo>
                          <a:close/>
                          <a:moveTo>
                            <a:pt x="227" y="42"/>
                          </a:moveTo>
                          <a:lnTo>
                            <a:pt x="230" y="42"/>
                          </a:lnTo>
                          <a:lnTo>
                            <a:pt x="230" y="43"/>
                          </a:lnTo>
                          <a:lnTo>
                            <a:pt x="231" y="45"/>
                          </a:lnTo>
                          <a:lnTo>
                            <a:pt x="231" y="46"/>
                          </a:lnTo>
                          <a:lnTo>
                            <a:pt x="229" y="46"/>
                          </a:lnTo>
                          <a:lnTo>
                            <a:pt x="229" y="45"/>
                          </a:lnTo>
                          <a:lnTo>
                            <a:pt x="227" y="42"/>
                          </a:lnTo>
                          <a:close/>
                          <a:moveTo>
                            <a:pt x="223" y="33"/>
                          </a:moveTo>
                          <a:lnTo>
                            <a:pt x="225" y="33"/>
                          </a:lnTo>
                          <a:lnTo>
                            <a:pt x="225" y="35"/>
                          </a:lnTo>
                          <a:lnTo>
                            <a:pt x="225" y="35"/>
                          </a:lnTo>
                          <a:lnTo>
                            <a:pt x="226" y="35"/>
                          </a:lnTo>
                          <a:lnTo>
                            <a:pt x="226" y="37"/>
                          </a:lnTo>
                          <a:lnTo>
                            <a:pt x="225" y="37"/>
                          </a:lnTo>
                          <a:lnTo>
                            <a:pt x="223" y="33"/>
                          </a:lnTo>
                          <a:close/>
                          <a:moveTo>
                            <a:pt x="222" y="25"/>
                          </a:moveTo>
                          <a:lnTo>
                            <a:pt x="226" y="25"/>
                          </a:lnTo>
                          <a:lnTo>
                            <a:pt x="226" y="26"/>
                          </a:lnTo>
                          <a:lnTo>
                            <a:pt x="225" y="26"/>
                          </a:lnTo>
                          <a:lnTo>
                            <a:pt x="223" y="28"/>
                          </a:lnTo>
                          <a:lnTo>
                            <a:pt x="222" y="28"/>
                          </a:lnTo>
                          <a:lnTo>
                            <a:pt x="221" y="25"/>
                          </a:lnTo>
                          <a:lnTo>
                            <a:pt x="222" y="25"/>
                          </a:lnTo>
                          <a:lnTo>
                            <a:pt x="222" y="25"/>
                          </a:lnTo>
                          <a:close/>
                          <a:moveTo>
                            <a:pt x="1851" y="0"/>
                          </a:moveTo>
                          <a:lnTo>
                            <a:pt x="1852" y="3"/>
                          </a:lnTo>
                          <a:lnTo>
                            <a:pt x="1853" y="4"/>
                          </a:lnTo>
                          <a:lnTo>
                            <a:pt x="1856" y="4"/>
                          </a:lnTo>
                          <a:lnTo>
                            <a:pt x="1857" y="4"/>
                          </a:lnTo>
                          <a:lnTo>
                            <a:pt x="1857" y="4"/>
                          </a:lnTo>
                          <a:lnTo>
                            <a:pt x="1857" y="4"/>
                          </a:lnTo>
                          <a:lnTo>
                            <a:pt x="1858" y="3"/>
                          </a:lnTo>
                          <a:lnTo>
                            <a:pt x="1858" y="1"/>
                          </a:lnTo>
                          <a:lnTo>
                            <a:pt x="1860" y="1"/>
                          </a:lnTo>
                          <a:lnTo>
                            <a:pt x="1861" y="3"/>
                          </a:lnTo>
                          <a:lnTo>
                            <a:pt x="1860" y="3"/>
                          </a:lnTo>
                          <a:lnTo>
                            <a:pt x="1860" y="4"/>
                          </a:lnTo>
                          <a:lnTo>
                            <a:pt x="1860" y="4"/>
                          </a:lnTo>
                          <a:lnTo>
                            <a:pt x="1860" y="8"/>
                          </a:lnTo>
                          <a:lnTo>
                            <a:pt x="1860" y="8"/>
                          </a:lnTo>
                          <a:lnTo>
                            <a:pt x="1858" y="8"/>
                          </a:lnTo>
                          <a:lnTo>
                            <a:pt x="1858" y="9"/>
                          </a:lnTo>
                          <a:lnTo>
                            <a:pt x="1860" y="9"/>
                          </a:lnTo>
                          <a:lnTo>
                            <a:pt x="1860" y="12"/>
                          </a:lnTo>
                          <a:lnTo>
                            <a:pt x="1862" y="13"/>
                          </a:lnTo>
                          <a:lnTo>
                            <a:pt x="1862" y="17"/>
                          </a:lnTo>
                          <a:lnTo>
                            <a:pt x="1862" y="17"/>
                          </a:lnTo>
                          <a:lnTo>
                            <a:pt x="1862" y="18"/>
                          </a:lnTo>
                          <a:lnTo>
                            <a:pt x="1864" y="20"/>
                          </a:lnTo>
                          <a:lnTo>
                            <a:pt x="1862" y="21"/>
                          </a:lnTo>
                          <a:lnTo>
                            <a:pt x="1862" y="22"/>
                          </a:lnTo>
                          <a:lnTo>
                            <a:pt x="1858" y="22"/>
                          </a:lnTo>
                          <a:lnTo>
                            <a:pt x="1858" y="25"/>
                          </a:lnTo>
                          <a:lnTo>
                            <a:pt x="1858" y="25"/>
                          </a:lnTo>
                          <a:lnTo>
                            <a:pt x="1858" y="25"/>
                          </a:lnTo>
                          <a:lnTo>
                            <a:pt x="1858" y="26"/>
                          </a:lnTo>
                          <a:lnTo>
                            <a:pt x="1858" y="26"/>
                          </a:lnTo>
                          <a:lnTo>
                            <a:pt x="1857" y="29"/>
                          </a:lnTo>
                          <a:lnTo>
                            <a:pt x="1855" y="30"/>
                          </a:lnTo>
                          <a:lnTo>
                            <a:pt x="1853" y="37"/>
                          </a:lnTo>
                          <a:lnTo>
                            <a:pt x="1855" y="37"/>
                          </a:lnTo>
                          <a:lnTo>
                            <a:pt x="1855" y="37"/>
                          </a:lnTo>
                          <a:lnTo>
                            <a:pt x="1855" y="38"/>
                          </a:lnTo>
                          <a:lnTo>
                            <a:pt x="1853" y="39"/>
                          </a:lnTo>
                          <a:lnTo>
                            <a:pt x="1853" y="41"/>
                          </a:lnTo>
                          <a:lnTo>
                            <a:pt x="1853" y="42"/>
                          </a:lnTo>
                          <a:lnTo>
                            <a:pt x="1855" y="43"/>
                          </a:lnTo>
                          <a:lnTo>
                            <a:pt x="1855" y="47"/>
                          </a:lnTo>
                          <a:lnTo>
                            <a:pt x="1855" y="47"/>
                          </a:lnTo>
                          <a:lnTo>
                            <a:pt x="1855" y="49"/>
                          </a:lnTo>
                          <a:lnTo>
                            <a:pt x="1856" y="49"/>
                          </a:lnTo>
                          <a:lnTo>
                            <a:pt x="1856" y="49"/>
                          </a:lnTo>
                          <a:lnTo>
                            <a:pt x="1858" y="50"/>
                          </a:lnTo>
                          <a:lnTo>
                            <a:pt x="1858" y="49"/>
                          </a:lnTo>
                          <a:lnTo>
                            <a:pt x="1860" y="49"/>
                          </a:lnTo>
                          <a:lnTo>
                            <a:pt x="1861" y="47"/>
                          </a:lnTo>
                          <a:lnTo>
                            <a:pt x="1865" y="47"/>
                          </a:lnTo>
                          <a:lnTo>
                            <a:pt x="1866" y="46"/>
                          </a:lnTo>
                          <a:lnTo>
                            <a:pt x="1866" y="46"/>
                          </a:lnTo>
                          <a:lnTo>
                            <a:pt x="1866" y="46"/>
                          </a:lnTo>
                          <a:lnTo>
                            <a:pt x="1866" y="47"/>
                          </a:lnTo>
                          <a:lnTo>
                            <a:pt x="1868" y="47"/>
                          </a:lnTo>
                          <a:lnTo>
                            <a:pt x="1868" y="49"/>
                          </a:lnTo>
                          <a:lnTo>
                            <a:pt x="1868" y="49"/>
                          </a:lnTo>
                          <a:lnTo>
                            <a:pt x="1868" y="51"/>
                          </a:lnTo>
                          <a:lnTo>
                            <a:pt x="1869" y="51"/>
                          </a:lnTo>
                          <a:lnTo>
                            <a:pt x="1870" y="49"/>
                          </a:lnTo>
                          <a:lnTo>
                            <a:pt x="1872" y="49"/>
                          </a:lnTo>
                          <a:lnTo>
                            <a:pt x="1873" y="50"/>
                          </a:lnTo>
                          <a:lnTo>
                            <a:pt x="1874" y="51"/>
                          </a:lnTo>
                          <a:lnTo>
                            <a:pt x="1874" y="54"/>
                          </a:lnTo>
                          <a:lnTo>
                            <a:pt x="1874" y="55"/>
                          </a:lnTo>
                          <a:lnTo>
                            <a:pt x="1874" y="56"/>
                          </a:lnTo>
                          <a:lnTo>
                            <a:pt x="1874" y="58"/>
                          </a:lnTo>
                          <a:lnTo>
                            <a:pt x="1877" y="59"/>
                          </a:lnTo>
                          <a:lnTo>
                            <a:pt x="1877" y="60"/>
                          </a:lnTo>
                          <a:lnTo>
                            <a:pt x="1877" y="62"/>
                          </a:lnTo>
                          <a:lnTo>
                            <a:pt x="1877" y="62"/>
                          </a:lnTo>
                          <a:lnTo>
                            <a:pt x="1877" y="64"/>
                          </a:lnTo>
                          <a:lnTo>
                            <a:pt x="1874" y="64"/>
                          </a:lnTo>
                          <a:lnTo>
                            <a:pt x="1874" y="63"/>
                          </a:lnTo>
                          <a:lnTo>
                            <a:pt x="1873" y="62"/>
                          </a:lnTo>
                          <a:lnTo>
                            <a:pt x="1873" y="62"/>
                          </a:lnTo>
                          <a:lnTo>
                            <a:pt x="1872" y="60"/>
                          </a:lnTo>
                          <a:lnTo>
                            <a:pt x="1872" y="62"/>
                          </a:lnTo>
                          <a:lnTo>
                            <a:pt x="1872" y="62"/>
                          </a:lnTo>
                          <a:lnTo>
                            <a:pt x="1870" y="60"/>
                          </a:lnTo>
                          <a:lnTo>
                            <a:pt x="1869" y="58"/>
                          </a:lnTo>
                          <a:lnTo>
                            <a:pt x="1869" y="58"/>
                          </a:lnTo>
                          <a:lnTo>
                            <a:pt x="1868" y="56"/>
                          </a:lnTo>
                          <a:lnTo>
                            <a:pt x="1866" y="55"/>
                          </a:lnTo>
                          <a:lnTo>
                            <a:pt x="1866" y="52"/>
                          </a:lnTo>
                          <a:lnTo>
                            <a:pt x="1864" y="52"/>
                          </a:lnTo>
                          <a:lnTo>
                            <a:pt x="1864" y="55"/>
                          </a:lnTo>
                          <a:lnTo>
                            <a:pt x="1865" y="55"/>
                          </a:lnTo>
                          <a:lnTo>
                            <a:pt x="1865" y="58"/>
                          </a:lnTo>
                          <a:lnTo>
                            <a:pt x="1865" y="58"/>
                          </a:lnTo>
                          <a:lnTo>
                            <a:pt x="1864" y="58"/>
                          </a:lnTo>
                          <a:lnTo>
                            <a:pt x="1864" y="58"/>
                          </a:lnTo>
                          <a:lnTo>
                            <a:pt x="1864" y="58"/>
                          </a:lnTo>
                          <a:lnTo>
                            <a:pt x="1862" y="54"/>
                          </a:lnTo>
                          <a:lnTo>
                            <a:pt x="1860" y="54"/>
                          </a:lnTo>
                          <a:lnTo>
                            <a:pt x="1858" y="52"/>
                          </a:lnTo>
                          <a:lnTo>
                            <a:pt x="1856" y="52"/>
                          </a:lnTo>
                          <a:lnTo>
                            <a:pt x="1855" y="52"/>
                          </a:lnTo>
                          <a:lnTo>
                            <a:pt x="1855" y="55"/>
                          </a:lnTo>
                          <a:lnTo>
                            <a:pt x="1851" y="56"/>
                          </a:lnTo>
                          <a:lnTo>
                            <a:pt x="1851" y="55"/>
                          </a:lnTo>
                          <a:lnTo>
                            <a:pt x="1849" y="55"/>
                          </a:lnTo>
                          <a:lnTo>
                            <a:pt x="1849" y="54"/>
                          </a:lnTo>
                          <a:lnTo>
                            <a:pt x="1849" y="52"/>
                          </a:lnTo>
                          <a:lnTo>
                            <a:pt x="1847" y="52"/>
                          </a:lnTo>
                          <a:lnTo>
                            <a:pt x="1847" y="50"/>
                          </a:lnTo>
                          <a:lnTo>
                            <a:pt x="1845" y="50"/>
                          </a:lnTo>
                          <a:lnTo>
                            <a:pt x="1847" y="47"/>
                          </a:lnTo>
                          <a:lnTo>
                            <a:pt x="1847" y="46"/>
                          </a:lnTo>
                          <a:lnTo>
                            <a:pt x="1848" y="45"/>
                          </a:lnTo>
                          <a:lnTo>
                            <a:pt x="1848" y="42"/>
                          </a:lnTo>
                          <a:lnTo>
                            <a:pt x="1845" y="42"/>
                          </a:lnTo>
                          <a:lnTo>
                            <a:pt x="1845" y="43"/>
                          </a:lnTo>
                          <a:lnTo>
                            <a:pt x="1845" y="45"/>
                          </a:lnTo>
                          <a:lnTo>
                            <a:pt x="1844" y="43"/>
                          </a:lnTo>
                          <a:lnTo>
                            <a:pt x="1844" y="43"/>
                          </a:lnTo>
                          <a:lnTo>
                            <a:pt x="1843" y="42"/>
                          </a:lnTo>
                          <a:lnTo>
                            <a:pt x="1841" y="42"/>
                          </a:lnTo>
                          <a:lnTo>
                            <a:pt x="1841" y="41"/>
                          </a:lnTo>
                          <a:lnTo>
                            <a:pt x="1841" y="39"/>
                          </a:lnTo>
                          <a:lnTo>
                            <a:pt x="1840" y="39"/>
                          </a:lnTo>
                          <a:lnTo>
                            <a:pt x="1840" y="34"/>
                          </a:lnTo>
                          <a:lnTo>
                            <a:pt x="1840" y="34"/>
                          </a:lnTo>
                          <a:lnTo>
                            <a:pt x="1840" y="33"/>
                          </a:lnTo>
                          <a:lnTo>
                            <a:pt x="1839" y="32"/>
                          </a:lnTo>
                          <a:lnTo>
                            <a:pt x="1837" y="28"/>
                          </a:lnTo>
                          <a:lnTo>
                            <a:pt x="1839" y="28"/>
                          </a:lnTo>
                          <a:lnTo>
                            <a:pt x="1839" y="28"/>
                          </a:lnTo>
                          <a:lnTo>
                            <a:pt x="1840" y="28"/>
                          </a:lnTo>
                          <a:lnTo>
                            <a:pt x="1841" y="29"/>
                          </a:lnTo>
                          <a:lnTo>
                            <a:pt x="1843" y="29"/>
                          </a:lnTo>
                          <a:lnTo>
                            <a:pt x="1844" y="28"/>
                          </a:lnTo>
                          <a:lnTo>
                            <a:pt x="1844" y="25"/>
                          </a:lnTo>
                          <a:lnTo>
                            <a:pt x="1843" y="25"/>
                          </a:lnTo>
                          <a:lnTo>
                            <a:pt x="1843" y="24"/>
                          </a:lnTo>
                          <a:lnTo>
                            <a:pt x="1844" y="22"/>
                          </a:lnTo>
                          <a:lnTo>
                            <a:pt x="1845" y="21"/>
                          </a:lnTo>
                          <a:lnTo>
                            <a:pt x="1845" y="20"/>
                          </a:lnTo>
                          <a:lnTo>
                            <a:pt x="1845" y="18"/>
                          </a:lnTo>
                          <a:lnTo>
                            <a:pt x="1844" y="18"/>
                          </a:lnTo>
                          <a:lnTo>
                            <a:pt x="1844" y="16"/>
                          </a:lnTo>
                          <a:lnTo>
                            <a:pt x="1844" y="16"/>
                          </a:lnTo>
                          <a:lnTo>
                            <a:pt x="1844" y="12"/>
                          </a:lnTo>
                          <a:lnTo>
                            <a:pt x="1845" y="12"/>
                          </a:lnTo>
                          <a:lnTo>
                            <a:pt x="1845" y="9"/>
                          </a:lnTo>
                          <a:lnTo>
                            <a:pt x="1845" y="9"/>
                          </a:lnTo>
                          <a:lnTo>
                            <a:pt x="1845" y="8"/>
                          </a:lnTo>
                          <a:lnTo>
                            <a:pt x="1847" y="8"/>
                          </a:lnTo>
                          <a:lnTo>
                            <a:pt x="1847" y="7"/>
                          </a:lnTo>
                          <a:lnTo>
                            <a:pt x="1847" y="7"/>
                          </a:lnTo>
                          <a:lnTo>
                            <a:pt x="1845" y="5"/>
                          </a:lnTo>
                          <a:lnTo>
                            <a:pt x="1845" y="5"/>
                          </a:lnTo>
                          <a:lnTo>
                            <a:pt x="1847" y="5"/>
                          </a:lnTo>
                          <a:lnTo>
                            <a:pt x="1847" y="1"/>
                          </a:lnTo>
                          <a:lnTo>
                            <a:pt x="1848" y="1"/>
                          </a:lnTo>
                          <a:lnTo>
                            <a:pt x="1849" y="1"/>
                          </a:lnTo>
                          <a:lnTo>
                            <a:pt x="185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 22">
                      <a:extLst>
                        <a:ext uri="{FF2B5EF4-FFF2-40B4-BE49-F238E27FC236}">
                          <a16:creationId xmlns:a16="http://schemas.microsoft.com/office/drawing/2014/main" id="{AE5D9F3E-6762-4F6F-30F8-CB5EBD544B7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219575" y="1995942"/>
                      <a:ext cx="3730625" cy="574675"/>
                    </a:xfrm>
                    <a:custGeom>
                      <a:avLst/>
                      <a:gdLst>
                        <a:gd name="T0" fmla="*/ 321 w 2350"/>
                        <a:gd name="T1" fmla="*/ 358 h 362"/>
                        <a:gd name="T2" fmla="*/ 1990 w 2350"/>
                        <a:gd name="T3" fmla="*/ 362 h 362"/>
                        <a:gd name="T4" fmla="*/ 381 w 2350"/>
                        <a:gd name="T5" fmla="*/ 338 h 362"/>
                        <a:gd name="T6" fmla="*/ 377 w 2350"/>
                        <a:gd name="T7" fmla="*/ 354 h 362"/>
                        <a:gd name="T8" fmla="*/ 361 w 2350"/>
                        <a:gd name="T9" fmla="*/ 350 h 362"/>
                        <a:gd name="T10" fmla="*/ 356 w 2350"/>
                        <a:gd name="T11" fmla="*/ 322 h 362"/>
                        <a:gd name="T12" fmla="*/ 297 w 2350"/>
                        <a:gd name="T13" fmla="*/ 303 h 362"/>
                        <a:gd name="T14" fmla="*/ 335 w 2350"/>
                        <a:gd name="T15" fmla="*/ 325 h 362"/>
                        <a:gd name="T16" fmla="*/ 310 w 2350"/>
                        <a:gd name="T17" fmla="*/ 322 h 362"/>
                        <a:gd name="T18" fmla="*/ 256 w 2350"/>
                        <a:gd name="T19" fmla="*/ 311 h 362"/>
                        <a:gd name="T20" fmla="*/ 2094 w 2350"/>
                        <a:gd name="T21" fmla="*/ 294 h 362"/>
                        <a:gd name="T22" fmla="*/ 2093 w 2350"/>
                        <a:gd name="T23" fmla="*/ 279 h 362"/>
                        <a:gd name="T24" fmla="*/ 2160 w 2350"/>
                        <a:gd name="T25" fmla="*/ 246 h 362"/>
                        <a:gd name="T26" fmla="*/ 855 w 2350"/>
                        <a:gd name="T27" fmla="*/ 245 h 362"/>
                        <a:gd name="T28" fmla="*/ 2177 w 2350"/>
                        <a:gd name="T29" fmla="*/ 223 h 362"/>
                        <a:gd name="T30" fmla="*/ 2182 w 2350"/>
                        <a:gd name="T31" fmla="*/ 193 h 362"/>
                        <a:gd name="T32" fmla="*/ 2169 w 2350"/>
                        <a:gd name="T33" fmla="*/ 204 h 362"/>
                        <a:gd name="T34" fmla="*/ 2172 w 2350"/>
                        <a:gd name="T35" fmla="*/ 187 h 362"/>
                        <a:gd name="T36" fmla="*/ 2189 w 2350"/>
                        <a:gd name="T37" fmla="*/ 189 h 362"/>
                        <a:gd name="T38" fmla="*/ 2198 w 2350"/>
                        <a:gd name="T39" fmla="*/ 174 h 362"/>
                        <a:gd name="T40" fmla="*/ 1242 w 2350"/>
                        <a:gd name="T41" fmla="*/ 174 h 362"/>
                        <a:gd name="T42" fmla="*/ 1310 w 2350"/>
                        <a:gd name="T43" fmla="*/ 176 h 362"/>
                        <a:gd name="T44" fmla="*/ 1245 w 2350"/>
                        <a:gd name="T45" fmla="*/ 152 h 362"/>
                        <a:gd name="T46" fmla="*/ 334 w 2350"/>
                        <a:gd name="T47" fmla="*/ 136 h 362"/>
                        <a:gd name="T48" fmla="*/ 1126 w 2350"/>
                        <a:gd name="T49" fmla="*/ 143 h 362"/>
                        <a:gd name="T50" fmla="*/ 1249 w 2350"/>
                        <a:gd name="T51" fmla="*/ 126 h 362"/>
                        <a:gd name="T52" fmla="*/ 1189 w 2350"/>
                        <a:gd name="T53" fmla="*/ 118 h 362"/>
                        <a:gd name="T54" fmla="*/ 1055 w 2350"/>
                        <a:gd name="T55" fmla="*/ 115 h 362"/>
                        <a:gd name="T56" fmla="*/ 1085 w 2350"/>
                        <a:gd name="T57" fmla="*/ 110 h 362"/>
                        <a:gd name="T58" fmla="*/ 2272 w 2350"/>
                        <a:gd name="T59" fmla="*/ 123 h 362"/>
                        <a:gd name="T60" fmla="*/ 2262 w 2350"/>
                        <a:gd name="T61" fmla="*/ 168 h 362"/>
                        <a:gd name="T62" fmla="*/ 2248 w 2350"/>
                        <a:gd name="T63" fmla="*/ 180 h 362"/>
                        <a:gd name="T64" fmla="*/ 2217 w 2350"/>
                        <a:gd name="T65" fmla="*/ 190 h 362"/>
                        <a:gd name="T66" fmla="*/ 2193 w 2350"/>
                        <a:gd name="T67" fmla="*/ 181 h 362"/>
                        <a:gd name="T68" fmla="*/ 2207 w 2350"/>
                        <a:gd name="T69" fmla="*/ 167 h 362"/>
                        <a:gd name="T70" fmla="*/ 2229 w 2350"/>
                        <a:gd name="T71" fmla="*/ 153 h 362"/>
                        <a:gd name="T72" fmla="*/ 2254 w 2350"/>
                        <a:gd name="T73" fmla="*/ 115 h 362"/>
                        <a:gd name="T74" fmla="*/ 355 w 2350"/>
                        <a:gd name="T75" fmla="*/ 100 h 362"/>
                        <a:gd name="T76" fmla="*/ 3 w 2350"/>
                        <a:gd name="T77" fmla="*/ 93 h 362"/>
                        <a:gd name="T78" fmla="*/ 2320 w 2350"/>
                        <a:gd name="T79" fmla="*/ 71 h 362"/>
                        <a:gd name="T80" fmla="*/ 328 w 2350"/>
                        <a:gd name="T81" fmla="*/ 67 h 362"/>
                        <a:gd name="T82" fmla="*/ 279 w 2350"/>
                        <a:gd name="T83" fmla="*/ 92 h 362"/>
                        <a:gd name="T84" fmla="*/ 276 w 2350"/>
                        <a:gd name="T85" fmla="*/ 84 h 362"/>
                        <a:gd name="T86" fmla="*/ 317 w 2350"/>
                        <a:gd name="T87" fmla="*/ 66 h 362"/>
                        <a:gd name="T88" fmla="*/ 298 w 2350"/>
                        <a:gd name="T89" fmla="*/ 58 h 362"/>
                        <a:gd name="T90" fmla="*/ 2321 w 2350"/>
                        <a:gd name="T91" fmla="*/ 60 h 362"/>
                        <a:gd name="T92" fmla="*/ 2282 w 2350"/>
                        <a:gd name="T93" fmla="*/ 59 h 362"/>
                        <a:gd name="T94" fmla="*/ 2288 w 2350"/>
                        <a:gd name="T95" fmla="*/ 80 h 362"/>
                        <a:gd name="T96" fmla="*/ 2259 w 2350"/>
                        <a:gd name="T97" fmla="*/ 95 h 362"/>
                        <a:gd name="T98" fmla="*/ 347 w 2350"/>
                        <a:gd name="T99" fmla="*/ 43 h 362"/>
                        <a:gd name="T100" fmla="*/ 279 w 2350"/>
                        <a:gd name="T101" fmla="*/ 45 h 362"/>
                        <a:gd name="T102" fmla="*/ 264 w 2350"/>
                        <a:gd name="T103" fmla="*/ 38 h 362"/>
                        <a:gd name="T104" fmla="*/ 241 w 2350"/>
                        <a:gd name="T105" fmla="*/ 11 h 362"/>
                        <a:gd name="T106" fmla="*/ 283 w 2350"/>
                        <a:gd name="T107" fmla="*/ 38 h 362"/>
                        <a:gd name="T108" fmla="*/ 287 w 2350"/>
                        <a:gd name="T109" fmla="*/ 54 h 362"/>
                        <a:gd name="T110" fmla="*/ 264 w 2350"/>
                        <a:gd name="T111" fmla="*/ 55 h 362"/>
                        <a:gd name="T112" fmla="*/ 239 w 2350"/>
                        <a:gd name="T113" fmla="*/ 55 h 362"/>
                        <a:gd name="T114" fmla="*/ 225 w 2350"/>
                        <a:gd name="T115" fmla="*/ 67 h 362"/>
                        <a:gd name="T116" fmla="*/ 243 w 2350"/>
                        <a:gd name="T117" fmla="*/ 38 h 362"/>
                        <a:gd name="T118" fmla="*/ 219 w 2350"/>
                        <a:gd name="T119" fmla="*/ 26 h 362"/>
                        <a:gd name="T120" fmla="*/ 188 w 2350"/>
                        <a:gd name="T121" fmla="*/ 26 h 362"/>
                        <a:gd name="T122" fmla="*/ 221 w 2350"/>
                        <a:gd name="T123" fmla="*/ 6 h 3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350" h="362">
                          <a:moveTo>
                            <a:pt x="419" y="350"/>
                          </a:moveTo>
                          <a:lnTo>
                            <a:pt x="419" y="350"/>
                          </a:lnTo>
                          <a:lnTo>
                            <a:pt x="419" y="351"/>
                          </a:lnTo>
                          <a:lnTo>
                            <a:pt x="423" y="350"/>
                          </a:lnTo>
                          <a:lnTo>
                            <a:pt x="423" y="351"/>
                          </a:lnTo>
                          <a:lnTo>
                            <a:pt x="425" y="351"/>
                          </a:lnTo>
                          <a:lnTo>
                            <a:pt x="425" y="352"/>
                          </a:lnTo>
                          <a:lnTo>
                            <a:pt x="424" y="354"/>
                          </a:lnTo>
                          <a:lnTo>
                            <a:pt x="423" y="355"/>
                          </a:lnTo>
                          <a:lnTo>
                            <a:pt x="421" y="356"/>
                          </a:lnTo>
                          <a:lnTo>
                            <a:pt x="419" y="356"/>
                          </a:lnTo>
                          <a:lnTo>
                            <a:pt x="419" y="355"/>
                          </a:lnTo>
                          <a:lnTo>
                            <a:pt x="415" y="355"/>
                          </a:lnTo>
                          <a:lnTo>
                            <a:pt x="414" y="354"/>
                          </a:lnTo>
                          <a:lnTo>
                            <a:pt x="414" y="352"/>
                          </a:lnTo>
                          <a:lnTo>
                            <a:pt x="412" y="351"/>
                          </a:lnTo>
                          <a:lnTo>
                            <a:pt x="415" y="351"/>
                          </a:lnTo>
                          <a:lnTo>
                            <a:pt x="419" y="350"/>
                          </a:lnTo>
                          <a:close/>
                          <a:moveTo>
                            <a:pt x="317" y="347"/>
                          </a:moveTo>
                          <a:lnTo>
                            <a:pt x="318" y="348"/>
                          </a:lnTo>
                          <a:lnTo>
                            <a:pt x="318" y="348"/>
                          </a:lnTo>
                          <a:lnTo>
                            <a:pt x="318" y="348"/>
                          </a:lnTo>
                          <a:lnTo>
                            <a:pt x="318" y="350"/>
                          </a:lnTo>
                          <a:lnTo>
                            <a:pt x="325" y="350"/>
                          </a:lnTo>
                          <a:lnTo>
                            <a:pt x="326" y="351"/>
                          </a:lnTo>
                          <a:lnTo>
                            <a:pt x="327" y="352"/>
                          </a:lnTo>
                          <a:lnTo>
                            <a:pt x="328" y="352"/>
                          </a:lnTo>
                          <a:lnTo>
                            <a:pt x="330" y="355"/>
                          </a:lnTo>
                          <a:lnTo>
                            <a:pt x="328" y="355"/>
                          </a:lnTo>
                          <a:lnTo>
                            <a:pt x="328" y="355"/>
                          </a:lnTo>
                          <a:lnTo>
                            <a:pt x="325" y="355"/>
                          </a:lnTo>
                          <a:lnTo>
                            <a:pt x="323" y="358"/>
                          </a:lnTo>
                          <a:lnTo>
                            <a:pt x="322" y="358"/>
                          </a:lnTo>
                          <a:lnTo>
                            <a:pt x="321" y="358"/>
                          </a:lnTo>
                          <a:lnTo>
                            <a:pt x="321" y="356"/>
                          </a:lnTo>
                          <a:lnTo>
                            <a:pt x="315" y="356"/>
                          </a:lnTo>
                          <a:lnTo>
                            <a:pt x="315" y="355"/>
                          </a:lnTo>
                          <a:lnTo>
                            <a:pt x="314" y="354"/>
                          </a:lnTo>
                          <a:lnTo>
                            <a:pt x="313" y="352"/>
                          </a:lnTo>
                          <a:lnTo>
                            <a:pt x="310" y="352"/>
                          </a:lnTo>
                          <a:lnTo>
                            <a:pt x="310" y="351"/>
                          </a:lnTo>
                          <a:lnTo>
                            <a:pt x="309" y="351"/>
                          </a:lnTo>
                          <a:lnTo>
                            <a:pt x="310" y="350"/>
                          </a:lnTo>
                          <a:lnTo>
                            <a:pt x="311" y="348"/>
                          </a:lnTo>
                          <a:lnTo>
                            <a:pt x="313" y="348"/>
                          </a:lnTo>
                          <a:lnTo>
                            <a:pt x="315" y="348"/>
                          </a:lnTo>
                          <a:lnTo>
                            <a:pt x="317" y="347"/>
                          </a:lnTo>
                          <a:close/>
                          <a:moveTo>
                            <a:pt x="1999" y="341"/>
                          </a:moveTo>
                          <a:lnTo>
                            <a:pt x="1999" y="341"/>
                          </a:lnTo>
                          <a:lnTo>
                            <a:pt x="2000" y="342"/>
                          </a:lnTo>
                          <a:lnTo>
                            <a:pt x="2001" y="346"/>
                          </a:lnTo>
                          <a:lnTo>
                            <a:pt x="2000" y="346"/>
                          </a:lnTo>
                          <a:lnTo>
                            <a:pt x="2000" y="346"/>
                          </a:lnTo>
                          <a:lnTo>
                            <a:pt x="1999" y="347"/>
                          </a:lnTo>
                          <a:lnTo>
                            <a:pt x="1999" y="347"/>
                          </a:lnTo>
                          <a:lnTo>
                            <a:pt x="1999" y="350"/>
                          </a:lnTo>
                          <a:lnTo>
                            <a:pt x="1998" y="350"/>
                          </a:lnTo>
                          <a:lnTo>
                            <a:pt x="1998" y="352"/>
                          </a:lnTo>
                          <a:lnTo>
                            <a:pt x="1996" y="352"/>
                          </a:lnTo>
                          <a:lnTo>
                            <a:pt x="1996" y="354"/>
                          </a:lnTo>
                          <a:lnTo>
                            <a:pt x="1998" y="355"/>
                          </a:lnTo>
                          <a:lnTo>
                            <a:pt x="1996" y="355"/>
                          </a:lnTo>
                          <a:lnTo>
                            <a:pt x="1996" y="355"/>
                          </a:lnTo>
                          <a:lnTo>
                            <a:pt x="1995" y="356"/>
                          </a:lnTo>
                          <a:lnTo>
                            <a:pt x="1994" y="356"/>
                          </a:lnTo>
                          <a:lnTo>
                            <a:pt x="1992" y="359"/>
                          </a:lnTo>
                          <a:lnTo>
                            <a:pt x="1990" y="360"/>
                          </a:lnTo>
                          <a:lnTo>
                            <a:pt x="1990" y="362"/>
                          </a:lnTo>
                          <a:lnTo>
                            <a:pt x="1986" y="362"/>
                          </a:lnTo>
                          <a:lnTo>
                            <a:pt x="1986" y="362"/>
                          </a:lnTo>
                          <a:lnTo>
                            <a:pt x="1986" y="362"/>
                          </a:lnTo>
                          <a:lnTo>
                            <a:pt x="1984" y="360"/>
                          </a:lnTo>
                          <a:lnTo>
                            <a:pt x="1982" y="360"/>
                          </a:lnTo>
                          <a:lnTo>
                            <a:pt x="1982" y="359"/>
                          </a:lnTo>
                          <a:lnTo>
                            <a:pt x="1981" y="359"/>
                          </a:lnTo>
                          <a:lnTo>
                            <a:pt x="1979" y="358"/>
                          </a:lnTo>
                          <a:lnTo>
                            <a:pt x="1978" y="356"/>
                          </a:lnTo>
                          <a:lnTo>
                            <a:pt x="1977" y="355"/>
                          </a:lnTo>
                          <a:lnTo>
                            <a:pt x="1977" y="352"/>
                          </a:lnTo>
                          <a:lnTo>
                            <a:pt x="1977" y="350"/>
                          </a:lnTo>
                          <a:lnTo>
                            <a:pt x="1977" y="350"/>
                          </a:lnTo>
                          <a:lnTo>
                            <a:pt x="1977" y="350"/>
                          </a:lnTo>
                          <a:lnTo>
                            <a:pt x="1978" y="348"/>
                          </a:lnTo>
                          <a:lnTo>
                            <a:pt x="1979" y="348"/>
                          </a:lnTo>
                          <a:lnTo>
                            <a:pt x="1981" y="347"/>
                          </a:lnTo>
                          <a:lnTo>
                            <a:pt x="1983" y="347"/>
                          </a:lnTo>
                          <a:lnTo>
                            <a:pt x="1983" y="346"/>
                          </a:lnTo>
                          <a:lnTo>
                            <a:pt x="1983" y="345"/>
                          </a:lnTo>
                          <a:lnTo>
                            <a:pt x="1983" y="345"/>
                          </a:lnTo>
                          <a:lnTo>
                            <a:pt x="1986" y="343"/>
                          </a:lnTo>
                          <a:lnTo>
                            <a:pt x="1987" y="343"/>
                          </a:lnTo>
                          <a:lnTo>
                            <a:pt x="1987" y="343"/>
                          </a:lnTo>
                          <a:lnTo>
                            <a:pt x="1990" y="343"/>
                          </a:lnTo>
                          <a:lnTo>
                            <a:pt x="1990" y="343"/>
                          </a:lnTo>
                          <a:lnTo>
                            <a:pt x="1992" y="342"/>
                          </a:lnTo>
                          <a:lnTo>
                            <a:pt x="1992" y="342"/>
                          </a:lnTo>
                          <a:lnTo>
                            <a:pt x="1999" y="341"/>
                          </a:lnTo>
                          <a:close/>
                          <a:moveTo>
                            <a:pt x="374" y="335"/>
                          </a:moveTo>
                          <a:lnTo>
                            <a:pt x="374" y="337"/>
                          </a:lnTo>
                          <a:lnTo>
                            <a:pt x="374" y="337"/>
                          </a:lnTo>
                          <a:lnTo>
                            <a:pt x="380" y="337"/>
                          </a:lnTo>
                          <a:lnTo>
                            <a:pt x="381" y="338"/>
                          </a:lnTo>
                          <a:lnTo>
                            <a:pt x="383" y="338"/>
                          </a:lnTo>
                          <a:lnTo>
                            <a:pt x="385" y="339"/>
                          </a:lnTo>
                          <a:lnTo>
                            <a:pt x="386" y="339"/>
                          </a:lnTo>
                          <a:lnTo>
                            <a:pt x="386" y="341"/>
                          </a:lnTo>
                          <a:lnTo>
                            <a:pt x="386" y="341"/>
                          </a:lnTo>
                          <a:lnTo>
                            <a:pt x="387" y="341"/>
                          </a:lnTo>
                          <a:lnTo>
                            <a:pt x="387" y="342"/>
                          </a:lnTo>
                          <a:lnTo>
                            <a:pt x="389" y="342"/>
                          </a:lnTo>
                          <a:lnTo>
                            <a:pt x="390" y="343"/>
                          </a:lnTo>
                          <a:lnTo>
                            <a:pt x="390" y="343"/>
                          </a:lnTo>
                          <a:lnTo>
                            <a:pt x="393" y="343"/>
                          </a:lnTo>
                          <a:lnTo>
                            <a:pt x="395" y="343"/>
                          </a:lnTo>
                          <a:lnTo>
                            <a:pt x="397" y="343"/>
                          </a:lnTo>
                          <a:lnTo>
                            <a:pt x="398" y="345"/>
                          </a:lnTo>
                          <a:lnTo>
                            <a:pt x="399" y="346"/>
                          </a:lnTo>
                          <a:lnTo>
                            <a:pt x="400" y="347"/>
                          </a:lnTo>
                          <a:lnTo>
                            <a:pt x="400" y="350"/>
                          </a:lnTo>
                          <a:lnTo>
                            <a:pt x="399" y="350"/>
                          </a:lnTo>
                          <a:lnTo>
                            <a:pt x="397" y="350"/>
                          </a:lnTo>
                          <a:lnTo>
                            <a:pt x="397" y="350"/>
                          </a:lnTo>
                          <a:lnTo>
                            <a:pt x="395" y="350"/>
                          </a:lnTo>
                          <a:lnTo>
                            <a:pt x="395" y="350"/>
                          </a:lnTo>
                          <a:lnTo>
                            <a:pt x="387" y="350"/>
                          </a:lnTo>
                          <a:lnTo>
                            <a:pt x="387" y="351"/>
                          </a:lnTo>
                          <a:lnTo>
                            <a:pt x="387" y="351"/>
                          </a:lnTo>
                          <a:lnTo>
                            <a:pt x="386" y="352"/>
                          </a:lnTo>
                          <a:lnTo>
                            <a:pt x="385" y="352"/>
                          </a:lnTo>
                          <a:lnTo>
                            <a:pt x="381" y="352"/>
                          </a:lnTo>
                          <a:lnTo>
                            <a:pt x="378" y="351"/>
                          </a:lnTo>
                          <a:lnTo>
                            <a:pt x="376" y="350"/>
                          </a:lnTo>
                          <a:lnTo>
                            <a:pt x="376" y="350"/>
                          </a:lnTo>
                          <a:lnTo>
                            <a:pt x="377" y="350"/>
                          </a:lnTo>
                          <a:lnTo>
                            <a:pt x="377" y="354"/>
                          </a:lnTo>
                          <a:lnTo>
                            <a:pt x="377" y="354"/>
                          </a:lnTo>
                          <a:lnTo>
                            <a:pt x="376" y="355"/>
                          </a:lnTo>
                          <a:lnTo>
                            <a:pt x="376" y="356"/>
                          </a:lnTo>
                          <a:lnTo>
                            <a:pt x="373" y="356"/>
                          </a:lnTo>
                          <a:lnTo>
                            <a:pt x="373" y="356"/>
                          </a:lnTo>
                          <a:lnTo>
                            <a:pt x="373" y="356"/>
                          </a:lnTo>
                          <a:lnTo>
                            <a:pt x="373" y="356"/>
                          </a:lnTo>
                          <a:lnTo>
                            <a:pt x="372" y="356"/>
                          </a:lnTo>
                          <a:lnTo>
                            <a:pt x="372" y="355"/>
                          </a:lnTo>
                          <a:lnTo>
                            <a:pt x="372" y="355"/>
                          </a:lnTo>
                          <a:lnTo>
                            <a:pt x="372" y="355"/>
                          </a:lnTo>
                          <a:lnTo>
                            <a:pt x="372" y="355"/>
                          </a:lnTo>
                          <a:lnTo>
                            <a:pt x="370" y="354"/>
                          </a:lnTo>
                          <a:lnTo>
                            <a:pt x="370" y="352"/>
                          </a:lnTo>
                          <a:lnTo>
                            <a:pt x="356" y="352"/>
                          </a:lnTo>
                          <a:lnTo>
                            <a:pt x="355" y="352"/>
                          </a:lnTo>
                          <a:lnTo>
                            <a:pt x="353" y="352"/>
                          </a:lnTo>
                          <a:lnTo>
                            <a:pt x="351" y="354"/>
                          </a:lnTo>
                          <a:lnTo>
                            <a:pt x="348" y="352"/>
                          </a:lnTo>
                          <a:lnTo>
                            <a:pt x="348" y="352"/>
                          </a:lnTo>
                          <a:lnTo>
                            <a:pt x="347" y="352"/>
                          </a:lnTo>
                          <a:lnTo>
                            <a:pt x="345" y="351"/>
                          </a:lnTo>
                          <a:lnTo>
                            <a:pt x="345" y="350"/>
                          </a:lnTo>
                          <a:lnTo>
                            <a:pt x="345" y="348"/>
                          </a:lnTo>
                          <a:lnTo>
                            <a:pt x="348" y="347"/>
                          </a:lnTo>
                          <a:lnTo>
                            <a:pt x="348" y="347"/>
                          </a:lnTo>
                          <a:lnTo>
                            <a:pt x="348" y="347"/>
                          </a:lnTo>
                          <a:lnTo>
                            <a:pt x="348" y="347"/>
                          </a:lnTo>
                          <a:lnTo>
                            <a:pt x="351" y="347"/>
                          </a:lnTo>
                          <a:lnTo>
                            <a:pt x="352" y="348"/>
                          </a:lnTo>
                          <a:lnTo>
                            <a:pt x="355" y="348"/>
                          </a:lnTo>
                          <a:lnTo>
                            <a:pt x="355" y="348"/>
                          </a:lnTo>
                          <a:lnTo>
                            <a:pt x="360" y="348"/>
                          </a:lnTo>
                          <a:lnTo>
                            <a:pt x="360" y="350"/>
                          </a:lnTo>
                          <a:lnTo>
                            <a:pt x="361" y="350"/>
                          </a:lnTo>
                          <a:lnTo>
                            <a:pt x="361" y="350"/>
                          </a:lnTo>
                          <a:lnTo>
                            <a:pt x="364" y="351"/>
                          </a:lnTo>
                          <a:lnTo>
                            <a:pt x="364" y="350"/>
                          </a:lnTo>
                          <a:lnTo>
                            <a:pt x="365" y="350"/>
                          </a:lnTo>
                          <a:lnTo>
                            <a:pt x="365" y="347"/>
                          </a:lnTo>
                          <a:lnTo>
                            <a:pt x="364" y="347"/>
                          </a:lnTo>
                          <a:lnTo>
                            <a:pt x="364" y="346"/>
                          </a:lnTo>
                          <a:lnTo>
                            <a:pt x="363" y="346"/>
                          </a:lnTo>
                          <a:lnTo>
                            <a:pt x="363" y="345"/>
                          </a:lnTo>
                          <a:lnTo>
                            <a:pt x="361" y="345"/>
                          </a:lnTo>
                          <a:lnTo>
                            <a:pt x="361" y="342"/>
                          </a:lnTo>
                          <a:lnTo>
                            <a:pt x="361" y="341"/>
                          </a:lnTo>
                          <a:lnTo>
                            <a:pt x="363" y="339"/>
                          </a:lnTo>
                          <a:lnTo>
                            <a:pt x="361" y="339"/>
                          </a:lnTo>
                          <a:lnTo>
                            <a:pt x="360" y="338"/>
                          </a:lnTo>
                          <a:lnTo>
                            <a:pt x="359" y="337"/>
                          </a:lnTo>
                          <a:lnTo>
                            <a:pt x="357" y="337"/>
                          </a:lnTo>
                          <a:lnTo>
                            <a:pt x="363" y="337"/>
                          </a:lnTo>
                          <a:lnTo>
                            <a:pt x="364" y="337"/>
                          </a:lnTo>
                          <a:lnTo>
                            <a:pt x="365" y="338"/>
                          </a:lnTo>
                          <a:lnTo>
                            <a:pt x="365" y="338"/>
                          </a:lnTo>
                          <a:lnTo>
                            <a:pt x="365" y="338"/>
                          </a:lnTo>
                          <a:lnTo>
                            <a:pt x="366" y="338"/>
                          </a:lnTo>
                          <a:lnTo>
                            <a:pt x="368" y="338"/>
                          </a:lnTo>
                          <a:lnTo>
                            <a:pt x="369" y="338"/>
                          </a:lnTo>
                          <a:lnTo>
                            <a:pt x="370" y="338"/>
                          </a:lnTo>
                          <a:lnTo>
                            <a:pt x="370" y="338"/>
                          </a:lnTo>
                          <a:lnTo>
                            <a:pt x="372" y="338"/>
                          </a:lnTo>
                          <a:lnTo>
                            <a:pt x="373" y="337"/>
                          </a:lnTo>
                          <a:lnTo>
                            <a:pt x="373" y="337"/>
                          </a:lnTo>
                          <a:lnTo>
                            <a:pt x="374" y="335"/>
                          </a:lnTo>
                          <a:close/>
                          <a:moveTo>
                            <a:pt x="355" y="322"/>
                          </a:moveTo>
                          <a:lnTo>
                            <a:pt x="356" y="322"/>
                          </a:lnTo>
                          <a:lnTo>
                            <a:pt x="356" y="322"/>
                          </a:lnTo>
                          <a:lnTo>
                            <a:pt x="355" y="322"/>
                          </a:lnTo>
                          <a:lnTo>
                            <a:pt x="355" y="322"/>
                          </a:lnTo>
                          <a:lnTo>
                            <a:pt x="355" y="322"/>
                          </a:lnTo>
                          <a:close/>
                          <a:moveTo>
                            <a:pt x="271" y="311"/>
                          </a:moveTo>
                          <a:lnTo>
                            <a:pt x="275" y="312"/>
                          </a:lnTo>
                          <a:lnTo>
                            <a:pt x="273" y="317"/>
                          </a:lnTo>
                          <a:lnTo>
                            <a:pt x="272" y="317"/>
                          </a:lnTo>
                          <a:lnTo>
                            <a:pt x="271" y="317"/>
                          </a:lnTo>
                          <a:lnTo>
                            <a:pt x="268" y="318"/>
                          </a:lnTo>
                          <a:lnTo>
                            <a:pt x="268" y="318"/>
                          </a:lnTo>
                          <a:lnTo>
                            <a:pt x="268" y="317"/>
                          </a:lnTo>
                          <a:lnTo>
                            <a:pt x="270" y="317"/>
                          </a:lnTo>
                          <a:lnTo>
                            <a:pt x="271" y="316"/>
                          </a:lnTo>
                          <a:lnTo>
                            <a:pt x="271" y="313"/>
                          </a:lnTo>
                          <a:lnTo>
                            <a:pt x="270" y="313"/>
                          </a:lnTo>
                          <a:lnTo>
                            <a:pt x="270" y="312"/>
                          </a:lnTo>
                          <a:lnTo>
                            <a:pt x="271" y="311"/>
                          </a:lnTo>
                          <a:close/>
                          <a:moveTo>
                            <a:pt x="271" y="299"/>
                          </a:moveTo>
                          <a:lnTo>
                            <a:pt x="275" y="300"/>
                          </a:lnTo>
                          <a:lnTo>
                            <a:pt x="275" y="300"/>
                          </a:lnTo>
                          <a:lnTo>
                            <a:pt x="275" y="299"/>
                          </a:lnTo>
                          <a:lnTo>
                            <a:pt x="280" y="299"/>
                          </a:lnTo>
                          <a:lnTo>
                            <a:pt x="281" y="301"/>
                          </a:lnTo>
                          <a:lnTo>
                            <a:pt x="283" y="301"/>
                          </a:lnTo>
                          <a:lnTo>
                            <a:pt x="283" y="301"/>
                          </a:lnTo>
                          <a:lnTo>
                            <a:pt x="284" y="300"/>
                          </a:lnTo>
                          <a:lnTo>
                            <a:pt x="284" y="300"/>
                          </a:lnTo>
                          <a:lnTo>
                            <a:pt x="289" y="300"/>
                          </a:lnTo>
                          <a:lnTo>
                            <a:pt x="289" y="301"/>
                          </a:lnTo>
                          <a:lnTo>
                            <a:pt x="293" y="300"/>
                          </a:lnTo>
                          <a:lnTo>
                            <a:pt x="294" y="303"/>
                          </a:lnTo>
                          <a:lnTo>
                            <a:pt x="296" y="303"/>
                          </a:lnTo>
                          <a:lnTo>
                            <a:pt x="297" y="303"/>
                          </a:lnTo>
                          <a:lnTo>
                            <a:pt x="297" y="303"/>
                          </a:lnTo>
                          <a:lnTo>
                            <a:pt x="298" y="303"/>
                          </a:lnTo>
                          <a:lnTo>
                            <a:pt x="298" y="303"/>
                          </a:lnTo>
                          <a:lnTo>
                            <a:pt x="300" y="304"/>
                          </a:lnTo>
                          <a:lnTo>
                            <a:pt x="301" y="304"/>
                          </a:lnTo>
                          <a:lnTo>
                            <a:pt x="301" y="308"/>
                          </a:lnTo>
                          <a:lnTo>
                            <a:pt x="304" y="308"/>
                          </a:lnTo>
                          <a:lnTo>
                            <a:pt x="304" y="309"/>
                          </a:lnTo>
                          <a:lnTo>
                            <a:pt x="306" y="309"/>
                          </a:lnTo>
                          <a:lnTo>
                            <a:pt x="306" y="311"/>
                          </a:lnTo>
                          <a:lnTo>
                            <a:pt x="311" y="311"/>
                          </a:lnTo>
                          <a:lnTo>
                            <a:pt x="311" y="311"/>
                          </a:lnTo>
                          <a:lnTo>
                            <a:pt x="313" y="311"/>
                          </a:lnTo>
                          <a:lnTo>
                            <a:pt x="313" y="312"/>
                          </a:lnTo>
                          <a:lnTo>
                            <a:pt x="314" y="312"/>
                          </a:lnTo>
                          <a:lnTo>
                            <a:pt x="315" y="312"/>
                          </a:lnTo>
                          <a:lnTo>
                            <a:pt x="315" y="313"/>
                          </a:lnTo>
                          <a:lnTo>
                            <a:pt x="319" y="313"/>
                          </a:lnTo>
                          <a:lnTo>
                            <a:pt x="321" y="316"/>
                          </a:lnTo>
                          <a:lnTo>
                            <a:pt x="322" y="318"/>
                          </a:lnTo>
                          <a:lnTo>
                            <a:pt x="325" y="317"/>
                          </a:lnTo>
                          <a:lnTo>
                            <a:pt x="325" y="320"/>
                          </a:lnTo>
                          <a:lnTo>
                            <a:pt x="326" y="320"/>
                          </a:lnTo>
                          <a:lnTo>
                            <a:pt x="326" y="320"/>
                          </a:lnTo>
                          <a:lnTo>
                            <a:pt x="326" y="321"/>
                          </a:lnTo>
                          <a:lnTo>
                            <a:pt x="326" y="321"/>
                          </a:lnTo>
                          <a:lnTo>
                            <a:pt x="327" y="321"/>
                          </a:lnTo>
                          <a:lnTo>
                            <a:pt x="328" y="322"/>
                          </a:lnTo>
                          <a:lnTo>
                            <a:pt x="328" y="322"/>
                          </a:lnTo>
                          <a:lnTo>
                            <a:pt x="331" y="321"/>
                          </a:lnTo>
                          <a:lnTo>
                            <a:pt x="332" y="321"/>
                          </a:lnTo>
                          <a:lnTo>
                            <a:pt x="332" y="321"/>
                          </a:lnTo>
                          <a:lnTo>
                            <a:pt x="332" y="322"/>
                          </a:lnTo>
                          <a:lnTo>
                            <a:pt x="335" y="322"/>
                          </a:lnTo>
                          <a:lnTo>
                            <a:pt x="335" y="325"/>
                          </a:lnTo>
                          <a:lnTo>
                            <a:pt x="334" y="326"/>
                          </a:lnTo>
                          <a:lnTo>
                            <a:pt x="336" y="326"/>
                          </a:lnTo>
                          <a:lnTo>
                            <a:pt x="338" y="328"/>
                          </a:lnTo>
                          <a:lnTo>
                            <a:pt x="339" y="328"/>
                          </a:lnTo>
                          <a:lnTo>
                            <a:pt x="340" y="328"/>
                          </a:lnTo>
                          <a:lnTo>
                            <a:pt x="340" y="328"/>
                          </a:lnTo>
                          <a:lnTo>
                            <a:pt x="343" y="328"/>
                          </a:lnTo>
                          <a:lnTo>
                            <a:pt x="344" y="328"/>
                          </a:lnTo>
                          <a:lnTo>
                            <a:pt x="345" y="329"/>
                          </a:lnTo>
                          <a:lnTo>
                            <a:pt x="345" y="329"/>
                          </a:lnTo>
                          <a:lnTo>
                            <a:pt x="347" y="330"/>
                          </a:lnTo>
                          <a:lnTo>
                            <a:pt x="347" y="331"/>
                          </a:lnTo>
                          <a:lnTo>
                            <a:pt x="345" y="331"/>
                          </a:lnTo>
                          <a:lnTo>
                            <a:pt x="345" y="333"/>
                          </a:lnTo>
                          <a:lnTo>
                            <a:pt x="344" y="333"/>
                          </a:lnTo>
                          <a:lnTo>
                            <a:pt x="343" y="333"/>
                          </a:lnTo>
                          <a:lnTo>
                            <a:pt x="343" y="334"/>
                          </a:lnTo>
                          <a:lnTo>
                            <a:pt x="342" y="334"/>
                          </a:lnTo>
                          <a:lnTo>
                            <a:pt x="342" y="334"/>
                          </a:lnTo>
                          <a:lnTo>
                            <a:pt x="340" y="334"/>
                          </a:lnTo>
                          <a:lnTo>
                            <a:pt x="336" y="334"/>
                          </a:lnTo>
                          <a:lnTo>
                            <a:pt x="332" y="334"/>
                          </a:lnTo>
                          <a:lnTo>
                            <a:pt x="330" y="334"/>
                          </a:lnTo>
                          <a:lnTo>
                            <a:pt x="330" y="335"/>
                          </a:lnTo>
                          <a:lnTo>
                            <a:pt x="317" y="337"/>
                          </a:lnTo>
                          <a:lnTo>
                            <a:pt x="317" y="334"/>
                          </a:lnTo>
                          <a:lnTo>
                            <a:pt x="318" y="333"/>
                          </a:lnTo>
                          <a:lnTo>
                            <a:pt x="318" y="333"/>
                          </a:lnTo>
                          <a:lnTo>
                            <a:pt x="319" y="333"/>
                          </a:lnTo>
                          <a:lnTo>
                            <a:pt x="321" y="329"/>
                          </a:lnTo>
                          <a:lnTo>
                            <a:pt x="314" y="326"/>
                          </a:lnTo>
                          <a:lnTo>
                            <a:pt x="314" y="326"/>
                          </a:lnTo>
                          <a:lnTo>
                            <a:pt x="311" y="325"/>
                          </a:lnTo>
                          <a:lnTo>
                            <a:pt x="310" y="322"/>
                          </a:lnTo>
                          <a:lnTo>
                            <a:pt x="309" y="321"/>
                          </a:lnTo>
                          <a:lnTo>
                            <a:pt x="309" y="317"/>
                          </a:lnTo>
                          <a:lnTo>
                            <a:pt x="300" y="317"/>
                          </a:lnTo>
                          <a:lnTo>
                            <a:pt x="298" y="314"/>
                          </a:lnTo>
                          <a:lnTo>
                            <a:pt x="296" y="314"/>
                          </a:lnTo>
                          <a:lnTo>
                            <a:pt x="296" y="314"/>
                          </a:lnTo>
                          <a:lnTo>
                            <a:pt x="293" y="313"/>
                          </a:lnTo>
                          <a:lnTo>
                            <a:pt x="293" y="312"/>
                          </a:lnTo>
                          <a:lnTo>
                            <a:pt x="293" y="311"/>
                          </a:lnTo>
                          <a:lnTo>
                            <a:pt x="292" y="311"/>
                          </a:lnTo>
                          <a:lnTo>
                            <a:pt x="289" y="311"/>
                          </a:lnTo>
                          <a:lnTo>
                            <a:pt x="289" y="309"/>
                          </a:lnTo>
                          <a:lnTo>
                            <a:pt x="288" y="309"/>
                          </a:lnTo>
                          <a:lnTo>
                            <a:pt x="288" y="308"/>
                          </a:lnTo>
                          <a:lnTo>
                            <a:pt x="284" y="308"/>
                          </a:lnTo>
                          <a:lnTo>
                            <a:pt x="284" y="308"/>
                          </a:lnTo>
                          <a:lnTo>
                            <a:pt x="280" y="307"/>
                          </a:lnTo>
                          <a:lnTo>
                            <a:pt x="280" y="304"/>
                          </a:lnTo>
                          <a:lnTo>
                            <a:pt x="277" y="304"/>
                          </a:lnTo>
                          <a:lnTo>
                            <a:pt x="275" y="303"/>
                          </a:lnTo>
                          <a:lnTo>
                            <a:pt x="272" y="303"/>
                          </a:lnTo>
                          <a:lnTo>
                            <a:pt x="271" y="305"/>
                          </a:lnTo>
                          <a:lnTo>
                            <a:pt x="270" y="305"/>
                          </a:lnTo>
                          <a:lnTo>
                            <a:pt x="268" y="305"/>
                          </a:lnTo>
                          <a:lnTo>
                            <a:pt x="267" y="307"/>
                          </a:lnTo>
                          <a:lnTo>
                            <a:pt x="266" y="308"/>
                          </a:lnTo>
                          <a:lnTo>
                            <a:pt x="266" y="309"/>
                          </a:lnTo>
                          <a:lnTo>
                            <a:pt x="264" y="309"/>
                          </a:lnTo>
                          <a:lnTo>
                            <a:pt x="263" y="309"/>
                          </a:lnTo>
                          <a:lnTo>
                            <a:pt x="263" y="312"/>
                          </a:lnTo>
                          <a:lnTo>
                            <a:pt x="256" y="313"/>
                          </a:lnTo>
                          <a:lnTo>
                            <a:pt x="256" y="312"/>
                          </a:lnTo>
                          <a:lnTo>
                            <a:pt x="256" y="311"/>
                          </a:lnTo>
                          <a:lnTo>
                            <a:pt x="256" y="311"/>
                          </a:lnTo>
                          <a:lnTo>
                            <a:pt x="256" y="311"/>
                          </a:lnTo>
                          <a:lnTo>
                            <a:pt x="259" y="311"/>
                          </a:lnTo>
                          <a:lnTo>
                            <a:pt x="258" y="308"/>
                          </a:lnTo>
                          <a:lnTo>
                            <a:pt x="260" y="305"/>
                          </a:lnTo>
                          <a:lnTo>
                            <a:pt x="262" y="304"/>
                          </a:lnTo>
                          <a:lnTo>
                            <a:pt x="262" y="303"/>
                          </a:lnTo>
                          <a:lnTo>
                            <a:pt x="264" y="303"/>
                          </a:lnTo>
                          <a:lnTo>
                            <a:pt x="264" y="303"/>
                          </a:lnTo>
                          <a:lnTo>
                            <a:pt x="266" y="301"/>
                          </a:lnTo>
                          <a:lnTo>
                            <a:pt x="267" y="300"/>
                          </a:lnTo>
                          <a:lnTo>
                            <a:pt x="270" y="300"/>
                          </a:lnTo>
                          <a:lnTo>
                            <a:pt x="270" y="300"/>
                          </a:lnTo>
                          <a:lnTo>
                            <a:pt x="271" y="300"/>
                          </a:lnTo>
                          <a:lnTo>
                            <a:pt x="271" y="299"/>
                          </a:lnTo>
                          <a:close/>
                          <a:moveTo>
                            <a:pt x="310" y="283"/>
                          </a:moveTo>
                          <a:lnTo>
                            <a:pt x="313" y="283"/>
                          </a:lnTo>
                          <a:lnTo>
                            <a:pt x="313" y="283"/>
                          </a:lnTo>
                          <a:lnTo>
                            <a:pt x="313" y="284"/>
                          </a:lnTo>
                          <a:lnTo>
                            <a:pt x="314" y="286"/>
                          </a:lnTo>
                          <a:lnTo>
                            <a:pt x="314" y="286"/>
                          </a:lnTo>
                          <a:lnTo>
                            <a:pt x="314" y="288"/>
                          </a:lnTo>
                          <a:lnTo>
                            <a:pt x="314" y="288"/>
                          </a:lnTo>
                          <a:lnTo>
                            <a:pt x="311" y="288"/>
                          </a:lnTo>
                          <a:lnTo>
                            <a:pt x="310" y="287"/>
                          </a:lnTo>
                          <a:lnTo>
                            <a:pt x="308" y="287"/>
                          </a:lnTo>
                          <a:lnTo>
                            <a:pt x="309" y="286"/>
                          </a:lnTo>
                          <a:lnTo>
                            <a:pt x="309" y="284"/>
                          </a:lnTo>
                          <a:lnTo>
                            <a:pt x="310" y="283"/>
                          </a:lnTo>
                          <a:close/>
                          <a:moveTo>
                            <a:pt x="2093" y="279"/>
                          </a:moveTo>
                          <a:lnTo>
                            <a:pt x="2096" y="279"/>
                          </a:lnTo>
                          <a:lnTo>
                            <a:pt x="2097" y="282"/>
                          </a:lnTo>
                          <a:lnTo>
                            <a:pt x="2098" y="283"/>
                          </a:lnTo>
                          <a:lnTo>
                            <a:pt x="2096" y="288"/>
                          </a:lnTo>
                          <a:lnTo>
                            <a:pt x="2094" y="294"/>
                          </a:lnTo>
                          <a:lnTo>
                            <a:pt x="2093" y="299"/>
                          </a:lnTo>
                          <a:lnTo>
                            <a:pt x="2093" y="303"/>
                          </a:lnTo>
                          <a:lnTo>
                            <a:pt x="2092" y="303"/>
                          </a:lnTo>
                          <a:lnTo>
                            <a:pt x="2092" y="305"/>
                          </a:lnTo>
                          <a:lnTo>
                            <a:pt x="2092" y="305"/>
                          </a:lnTo>
                          <a:lnTo>
                            <a:pt x="2092" y="308"/>
                          </a:lnTo>
                          <a:lnTo>
                            <a:pt x="2088" y="311"/>
                          </a:lnTo>
                          <a:lnTo>
                            <a:pt x="2088" y="312"/>
                          </a:lnTo>
                          <a:lnTo>
                            <a:pt x="2088" y="312"/>
                          </a:lnTo>
                          <a:lnTo>
                            <a:pt x="2087" y="314"/>
                          </a:lnTo>
                          <a:lnTo>
                            <a:pt x="2085" y="313"/>
                          </a:lnTo>
                          <a:lnTo>
                            <a:pt x="2084" y="312"/>
                          </a:lnTo>
                          <a:lnTo>
                            <a:pt x="2083" y="311"/>
                          </a:lnTo>
                          <a:lnTo>
                            <a:pt x="2081" y="309"/>
                          </a:lnTo>
                          <a:lnTo>
                            <a:pt x="2080" y="301"/>
                          </a:lnTo>
                          <a:lnTo>
                            <a:pt x="2081" y="300"/>
                          </a:lnTo>
                          <a:lnTo>
                            <a:pt x="2081" y="297"/>
                          </a:lnTo>
                          <a:lnTo>
                            <a:pt x="2084" y="296"/>
                          </a:lnTo>
                          <a:lnTo>
                            <a:pt x="2084" y="295"/>
                          </a:lnTo>
                          <a:lnTo>
                            <a:pt x="2085" y="295"/>
                          </a:lnTo>
                          <a:lnTo>
                            <a:pt x="2084" y="295"/>
                          </a:lnTo>
                          <a:lnTo>
                            <a:pt x="2085" y="291"/>
                          </a:lnTo>
                          <a:lnTo>
                            <a:pt x="2085" y="291"/>
                          </a:lnTo>
                          <a:lnTo>
                            <a:pt x="2085" y="290"/>
                          </a:lnTo>
                          <a:lnTo>
                            <a:pt x="2089" y="287"/>
                          </a:lnTo>
                          <a:lnTo>
                            <a:pt x="2089" y="286"/>
                          </a:lnTo>
                          <a:lnTo>
                            <a:pt x="2089" y="286"/>
                          </a:lnTo>
                          <a:lnTo>
                            <a:pt x="2089" y="284"/>
                          </a:lnTo>
                          <a:lnTo>
                            <a:pt x="2091" y="284"/>
                          </a:lnTo>
                          <a:lnTo>
                            <a:pt x="2091" y="283"/>
                          </a:lnTo>
                          <a:lnTo>
                            <a:pt x="2091" y="282"/>
                          </a:lnTo>
                          <a:lnTo>
                            <a:pt x="2092" y="280"/>
                          </a:lnTo>
                          <a:lnTo>
                            <a:pt x="2093" y="280"/>
                          </a:lnTo>
                          <a:lnTo>
                            <a:pt x="2093" y="279"/>
                          </a:lnTo>
                          <a:close/>
                          <a:moveTo>
                            <a:pt x="2152" y="262"/>
                          </a:moveTo>
                          <a:lnTo>
                            <a:pt x="2152" y="263"/>
                          </a:lnTo>
                          <a:lnTo>
                            <a:pt x="2152" y="263"/>
                          </a:lnTo>
                          <a:lnTo>
                            <a:pt x="2152" y="263"/>
                          </a:lnTo>
                          <a:lnTo>
                            <a:pt x="2151" y="265"/>
                          </a:lnTo>
                          <a:lnTo>
                            <a:pt x="2149" y="265"/>
                          </a:lnTo>
                          <a:lnTo>
                            <a:pt x="2149" y="266"/>
                          </a:lnTo>
                          <a:lnTo>
                            <a:pt x="2148" y="266"/>
                          </a:lnTo>
                          <a:lnTo>
                            <a:pt x="2148" y="265"/>
                          </a:lnTo>
                          <a:lnTo>
                            <a:pt x="2148" y="265"/>
                          </a:lnTo>
                          <a:lnTo>
                            <a:pt x="2148" y="263"/>
                          </a:lnTo>
                          <a:lnTo>
                            <a:pt x="2148" y="263"/>
                          </a:lnTo>
                          <a:lnTo>
                            <a:pt x="2152" y="262"/>
                          </a:lnTo>
                          <a:close/>
                          <a:moveTo>
                            <a:pt x="2142" y="261"/>
                          </a:moveTo>
                          <a:lnTo>
                            <a:pt x="2143" y="261"/>
                          </a:lnTo>
                          <a:lnTo>
                            <a:pt x="2143" y="263"/>
                          </a:lnTo>
                          <a:lnTo>
                            <a:pt x="2143" y="263"/>
                          </a:lnTo>
                          <a:lnTo>
                            <a:pt x="2143" y="262"/>
                          </a:lnTo>
                          <a:lnTo>
                            <a:pt x="2142" y="262"/>
                          </a:lnTo>
                          <a:lnTo>
                            <a:pt x="2142" y="261"/>
                          </a:lnTo>
                          <a:close/>
                          <a:moveTo>
                            <a:pt x="869" y="249"/>
                          </a:moveTo>
                          <a:lnTo>
                            <a:pt x="872" y="249"/>
                          </a:lnTo>
                          <a:lnTo>
                            <a:pt x="872" y="250"/>
                          </a:lnTo>
                          <a:lnTo>
                            <a:pt x="873" y="250"/>
                          </a:lnTo>
                          <a:lnTo>
                            <a:pt x="872" y="253"/>
                          </a:lnTo>
                          <a:lnTo>
                            <a:pt x="869" y="253"/>
                          </a:lnTo>
                          <a:lnTo>
                            <a:pt x="869" y="252"/>
                          </a:lnTo>
                          <a:lnTo>
                            <a:pt x="869" y="252"/>
                          </a:lnTo>
                          <a:lnTo>
                            <a:pt x="869" y="249"/>
                          </a:lnTo>
                          <a:close/>
                          <a:moveTo>
                            <a:pt x="2160" y="246"/>
                          </a:moveTo>
                          <a:lnTo>
                            <a:pt x="2161" y="246"/>
                          </a:lnTo>
                          <a:lnTo>
                            <a:pt x="2161" y="246"/>
                          </a:lnTo>
                          <a:lnTo>
                            <a:pt x="2160" y="246"/>
                          </a:lnTo>
                          <a:lnTo>
                            <a:pt x="2160" y="246"/>
                          </a:lnTo>
                          <a:lnTo>
                            <a:pt x="2160" y="246"/>
                          </a:lnTo>
                          <a:close/>
                          <a:moveTo>
                            <a:pt x="865" y="246"/>
                          </a:moveTo>
                          <a:lnTo>
                            <a:pt x="865" y="246"/>
                          </a:lnTo>
                          <a:lnTo>
                            <a:pt x="864" y="246"/>
                          </a:lnTo>
                          <a:lnTo>
                            <a:pt x="863" y="248"/>
                          </a:lnTo>
                          <a:lnTo>
                            <a:pt x="861" y="248"/>
                          </a:lnTo>
                          <a:lnTo>
                            <a:pt x="861" y="249"/>
                          </a:lnTo>
                          <a:lnTo>
                            <a:pt x="861" y="250"/>
                          </a:lnTo>
                          <a:lnTo>
                            <a:pt x="860" y="250"/>
                          </a:lnTo>
                          <a:lnTo>
                            <a:pt x="860" y="250"/>
                          </a:lnTo>
                          <a:lnTo>
                            <a:pt x="860" y="250"/>
                          </a:lnTo>
                          <a:lnTo>
                            <a:pt x="859" y="250"/>
                          </a:lnTo>
                          <a:lnTo>
                            <a:pt x="859" y="248"/>
                          </a:lnTo>
                          <a:lnTo>
                            <a:pt x="861" y="248"/>
                          </a:lnTo>
                          <a:lnTo>
                            <a:pt x="863" y="246"/>
                          </a:lnTo>
                          <a:lnTo>
                            <a:pt x="865" y="246"/>
                          </a:lnTo>
                          <a:close/>
                          <a:moveTo>
                            <a:pt x="885" y="245"/>
                          </a:moveTo>
                          <a:lnTo>
                            <a:pt x="886" y="245"/>
                          </a:lnTo>
                          <a:lnTo>
                            <a:pt x="886" y="245"/>
                          </a:lnTo>
                          <a:lnTo>
                            <a:pt x="886" y="245"/>
                          </a:lnTo>
                          <a:lnTo>
                            <a:pt x="886" y="249"/>
                          </a:lnTo>
                          <a:lnTo>
                            <a:pt x="886" y="249"/>
                          </a:lnTo>
                          <a:lnTo>
                            <a:pt x="886" y="249"/>
                          </a:lnTo>
                          <a:lnTo>
                            <a:pt x="885" y="250"/>
                          </a:lnTo>
                          <a:lnTo>
                            <a:pt x="884" y="250"/>
                          </a:lnTo>
                          <a:lnTo>
                            <a:pt x="882" y="250"/>
                          </a:lnTo>
                          <a:lnTo>
                            <a:pt x="882" y="250"/>
                          </a:lnTo>
                          <a:lnTo>
                            <a:pt x="884" y="249"/>
                          </a:lnTo>
                          <a:lnTo>
                            <a:pt x="885" y="248"/>
                          </a:lnTo>
                          <a:lnTo>
                            <a:pt x="885" y="245"/>
                          </a:lnTo>
                          <a:close/>
                          <a:moveTo>
                            <a:pt x="855" y="244"/>
                          </a:moveTo>
                          <a:lnTo>
                            <a:pt x="855" y="244"/>
                          </a:lnTo>
                          <a:lnTo>
                            <a:pt x="855" y="244"/>
                          </a:lnTo>
                          <a:lnTo>
                            <a:pt x="855" y="245"/>
                          </a:lnTo>
                          <a:lnTo>
                            <a:pt x="855" y="245"/>
                          </a:lnTo>
                          <a:lnTo>
                            <a:pt x="855" y="244"/>
                          </a:lnTo>
                          <a:close/>
                          <a:moveTo>
                            <a:pt x="887" y="241"/>
                          </a:moveTo>
                          <a:lnTo>
                            <a:pt x="889" y="241"/>
                          </a:lnTo>
                          <a:lnTo>
                            <a:pt x="889" y="242"/>
                          </a:lnTo>
                          <a:lnTo>
                            <a:pt x="887" y="242"/>
                          </a:lnTo>
                          <a:lnTo>
                            <a:pt x="887" y="241"/>
                          </a:lnTo>
                          <a:close/>
                          <a:moveTo>
                            <a:pt x="204" y="231"/>
                          </a:moveTo>
                          <a:lnTo>
                            <a:pt x="205" y="231"/>
                          </a:lnTo>
                          <a:lnTo>
                            <a:pt x="205" y="232"/>
                          </a:lnTo>
                          <a:lnTo>
                            <a:pt x="207" y="232"/>
                          </a:lnTo>
                          <a:lnTo>
                            <a:pt x="207" y="235"/>
                          </a:lnTo>
                          <a:lnTo>
                            <a:pt x="205" y="235"/>
                          </a:lnTo>
                          <a:lnTo>
                            <a:pt x="205" y="235"/>
                          </a:lnTo>
                          <a:lnTo>
                            <a:pt x="205" y="236"/>
                          </a:lnTo>
                          <a:lnTo>
                            <a:pt x="204" y="235"/>
                          </a:lnTo>
                          <a:lnTo>
                            <a:pt x="203" y="233"/>
                          </a:lnTo>
                          <a:lnTo>
                            <a:pt x="203" y="232"/>
                          </a:lnTo>
                          <a:lnTo>
                            <a:pt x="204" y="231"/>
                          </a:lnTo>
                          <a:close/>
                          <a:moveTo>
                            <a:pt x="191" y="225"/>
                          </a:moveTo>
                          <a:lnTo>
                            <a:pt x="192" y="225"/>
                          </a:lnTo>
                          <a:lnTo>
                            <a:pt x="192" y="228"/>
                          </a:lnTo>
                          <a:lnTo>
                            <a:pt x="192" y="228"/>
                          </a:lnTo>
                          <a:lnTo>
                            <a:pt x="192" y="228"/>
                          </a:lnTo>
                          <a:lnTo>
                            <a:pt x="191" y="227"/>
                          </a:lnTo>
                          <a:lnTo>
                            <a:pt x="191" y="225"/>
                          </a:lnTo>
                          <a:close/>
                          <a:moveTo>
                            <a:pt x="2170" y="224"/>
                          </a:moveTo>
                          <a:lnTo>
                            <a:pt x="2172" y="224"/>
                          </a:lnTo>
                          <a:lnTo>
                            <a:pt x="2172" y="224"/>
                          </a:lnTo>
                          <a:lnTo>
                            <a:pt x="2172" y="224"/>
                          </a:lnTo>
                          <a:lnTo>
                            <a:pt x="2170" y="224"/>
                          </a:lnTo>
                          <a:lnTo>
                            <a:pt x="2170" y="224"/>
                          </a:lnTo>
                          <a:close/>
                          <a:moveTo>
                            <a:pt x="2177" y="223"/>
                          </a:moveTo>
                          <a:lnTo>
                            <a:pt x="2177" y="223"/>
                          </a:lnTo>
                          <a:lnTo>
                            <a:pt x="2177" y="223"/>
                          </a:lnTo>
                          <a:lnTo>
                            <a:pt x="2177" y="223"/>
                          </a:lnTo>
                          <a:lnTo>
                            <a:pt x="2177" y="224"/>
                          </a:lnTo>
                          <a:lnTo>
                            <a:pt x="2174" y="225"/>
                          </a:lnTo>
                          <a:lnTo>
                            <a:pt x="2176" y="223"/>
                          </a:lnTo>
                          <a:lnTo>
                            <a:pt x="2176" y="223"/>
                          </a:lnTo>
                          <a:lnTo>
                            <a:pt x="2177" y="223"/>
                          </a:lnTo>
                          <a:close/>
                          <a:moveTo>
                            <a:pt x="2093" y="211"/>
                          </a:moveTo>
                          <a:lnTo>
                            <a:pt x="2094" y="211"/>
                          </a:lnTo>
                          <a:lnTo>
                            <a:pt x="2094" y="214"/>
                          </a:lnTo>
                          <a:lnTo>
                            <a:pt x="2094" y="214"/>
                          </a:lnTo>
                          <a:lnTo>
                            <a:pt x="2094" y="212"/>
                          </a:lnTo>
                          <a:lnTo>
                            <a:pt x="2094" y="212"/>
                          </a:lnTo>
                          <a:lnTo>
                            <a:pt x="2093" y="212"/>
                          </a:lnTo>
                          <a:lnTo>
                            <a:pt x="2093" y="211"/>
                          </a:lnTo>
                          <a:close/>
                          <a:moveTo>
                            <a:pt x="2139" y="190"/>
                          </a:moveTo>
                          <a:lnTo>
                            <a:pt x="2138" y="191"/>
                          </a:lnTo>
                          <a:lnTo>
                            <a:pt x="2138" y="193"/>
                          </a:lnTo>
                          <a:lnTo>
                            <a:pt x="2136" y="194"/>
                          </a:lnTo>
                          <a:lnTo>
                            <a:pt x="2134" y="194"/>
                          </a:lnTo>
                          <a:lnTo>
                            <a:pt x="2134" y="193"/>
                          </a:lnTo>
                          <a:lnTo>
                            <a:pt x="2135" y="191"/>
                          </a:lnTo>
                          <a:lnTo>
                            <a:pt x="2136" y="191"/>
                          </a:lnTo>
                          <a:lnTo>
                            <a:pt x="2139" y="190"/>
                          </a:lnTo>
                          <a:close/>
                          <a:moveTo>
                            <a:pt x="2173" y="184"/>
                          </a:moveTo>
                          <a:lnTo>
                            <a:pt x="2174" y="185"/>
                          </a:lnTo>
                          <a:lnTo>
                            <a:pt x="2177" y="185"/>
                          </a:lnTo>
                          <a:lnTo>
                            <a:pt x="2177" y="187"/>
                          </a:lnTo>
                          <a:lnTo>
                            <a:pt x="2182" y="187"/>
                          </a:lnTo>
                          <a:lnTo>
                            <a:pt x="2182" y="191"/>
                          </a:lnTo>
                          <a:lnTo>
                            <a:pt x="2181" y="193"/>
                          </a:lnTo>
                          <a:lnTo>
                            <a:pt x="2181" y="193"/>
                          </a:lnTo>
                          <a:lnTo>
                            <a:pt x="2181" y="193"/>
                          </a:lnTo>
                          <a:lnTo>
                            <a:pt x="2182" y="193"/>
                          </a:lnTo>
                          <a:lnTo>
                            <a:pt x="2182" y="193"/>
                          </a:lnTo>
                          <a:lnTo>
                            <a:pt x="2183" y="195"/>
                          </a:lnTo>
                          <a:lnTo>
                            <a:pt x="2185" y="197"/>
                          </a:lnTo>
                          <a:lnTo>
                            <a:pt x="2185" y="198"/>
                          </a:lnTo>
                          <a:lnTo>
                            <a:pt x="2183" y="199"/>
                          </a:lnTo>
                          <a:lnTo>
                            <a:pt x="2182" y="201"/>
                          </a:lnTo>
                          <a:lnTo>
                            <a:pt x="2182" y="201"/>
                          </a:lnTo>
                          <a:lnTo>
                            <a:pt x="2182" y="203"/>
                          </a:lnTo>
                          <a:lnTo>
                            <a:pt x="2181" y="203"/>
                          </a:lnTo>
                          <a:lnTo>
                            <a:pt x="2181" y="204"/>
                          </a:lnTo>
                          <a:lnTo>
                            <a:pt x="2181" y="204"/>
                          </a:lnTo>
                          <a:lnTo>
                            <a:pt x="2181" y="208"/>
                          </a:lnTo>
                          <a:lnTo>
                            <a:pt x="2180" y="208"/>
                          </a:lnTo>
                          <a:lnTo>
                            <a:pt x="2180" y="211"/>
                          </a:lnTo>
                          <a:lnTo>
                            <a:pt x="2177" y="214"/>
                          </a:lnTo>
                          <a:lnTo>
                            <a:pt x="2177" y="215"/>
                          </a:lnTo>
                          <a:lnTo>
                            <a:pt x="2177" y="216"/>
                          </a:lnTo>
                          <a:lnTo>
                            <a:pt x="2174" y="216"/>
                          </a:lnTo>
                          <a:lnTo>
                            <a:pt x="2174" y="218"/>
                          </a:lnTo>
                          <a:lnTo>
                            <a:pt x="2173" y="218"/>
                          </a:lnTo>
                          <a:lnTo>
                            <a:pt x="2173" y="214"/>
                          </a:lnTo>
                          <a:lnTo>
                            <a:pt x="2173" y="210"/>
                          </a:lnTo>
                          <a:lnTo>
                            <a:pt x="2172" y="211"/>
                          </a:lnTo>
                          <a:lnTo>
                            <a:pt x="2172" y="212"/>
                          </a:lnTo>
                          <a:lnTo>
                            <a:pt x="2172" y="215"/>
                          </a:lnTo>
                          <a:lnTo>
                            <a:pt x="2168" y="214"/>
                          </a:lnTo>
                          <a:lnTo>
                            <a:pt x="2168" y="212"/>
                          </a:lnTo>
                          <a:lnTo>
                            <a:pt x="2169" y="212"/>
                          </a:lnTo>
                          <a:lnTo>
                            <a:pt x="2169" y="211"/>
                          </a:lnTo>
                          <a:lnTo>
                            <a:pt x="2168" y="211"/>
                          </a:lnTo>
                          <a:lnTo>
                            <a:pt x="2168" y="210"/>
                          </a:lnTo>
                          <a:lnTo>
                            <a:pt x="2168" y="208"/>
                          </a:lnTo>
                          <a:lnTo>
                            <a:pt x="2169" y="206"/>
                          </a:lnTo>
                          <a:lnTo>
                            <a:pt x="2169" y="204"/>
                          </a:lnTo>
                          <a:lnTo>
                            <a:pt x="2169" y="204"/>
                          </a:lnTo>
                          <a:lnTo>
                            <a:pt x="2169" y="204"/>
                          </a:lnTo>
                          <a:lnTo>
                            <a:pt x="2173" y="203"/>
                          </a:lnTo>
                          <a:lnTo>
                            <a:pt x="2173" y="201"/>
                          </a:lnTo>
                          <a:lnTo>
                            <a:pt x="2174" y="201"/>
                          </a:lnTo>
                          <a:lnTo>
                            <a:pt x="2173" y="195"/>
                          </a:lnTo>
                          <a:lnTo>
                            <a:pt x="2170" y="195"/>
                          </a:lnTo>
                          <a:lnTo>
                            <a:pt x="2173" y="201"/>
                          </a:lnTo>
                          <a:lnTo>
                            <a:pt x="2172" y="202"/>
                          </a:lnTo>
                          <a:lnTo>
                            <a:pt x="2172" y="202"/>
                          </a:lnTo>
                          <a:lnTo>
                            <a:pt x="2170" y="202"/>
                          </a:lnTo>
                          <a:lnTo>
                            <a:pt x="2170" y="201"/>
                          </a:lnTo>
                          <a:lnTo>
                            <a:pt x="2169" y="202"/>
                          </a:lnTo>
                          <a:lnTo>
                            <a:pt x="2168" y="202"/>
                          </a:lnTo>
                          <a:lnTo>
                            <a:pt x="2168" y="202"/>
                          </a:lnTo>
                          <a:lnTo>
                            <a:pt x="2166" y="201"/>
                          </a:lnTo>
                          <a:lnTo>
                            <a:pt x="2165" y="199"/>
                          </a:lnTo>
                          <a:lnTo>
                            <a:pt x="2164" y="197"/>
                          </a:lnTo>
                          <a:lnTo>
                            <a:pt x="2166" y="197"/>
                          </a:lnTo>
                          <a:lnTo>
                            <a:pt x="2166" y="199"/>
                          </a:lnTo>
                          <a:lnTo>
                            <a:pt x="2168" y="199"/>
                          </a:lnTo>
                          <a:lnTo>
                            <a:pt x="2168" y="197"/>
                          </a:lnTo>
                          <a:lnTo>
                            <a:pt x="2166" y="194"/>
                          </a:lnTo>
                          <a:lnTo>
                            <a:pt x="2164" y="194"/>
                          </a:lnTo>
                          <a:lnTo>
                            <a:pt x="2164" y="191"/>
                          </a:lnTo>
                          <a:lnTo>
                            <a:pt x="2164" y="191"/>
                          </a:lnTo>
                          <a:lnTo>
                            <a:pt x="2163" y="190"/>
                          </a:lnTo>
                          <a:lnTo>
                            <a:pt x="2164" y="190"/>
                          </a:lnTo>
                          <a:lnTo>
                            <a:pt x="2164" y="189"/>
                          </a:lnTo>
                          <a:lnTo>
                            <a:pt x="2166" y="189"/>
                          </a:lnTo>
                          <a:lnTo>
                            <a:pt x="2166" y="190"/>
                          </a:lnTo>
                          <a:lnTo>
                            <a:pt x="2169" y="189"/>
                          </a:lnTo>
                          <a:lnTo>
                            <a:pt x="2169" y="186"/>
                          </a:lnTo>
                          <a:lnTo>
                            <a:pt x="2172" y="187"/>
                          </a:lnTo>
                          <a:lnTo>
                            <a:pt x="2172" y="185"/>
                          </a:lnTo>
                          <a:lnTo>
                            <a:pt x="2173" y="185"/>
                          </a:lnTo>
                          <a:lnTo>
                            <a:pt x="2173" y="184"/>
                          </a:lnTo>
                          <a:close/>
                          <a:moveTo>
                            <a:pt x="2207" y="181"/>
                          </a:moveTo>
                          <a:lnTo>
                            <a:pt x="2208" y="181"/>
                          </a:lnTo>
                          <a:lnTo>
                            <a:pt x="2208" y="182"/>
                          </a:lnTo>
                          <a:lnTo>
                            <a:pt x="2207" y="182"/>
                          </a:lnTo>
                          <a:lnTo>
                            <a:pt x="2207" y="181"/>
                          </a:lnTo>
                          <a:close/>
                          <a:moveTo>
                            <a:pt x="2204" y="180"/>
                          </a:moveTo>
                          <a:lnTo>
                            <a:pt x="2206" y="184"/>
                          </a:lnTo>
                          <a:lnTo>
                            <a:pt x="2208" y="184"/>
                          </a:lnTo>
                          <a:lnTo>
                            <a:pt x="2208" y="187"/>
                          </a:lnTo>
                          <a:lnTo>
                            <a:pt x="2207" y="187"/>
                          </a:lnTo>
                          <a:lnTo>
                            <a:pt x="2206" y="190"/>
                          </a:lnTo>
                          <a:lnTo>
                            <a:pt x="2204" y="193"/>
                          </a:lnTo>
                          <a:lnTo>
                            <a:pt x="2203" y="193"/>
                          </a:lnTo>
                          <a:lnTo>
                            <a:pt x="2202" y="190"/>
                          </a:lnTo>
                          <a:lnTo>
                            <a:pt x="2200" y="191"/>
                          </a:lnTo>
                          <a:lnTo>
                            <a:pt x="2200" y="193"/>
                          </a:lnTo>
                          <a:lnTo>
                            <a:pt x="2197" y="193"/>
                          </a:lnTo>
                          <a:lnTo>
                            <a:pt x="2197" y="195"/>
                          </a:lnTo>
                          <a:lnTo>
                            <a:pt x="2195" y="198"/>
                          </a:lnTo>
                          <a:lnTo>
                            <a:pt x="2195" y="201"/>
                          </a:lnTo>
                          <a:lnTo>
                            <a:pt x="2190" y="197"/>
                          </a:lnTo>
                          <a:lnTo>
                            <a:pt x="2190" y="197"/>
                          </a:lnTo>
                          <a:lnTo>
                            <a:pt x="2190" y="194"/>
                          </a:lnTo>
                          <a:lnTo>
                            <a:pt x="2190" y="194"/>
                          </a:lnTo>
                          <a:lnTo>
                            <a:pt x="2190" y="194"/>
                          </a:lnTo>
                          <a:lnTo>
                            <a:pt x="2190" y="193"/>
                          </a:lnTo>
                          <a:lnTo>
                            <a:pt x="2189" y="193"/>
                          </a:lnTo>
                          <a:lnTo>
                            <a:pt x="2189" y="191"/>
                          </a:lnTo>
                          <a:lnTo>
                            <a:pt x="2187" y="191"/>
                          </a:lnTo>
                          <a:lnTo>
                            <a:pt x="2187" y="190"/>
                          </a:lnTo>
                          <a:lnTo>
                            <a:pt x="2189" y="189"/>
                          </a:lnTo>
                          <a:lnTo>
                            <a:pt x="2190" y="189"/>
                          </a:lnTo>
                          <a:lnTo>
                            <a:pt x="2190" y="187"/>
                          </a:lnTo>
                          <a:lnTo>
                            <a:pt x="2191" y="186"/>
                          </a:lnTo>
                          <a:lnTo>
                            <a:pt x="2191" y="185"/>
                          </a:lnTo>
                          <a:lnTo>
                            <a:pt x="2193" y="184"/>
                          </a:lnTo>
                          <a:lnTo>
                            <a:pt x="2195" y="182"/>
                          </a:lnTo>
                          <a:lnTo>
                            <a:pt x="2195" y="184"/>
                          </a:lnTo>
                          <a:lnTo>
                            <a:pt x="2197" y="184"/>
                          </a:lnTo>
                          <a:lnTo>
                            <a:pt x="2197" y="184"/>
                          </a:lnTo>
                          <a:lnTo>
                            <a:pt x="2197" y="184"/>
                          </a:lnTo>
                          <a:lnTo>
                            <a:pt x="2198" y="184"/>
                          </a:lnTo>
                          <a:lnTo>
                            <a:pt x="2198" y="184"/>
                          </a:lnTo>
                          <a:lnTo>
                            <a:pt x="2198" y="184"/>
                          </a:lnTo>
                          <a:lnTo>
                            <a:pt x="2198" y="184"/>
                          </a:lnTo>
                          <a:lnTo>
                            <a:pt x="2199" y="182"/>
                          </a:lnTo>
                          <a:lnTo>
                            <a:pt x="2199" y="182"/>
                          </a:lnTo>
                          <a:lnTo>
                            <a:pt x="2199" y="181"/>
                          </a:lnTo>
                          <a:lnTo>
                            <a:pt x="2204" y="180"/>
                          </a:lnTo>
                          <a:close/>
                          <a:moveTo>
                            <a:pt x="323" y="173"/>
                          </a:moveTo>
                          <a:lnTo>
                            <a:pt x="326" y="173"/>
                          </a:lnTo>
                          <a:lnTo>
                            <a:pt x="326" y="173"/>
                          </a:lnTo>
                          <a:lnTo>
                            <a:pt x="325" y="173"/>
                          </a:lnTo>
                          <a:lnTo>
                            <a:pt x="325" y="174"/>
                          </a:lnTo>
                          <a:lnTo>
                            <a:pt x="323" y="174"/>
                          </a:lnTo>
                          <a:lnTo>
                            <a:pt x="323" y="174"/>
                          </a:lnTo>
                          <a:lnTo>
                            <a:pt x="323" y="173"/>
                          </a:lnTo>
                          <a:close/>
                          <a:moveTo>
                            <a:pt x="2197" y="172"/>
                          </a:moveTo>
                          <a:lnTo>
                            <a:pt x="2197" y="173"/>
                          </a:lnTo>
                          <a:lnTo>
                            <a:pt x="2195" y="173"/>
                          </a:lnTo>
                          <a:lnTo>
                            <a:pt x="2195" y="174"/>
                          </a:lnTo>
                          <a:lnTo>
                            <a:pt x="2197" y="174"/>
                          </a:lnTo>
                          <a:lnTo>
                            <a:pt x="2197" y="176"/>
                          </a:lnTo>
                          <a:lnTo>
                            <a:pt x="2198" y="176"/>
                          </a:lnTo>
                          <a:lnTo>
                            <a:pt x="2198" y="174"/>
                          </a:lnTo>
                          <a:lnTo>
                            <a:pt x="2199" y="174"/>
                          </a:lnTo>
                          <a:lnTo>
                            <a:pt x="2198" y="172"/>
                          </a:lnTo>
                          <a:lnTo>
                            <a:pt x="2197" y="172"/>
                          </a:lnTo>
                          <a:close/>
                          <a:moveTo>
                            <a:pt x="2198" y="168"/>
                          </a:moveTo>
                          <a:lnTo>
                            <a:pt x="2199" y="168"/>
                          </a:lnTo>
                          <a:lnTo>
                            <a:pt x="2199" y="169"/>
                          </a:lnTo>
                          <a:lnTo>
                            <a:pt x="2198" y="169"/>
                          </a:lnTo>
                          <a:lnTo>
                            <a:pt x="2198" y="169"/>
                          </a:lnTo>
                          <a:lnTo>
                            <a:pt x="2198" y="169"/>
                          </a:lnTo>
                          <a:lnTo>
                            <a:pt x="2197" y="169"/>
                          </a:lnTo>
                          <a:lnTo>
                            <a:pt x="2197" y="168"/>
                          </a:lnTo>
                          <a:lnTo>
                            <a:pt x="2198" y="168"/>
                          </a:lnTo>
                          <a:lnTo>
                            <a:pt x="2198" y="168"/>
                          </a:lnTo>
                          <a:close/>
                          <a:moveTo>
                            <a:pt x="1253" y="167"/>
                          </a:moveTo>
                          <a:lnTo>
                            <a:pt x="1254" y="168"/>
                          </a:lnTo>
                          <a:lnTo>
                            <a:pt x="1254" y="168"/>
                          </a:lnTo>
                          <a:lnTo>
                            <a:pt x="1254" y="168"/>
                          </a:lnTo>
                          <a:lnTo>
                            <a:pt x="1253" y="168"/>
                          </a:lnTo>
                          <a:lnTo>
                            <a:pt x="1253" y="167"/>
                          </a:lnTo>
                          <a:close/>
                          <a:moveTo>
                            <a:pt x="1223" y="167"/>
                          </a:moveTo>
                          <a:lnTo>
                            <a:pt x="1224" y="167"/>
                          </a:lnTo>
                          <a:lnTo>
                            <a:pt x="1224" y="168"/>
                          </a:lnTo>
                          <a:lnTo>
                            <a:pt x="1225" y="168"/>
                          </a:lnTo>
                          <a:lnTo>
                            <a:pt x="1227" y="169"/>
                          </a:lnTo>
                          <a:lnTo>
                            <a:pt x="1234" y="169"/>
                          </a:lnTo>
                          <a:lnTo>
                            <a:pt x="1234" y="170"/>
                          </a:lnTo>
                          <a:lnTo>
                            <a:pt x="1242" y="169"/>
                          </a:lnTo>
                          <a:lnTo>
                            <a:pt x="1242" y="172"/>
                          </a:lnTo>
                          <a:lnTo>
                            <a:pt x="1245" y="172"/>
                          </a:lnTo>
                          <a:lnTo>
                            <a:pt x="1246" y="172"/>
                          </a:lnTo>
                          <a:lnTo>
                            <a:pt x="1246" y="173"/>
                          </a:lnTo>
                          <a:lnTo>
                            <a:pt x="1246" y="173"/>
                          </a:lnTo>
                          <a:lnTo>
                            <a:pt x="1245" y="173"/>
                          </a:lnTo>
                          <a:lnTo>
                            <a:pt x="1242" y="174"/>
                          </a:lnTo>
                          <a:lnTo>
                            <a:pt x="1241" y="174"/>
                          </a:lnTo>
                          <a:lnTo>
                            <a:pt x="1240" y="174"/>
                          </a:lnTo>
                          <a:lnTo>
                            <a:pt x="1240" y="174"/>
                          </a:lnTo>
                          <a:lnTo>
                            <a:pt x="1238" y="173"/>
                          </a:lnTo>
                          <a:lnTo>
                            <a:pt x="1238" y="173"/>
                          </a:lnTo>
                          <a:lnTo>
                            <a:pt x="1238" y="174"/>
                          </a:lnTo>
                          <a:lnTo>
                            <a:pt x="1237" y="174"/>
                          </a:lnTo>
                          <a:lnTo>
                            <a:pt x="1237" y="174"/>
                          </a:lnTo>
                          <a:lnTo>
                            <a:pt x="1233" y="174"/>
                          </a:lnTo>
                          <a:lnTo>
                            <a:pt x="1232" y="173"/>
                          </a:lnTo>
                          <a:lnTo>
                            <a:pt x="1228" y="172"/>
                          </a:lnTo>
                          <a:lnTo>
                            <a:pt x="1224" y="172"/>
                          </a:lnTo>
                          <a:lnTo>
                            <a:pt x="1220" y="170"/>
                          </a:lnTo>
                          <a:lnTo>
                            <a:pt x="1220" y="168"/>
                          </a:lnTo>
                          <a:lnTo>
                            <a:pt x="1221" y="168"/>
                          </a:lnTo>
                          <a:lnTo>
                            <a:pt x="1221" y="168"/>
                          </a:lnTo>
                          <a:lnTo>
                            <a:pt x="1223" y="168"/>
                          </a:lnTo>
                          <a:lnTo>
                            <a:pt x="1223" y="167"/>
                          </a:lnTo>
                          <a:close/>
                          <a:moveTo>
                            <a:pt x="1321" y="165"/>
                          </a:moveTo>
                          <a:lnTo>
                            <a:pt x="1321" y="165"/>
                          </a:lnTo>
                          <a:lnTo>
                            <a:pt x="1319" y="167"/>
                          </a:lnTo>
                          <a:lnTo>
                            <a:pt x="1317" y="168"/>
                          </a:lnTo>
                          <a:lnTo>
                            <a:pt x="1316" y="169"/>
                          </a:lnTo>
                          <a:lnTo>
                            <a:pt x="1316" y="170"/>
                          </a:lnTo>
                          <a:lnTo>
                            <a:pt x="1314" y="170"/>
                          </a:lnTo>
                          <a:lnTo>
                            <a:pt x="1314" y="170"/>
                          </a:lnTo>
                          <a:lnTo>
                            <a:pt x="1316" y="170"/>
                          </a:lnTo>
                          <a:lnTo>
                            <a:pt x="1316" y="172"/>
                          </a:lnTo>
                          <a:lnTo>
                            <a:pt x="1314" y="173"/>
                          </a:lnTo>
                          <a:lnTo>
                            <a:pt x="1314" y="173"/>
                          </a:lnTo>
                          <a:lnTo>
                            <a:pt x="1313" y="174"/>
                          </a:lnTo>
                          <a:lnTo>
                            <a:pt x="1313" y="174"/>
                          </a:lnTo>
                          <a:lnTo>
                            <a:pt x="1310" y="174"/>
                          </a:lnTo>
                          <a:lnTo>
                            <a:pt x="1310" y="176"/>
                          </a:lnTo>
                          <a:lnTo>
                            <a:pt x="1308" y="177"/>
                          </a:lnTo>
                          <a:lnTo>
                            <a:pt x="1304" y="177"/>
                          </a:lnTo>
                          <a:lnTo>
                            <a:pt x="1302" y="176"/>
                          </a:lnTo>
                          <a:lnTo>
                            <a:pt x="1301" y="176"/>
                          </a:lnTo>
                          <a:lnTo>
                            <a:pt x="1300" y="174"/>
                          </a:lnTo>
                          <a:lnTo>
                            <a:pt x="1299" y="173"/>
                          </a:lnTo>
                          <a:lnTo>
                            <a:pt x="1301" y="172"/>
                          </a:lnTo>
                          <a:lnTo>
                            <a:pt x="1302" y="170"/>
                          </a:lnTo>
                          <a:lnTo>
                            <a:pt x="1305" y="170"/>
                          </a:lnTo>
                          <a:lnTo>
                            <a:pt x="1306" y="170"/>
                          </a:lnTo>
                          <a:lnTo>
                            <a:pt x="1305" y="169"/>
                          </a:lnTo>
                          <a:lnTo>
                            <a:pt x="1308" y="169"/>
                          </a:lnTo>
                          <a:lnTo>
                            <a:pt x="1308" y="169"/>
                          </a:lnTo>
                          <a:lnTo>
                            <a:pt x="1308" y="169"/>
                          </a:lnTo>
                          <a:lnTo>
                            <a:pt x="1309" y="169"/>
                          </a:lnTo>
                          <a:lnTo>
                            <a:pt x="1309" y="169"/>
                          </a:lnTo>
                          <a:lnTo>
                            <a:pt x="1313" y="169"/>
                          </a:lnTo>
                          <a:lnTo>
                            <a:pt x="1313" y="168"/>
                          </a:lnTo>
                          <a:lnTo>
                            <a:pt x="1316" y="168"/>
                          </a:lnTo>
                          <a:lnTo>
                            <a:pt x="1317" y="167"/>
                          </a:lnTo>
                          <a:lnTo>
                            <a:pt x="1321" y="165"/>
                          </a:lnTo>
                          <a:close/>
                          <a:moveTo>
                            <a:pt x="1209" y="155"/>
                          </a:moveTo>
                          <a:lnTo>
                            <a:pt x="1211" y="155"/>
                          </a:lnTo>
                          <a:lnTo>
                            <a:pt x="1211" y="155"/>
                          </a:lnTo>
                          <a:lnTo>
                            <a:pt x="1211" y="155"/>
                          </a:lnTo>
                          <a:lnTo>
                            <a:pt x="1211" y="157"/>
                          </a:lnTo>
                          <a:lnTo>
                            <a:pt x="1209" y="157"/>
                          </a:lnTo>
                          <a:lnTo>
                            <a:pt x="1209" y="155"/>
                          </a:lnTo>
                          <a:close/>
                          <a:moveTo>
                            <a:pt x="1245" y="152"/>
                          </a:moveTo>
                          <a:lnTo>
                            <a:pt x="1246" y="152"/>
                          </a:lnTo>
                          <a:lnTo>
                            <a:pt x="1246" y="152"/>
                          </a:lnTo>
                          <a:lnTo>
                            <a:pt x="1245" y="152"/>
                          </a:lnTo>
                          <a:lnTo>
                            <a:pt x="1245" y="152"/>
                          </a:lnTo>
                          <a:lnTo>
                            <a:pt x="1245" y="152"/>
                          </a:lnTo>
                          <a:close/>
                          <a:moveTo>
                            <a:pt x="1257" y="152"/>
                          </a:moveTo>
                          <a:lnTo>
                            <a:pt x="1257" y="152"/>
                          </a:lnTo>
                          <a:lnTo>
                            <a:pt x="1257" y="152"/>
                          </a:lnTo>
                          <a:lnTo>
                            <a:pt x="1255" y="153"/>
                          </a:lnTo>
                          <a:lnTo>
                            <a:pt x="1255" y="153"/>
                          </a:lnTo>
                          <a:lnTo>
                            <a:pt x="1255" y="153"/>
                          </a:lnTo>
                          <a:lnTo>
                            <a:pt x="1254" y="152"/>
                          </a:lnTo>
                          <a:lnTo>
                            <a:pt x="1255" y="152"/>
                          </a:lnTo>
                          <a:lnTo>
                            <a:pt x="1257" y="152"/>
                          </a:lnTo>
                          <a:close/>
                          <a:moveTo>
                            <a:pt x="1247" y="151"/>
                          </a:moveTo>
                          <a:lnTo>
                            <a:pt x="1249" y="151"/>
                          </a:lnTo>
                          <a:lnTo>
                            <a:pt x="1249" y="152"/>
                          </a:lnTo>
                          <a:lnTo>
                            <a:pt x="1247" y="152"/>
                          </a:lnTo>
                          <a:lnTo>
                            <a:pt x="1247" y="151"/>
                          </a:lnTo>
                          <a:close/>
                          <a:moveTo>
                            <a:pt x="2135" y="151"/>
                          </a:moveTo>
                          <a:lnTo>
                            <a:pt x="2135" y="151"/>
                          </a:lnTo>
                          <a:lnTo>
                            <a:pt x="2135" y="151"/>
                          </a:lnTo>
                          <a:lnTo>
                            <a:pt x="2136" y="151"/>
                          </a:lnTo>
                          <a:lnTo>
                            <a:pt x="2136" y="153"/>
                          </a:lnTo>
                          <a:lnTo>
                            <a:pt x="2135" y="153"/>
                          </a:lnTo>
                          <a:lnTo>
                            <a:pt x="2135" y="151"/>
                          </a:lnTo>
                          <a:close/>
                          <a:moveTo>
                            <a:pt x="1245" y="142"/>
                          </a:moveTo>
                          <a:lnTo>
                            <a:pt x="1247" y="142"/>
                          </a:lnTo>
                          <a:lnTo>
                            <a:pt x="1247" y="143"/>
                          </a:lnTo>
                          <a:lnTo>
                            <a:pt x="1245" y="143"/>
                          </a:lnTo>
                          <a:lnTo>
                            <a:pt x="1245" y="142"/>
                          </a:lnTo>
                          <a:close/>
                          <a:moveTo>
                            <a:pt x="334" y="136"/>
                          </a:moveTo>
                          <a:lnTo>
                            <a:pt x="335" y="136"/>
                          </a:lnTo>
                          <a:lnTo>
                            <a:pt x="335" y="138"/>
                          </a:lnTo>
                          <a:lnTo>
                            <a:pt x="335" y="139"/>
                          </a:lnTo>
                          <a:lnTo>
                            <a:pt x="334" y="140"/>
                          </a:lnTo>
                          <a:lnTo>
                            <a:pt x="334" y="140"/>
                          </a:lnTo>
                          <a:lnTo>
                            <a:pt x="334" y="139"/>
                          </a:lnTo>
                          <a:lnTo>
                            <a:pt x="334" y="136"/>
                          </a:lnTo>
                          <a:close/>
                          <a:moveTo>
                            <a:pt x="1123" y="136"/>
                          </a:moveTo>
                          <a:lnTo>
                            <a:pt x="1124" y="138"/>
                          </a:lnTo>
                          <a:lnTo>
                            <a:pt x="1128" y="136"/>
                          </a:lnTo>
                          <a:lnTo>
                            <a:pt x="1128" y="138"/>
                          </a:lnTo>
                          <a:lnTo>
                            <a:pt x="1130" y="138"/>
                          </a:lnTo>
                          <a:lnTo>
                            <a:pt x="1130" y="139"/>
                          </a:lnTo>
                          <a:lnTo>
                            <a:pt x="1141" y="138"/>
                          </a:lnTo>
                          <a:lnTo>
                            <a:pt x="1143" y="136"/>
                          </a:lnTo>
                          <a:lnTo>
                            <a:pt x="1145" y="136"/>
                          </a:lnTo>
                          <a:lnTo>
                            <a:pt x="1145" y="138"/>
                          </a:lnTo>
                          <a:lnTo>
                            <a:pt x="1145" y="139"/>
                          </a:lnTo>
                          <a:lnTo>
                            <a:pt x="1144" y="139"/>
                          </a:lnTo>
                          <a:lnTo>
                            <a:pt x="1144" y="139"/>
                          </a:lnTo>
                          <a:lnTo>
                            <a:pt x="1144" y="142"/>
                          </a:lnTo>
                          <a:lnTo>
                            <a:pt x="1145" y="143"/>
                          </a:lnTo>
                          <a:lnTo>
                            <a:pt x="1145" y="144"/>
                          </a:lnTo>
                          <a:lnTo>
                            <a:pt x="1144" y="144"/>
                          </a:lnTo>
                          <a:lnTo>
                            <a:pt x="1144" y="147"/>
                          </a:lnTo>
                          <a:lnTo>
                            <a:pt x="1143" y="148"/>
                          </a:lnTo>
                          <a:lnTo>
                            <a:pt x="1143" y="150"/>
                          </a:lnTo>
                          <a:lnTo>
                            <a:pt x="1143" y="150"/>
                          </a:lnTo>
                          <a:lnTo>
                            <a:pt x="1143" y="150"/>
                          </a:lnTo>
                          <a:lnTo>
                            <a:pt x="1143" y="150"/>
                          </a:lnTo>
                          <a:lnTo>
                            <a:pt x="1143" y="152"/>
                          </a:lnTo>
                          <a:lnTo>
                            <a:pt x="1140" y="152"/>
                          </a:lnTo>
                          <a:lnTo>
                            <a:pt x="1139" y="151"/>
                          </a:lnTo>
                          <a:lnTo>
                            <a:pt x="1137" y="151"/>
                          </a:lnTo>
                          <a:lnTo>
                            <a:pt x="1136" y="148"/>
                          </a:lnTo>
                          <a:lnTo>
                            <a:pt x="1134" y="148"/>
                          </a:lnTo>
                          <a:lnTo>
                            <a:pt x="1134" y="147"/>
                          </a:lnTo>
                          <a:lnTo>
                            <a:pt x="1130" y="147"/>
                          </a:lnTo>
                          <a:lnTo>
                            <a:pt x="1130" y="146"/>
                          </a:lnTo>
                          <a:lnTo>
                            <a:pt x="1128" y="144"/>
                          </a:lnTo>
                          <a:lnTo>
                            <a:pt x="1126" y="143"/>
                          </a:lnTo>
                          <a:lnTo>
                            <a:pt x="1124" y="143"/>
                          </a:lnTo>
                          <a:lnTo>
                            <a:pt x="1124" y="143"/>
                          </a:lnTo>
                          <a:lnTo>
                            <a:pt x="1123" y="142"/>
                          </a:lnTo>
                          <a:lnTo>
                            <a:pt x="1123" y="142"/>
                          </a:lnTo>
                          <a:lnTo>
                            <a:pt x="1120" y="142"/>
                          </a:lnTo>
                          <a:lnTo>
                            <a:pt x="1120" y="139"/>
                          </a:lnTo>
                          <a:lnTo>
                            <a:pt x="1120" y="136"/>
                          </a:lnTo>
                          <a:lnTo>
                            <a:pt x="1123" y="136"/>
                          </a:lnTo>
                          <a:close/>
                          <a:moveTo>
                            <a:pt x="1192" y="135"/>
                          </a:moveTo>
                          <a:lnTo>
                            <a:pt x="1194" y="135"/>
                          </a:lnTo>
                          <a:lnTo>
                            <a:pt x="1195" y="136"/>
                          </a:lnTo>
                          <a:lnTo>
                            <a:pt x="1196" y="136"/>
                          </a:lnTo>
                          <a:lnTo>
                            <a:pt x="1196" y="136"/>
                          </a:lnTo>
                          <a:lnTo>
                            <a:pt x="1196" y="136"/>
                          </a:lnTo>
                          <a:lnTo>
                            <a:pt x="1195" y="138"/>
                          </a:lnTo>
                          <a:lnTo>
                            <a:pt x="1195" y="138"/>
                          </a:lnTo>
                          <a:lnTo>
                            <a:pt x="1195" y="138"/>
                          </a:lnTo>
                          <a:lnTo>
                            <a:pt x="1194" y="138"/>
                          </a:lnTo>
                          <a:lnTo>
                            <a:pt x="1194" y="136"/>
                          </a:lnTo>
                          <a:lnTo>
                            <a:pt x="1194" y="136"/>
                          </a:lnTo>
                          <a:lnTo>
                            <a:pt x="1192" y="136"/>
                          </a:lnTo>
                          <a:lnTo>
                            <a:pt x="1192" y="135"/>
                          </a:lnTo>
                          <a:close/>
                          <a:moveTo>
                            <a:pt x="1242" y="132"/>
                          </a:moveTo>
                          <a:lnTo>
                            <a:pt x="1244" y="132"/>
                          </a:lnTo>
                          <a:lnTo>
                            <a:pt x="1244" y="134"/>
                          </a:lnTo>
                          <a:lnTo>
                            <a:pt x="1244" y="135"/>
                          </a:lnTo>
                          <a:lnTo>
                            <a:pt x="1244" y="135"/>
                          </a:lnTo>
                          <a:lnTo>
                            <a:pt x="1245" y="135"/>
                          </a:lnTo>
                          <a:lnTo>
                            <a:pt x="1242" y="135"/>
                          </a:lnTo>
                          <a:lnTo>
                            <a:pt x="1242" y="132"/>
                          </a:lnTo>
                          <a:close/>
                          <a:moveTo>
                            <a:pt x="1247" y="123"/>
                          </a:moveTo>
                          <a:lnTo>
                            <a:pt x="1247" y="125"/>
                          </a:lnTo>
                          <a:lnTo>
                            <a:pt x="1247" y="126"/>
                          </a:lnTo>
                          <a:lnTo>
                            <a:pt x="1249" y="126"/>
                          </a:lnTo>
                          <a:lnTo>
                            <a:pt x="1247" y="127"/>
                          </a:lnTo>
                          <a:lnTo>
                            <a:pt x="1246" y="127"/>
                          </a:lnTo>
                          <a:lnTo>
                            <a:pt x="1246" y="126"/>
                          </a:lnTo>
                          <a:lnTo>
                            <a:pt x="1245" y="126"/>
                          </a:lnTo>
                          <a:lnTo>
                            <a:pt x="1245" y="125"/>
                          </a:lnTo>
                          <a:lnTo>
                            <a:pt x="1245" y="125"/>
                          </a:lnTo>
                          <a:lnTo>
                            <a:pt x="1244" y="125"/>
                          </a:lnTo>
                          <a:lnTo>
                            <a:pt x="1244" y="123"/>
                          </a:lnTo>
                          <a:lnTo>
                            <a:pt x="1247" y="123"/>
                          </a:lnTo>
                          <a:close/>
                          <a:moveTo>
                            <a:pt x="1024" y="119"/>
                          </a:moveTo>
                          <a:lnTo>
                            <a:pt x="1024" y="119"/>
                          </a:lnTo>
                          <a:lnTo>
                            <a:pt x="1024" y="121"/>
                          </a:lnTo>
                          <a:lnTo>
                            <a:pt x="1024" y="122"/>
                          </a:lnTo>
                          <a:lnTo>
                            <a:pt x="1022" y="122"/>
                          </a:lnTo>
                          <a:lnTo>
                            <a:pt x="1022" y="123"/>
                          </a:lnTo>
                          <a:lnTo>
                            <a:pt x="1021" y="123"/>
                          </a:lnTo>
                          <a:lnTo>
                            <a:pt x="1021" y="123"/>
                          </a:lnTo>
                          <a:lnTo>
                            <a:pt x="1021" y="122"/>
                          </a:lnTo>
                          <a:lnTo>
                            <a:pt x="1021" y="122"/>
                          </a:lnTo>
                          <a:lnTo>
                            <a:pt x="1021" y="122"/>
                          </a:lnTo>
                          <a:lnTo>
                            <a:pt x="1022" y="121"/>
                          </a:lnTo>
                          <a:lnTo>
                            <a:pt x="1024" y="119"/>
                          </a:lnTo>
                          <a:close/>
                          <a:moveTo>
                            <a:pt x="1483" y="118"/>
                          </a:moveTo>
                          <a:lnTo>
                            <a:pt x="1483" y="118"/>
                          </a:lnTo>
                          <a:lnTo>
                            <a:pt x="1483" y="119"/>
                          </a:lnTo>
                          <a:lnTo>
                            <a:pt x="1484" y="119"/>
                          </a:lnTo>
                          <a:lnTo>
                            <a:pt x="1484" y="119"/>
                          </a:lnTo>
                          <a:lnTo>
                            <a:pt x="1484" y="121"/>
                          </a:lnTo>
                          <a:lnTo>
                            <a:pt x="1483" y="121"/>
                          </a:lnTo>
                          <a:lnTo>
                            <a:pt x="1483" y="121"/>
                          </a:lnTo>
                          <a:lnTo>
                            <a:pt x="1482" y="122"/>
                          </a:lnTo>
                          <a:lnTo>
                            <a:pt x="1482" y="119"/>
                          </a:lnTo>
                          <a:lnTo>
                            <a:pt x="1483" y="118"/>
                          </a:lnTo>
                          <a:close/>
                          <a:moveTo>
                            <a:pt x="1189" y="118"/>
                          </a:moveTo>
                          <a:lnTo>
                            <a:pt x="1189" y="118"/>
                          </a:lnTo>
                          <a:lnTo>
                            <a:pt x="1189" y="119"/>
                          </a:lnTo>
                          <a:lnTo>
                            <a:pt x="1190" y="119"/>
                          </a:lnTo>
                          <a:lnTo>
                            <a:pt x="1190" y="119"/>
                          </a:lnTo>
                          <a:lnTo>
                            <a:pt x="1190" y="119"/>
                          </a:lnTo>
                          <a:lnTo>
                            <a:pt x="1189" y="119"/>
                          </a:lnTo>
                          <a:lnTo>
                            <a:pt x="1189" y="119"/>
                          </a:lnTo>
                          <a:lnTo>
                            <a:pt x="1189" y="118"/>
                          </a:lnTo>
                          <a:close/>
                          <a:moveTo>
                            <a:pt x="1041" y="113"/>
                          </a:moveTo>
                          <a:lnTo>
                            <a:pt x="1041" y="113"/>
                          </a:lnTo>
                          <a:lnTo>
                            <a:pt x="1042" y="113"/>
                          </a:lnTo>
                          <a:lnTo>
                            <a:pt x="1042" y="115"/>
                          </a:lnTo>
                          <a:lnTo>
                            <a:pt x="1042" y="115"/>
                          </a:lnTo>
                          <a:lnTo>
                            <a:pt x="1043" y="115"/>
                          </a:lnTo>
                          <a:lnTo>
                            <a:pt x="1043" y="117"/>
                          </a:lnTo>
                          <a:lnTo>
                            <a:pt x="1045" y="118"/>
                          </a:lnTo>
                          <a:lnTo>
                            <a:pt x="1042" y="118"/>
                          </a:lnTo>
                          <a:lnTo>
                            <a:pt x="1041" y="119"/>
                          </a:lnTo>
                          <a:lnTo>
                            <a:pt x="1039" y="122"/>
                          </a:lnTo>
                          <a:lnTo>
                            <a:pt x="1038" y="122"/>
                          </a:lnTo>
                          <a:lnTo>
                            <a:pt x="1037" y="118"/>
                          </a:lnTo>
                          <a:lnTo>
                            <a:pt x="1038" y="117"/>
                          </a:lnTo>
                          <a:lnTo>
                            <a:pt x="1038" y="115"/>
                          </a:lnTo>
                          <a:lnTo>
                            <a:pt x="1038" y="114"/>
                          </a:lnTo>
                          <a:lnTo>
                            <a:pt x="1037" y="114"/>
                          </a:lnTo>
                          <a:lnTo>
                            <a:pt x="1038" y="114"/>
                          </a:lnTo>
                          <a:lnTo>
                            <a:pt x="1038" y="113"/>
                          </a:lnTo>
                          <a:lnTo>
                            <a:pt x="1039" y="113"/>
                          </a:lnTo>
                          <a:lnTo>
                            <a:pt x="1041" y="113"/>
                          </a:lnTo>
                          <a:close/>
                          <a:moveTo>
                            <a:pt x="1055" y="113"/>
                          </a:moveTo>
                          <a:lnTo>
                            <a:pt x="1056" y="113"/>
                          </a:lnTo>
                          <a:lnTo>
                            <a:pt x="1058" y="115"/>
                          </a:lnTo>
                          <a:lnTo>
                            <a:pt x="1055" y="115"/>
                          </a:lnTo>
                          <a:lnTo>
                            <a:pt x="1055" y="115"/>
                          </a:lnTo>
                          <a:lnTo>
                            <a:pt x="1054" y="114"/>
                          </a:lnTo>
                          <a:lnTo>
                            <a:pt x="1052" y="114"/>
                          </a:lnTo>
                          <a:lnTo>
                            <a:pt x="1054" y="113"/>
                          </a:lnTo>
                          <a:lnTo>
                            <a:pt x="1055" y="113"/>
                          </a:lnTo>
                          <a:close/>
                          <a:moveTo>
                            <a:pt x="1093" y="100"/>
                          </a:moveTo>
                          <a:lnTo>
                            <a:pt x="1093" y="100"/>
                          </a:lnTo>
                          <a:lnTo>
                            <a:pt x="1093" y="100"/>
                          </a:lnTo>
                          <a:lnTo>
                            <a:pt x="1094" y="101"/>
                          </a:lnTo>
                          <a:lnTo>
                            <a:pt x="1096" y="101"/>
                          </a:lnTo>
                          <a:lnTo>
                            <a:pt x="1096" y="102"/>
                          </a:lnTo>
                          <a:lnTo>
                            <a:pt x="1096" y="104"/>
                          </a:lnTo>
                          <a:lnTo>
                            <a:pt x="1097" y="105"/>
                          </a:lnTo>
                          <a:lnTo>
                            <a:pt x="1098" y="106"/>
                          </a:lnTo>
                          <a:lnTo>
                            <a:pt x="1098" y="108"/>
                          </a:lnTo>
                          <a:lnTo>
                            <a:pt x="1098" y="110"/>
                          </a:lnTo>
                          <a:lnTo>
                            <a:pt x="1097" y="112"/>
                          </a:lnTo>
                          <a:lnTo>
                            <a:pt x="1097" y="114"/>
                          </a:lnTo>
                          <a:lnTo>
                            <a:pt x="1097" y="117"/>
                          </a:lnTo>
                          <a:lnTo>
                            <a:pt x="1097" y="119"/>
                          </a:lnTo>
                          <a:lnTo>
                            <a:pt x="1096" y="122"/>
                          </a:lnTo>
                          <a:lnTo>
                            <a:pt x="1096" y="123"/>
                          </a:lnTo>
                          <a:lnTo>
                            <a:pt x="1096" y="125"/>
                          </a:lnTo>
                          <a:lnTo>
                            <a:pt x="1093" y="125"/>
                          </a:lnTo>
                          <a:lnTo>
                            <a:pt x="1093" y="126"/>
                          </a:lnTo>
                          <a:lnTo>
                            <a:pt x="1092" y="126"/>
                          </a:lnTo>
                          <a:lnTo>
                            <a:pt x="1090" y="126"/>
                          </a:lnTo>
                          <a:lnTo>
                            <a:pt x="1090" y="126"/>
                          </a:lnTo>
                          <a:lnTo>
                            <a:pt x="1088" y="126"/>
                          </a:lnTo>
                          <a:lnTo>
                            <a:pt x="1088" y="123"/>
                          </a:lnTo>
                          <a:lnTo>
                            <a:pt x="1086" y="123"/>
                          </a:lnTo>
                          <a:lnTo>
                            <a:pt x="1086" y="122"/>
                          </a:lnTo>
                          <a:lnTo>
                            <a:pt x="1086" y="122"/>
                          </a:lnTo>
                          <a:lnTo>
                            <a:pt x="1085" y="110"/>
                          </a:lnTo>
                          <a:lnTo>
                            <a:pt x="1085" y="110"/>
                          </a:lnTo>
                          <a:lnTo>
                            <a:pt x="1085" y="109"/>
                          </a:lnTo>
                          <a:lnTo>
                            <a:pt x="1084" y="108"/>
                          </a:lnTo>
                          <a:lnTo>
                            <a:pt x="1084" y="108"/>
                          </a:lnTo>
                          <a:lnTo>
                            <a:pt x="1084" y="106"/>
                          </a:lnTo>
                          <a:lnTo>
                            <a:pt x="1084" y="106"/>
                          </a:lnTo>
                          <a:lnTo>
                            <a:pt x="1084" y="105"/>
                          </a:lnTo>
                          <a:lnTo>
                            <a:pt x="1085" y="105"/>
                          </a:lnTo>
                          <a:lnTo>
                            <a:pt x="1086" y="102"/>
                          </a:lnTo>
                          <a:lnTo>
                            <a:pt x="1088" y="102"/>
                          </a:lnTo>
                          <a:lnTo>
                            <a:pt x="1089" y="101"/>
                          </a:lnTo>
                          <a:lnTo>
                            <a:pt x="1090" y="101"/>
                          </a:lnTo>
                          <a:lnTo>
                            <a:pt x="1090" y="101"/>
                          </a:lnTo>
                          <a:lnTo>
                            <a:pt x="1092" y="100"/>
                          </a:lnTo>
                          <a:lnTo>
                            <a:pt x="1093" y="100"/>
                          </a:lnTo>
                          <a:close/>
                          <a:moveTo>
                            <a:pt x="2262" y="98"/>
                          </a:moveTo>
                          <a:lnTo>
                            <a:pt x="2262" y="100"/>
                          </a:lnTo>
                          <a:lnTo>
                            <a:pt x="2262" y="100"/>
                          </a:lnTo>
                          <a:lnTo>
                            <a:pt x="2262" y="101"/>
                          </a:lnTo>
                          <a:lnTo>
                            <a:pt x="2262" y="102"/>
                          </a:lnTo>
                          <a:lnTo>
                            <a:pt x="2263" y="102"/>
                          </a:lnTo>
                          <a:lnTo>
                            <a:pt x="2263" y="102"/>
                          </a:lnTo>
                          <a:lnTo>
                            <a:pt x="2267" y="104"/>
                          </a:lnTo>
                          <a:lnTo>
                            <a:pt x="2267" y="104"/>
                          </a:lnTo>
                          <a:lnTo>
                            <a:pt x="2269" y="105"/>
                          </a:lnTo>
                          <a:lnTo>
                            <a:pt x="2269" y="106"/>
                          </a:lnTo>
                          <a:lnTo>
                            <a:pt x="2270" y="109"/>
                          </a:lnTo>
                          <a:lnTo>
                            <a:pt x="2270" y="109"/>
                          </a:lnTo>
                          <a:lnTo>
                            <a:pt x="2270" y="110"/>
                          </a:lnTo>
                          <a:lnTo>
                            <a:pt x="2271" y="110"/>
                          </a:lnTo>
                          <a:lnTo>
                            <a:pt x="2271" y="112"/>
                          </a:lnTo>
                          <a:lnTo>
                            <a:pt x="2272" y="112"/>
                          </a:lnTo>
                          <a:lnTo>
                            <a:pt x="2272" y="122"/>
                          </a:lnTo>
                          <a:lnTo>
                            <a:pt x="2272" y="122"/>
                          </a:lnTo>
                          <a:lnTo>
                            <a:pt x="2272" y="123"/>
                          </a:lnTo>
                          <a:lnTo>
                            <a:pt x="2271" y="125"/>
                          </a:lnTo>
                          <a:lnTo>
                            <a:pt x="2271" y="125"/>
                          </a:lnTo>
                          <a:lnTo>
                            <a:pt x="2271" y="126"/>
                          </a:lnTo>
                          <a:lnTo>
                            <a:pt x="2270" y="129"/>
                          </a:lnTo>
                          <a:lnTo>
                            <a:pt x="2269" y="129"/>
                          </a:lnTo>
                          <a:lnTo>
                            <a:pt x="2269" y="130"/>
                          </a:lnTo>
                          <a:lnTo>
                            <a:pt x="2269" y="131"/>
                          </a:lnTo>
                          <a:lnTo>
                            <a:pt x="2269" y="132"/>
                          </a:lnTo>
                          <a:lnTo>
                            <a:pt x="2265" y="132"/>
                          </a:lnTo>
                          <a:lnTo>
                            <a:pt x="2263" y="138"/>
                          </a:lnTo>
                          <a:lnTo>
                            <a:pt x="2263" y="143"/>
                          </a:lnTo>
                          <a:lnTo>
                            <a:pt x="2263" y="146"/>
                          </a:lnTo>
                          <a:lnTo>
                            <a:pt x="2265" y="146"/>
                          </a:lnTo>
                          <a:lnTo>
                            <a:pt x="2263" y="146"/>
                          </a:lnTo>
                          <a:lnTo>
                            <a:pt x="2263" y="150"/>
                          </a:lnTo>
                          <a:lnTo>
                            <a:pt x="2263" y="150"/>
                          </a:lnTo>
                          <a:lnTo>
                            <a:pt x="2263" y="151"/>
                          </a:lnTo>
                          <a:lnTo>
                            <a:pt x="2262" y="151"/>
                          </a:lnTo>
                          <a:lnTo>
                            <a:pt x="2262" y="153"/>
                          </a:lnTo>
                          <a:lnTo>
                            <a:pt x="2262" y="153"/>
                          </a:lnTo>
                          <a:lnTo>
                            <a:pt x="2262" y="155"/>
                          </a:lnTo>
                          <a:lnTo>
                            <a:pt x="2261" y="155"/>
                          </a:lnTo>
                          <a:lnTo>
                            <a:pt x="2261" y="155"/>
                          </a:lnTo>
                          <a:lnTo>
                            <a:pt x="2262" y="155"/>
                          </a:lnTo>
                          <a:lnTo>
                            <a:pt x="2262" y="157"/>
                          </a:lnTo>
                          <a:lnTo>
                            <a:pt x="2262" y="157"/>
                          </a:lnTo>
                          <a:lnTo>
                            <a:pt x="2262" y="161"/>
                          </a:lnTo>
                          <a:lnTo>
                            <a:pt x="2259" y="163"/>
                          </a:lnTo>
                          <a:lnTo>
                            <a:pt x="2259" y="163"/>
                          </a:lnTo>
                          <a:lnTo>
                            <a:pt x="2261" y="164"/>
                          </a:lnTo>
                          <a:lnTo>
                            <a:pt x="2262" y="164"/>
                          </a:lnTo>
                          <a:lnTo>
                            <a:pt x="2265" y="165"/>
                          </a:lnTo>
                          <a:lnTo>
                            <a:pt x="2265" y="167"/>
                          </a:lnTo>
                          <a:lnTo>
                            <a:pt x="2262" y="168"/>
                          </a:lnTo>
                          <a:lnTo>
                            <a:pt x="2261" y="170"/>
                          </a:lnTo>
                          <a:lnTo>
                            <a:pt x="2261" y="172"/>
                          </a:lnTo>
                          <a:lnTo>
                            <a:pt x="2259" y="174"/>
                          </a:lnTo>
                          <a:lnTo>
                            <a:pt x="2257" y="176"/>
                          </a:lnTo>
                          <a:lnTo>
                            <a:pt x="2257" y="173"/>
                          </a:lnTo>
                          <a:lnTo>
                            <a:pt x="2255" y="170"/>
                          </a:lnTo>
                          <a:lnTo>
                            <a:pt x="2257" y="169"/>
                          </a:lnTo>
                          <a:lnTo>
                            <a:pt x="2257" y="169"/>
                          </a:lnTo>
                          <a:lnTo>
                            <a:pt x="2258" y="168"/>
                          </a:lnTo>
                          <a:lnTo>
                            <a:pt x="2258" y="167"/>
                          </a:lnTo>
                          <a:lnTo>
                            <a:pt x="2258" y="165"/>
                          </a:lnTo>
                          <a:lnTo>
                            <a:pt x="2258" y="165"/>
                          </a:lnTo>
                          <a:lnTo>
                            <a:pt x="2258" y="165"/>
                          </a:lnTo>
                          <a:lnTo>
                            <a:pt x="2257" y="165"/>
                          </a:lnTo>
                          <a:lnTo>
                            <a:pt x="2255" y="165"/>
                          </a:lnTo>
                          <a:lnTo>
                            <a:pt x="2254" y="169"/>
                          </a:lnTo>
                          <a:lnTo>
                            <a:pt x="2254" y="169"/>
                          </a:lnTo>
                          <a:lnTo>
                            <a:pt x="2254" y="172"/>
                          </a:lnTo>
                          <a:lnTo>
                            <a:pt x="2254" y="172"/>
                          </a:lnTo>
                          <a:lnTo>
                            <a:pt x="2254" y="174"/>
                          </a:lnTo>
                          <a:lnTo>
                            <a:pt x="2253" y="174"/>
                          </a:lnTo>
                          <a:lnTo>
                            <a:pt x="2253" y="173"/>
                          </a:lnTo>
                          <a:lnTo>
                            <a:pt x="2252" y="173"/>
                          </a:lnTo>
                          <a:lnTo>
                            <a:pt x="2250" y="173"/>
                          </a:lnTo>
                          <a:lnTo>
                            <a:pt x="2250" y="173"/>
                          </a:lnTo>
                          <a:lnTo>
                            <a:pt x="2250" y="173"/>
                          </a:lnTo>
                          <a:lnTo>
                            <a:pt x="2250" y="173"/>
                          </a:lnTo>
                          <a:lnTo>
                            <a:pt x="2250" y="173"/>
                          </a:lnTo>
                          <a:lnTo>
                            <a:pt x="2250" y="176"/>
                          </a:lnTo>
                          <a:lnTo>
                            <a:pt x="2249" y="178"/>
                          </a:lnTo>
                          <a:lnTo>
                            <a:pt x="2249" y="181"/>
                          </a:lnTo>
                          <a:lnTo>
                            <a:pt x="2248" y="181"/>
                          </a:lnTo>
                          <a:lnTo>
                            <a:pt x="2248" y="181"/>
                          </a:lnTo>
                          <a:lnTo>
                            <a:pt x="2248" y="180"/>
                          </a:lnTo>
                          <a:lnTo>
                            <a:pt x="2246" y="180"/>
                          </a:lnTo>
                          <a:lnTo>
                            <a:pt x="2246" y="176"/>
                          </a:lnTo>
                          <a:lnTo>
                            <a:pt x="2245" y="176"/>
                          </a:lnTo>
                          <a:lnTo>
                            <a:pt x="2244" y="177"/>
                          </a:lnTo>
                          <a:lnTo>
                            <a:pt x="2244" y="177"/>
                          </a:lnTo>
                          <a:lnTo>
                            <a:pt x="2241" y="177"/>
                          </a:lnTo>
                          <a:lnTo>
                            <a:pt x="2241" y="180"/>
                          </a:lnTo>
                          <a:lnTo>
                            <a:pt x="2238" y="180"/>
                          </a:lnTo>
                          <a:lnTo>
                            <a:pt x="2237" y="180"/>
                          </a:lnTo>
                          <a:lnTo>
                            <a:pt x="2236" y="178"/>
                          </a:lnTo>
                          <a:lnTo>
                            <a:pt x="2236" y="178"/>
                          </a:lnTo>
                          <a:lnTo>
                            <a:pt x="2236" y="178"/>
                          </a:lnTo>
                          <a:lnTo>
                            <a:pt x="2236" y="178"/>
                          </a:lnTo>
                          <a:lnTo>
                            <a:pt x="2235" y="180"/>
                          </a:lnTo>
                          <a:lnTo>
                            <a:pt x="2235" y="180"/>
                          </a:lnTo>
                          <a:lnTo>
                            <a:pt x="2233" y="181"/>
                          </a:lnTo>
                          <a:lnTo>
                            <a:pt x="2231" y="181"/>
                          </a:lnTo>
                          <a:lnTo>
                            <a:pt x="2231" y="180"/>
                          </a:lnTo>
                          <a:lnTo>
                            <a:pt x="2232" y="180"/>
                          </a:lnTo>
                          <a:lnTo>
                            <a:pt x="2232" y="178"/>
                          </a:lnTo>
                          <a:lnTo>
                            <a:pt x="2232" y="177"/>
                          </a:lnTo>
                          <a:lnTo>
                            <a:pt x="2228" y="177"/>
                          </a:lnTo>
                          <a:lnTo>
                            <a:pt x="2228" y="177"/>
                          </a:lnTo>
                          <a:lnTo>
                            <a:pt x="2225" y="177"/>
                          </a:lnTo>
                          <a:lnTo>
                            <a:pt x="2225" y="180"/>
                          </a:lnTo>
                          <a:lnTo>
                            <a:pt x="2227" y="180"/>
                          </a:lnTo>
                          <a:lnTo>
                            <a:pt x="2227" y="182"/>
                          </a:lnTo>
                          <a:lnTo>
                            <a:pt x="2225" y="182"/>
                          </a:lnTo>
                          <a:lnTo>
                            <a:pt x="2224" y="185"/>
                          </a:lnTo>
                          <a:lnTo>
                            <a:pt x="2223" y="185"/>
                          </a:lnTo>
                          <a:lnTo>
                            <a:pt x="2221" y="187"/>
                          </a:lnTo>
                          <a:lnTo>
                            <a:pt x="2220" y="187"/>
                          </a:lnTo>
                          <a:lnTo>
                            <a:pt x="2219" y="189"/>
                          </a:lnTo>
                          <a:lnTo>
                            <a:pt x="2217" y="190"/>
                          </a:lnTo>
                          <a:lnTo>
                            <a:pt x="2216" y="190"/>
                          </a:lnTo>
                          <a:lnTo>
                            <a:pt x="2214" y="190"/>
                          </a:lnTo>
                          <a:lnTo>
                            <a:pt x="2214" y="190"/>
                          </a:lnTo>
                          <a:lnTo>
                            <a:pt x="2212" y="189"/>
                          </a:lnTo>
                          <a:lnTo>
                            <a:pt x="2212" y="187"/>
                          </a:lnTo>
                          <a:lnTo>
                            <a:pt x="2211" y="186"/>
                          </a:lnTo>
                          <a:lnTo>
                            <a:pt x="2211" y="185"/>
                          </a:lnTo>
                          <a:lnTo>
                            <a:pt x="2211" y="185"/>
                          </a:lnTo>
                          <a:lnTo>
                            <a:pt x="2211" y="184"/>
                          </a:lnTo>
                          <a:lnTo>
                            <a:pt x="2211" y="182"/>
                          </a:lnTo>
                          <a:lnTo>
                            <a:pt x="2211" y="181"/>
                          </a:lnTo>
                          <a:lnTo>
                            <a:pt x="2211" y="181"/>
                          </a:lnTo>
                          <a:lnTo>
                            <a:pt x="2212" y="181"/>
                          </a:lnTo>
                          <a:lnTo>
                            <a:pt x="2212" y="180"/>
                          </a:lnTo>
                          <a:lnTo>
                            <a:pt x="2214" y="180"/>
                          </a:lnTo>
                          <a:lnTo>
                            <a:pt x="2214" y="178"/>
                          </a:lnTo>
                          <a:lnTo>
                            <a:pt x="2210" y="178"/>
                          </a:lnTo>
                          <a:lnTo>
                            <a:pt x="2210" y="177"/>
                          </a:lnTo>
                          <a:lnTo>
                            <a:pt x="2207" y="177"/>
                          </a:lnTo>
                          <a:lnTo>
                            <a:pt x="2207" y="177"/>
                          </a:lnTo>
                          <a:lnTo>
                            <a:pt x="2203" y="178"/>
                          </a:lnTo>
                          <a:lnTo>
                            <a:pt x="2203" y="178"/>
                          </a:lnTo>
                          <a:lnTo>
                            <a:pt x="2203" y="178"/>
                          </a:lnTo>
                          <a:lnTo>
                            <a:pt x="2202" y="178"/>
                          </a:lnTo>
                          <a:lnTo>
                            <a:pt x="2200" y="178"/>
                          </a:lnTo>
                          <a:lnTo>
                            <a:pt x="2200" y="178"/>
                          </a:lnTo>
                          <a:lnTo>
                            <a:pt x="2200" y="178"/>
                          </a:lnTo>
                          <a:lnTo>
                            <a:pt x="2199" y="178"/>
                          </a:lnTo>
                          <a:lnTo>
                            <a:pt x="2198" y="180"/>
                          </a:lnTo>
                          <a:lnTo>
                            <a:pt x="2195" y="180"/>
                          </a:lnTo>
                          <a:lnTo>
                            <a:pt x="2195" y="181"/>
                          </a:lnTo>
                          <a:lnTo>
                            <a:pt x="2194" y="181"/>
                          </a:lnTo>
                          <a:lnTo>
                            <a:pt x="2194" y="181"/>
                          </a:lnTo>
                          <a:lnTo>
                            <a:pt x="2193" y="181"/>
                          </a:lnTo>
                          <a:lnTo>
                            <a:pt x="2191" y="181"/>
                          </a:lnTo>
                          <a:lnTo>
                            <a:pt x="2190" y="181"/>
                          </a:lnTo>
                          <a:lnTo>
                            <a:pt x="2189" y="181"/>
                          </a:lnTo>
                          <a:lnTo>
                            <a:pt x="2187" y="184"/>
                          </a:lnTo>
                          <a:lnTo>
                            <a:pt x="2186" y="184"/>
                          </a:lnTo>
                          <a:lnTo>
                            <a:pt x="2186" y="184"/>
                          </a:lnTo>
                          <a:lnTo>
                            <a:pt x="2185" y="184"/>
                          </a:lnTo>
                          <a:lnTo>
                            <a:pt x="2176" y="184"/>
                          </a:lnTo>
                          <a:lnTo>
                            <a:pt x="2174" y="181"/>
                          </a:lnTo>
                          <a:lnTo>
                            <a:pt x="2176" y="181"/>
                          </a:lnTo>
                          <a:lnTo>
                            <a:pt x="2176" y="180"/>
                          </a:lnTo>
                          <a:lnTo>
                            <a:pt x="2176" y="180"/>
                          </a:lnTo>
                          <a:lnTo>
                            <a:pt x="2177" y="178"/>
                          </a:lnTo>
                          <a:lnTo>
                            <a:pt x="2177" y="178"/>
                          </a:lnTo>
                          <a:lnTo>
                            <a:pt x="2178" y="181"/>
                          </a:lnTo>
                          <a:lnTo>
                            <a:pt x="2186" y="178"/>
                          </a:lnTo>
                          <a:lnTo>
                            <a:pt x="2187" y="177"/>
                          </a:lnTo>
                          <a:lnTo>
                            <a:pt x="2187" y="174"/>
                          </a:lnTo>
                          <a:lnTo>
                            <a:pt x="2189" y="173"/>
                          </a:lnTo>
                          <a:lnTo>
                            <a:pt x="2190" y="173"/>
                          </a:lnTo>
                          <a:lnTo>
                            <a:pt x="2191" y="172"/>
                          </a:lnTo>
                          <a:lnTo>
                            <a:pt x="2193" y="172"/>
                          </a:lnTo>
                          <a:lnTo>
                            <a:pt x="2193" y="169"/>
                          </a:lnTo>
                          <a:lnTo>
                            <a:pt x="2194" y="169"/>
                          </a:lnTo>
                          <a:lnTo>
                            <a:pt x="2195" y="169"/>
                          </a:lnTo>
                          <a:lnTo>
                            <a:pt x="2197" y="168"/>
                          </a:lnTo>
                          <a:lnTo>
                            <a:pt x="2197" y="172"/>
                          </a:lnTo>
                          <a:lnTo>
                            <a:pt x="2198" y="170"/>
                          </a:lnTo>
                          <a:lnTo>
                            <a:pt x="2198" y="170"/>
                          </a:lnTo>
                          <a:lnTo>
                            <a:pt x="2199" y="169"/>
                          </a:lnTo>
                          <a:lnTo>
                            <a:pt x="2199" y="169"/>
                          </a:lnTo>
                          <a:lnTo>
                            <a:pt x="2204" y="169"/>
                          </a:lnTo>
                          <a:lnTo>
                            <a:pt x="2206" y="167"/>
                          </a:lnTo>
                          <a:lnTo>
                            <a:pt x="2207" y="167"/>
                          </a:lnTo>
                          <a:lnTo>
                            <a:pt x="2208" y="167"/>
                          </a:lnTo>
                          <a:lnTo>
                            <a:pt x="2210" y="167"/>
                          </a:lnTo>
                          <a:lnTo>
                            <a:pt x="2212" y="167"/>
                          </a:lnTo>
                          <a:lnTo>
                            <a:pt x="2212" y="168"/>
                          </a:lnTo>
                          <a:lnTo>
                            <a:pt x="2214" y="168"/>
                          </a:lnTo>
                          <a:lnTo>
                            <a:pt x="2215" y="169"/>
                          </a:lnTo>
                          <a:lnTo>
                            <a:pt x="2216" y="169"/>
                          </a:lnTo>
                          <a:lnTo>
                            <a:pt x="2217" y="167"/>
                          </a:lnTo>
                          <a:lnTo>
                            <a:pt x="2220" y="165"/>
                          </a:lnTo>
                          <a:lnTo>
                            <a:pt x="2220" y="164"/>
                          </a:lnTo>
                          <a:lnTo>
                            <a:pt x="2219" y="164"/>
                          </a:lnTo>
                          <a:lnTo>
                            <a:pt x="2219" y="160"/>
                          </a:lnTo>
                          <a:lnTo>
                            <a:pt x="2221" y="160"/>
                          </a:lnTo>
                          <a:lnTo>
                            <a:pt x="2221" y="156"/>
                          </a:lnTo>
                          <a:lnTo>
                            <a:pt x="2223" y="156"/>
                          </a:lnTo>
                          <a:lnTo>
                            <a:pt x="2223" y="153"/>
                          </a:lnTo>
                          <a:lnTo>
                            <a:pt x="2224" y="153"/>
                          </a:lnTo>
                          <a:lnTo>
                            <a:pt x="2224" y="148"/>
                          </a:lnTo>
                          <a:lnTo>
                            <a:pt x="2225" y="147"/>
                          </a:lnTo>
                          <a:lnTo>
                            <a:pt x="2228" y="144"/>
                          </a:lnTo>
                          <a:lnTo>
                            <a:pt x="2231" y="143"/>
                          </a:lnTo>
                          <a:lnTo>
                            <a:pt x="2229" y="146"/>
                          </a:lnTo>
                          <a:lnTo>
                            <a:pt x="2229" y="147"/>
                          </a:lnTo>
                          <a:lnTo>
                            <a:pt x="2228" y="148"/>
                          </a:lnTo>
                          <a:lnTo>
                            <a:pt x="2225" y="148"/>
                          </a:lnTo>
                          <a:lnTo>
                            <a:pt x="2225" y="151"/>
                          </a:lnTo>
                          <a:lnTo>
                            <a:pt x="2227" y="151"/>
                          </a:lnTo>
                          <a:lnTo>
                            <a:pt x="2227" y="152"/>
                          </a:lnTo>
                          <a:lnTo>
                            <a:pt x="2227" y="152"/>
                          </a:lnTo>
                          <a:lnTo>
                            <a:pt x="2228" y="153"/>
                          </a:lnTo>
                          <a:lnTo>
                            <a:pt x="2228" y="153"/>
                          </a:lnTo>
                          <a:lnTo>
                            <a:pt x="2229" y="153"/>
                          </a:lnTo>
                          <a:lnTo>
                            <a:pt x="2229" y="153"/>
                          </a:lnTo>
                          <a:lnTo>
                            <a:pt x="2229" y="153"/>
                          </a:lnTo>
                          <a:lnTo>
                            <a:pt x="2232" y="152"/>
                          </a:lnTo>
                          <a:lnTo>
                            <a:pt x="2232" y="151"/>
                          </a:lnTo>
                          <a:lnTo>
                            <a:pt x="2232" y="151"/>
                          </a:lnTo>
                          <a:lnTo>
                            <a:pt x="2232" y="151"/>
                          </a:lnTo>
                          <a:lnTo>
                            <a:pt x="2236" y="150"/>
                          </a:lnTo>
                          <a:lnTo>
                            <a:pt x="2236" y="150"/>
                          </a:lnTo>
                          <a:lnTo>
                            <a:pt x="2238" y="150"/>
                          </a:lnTo>
                          <a:lnTo>
                            <a:pt x="2238" y="147"/>
                          </a:lnTo>
                          <a:lnTo>
                            <a:pt x="2240" y="147"/>
                          </a:lnTo>
                          <a:lnTo>
                            <a:pt x="2240" y="146"/>
                          </a:lnTo>
                          <a:lnTo>
                            <a:pt x="2241" y="146"/>
                          </a:lnTo>
                          <a:lnTo>
                            <a:pt x="2241" y="143"/>
                          </a:lnTo>
                          <a:lnTo>
                            <a:pt x="2245" y="139"/>
                          </a:lnTo>
                          <a:lnTo>
                            <a:pt x="2245" y="138"/>
                          </a:lnTo>
                          <a:lnTo>
                            <a:pt x="2250" y="135"/>
                          </a:lnTo>
                          <a:lnTo>
                            <a:pt x="2250" y="134"/>
                          </a:lnTo>
                          <a:lnTo>
                            <a:pt x="2250" y="134"/>
                          </a:lnTo>
                          <a:lnTo>
                            <a:pt x="2250" y="132"/>
                          </a:lnTo>
                          <a:lnTo>
                            <a:pt x="2252" y="132"/>
                          </a:lnTo>
                          <a:lnTo>
                            <a:pt x="2252" y="130"/>
                          </a:lnTo>
                          <a:lnTo>
                            <a:pt x="2253" y="130"/>
                          </a:lnTo>
                          <a:lnTo>
                            <a:pt x="2254" y="125"/>
                          </a:lnTo>
                          <a:lnTo>
                            <a:pt x="2254" y="125"/>
                          </a:lnTo>
                          <a:lnTo>
                            <a:pt x="2254" y="123"/>
                          </a:lnTo>
                          <a:lnTo>
                            <a:pt x="2255" y="122"/>
                          </a:lnTo>
                          <a:lnTo>
                            <a:pt x="2257" y="121"/>
                          </a:lnTo>
                          <a:lnTo>
                            <a:pt x="2257" y="118"/>
                          </a:lnTo>
                          <a:lnTo>
                            <a:pt x="2257" y="117"/>
                          </a:lnTo>
                          <a:lnTo>
                            <a:pt x="2254" y="117"/>
                          </a:lnTo>
                          <a:lnTo>
                            <a:pt x="2253" y="118"/>
                          </a:lnTo>
                          <a:lnTo>
                            <a:pt x="2253" y="117"/>
                          </a:lnTo>
                          <a:lnTo>
                            <a:pt x="2253" y="117"/>
                          </a:lnTo>
                          <a:lnTo>
                            <a:pt x="2253" y="117"/>
                          </a:lnTo>
                          <a:lnTo>
                            <a:pt x="2254" y="115"/>
                          </a:lnTo>
                          <a:lnTo>
                            <a:pt x="2255" y="114"/>
                          </a:lnTo>
                          <a:lnTo>
                            <a:pt x="2255" y="112"/>
                          </a:lnTo>
                          <a:lnTo>
                            <a:pt x="2255" y="109"/>
                          </a:lnTo>
                          <a:lnTo>
                            <a:pt x="2254" y="109"/>
                          </a:lnTo>
                          <a:lnTo>
                            <a:pt x="2255" y="106"/>
                          </a:lnTo>
                          <a:lnTo>
                            <a:pt x="2257" y="106"/>
                          </a:lnTo>
                          <a:lnTo>
                            <a:pt x="2257" y="105"/>
                          </a:lnTo>
                          <a:lnTo>
                            <a:pt x="2258" y="104"/>
                          </a:lnTo>
                          <a:lnTo>
                            <a:pt x="2259" y="101"/>
                          </a:lnTo>
                          <a:lnTo>
                            <a:pt x="2258" y="100"/>
                          </a:lnTo>
                          <a:lnTo>
                            <a:pt x="2261" y="100"/>
                          </a:lnTo>
                          <a:lnTo>
                            <a:pt x="2262" y="98"/>
                          </a:lnTo>
                          <a:close/>
                          <a:moveTo>
                            <a:pt x="359" y="98"/>
                          </a:moveTo>
                          <a:lnTo>
                            <a:pt x="364" y="98"/>
                          </a:lnTo>
                          <a:lnTo>
                            <a:pt x="364" y="98"/>
                          </a:lnTo>
                          <a:lnTo>
                            <a:pt x="369" y="98"/>
                          </a:lnTo>
                          <a:lnTo>
                            <a:pt x="369" y="98"/>
                          </a:lnTo>
                          <a:lnTo>
                            <a:pt x="369" y="98"/>
                          </a:lnTo>
                          <a:lnTo>
                            <a:pt x="368" y="98"/>
                          </a:lnTo>
                          <a:lnTo>
                            <a:pt x="368" y="100"/>
                          </a:lnTo>
                          <a:lnTo>
                            <a:pt x="368" y="100"/>
                          </a:lnTo>
                          <a:lnTo>
                            <a:pt x="366" y="101"/>
                          </a:lnTo>
                          <a:lnTo>
                            <a:pt x="365" y="101"/>
                          </a:lnTo>
                          <a:lnTo>
                            <a:pt x="364" y="102"/>
                          </a:lnTo>
                          <a:lnTo>
                            <a:pt x="363" y="101"/>
                          </a:lnTo>
                          <a:lnTo>
                            <a:pt x="363" y="101"/>
                          </a:lnTo>
                          <a:lnTo>
                            <a:pt x="360" y="102"/>
                          </a:lnTo>
                          <a:lnTo>
                            <a:pt x="357" y="102"/>
                          </a:lnTo>
                          <a:lnTo>
                            <a:pt x="357" y="104"/>
                          </a:lnTo>
                          <a:lnTo>
                            <a:pt x="352" y="104"/>
                          </a:lnTo>
                          <a:lnTo>
                            <a:pt x="352" y="101"/>
                          </a:lnTo>
                          <a:lnTo>
                            <a:pt x="353" y="101"/>
                          </a:lnTo>
                          <a:lnTo>
                            <a:pt x="353" y="101"/>
                          </a:lnTo>
                          <a:lnTo>
                            <a:pt x="355" y="100"/>
                          </a:lnTo>
                          <a:lnTo>
                            <a:pt x="356" y="100"/>
                          </a:lnTo>
                          <a:lnTo>
                            <a:pt x="356" y="100"/>
                          </a:lnTo>
                          <a:lnTo>
                            <a:pt x="357" y="100"/>
                          </a:lnTo>
                          <a:lnTo>
                            <a:pt x="357" y="98"/>
                          </a:lnTo>
                          <a:lnTo>
                            <a:pt x="359" y="98"/>
                          </a:lnTo>
                          <a:lnTo>
                            <a:pt x="359" y="98"/>
                          </a:lnTo>
                          <a:close/>
                          <a:moveTo>
                            <a:pt x="2269" y="96"/>
                          </a:moveTo>
                          <a:lnTo>
                            <a:pt x="2269" y="98"/>
                          </a:lnTo>
                          <a:lnTo>
                            <a:pt x="2266" y="98"/>
                          </a:lnTo>
                          <a:lnTo>
                            <a:pt x="2266" y="97"/>
                          </a:lnTo>
                          <a:lnTo>
                            <a:pt x="2267" y="96"/>
                          </a:lnTo>
                          <a:lnTo>
                            <a:pt x="2269" y="96"/>
                          </a:lnTo>
                          <a:close/>
                          <a:moveTo>
                            <a:pt x="387" y="87"/>
                          </a:moveTo>
                          <a:lnTo>
                            <a:pt x="387" y="88"/>
                          </a:lnTo>
                          <a:lnTo>
                            <a:pt x="385" y="88"/>
                          </a:lnTo>
                          <a:lnTo>
                            <a:pt x="385" y="87"/>
                          </a:lnTo>
                          <a:lnTo>
                            <a:pt x="387" y="87"/>
                          </a:lnTo>
                          <a:close/>
                          <a:moveTo>
                            <a:pt x="0" y="85"/>
                          </a:moveTo>
                          <a:lnTo>
                            <a:pt x="1" y="85"/>
                          </a:lnTo>
                          <a:lnTo>
                            <a:pt x="1" y="88"/>
                          </a:lnTo>
                          <a:lnTo>
                            <a:pt x="3" y="89"/>
                          </a:lnTo>
                          <a:lnTo>
                            <a:pt x="5" y="89"/>
                          </a:lnTo>
                          <a:lnTo>
                            <a:pt x="5" y="88"/>
                          </a:lnTo>
                          <a:lnTo>
                            <a:pt x="5" y="88"/>
                          </a:lnTo>
                          <a:lnTo>
                            <a:pt x="6" y="88"/>
                          </a:lnTo>
                          <a:lnTo>
                            <a:pt x="6" y="89"/>
                          </a:lnTo>
                          <a:lnTo>
                            <a:pt x="6" y="91"/>
                          </a:lnTo>
                          <a:lnTo>
                            <a:pt x="6" y="92"/>
                          </a:lnTo>
                          <a:lnTo>
                            <a:pt x="8" y="92"/>
                          </a:lnTo>
                          <a:lnTo>
                            <a:pt x="8" y="95"/>
                          </a:lnTo>
                          <a:lnTo>
                            <a:pt x="8" y="95"/>
                          </a:lnTo>
                          <a:lnTo>
                            <a:pt x="6" y="96"/>
                          </a:lnTo>
                          <a:lnTo>
                            <a:pt x="5" y="96"/>
                          </a:lnTo>
                          <a:lnTo>
                            <a:pt x="3" y="93"/>
                          </a:lnTo>
                          <a:lnTo>
                            <a:pt x="0" y="91"/>
                          </a:lnTo>
                          <a:lnTo>
                            <a:pt x="0" y="88"/>
                          </a:lnTo>
                          <a:lnTo>
                            <a:pt x="0" y="85"/>
                          </a:lnTo>
                          <a:close/>
                          <a:moveTo>
                            <a:pt x="1092" y="76"/>
                          </a:moveTo>
                          <a:lnTo>
                            <a:pt x="1093" y="76"/>
                          </a:lnTo>
                          <a:lnTo>
                            <a:pt x="1096" y="84"/>
                          </a:lnTo>
                          <a:lnTo>
                            <a:pt x="1096" y="84"/>
                          </a:lnTo>
                          <a:lnTo>
                            <a:pt x="1096" y="87"/>
                          </a:lnTo>
                          <a:lnTo>
                            <a:pt x="1096" y="88"/>
                          </a:lnTo>
                          <a:lnTo>
                            <a:pt x="1094" y="88"/>
                          </a:lnTo>
                          <a:lnTo>
                            <a:pt x="1094" y="92"/>
                          </a:lnTo>
                          <a:lnTo>
                            <a:pt x="1092" y="97"/>
                          </a:lnTo>
                          <a:lnTo>
                            <a:pt x="1092" y="97"/>
                          </a:lnTo>
                          <a:lnTo>
                            <a:pt x="1092" y="97"/>
                          </a:lnTo>
                          <a:lnTo>
                            <a:pt x="1090" y="97"/>
                          </a:lnTo>
                          <a:lnTo>
                            <a:pt x="1089" y="96"/>
                          </a:lnTo>
                          <a:lnTo>
                            <a:pt x="1088" y="95"/>
                          </a:lnTo>
                          <a:lnTo>
                            <a:pt x="1085" y="93"/>
                          </a:lnTo>
                          <a:lnTo>
                            <a:pt x="1085" y="92"/>
                          </a:lnTo>
                          <a:lnTo>
                            <a:pt x="1085" y="89"/>
                          </a:lnTo>
                          <a:lnTo>
                            <a:pt x="1085" y="88"/>
                          </a:lnTo>
                          <a:lnTo>
                            <a:pt x="1085" y="88"/>
                          </a:lnTo>
                          <a:lnTo>
                            <a:pt x="1085" y="87"/>
                          </a:lnTo>
                          <a:lnTo>
                            <a:pt x="1085" y="87"/>
                          </a:lnTo>
                          <a:lnTo>
                            <a:pt x="1085" y="87"/>
                          </a:lnTo>
                          <a:lnTo>
                            <a:pt x="1085" y="83"/>
                          </a:lnTo>
                          <a:lnTo>
                            <a:pt x="1088" y="81"/>
                          </a:lnTo>
                          <a:lnTo>
                            <a:pt x="1089" y="80"/>
                          </a:lnTo>
                          <a:lnTo>
                            <a:pt x="1092" y="79"/>
                          </a:lnTo>
                          <a:lnTo>
                            <a:pt x="1092" y="76"/>
                          </a:lnTo>
                          <a:close/>
                          <a:moveTo>
                            <a:pt x="2317" y="70"/>
                          </a:moveTo>
                          <a:lnTo>
                            <a:pt x="2320" y="71"/>
                          </a:lnTo>
                          <a:lnTo>
                            <a:pt x="2320" y="71"/>
                          </a:lnTo>
                          <a:lnTo>
                            <a:pt x="2320" y="71"/>
                          </a:lnTo>
                          <a:lnTo>
                            <a:pt x="2318" y="72"/>
                          </a:lnTo>
                          <a:lnTo>
                            <a:pt x="2318" y="72"/>
                          </a:lnTo>
                          <a:lnTo>
                            <a:pt x="2318" y="72"/>
                          </a:lnTo>
                          <a:lnTo>
                            <a:pt x="2318" y="71"/>
                          </a:lnTo>
                          <a:lnTo>
                            <a:pt x="2317" y="71"/>
                          </a:lnTo>
                          <a:lnTo>
                            <a:pt x="2317" y="71"/>
                          </a:lnTo>
                          <a:lnTo>
                            <a:pt x="2317" y="70"/>
                          </a:lnTo>
                          <a:close/>
                          <a:moveTo>
                            <a:pt x="2313" y="63"/>
                          </a:moveTo>
                          <a:lnTo>
                            <a:pt x="2316" y="63"/>
                          </a:lnTo>
                          <a:lnTo>
                            <a:pt x="2314" y="64"/>
                          </a:lnTo>
                          <a:lnTo>
                            <a:pt x="2313" y="66"/>
                          </a:lnTo>
                          <a:lnTo>
                            <a:pt x="2312" y="66"/>
                          </a:lnTo>
                          <a:lnTo>
                            <a:pt x="2310" y="67"/>
                          </a:lnTo>
                          <a:lnTo>
                            <a:pt x="2310" y="68"/>
                          </a:lnTo>
                          <a:lnTo>
                            <a:pt x="2310" y="70"/>
                          </a:lnTo>
                          <a:lnTo>
                            <a:pt x="2309" y="71"/>
                          </a:lnTo>
                          <a:lnTo>
                            <a:pt x="2308" y="71"/>
                          </a:lnTo>
                          <a:lnTo>
                            <a:pt x="2308" y="70"/>
                          </a:lnTo>
                          <a:lnTo>
                            <a:pt x="2309" y="68"/>
                          </a:lnTo>
                          <a:lnTo>
                            <a:pt x="2310" y="66"/>
                          </a:lnTo>
                          <a:lnTo>
                            <a:pt x="2312" y="64"/>
                          </a:lnTo>
                          <a:lnTo>
                            <a:pt x="2313" y="63"/>
                          </a:lnTo>
                          <a:close/>
                          <a:moveTo>
                            <a:pt x="332" y="55"/>
                          </a:moveTo>
                          <a:lnTo>
                            <a:pt x="332" y="55"/>
                          </a:lnTo>
                          <a:lnTo>
                            <a:pt x="332" y="60"/>
                          </a:lnTo>
                          <a:lnTo>
                            <a:pt x="330" y="60"/>
                          </a:lnTo>
                          <a:lnTo>
                            <a:pt x="330" y="63"/>
                          </a:lnTo>
                          <a:lnTo>
                            <a:pt x="330" y="63"/>
                          </a:lnTo>
                          <a:lnTo>
                            <a:pt x="330" y="64"/>
                          </a:lnTo>
                          <a:lnTo>
                            <a:pt x="330" y="64"/>
                          </a:lnTo>
                          <a:lnTo>
                            <a:pt x="328" y="66"/>
                          </a:lnTo>
                          <a:lnTo>
                            <a:pt x="328" y="67"/>
                          </a:lnTo>
                          <a:lnTo>
                            <a:pt x="328" y="67"/>
                          </a:lnTo>
                          <a:lnTo>
                            <a:pt x="328" y="67"/>
                          </a:lnTo>
                          <a:lnTo>
                            <a:pt x="328" y="70"/>
                          </a:lnTo>
                          <a:lnTo>
                            <a:pt x="325" y="70"/>
                          </a:lnTo>
                          <a:lnTo>
                            <a:pt x="322" y="71"/>
                          </a:lnTo>
                          <a:lnTo>
                            <a:pt x="321" y="72"/>
                          </a:lnTo>
                          <a:lnTo>
                            <a:pt x="317" y="71"/>
                          </a:lnTo>
                          <a:lnTo>
                            <a:pt x="315" y="72"/>
                          </a:lnTo>
                          <a:lnTo>
                            <a:pt x="311" y="72"/>
                          </a:lnTo>
                          <a:lnTo>
                            <a:pt x="311" y="71"/>
                          </a:lnTo>
                          <a:lnTo>
                            <a:pt x="310" y="71"/>
                          </a:lnTo>
                          <a:lnTo>
                            <a:pt x="309" y="71"/>
                          </a:lnTo>
                          <a:lnTo>
                            <a:pt x="308" y="72"/>
                          </a:lnTo>
                          <a:lnTo>
                            <a:pt x="306" y="72"/>
                          </a:lnTo>
                          <a:lnTo>
                            <a:pt x="305" y="72"/>
                          </a:lnTo>
                          <a:lnTo>
                            <a:pt x="302" y="72"/>
                          </a:lnTo>
                          <a:lnTo>
                            <a:pt x="301" y="72"/>
                          </a:lnTo>
                          <a:lnTo>
                            <a:pt x="302" y="75"/>
                          </a:lnTo>
                          <a:lnTo>
                            <a:pt x="304" y="76"/>
                          </a:lnTo>
                          <a:lnTo>
                            <a:pt x="301" y="79"/>
                          </a:lnTo>
                          <a:lnTo>
                            <a:pt x="301" y="80"/>
                          </a:lnTo>
                          <a:lnTo>
                            <a:pt x="298" y="81"/>
                          </a:lnTo>
                          <a:lnTo>
                            <a:pt x="298" y="83"/>
                          </a:lnTo>
                          <a:lnTo>
                            <a:pt x="297" y="83"/>
                          </a:lnTo>
                          <a:lnTo>
                            <a:pt x="296" y="84"/>
                          </a:lnTo>
                          <a:lnTo>
                            <a:pt x="293" y="84"/>
                          </a:lnTo>
                          <a:lnTo>
                            <a:pt x="293" y="84"/>
                          </a:lnTo>
                          <a:lnTo>
                            <a:pt x="292" y="84"/>
                          </a:lnTo>
                          <a:lnTo>
                            <a:pt x="291" y="85"/>
                          </a:lnTo>
                          <a:lnTo>
                            <a:pt x="289" y="85"/>
                          </a:lnTo>
                          <a:lnTo>
                            <a:pt x="289" y="87"/>
                          </a:lnTo>
                          <a:lnTo>
                            <a:pt x="288" y="87"/>
                          </a:lnTo>
                          <a:lnTo>
                            <a:pt x="288" y="87"/>
                          </a:lnTo>
                          <a:lnTo>
                            <a:pt x="281" y="88"/>
                          </a:lnTo>
                          <a:lnTo>
                            <a:pt x="280" y="91"/>
                          </a:lnTo>
                          <a:lnTo>
                            <a:pt x="279" y="92"/>
                          </a:lnTo>
                          <a:lnTo>
                            <a:pt x="276" y="93"/>
                          </a:lnTo>
                          <a:lnTo>
                            <a:pt x="276" y="93"/>
                          </a:lnTo>
                          <a:lnTo>
                            <a:pt x="273" y="93"/>
                          </a:lnTo>
                          <a:lnTo>
                            <a:pt x="273" y="95"/>
                          </a:lnTo>
                          <a:lnTo>
                            <a:pt x="268" y="95"/>
                          </a:lnTo>
                          <a:lnTo>
                            <a:pt x="268" y="93"/>
                          </a:lnTo>
                          <a:lnTo>
                            <a:pt x="267" y="93"/>
                          </a:lnTo>
                          <a:lnTo>
                            <a:pt x="267" y="93"/>
                          </a:lnTo>
                          <a:lnTo>
                            <a:pt x="270" y="93"/>
                          </a:lnTo>
                          <a:lnTo>
                            <a:pt x="270" y="92"/>
                          </a:lnTo>
                          <a:lnTo>
                            <a:pt x="267" y="92"/>
                          </a:lnTo>
                          <a:lnTo>
                            <a:pt x="267" y="91"/>
                          </a:lnTo>
                          <a:lnTo>
                            <a:pt x="267" y="91"/>
                          </a:lnTo>
                          <a:lnTo>
                            <a:pt x="266" y="91"/>
                          </a:lnTo>
                          <a:lnTo>
                            <a:pt x="266" y="89"/>
                          </a:lnTo>
                          <a:lnTo>
                            <a:pt x="266" y="89"/>
                          </a:lnTo>
                          <a:lnTo>
                            <a:pt x="264" y="89"/>
                          </a:lnTo>
                          <a:lnTo>
                            <a:pt x="263" y="91"/>
                          </a:lnTo>
                          <a:lnTo>
                            <a:pt x="263" y="87"/>
                          </a:lnTo>
                          <a:lnTo>
                            <a:pt x="266" y="85"/>
                          </a:lnTo>
                          <a:lnTo>
                            <a:pt x="267" y="85"/>
                          </a:lnTo>
                          <a:lnTo>
                            <a:pt x="270" y="80"/>
                          </a:lnTo>
                          <a:lnTo>
                            <a:pt x="270" y="78"/>
                          </a:lnTo>
                          <a:lnTo>
                            <a:pt x="270" y="78"/>
                          </a:lnTo>
                          <a:lnTo>
                            <a:pt x="270" y="78"/>
                          </a:lnTo>
                          <a:lnTo>
                            <a:pt x="272" y="78"/>
                          </a:lnTo>
                          <a:lnTo>
                            <a:pt x="272" y="79"/>
                          </a:lnTo>
                          <a:lnTo>
                            <a:pt x="271" y="80"/>
                          </a:lnTo>
                          <a:lnTo>
                            <a:pt x="270" y="81"/>
                          </a:lnTo>
                          <a:lnTo>
                            <a:pt x="268" y="83"/>
                          </a:lnTo>
                          <a:lnTo>
                            <a:pt x="268" y="85"/>
                          </a:lnTo>
                          <a:lnTo>
                            <a:pt x="273" y="85"/>
                          </a:lnTo>
                          <a:lnTo>
                            <a:pt x="275" y="84"/>
                          </a:lnTo>
                          <a:lnTo>
                            <a:pt x="276" y="84"/>
                          </a:lnTo>
                          <a:lnTo>
                            <a:pt x="276" y="84"/>
                          </a:lnTo>
                          <a:lnTo>
                            <a:pt x="277" y="83"/>
                          </a:lnTo>
                          <a:lnTo>
                            <a:pt x="279" y="81"/>
                          </a:lnTo>
                          <a:lnTo>
                            <a:pt x="279" y="81"/>
                          </a:lnTo>
                          <a:lnTo>
                            <a:pt x="279" y="81"/>
                          </a:lnTo>
                          <a:lnTo>
                            <a:pt x="279" y="81"/>
                          </a:lnTo>
                          <a:lnTo>
                            <a:pt x="279" y="81"/>
                          </a:lnTo>
                          <a:lnTo>
                            <a:pt x="280" y="81"/>
                          </a:lnTo>
                          <a:lnTo>
                            <a:pt x="280" y="80"/>
                          </a:lnTo>
                          <a:lnTo>
                            <a:pt x="281" y="80"/>
                          </a:lnTo>
                          <a:lnTo>
                            <a:pt x="284" y="78"/>
                          </a:lnTo>
                          <a:lnTo>
                            <a:pt x="291" y="78"/>
                          </a:lnTo>
                          <a:lnTo>
                            <a:pt x="291" y="76"/>
                          </a:lnTo>
                          <a:lnTo>
                            <a:pt x="292" y="75"/>
                          </a:lnTo>
                          <a:lnTo>
                            <a:pt x="292" y="75"/>
                          </a:lnTo>
                          <a:lnTo>
                            <a:pt x="293" y="74"/>
                          </a:lnTo>
                          <a:lnTo>
                            <a:pt x="298" y="74"/>
                          </a:lnTo>
                          <a:lnTo>
                            <a:pt x="298" y="75"/>
                          </a:lnTo>
                          <a:lnTo>
                            <a:pt x="300" y="75"/>
                          </a:lnTo>
                          <a:lnTo>
                            <a:pt x="301" y="74"/>
                          </a:lnTo>
                          <a:lnTo>
                            <a:pt x="301" y="72"/>
                          </a:lnTo>
                          <a:lnTo>
                            <a:pt x="300" y="71"/>
                          </a:lnTo>
                          <a:lnTo>
                            <a:pt x="297" y="71"/>
                          </a:lnTo>
                          <a:lnTo>
                            <a:pt x="297" y="70"/>
                          </a:lnTo>
                          <a:lnTo>
                            <a:pt x="298" y="68"/>
                          </a:lnTo>
                          <a:lnTo>
                            <a:pt x="298" y="68"/>
                          </a:lnTo>
                          <a:lnTo>
                            <a:pt x="300" y="68"/>
                          </a:lnTo>
                          <a:lnTo>
                            <a:pt x="300" y="67"/>
                          </a:lnTo>
                          <a:lnTo>
                            <a:pt x="300" y="67"/>
                          </a:lnTo>
                          <a:lnTo>
                            <a:pt x="304" y="66"/>
                          </a:lnTo>
                          <a:lnTo>
                            <a:pt x="304" y="64"/>
                          </a:lnTo>
                          <a:lnTo>
                            <a:pt x="315" y="64"/>
                          </a:lnTo>
                          <a:lnTo>
                            <a:pt x="315" y="66"/>
                          </a:lnTo>
                          <a:lnTo>
                            <a:pt x="317" y="66"/>
                          </a:lnTo>
                          <a:lnTo>
                            <a:pt x="318" y="67"/>
                          </a:lnTo>
                          <a:lnTo>
                            <a:pt x="319" y="67"/>
                          </a:lnTo>
                          <a:lnTo>
                            <a:pt x="321" y="66"/>
                          </a:lnTo>
                          <a:lnTo>
                            <a:pt x="322" y="64"/>
                          </a:lnTo>
                          <a:lnTo>
                            <a:pt x="323" y="64"/>
                          </a:lnTo>
                          <a:lnTo>
                            <a:pt x="323" y="63"/>
                          </a:lnTo>
                          <a:lnTo>
                            <a:pt x="321" y="64"/>
                          </a:lnTo>
                          <a:lnTo>
                            <a:pt x="319" y="64"/>
                          </a:lnTo>
                          <a:lnTo>
                            <a:pt x="318" y="63"/>
                          </a:lnTo>
                          <a:lnTo>
                            <a:pt x="318" y="62"/>
                          </a:lnTo>
                          <a:lnTo>
                            <a:pt x="315" y="62"/>
                          </a:lnTo>
                          <a:lnTo>
                            <a:pt x="314" y="60"/>
                          </a:lnTo>
                          <a:lnTo>
                            <a:pt x="314" y="60"/>
                          </a:lnTo>
                          <a:lnTo>
                            <a:pt x="314" y="60"/>
                          </a:lnTo>
                          <a:lnTo>
                            <a:pt x="319" y="59"/>
                          </a:lnTo>
                          <a:lnTo>
                            <a:pt x="319" y="60"/>
                          </a:lnTo>
                          <a:lnTo>
                            <a:pt x="321" y="60"/>
                          </a:lnTo>
                          <a:lnTo>
                            <a:pt x="321" y="60"/>
                          </a:lnTo>
                          <a:lnTo>
                            <a:pt x="327" y="60"/>
                          </a:lnTo>
                          <a:lnTo>
                            <a:pt x="328" y="59"/>
                          </a:lnTo>
                          <a:lnTo>
                            <a:pt x="331" y="58"/>
                          </a:lnTo>
                          <a:lnTo>
                            <a:pt x="332" y="55"/>
                          </a:lnTo>
                          <a:close/>
                          <a:moveTo>
                            <a:pt x="301" y="55"/>
                          </a:moveTo>
                          <a:lnTo>
                            <a:pt x="301" y="55"/>
                          </a:lnTo>
                          <a:lnTo>
                            <a:pt x="301" y="58"/>
                          </a:lnTo>
                          <a:lnTo>
                            <a:pt x="302" y="58"/>
                          </a:lnTo>
                          <a:lnTo>
                            <a:pt x="301" y="59"/>
                          </a:lnTo>
                          <a:lnTo>
                            <a:pt x="301" y="59"/>
                          </a:lnTo>
                          <a:lnTo>
                            <a:pt x="301" y="60"/>
                          </a:lnTo>
                          <a:lnTo>
                            <a:pt x="300" y="60"/>
                          </a:lnTo>
                          <a:lnTo>
                            <a:pt x="298" y="60"/>
                          </a:lnTo>
                          <a:lnTo>
                            <a:pt x="298" y="60"/>
                          </a:lnTo>
                          <a:lnTo>
                            <a:pt x="298" y="59"/>
                          </a:lnTo>
                          <a:lnTo>
                            <a:pt x="298" y="58"/>
                          </a:lnTo>
                          <a:lnTo>
                            <a:pt x="300" y="57"/>
                          </a:lnTo>
                          <a:lnTo>
                            <a:pt x="301" y="55"/>
                          </a:lnTo>
                          <a:close/>
                          <a:moveTo>
                            <a:pt x="356" y="53"/>
                          </a:moveTo>
                          <a:lnTo>
                            <a:pt x="356" y="53"/>
                          </a:lnTo>
                          <a:lnTo>
                            <a:pt x="357" y="54"/>
                          </a:lnTo>
                          <a:lnTo>
                            <a:pt x="356" y="57"/>
                          </a:lnTo>
                          <a:lnTo>
                            <a:pt x="356" y="59"/>
                          </a:lnTo>
                          <a:lnTo>
                            <a:pt x="355" y="59"/>
                          </a:lnTo>
                          <a:lnTo>
                            <a:pt x="356" y="53"/>
                          </a:lnTo>
                          <a:close/>
                          <a:moveTo>
                            <a:pt x="462" y="47"/>
                          </a:moveTo>
                          <a:lnTo>
                            <a:pt x="463" y="47"/>
                          </a:lnTo>
                          <a:lnTo>
                            <a:pt x="463" y="49"/>
                          </a:lnTo>
                          <a:lnTo>
                            <a:pt x="462" y="49"/>
                          </a:lnTo>
                          <a:lnTo>
                            <a:pt x="462" y="47"/>
                          </a:lnTo>
                          <a:close/>
                          <a:moveTo>
                            <a:pt x="280" y="47"/>
                          </a:moveTo>
                          <a:lnTo>
                            <a:pt x="280" y="50"/>
                          </a:lnTo>
                          <a:lnTo>
                            <a:pt x="283" y="50"/>
                          </a:lnTo>
                          <a:lnTo>
                            <a:pt x="283" y="49"/>
                          </a:lnTo>
                          <a:lnTo>
                            <a:pt x="280" y="47"/>
                          </a:lnTo>
                          <a:close/>
                          <a:moveTo>
                            <a:pt x="2334" y="46"/>
                          </a:moveTo>
                          <a:lnTo>
                            <a:pt x="2335" y="46"/>
                          </a:lnTo>
                          <a:lnTo>
                            <a:pt x="2335" y="47"/>
                          </a:lnTo>
                          <a:lnTo>
                            <a:pt x="2335" y="47"/>
                          </a:lnTo>
                          <a:lnTo>
                            <a:pt x="2335" y="51"/>
                          </a:lnTo>
                          <a:lnTo>
                            <a:pt x="2335" y="53"/>
                          </a:lnTo>
                          <a:lnTo>
                            <a:pt x="2334" y="54"/>
                          </a:lnTo>
                          <a:lnTo>
                            <a:pt x="2333" y="54"/>
                          </a:lnTo>
                          <a:lnTo>
                            <a:pt x="2333" y="55"/>
                          </a:lnTo>
                          <a:lnTo>
                            <a:pt x="2330" y="55"/>
                          </a:lnTo>
                          <a:lnTo>
                            <a:pt x="2327" y="57"/>
                          </a:lnTo>
                          <a:lnTo>
                            <a:pt x="2326" y="57"/>
                          </a:lnTo>
                          <a:lnTo>
                            <a:pt x="2325" y="58"/>
                          </a:lnTo>
                          <a:lnTo>
                            <a:pt x="2322" y="59"/>
                          </a:lnTo>
                          <a:lnTo>
                            <a:pt x="2321" y="60"/>
                          </a:lnTo>
                          <a:lnTo>
                            <a:pt x="2321" y="60"/>
                          </a:lnTo>
                          <a:lnTo>
                            <a:pt x="2321" y="60"/>
                          </a:lnTo>
                          <a:lnTo>
                            <a:pt x="2320" y="60"/>
                          </a:lnTo>
                          <a:lnTo>
                            <a:pt x="2320" y="60"/>
                          </a:lnTo>
                          <a:lnTo>
                            <a:pt x="2320" y="59"/>
                          </a:lnTo>
                          <a:lnTo>
                            <a:pt x="2320" y="59"/>
                          </a:lnTo>
                          <a:lnTo>
                            <a:pt x="2321" y="59"/>
                          </a:lnTo>
                          <a:lnTo>
                            <a:pt x="2321" y="59"/>
                          </a:lnTo>
                          <a:lnTo>
                            <a:pt x="2321" y="59"/>
                          </a:lnTo>
                          <a:lnTo>
                            <a:pt x="2321" y="58"/>
                          </a:lnTo>
                          <a:lnTo>
                            <a:pt x="2324" y="57"/>
                          </a:lnTo>
                          <a:lnTo>
                            <a:pt x="2325" y="54"/>
                          </a:lnTo>
                          <a:lnTo>
                            <a:pt x="2326" y="54"/>
                          </a:lnTo>
                          <a:lnTo>
                            <a:pt x="2326" y="54"/>
                          </a:lnTo>
                          <a:lnTo>
                            <a:pt x="2327" y="53"/>
                          </a:lnTo>
                          <a:lnTo>
                            <a:pt x="2327" y="53"/>
                          </a:lnTo>
                          <a:lnTo>
                            <a:pt x="2330" y="51"/>
                          </a:lnTo>
                          <a:lnTo>
                            <a:pt x="2330" y="54"/>
                          </a:lnTo>
                          <a:lnTo>
                            <a:pt x="2331" y="54"/>
                          </a:lnTo>
                          <a:lnTo>
                            <a:pt x="2331" y="54"/>
                          </a:lnTo>
                          <a:lnTo>
                            <a:pt x="2331" y="53"/>
                          </a:lnTo>
                          <a:lnTo>
                            <a:pt x="2334" y="46"/>
                          </a:lnTo>
                          <a:close/>
                          <a:moveTo>
                            <a:pt x="2272" y="46"/>
                          </a:moveTo>
                          <a:lnTo>
                            <a:pt x="2272" y="47"/>
                          </a:lnTo>
                          <a:lnTo>
                            <a:pt x="2274" y="47"/>
                          </a:lnTo>
                          <a:lnTo>
                            <a:pt x="2274" y="49"/>
                          </a:lnTo>
                          <a:lnTo>
                            <a:pt x="2275" y="49"/>
                          </a:lnTo>
                          <a:lnTo>
                            <a:pt x="2276" y="53"/>
                          </a:lnTo>
                          <a:lnTo>
                            <a:pt x="2278" y="53"/>
                          </a:lnTo>
                          <a:lnTo>
                            <a:pt x="2278" y="53"/>
                          </a:lnTo>
                          <a:lnTo>
                            <a:pt x="2279" y="54"/>
                          </a:lnTo>
                          <a:lnTo>
                            <a:pt x="2279" y="54"/>
                          </a:lnTo>
                          <a:lnTo>
                            <a:pt x="2280" y="57"/>
                          </a:lnTo>
                          <a:lnTo>
                            <a:pt x="2282" y="59"/>
                          </a:lnTo>
                          <a:lnTo>
                            <a:pt x="2283" y="62"/>
                          </a:lnTo>
                          <a:lnTo>
                            <a:pt x="2284" y="64"/>
                          </a:lnTo>
                          <a:lnTo>
                            <a:pt x="2291" y="66"/>
                          </a:lnTo>
                          <a:lnTo>
                            <a:pt x="2291" y="66"/>
                          </a:lnTo>
                          <a:lnTo>
                            <a:pt x="2293" y="64"/>
                          </a:lnTo>
                          <a:lnTo>
                            <a:pt x="2295" y="64"/>
                          </a:lnTo>
                          <a:lnTo>
                            <a:pt x="2295" y="64"/>
                          </a:lnTo>
                          <a:lnTo>
                            <a:pt x="2296" y="66"/>
                          </a:lnTo>
                          <a:lnTo>
                            <a:pt x="2296" y="67"/>
                          </a:lnTo>
                          <a:lnTo>
                            <a:pt x="2296" y="67"/>
                          </a:lnTo>
                          <a:lnTo>
                            <a:pt x="2297" y="68"/>
                          </a:lnTo>
                          <a:lnTo>
                            <a:pt x="2299" y="68"/>
                          </a:lnTo>
                          <a:lnTo>
                            <a:pt x="2301" y="68"/>
                          </a:lnTo>
                          <a:lnTo>
                            <a:pt x="2304" y="68"/>
                          </a:lnTo>
                          <a:lnTo>
                            <a:pt x="2304" y="70"/>
                          </a:lnTo>
                          <a:lnTo>
                            <a:pt x="2303" y="71"/>
                          </a:lnTo>
                          <a:lnTo>
                            <a:pt x="2303" y="72"/>
                          </a:lnTo>
                          <a:lnTo>
                            <a:pt x="2304" y="72"/>
                          </a:lnTo>
                          <a:lnTo>
                            <a:pt x="2304" y="72"/>
                          </a:lnTo>
                          <a:lnTo>
                            <a:pt x="2304" y="72"/>
                          </a:lnTo>
                          <a:lnTo>
                            <a:pt x="2305" y="72"/>
                          </a:lnTo>
                          <a:lnTo>
                            <a:pt x="2305" y="75"/>
                          </a:lnTo>
                          <a:lnTo>
                            <a:pt x="2307" y="75"/>
                          </a:lnTo>
                          <a:lnTo>
                            <a:pt x="2307" y="75"/>
                          </a:lnTo>
                          <a:lnTo>
                            <a:pt x="2307" y="76"/>
                          </a:lnTo>
                          <a:lnTo>
                            <a:pt x="2305" y="76"/>
                          </a:lnTo>
                          <a:lnTo>
                            <a:pt x="2303" y="78"/>
                          </a:lnTo>
                          <a:lnTo>
                            <a:pt x="2301" y="78"/>
                          </a:lnTo>
                          <a:lnTo>
                            <a:pt x="2299" y="78"/>
                          </a:lnTo>
                          <a:lnTo>
                            <a:pt x="2299" y="80"/>
                          </a:lnTo>
                          <a:lnTo>
                            <a:pt x="2297" y="79"/>
                          </a:lnTo>
                          <a:lnTo>
                            <a:pt x="2296" y="79"/>
                          </a:lnTo>
                          <a:lnTo>
                            <a:pt x="2293" y="78"/>
                          </a:lnTo>
                          <a:lnTo>
                            <a:pt x="2288" y="80"/>
                          </a:lnTo>
                          <a:lnTo>
                            <a:pt x="2284" y="88"/>
                          </a:lnTo>
                          <a:lnTo>
                            <a:pt x="2276" y="88"/>
                          </a:lnTo>
                          <a:lnTo>
                            <a:pt x="2276" y="88"/>
                          </a:lnTo>
                          <a:lnTo>
                            <a:pt x="2276" y="88"/>
                          </a:lnTo>
                          <a:lnTo>
                            <a:pt x="2275" y="88"/>
                          </a:lnTo>
                          <a:lnTo>
                            <a:pt x="2275" y="85"/>
                          </a:lnTo>
                          <a:lnTo>
                            <a:pt x="2274" y="85"/>
                          </a:lnTo>
                          <a:lnTo>
                            <a:pt x="2272" y="83"/>
                          </a:lnTo>
                          <a:lnTo>
                            <a:pt x="2270" y="83"/>
                          </a:lnTo>
                          <a:lnTo>
                            <a:pt x="2269" y="83"/>
                          </a:lnTo>
                          <a:lnTo>
                            <a:pt x="2267" y="84"/>
                          </a:lnTo>
                          <a:lnTo>
                            <a:pt x="2267" y="84"/>
                          </a:lnTo>
                          <a:lnTo>
                            <a:pt x="2267" y="84"/>
                          </a:lnTo>
                          <a:lnTo>
                            <a:pt x="2266" y="84"/>
                          </a:lnTo>
                          <a:lnTo>
                            <a:pt x="2266" y="84"/>
                          </a:lnTo>
                          <a:lnTo>
                            <a:pt x="2265" y="83"/>
                          </a:lnTo>
                          <a:lnTo>
                            <a:pt x="2265" y="83"/>
                          </a:lnTo>
                          <a:lnTo>
                            <a:pt x="2263" y="83"/>
                          </a:lnTo>
                          <a:lnTo>
                            <a:pt x="2263" y="84"/>
                          </a:lnTo>
                          <a:lnTo>
                            <a:pt x="2261" y="84"/>
                          </a:lnTo>
                          <a:lnTo>
                            <a:pt x="2261" y="88"/>
                          </a:lnTo>
                          <a:lnTo>
                            <a:pt x="2265" y="88"/>
                          </a:lnTo>
                          <a:lnTo>
                            <a:pt x="2265" y="89"/>
                          </a:lnTo>
                          <a:lnTo>
                            <a:pt x="2266" y="91"/>
                          </a:lnTo>
                          <a:lnTo>
                            <a:pt x="2267" y="91"/>
                          </a:lnTo>
                          <a:lnTo>
                            <a:pt x="2267" y="91"/>
                          </a:lnTo>
                          <a:lnTo>
                            <a:pt x="2267" y="91"/>
                          </a:lnTo>
                          <a:lnTo>
                            <a:pt x="2267" y="92"/>
                          </a:lnTo>
                          <a:lnTo>
                            <a:pt x="2267" y="92"/>
                          </a:lnTo>
                          <a:lnTo>
                            <a:pt x="2267" y="92"/>
                          </a:lnTo>
                          <a:lnTo>
                            <a:pt x="2263" y="92"/>
                          </a:lnTo>
                          <a:lnTo>
                            <a:pt x="2262" y="93"/>
                          </a:lnTo>
                          <a:lnTo>
                            <a:pt x="2259" y="95"/>
                          </a:lnTo>
                          <a:lnTo>
                            <a:pt x="2259" y="95"/>
                          </a:lnTo>
                          <a:lnTo>
                            <a:pt x="2257" y="95"/>
                          </a:lnTo>
                          <a:lnTo>
                            <a:pt x="2257" y="88"/>
                          </a:lnTo>
                          <a:lnTo>
                            <a:pt x="2255" y="88"/>
                          </a:lnTo>
                          <a:lnTo>
                            <a:pt x="2255" y="85"/>
                          </a:lnTo>
                          <a:lnTo>
                            <a:pt x="2254" y="81"/>
                          </a:lnTo>
                          <a:lnTo>
                            <a:pt x="2255" y="81"/>
                          </a:lnTo>
                          <a:lnTo>
                            <a:pt x="2257" y="80"/>
                          </a:lnTo>
                          <a:lnTo>
                            <a:pt x="2258" y="80"/>
                          </a:lnTo>
                          <a:lnTo>
                            <a:pt x="2259" y="76"/>
                          </a:lnTo>
                          <a:lnTo>
                            <a:pt x="2258" y="75"/>
                          </a:lnTo>
                          <a:lnTo>
                            <a:pt x="2258" y="75"/>
                          </a:lnTo>
                          <a:lnTo>
                            <a:pt x="2258" y="75"/>
                          </a:lnTo>
                          <a:lnTo>
                            <a:pt x="2258" y="74"/>
                          </a:lnTo>
                          <a:lnTo>
                            <a:pt x="2259" y="74"/>
                          </a:lnTo>
                          <a:lnTo>
                            <a:pt x="2259" y="75"/>
                          </a:lnTo>
                          <a:lnTo>
                            <a:pt x="2262" y="75"/>
                          </a:lnTo>
                          <a:lnTo>
                            <a:pt x="2263" y="76"/>
                          </a:lnTo>
                          <a:lnTo>
                            <a:pt x="2265" y="76"/>
                          </a:lnTo>
                          <a:lnTo>
                            <a:pt x="2266" y="78"/>
                          </a:lnTo>
                          <a:lnTo>
                            <a:pt x="2267" y="76"/>
                          </a:lnTo>
                          <a:lnTo>
                            <a:pt x="2269" y="76"/>
                          </a:lnTo>
                          <a:lnTo>
                            <a:pt x="2269" y="68"/>
                          </a:lnTo>
                          <a:lnTo>
                            <a:pt x="2271" y="67"/>
                          </a:lnTo>
                          <a:lnTo>
                            <a:pt x="2271" y="62"/>
                          </a:lnTo>
                          <a:lnTo>
                            <a:pt x="2271" y="60"/>
                          </a:lnTo>
                          <a:lnTo>
                            <a:pt x="2272" y="58"/>
                          </a:lnTo>
                          <a:lnTo>
                            <a:pt x="2272" y="57"/>
                          </a:lnTo>
                          <a:lnTo>
                            <a:pt x="2271" y="55"/>
                          </a:lnTo>
                          <a:lnTo>
                            <a:pt x="2270" y="53"/>
                          </a:lnTo>
                          <a:lnTo>
                            <a:pt x="2269" y="50"/>
                          </a:lnTo>
                          <a:lnTo>
                            <a:pt x="2269" y="50"/>
                          </a:lnTo>
                          <a:lnTo>
                            <a:pt x="2269" y="49"/>
                          </a:lnTo>
                          <a:lnTo>
                            <a:pt x="2272" y="46"/>
                          </a:lnTo>
                          <a:close/>
                          <a:moveTo>
                            <a:pt x="347" y="43"/>
                          </a:moveTo>
                          <a:lnTo>
                            <a:pt x="351" y="45"/>
                          </a:lnTo>
                          <a:lnTo>
                            <a:pt x="351" y="45"/>
                          </a:lnTo>
                          <a:lnTo>
                            <a:pt x="353" y="45"/>
                          </a:lnTo>
                          <a:lnTo>
                            <a:pt x="351" y="46"/>
                          </a:lnTo>
                          <a:lnTo>
                            <a:pt x="348" y="47"/>
                          </a:lnTo>
                          <a:lnTo>
                            <a:pt x="345" y="49"/>
                          </a:lnTo>
                          <a:lnTo>
                            <a:pt x="344" y="49"/>
                          </a:lnTo>
                          <a:lnTo>
                            <a:pt x="344" y="49"/>
                          </a:lnTo>
                          <a:lnTo>
                            <a:pt x="347" y="47"/>
                          </a:lnTo>
                          <a:lnTo>
                            <a:pt x="348" y="47"/>
                          </a:lnTo>
                          <a:lnTo>
                            <a:pt x="348" y="45"/>
                          </a:lnTo>
                          <a:lnTo>
                            <a:pt x="345" y="45"/>
                          </a:lnTo>
                          <a:lnTo>
                            <a:pt x="345" y="43"/>
                          </a:lnTo>
                          <a:lnTo>
                            <a:pt x="347" y="43"/>
                          </a:lnTo>
                          <a:lnTo>
                            <a:pt x="347" y="43"/>
                          </a:lnTo>
                          <a:close/>
                          <a:moveTo>
                            <a:pt x="237" y="41"/>
                          </a:moveTo>
                          <a:lnTo>
                            <a:pt x="237" y="42"/>
                          </a:lnTo>
                          <a:lnTo>
                            <a:pt x="237" y="43"/>
                          </a:lnTo>
                          <a:lnTo>
                            <a:pt x="237" y="43"/>
                          </a:lnTo>
                          <a:lnTo>
                            <a:pt x="238" y="43"/>
                          </a:lnTo>
                          <a:lnTo>
                            <a:pt x="238" y="42"/>
                          </a:lnTo>
                          <a:lnTo>
                            <a:pt x="238" y="42"/>
                          </a:lnTo>
                          <a:lnTo>
                            <a:pt x="238" y="42"/>
                          </a:lnTo>
                          <a:lnTo>
                            <a:pt x="238" y="42"/>
                          </a:lnTo>
                          <a:lnTo>
                            <a:pt x="238" y="41"/>
                          </a:lnTo>
                          <a:lnTo>
                            <a:pt x="238" y="41"/>
                          </a:lnTo>
                          <a:lnTo>
                            <a:pt x="238" y="41"/>
                          </a:lnTo>
                          <a:lnTo>
                            <a:pt x="237" y="41"/>
                          </a:lnTo>
                          <a:close/>
                          <a:moveTo>
                            <a:pt x="268" y="40"/>
                          </a:moveTo>
                          <a:lnTo>
                            <a:pt x="270" y="42"/>
                          </a:lnTo>
                          <a:lnTo>
                            <a:pt x="271" y="42"/>
                          </a:lnTo>
                          <a:lnTo>
                            <a:pt x="273" y="43"/>
                          </a:lnTo>
                          <a:lnTo>
                            <a:pt x="276" y="43"/>
                          </a:lnTo>
                          <a:lnTo>
                            <a:pt x="279" y="45"/>
                          </a:lnTo>
                          <a:lnTo>
                            <a:pt x="279" y="43"/>
                          </a:lnTo>
                          <a:lnTo>
                            <a:pt x="279" y="43"/>
                          </a:lnTo>
                          <a:lnTo>
                            <a:pt x="279" y="43"/>
                          </a:lnTo>
                          <a:lnTo>
                            <a:pt x="279" y="43"/>
                          </a:lnTo>
                          <a:lnTo>
                            <a:pt x="279" y="43"/>
                          </a:lnTo>
                          <a:lnTo>
                            <a:pt x="276" y="42"/>
                          </a:lnTo>
                          <a:lnTo>
                            <a:pt x="275" y="41"/>
                          </a:lnTo>
                          <a:lnTo>
                            <a:pt x="272" y="41"/>
                          </a:lnTo>
                          <a:lnTo>
                            <a:pt x="268" y="40"/>
                          </a:lnTo>
                          <a:close/>
                          <a:moveTo>
                            <a:pt x="2350" y="38"/>
                          </a:moveTo>
                          <a:lnTo>
                            <a:pt x="2350" y="41"/>
                          </a:lnTo>
                          <a:lnTo>
                            <a:pt x="2348" y="41"/>
                          </a:lnTo>
                          <a:lnTo>
                            <a:pt x="2348" y="45"/>
                          </a:lnTo>
                          <a:lnTo>
                            <a:pt x="2347" y="45"/>
                          </a:lnTo>
                          <a:lnTo>
                            <a:pt x="2346" y="46"/>
                          </a:lnTo>
                          <a:lnTo>
                            <a:pt x="2343" y="47"/>
                          </a:lnTo>
                          <a:lnTo>
                            <a:pt x="2343" y="47"/>
                          </a:lnTo>
                          <a:lnTo>
                            <a:pt x="2342" y="47"/>
                          </a:lnTo>
                          <a:lnTo>
                            <a:pt x="2343" y="45"/>
                          </a:lnTo>
                          <a:lnTo>
                            <a:pt x="2344" y="45"/>
                          </a:lnTo>
                          <a:lnTo>
                            <a:pt x="2344" y="43"/>
                          </a:lnTo>
                          <a:lnTo>
                            <a:pt x="2344" y="42"/>
                          </a:lnTo>
                          <a:lnTo>
                            <a:pt x="2344" y="41"/>
                          </a:lnTo>
                          <a:lnTo>
                            <a:pt x="2346" y="41"/>
                          </a:lnTo>
                          <a:lnTo>
                            <a:pt x="2346" y="41"/>
                          </a:lnTo>
                          <a:lnTo>
                            <a:pt x="2347" y="41"/>
                          </a:lnTo>
                          <a:lnTo>
                            <a:pt x="2347" y="41"/>
                          </a:lnTo>
                          <a:lnTo>
                            <a:pt x="2347" y="40"/>
                          </a:lnTo>
                          <a:lnTo>
                            <a:pt x="2350" y="38"/>
                          </a:lnTo>
                          <a:close/>
                          <a:moveTo>
                            <a:pt x="263" y="38"/>
                          </a:moveTo>
                          <a:lnTo>
                            <a:pt x="263" y="40"/>
                          </a:lnTo>
                          <a:lnTo>
                            <a:pt x="263" y="40"/>
                          </a:lnTo>
                          <a:lnTo>
                            <a:pt x="264" y="40"/>
                          </a:lnTo>
                          <a:lnTo>
                            <a:pt x="264" y="38"/>
                          </a:lnTo>
                          <a:lnTo>
                            <a:pt x="263" y="38"/>
                          </a:lnTo>
                          <a:close/>
                          <a:moveTo>
                            <a:pt x="213" y="8"/>
                          </a:moveTo>
                          <a:lnTo>
                            <a:pt x="213" y="9"/>
                          </a:lnTo>
                          <a:lnTo>
                            <a:pt x="213" y="9"/>
                          </a:lnTo>
                          <a:lnTo>
                            <a:pt x="215" y="9"/>
                          </a:lnTo>
                          <a:lnTo>
                            <a:pt x="215" y="9"/>
                          </a:lnTo>
                          <a:lnTo>
                            <a:pt x="215" y="8"/>
                          </a:lnTo>
                          <a:lnTo>
                            <a:pt x="215" y="8"/>
                          </a:lnTo>
                          <a:lnTo>
                            <a:pt x="215" y="8"/>
                          </a:lnTo>
                          <a:lnTo>
                            <a:pt x="215" y="8"/>
                          </a:lnTo>
                          <a:lnTo>
                            <a:pt x="215" y="8"/>
                          </a:lnTo>
                          <a:lnTo>
                            <a:pt x="213" y="8"/>
                          </a:lnTo>
                          <a:close/>
                          <a:moveTo>
                            <a:pt x="224" y="2"/>
                          </a:moveTo>
                          <a:lnTo>
                            <a:pt x="224" y="3"/>
                          </a:lnTo>
                          <a:lnTo>
                            <a:pt x="225" y="3"/>
                          </a:lnTo>
                          <a:lnTo>
                            <a:pt x="225" y="3"/>
                          </a:lnTo>
                          <a:lnTo>
                            <a:pt x="224" y="2"/>
                          </a:lnTo>
                          <a:close/>
                          <a:moveTo>
                            <a:pt x="222" y="0"/>
                          </a:moveTo>
                          <a:lnTo>
                            <a:pt x="226" y="2"/>
                          </a:lnTo>
                          <a:lnTo>
                            <a:pt x="226" y="0"/>
                          </a:lnTo>
                          <a:lnTo>
                            <a:pt x="230" y="0"/>
                          </a:lnTo>
                          <a:lnTo>
                            <a:pt x="232" y="2"/>
                          </a:lnTo>
                          <a:lnTo>
                            <a:pt x="233" y="2"/>
                          </a:lnTo>
                          <a:lnTo>
                            <a:pt x="233" y="2"/>
                          </a:lnTo>
                          <a:lnTo>
                            <a:pt x="234" y="0"/>
                          </a:lnTo>
                          <a:lnTo>
                            <a:pt x="234" y="0"/>
                          </a:lnTo>
                          <a:lnTo>
                            <a:pt x="236" y="0"/>
                          </a:lnTo>
                          <a:lnTo>
                            <a:pt x="237" y="4"/>
                          </a:lnTo>
                          <a:lnTo>
                            <a:pt x="237" y="4"/>
                          </a:lnTo>
                          <a:lnTo>
                            <a:pt x="237" y="7"/>
                          </a:lnTo>
                          <a:lnTo>
                            <a:pt x="238" y="7"/>
                          </a:lnTo>
                          <a:lnTo>
                            <a:pt x="238" y="8"/>
                          </a:lnTo>
                          <a:lnTo>
                            <a:pt x="239" y="9"/>
                          </a:lnTo>
                          <a:lnTo>
                            <a:pt x="241" y="11"/>
                          </a:lnTo>
                          <a:lnTo>
                            <a:pt x="242" y="12"/>
                          </a:lnTo>
                          <a:lnTo>
                            <a:pt x="242" y="13"/>
                          </a:lnTo>
                          <a:lnTo>
                            <a:pt x="247" y="13"/>
                          </a:lnTo>
                          <a:lnTo>
                            <a:pt x="247" y="13"/>
                          </a:lnTo>
                          <a:lnTo>
                            <a:pt x="249" y="13"/>
                          </a:lnTo>
                          <a:lnTo>
                            <a:pt x="249" y="13"/>
                          </a:lnTo>
                          <a:lnTo>
                            <a:pt x="250" y="15"/>
                          </a:lnTo>
                          <a:lnTo>
                            <a:pt x="250" y="15"/>
                          </a:lnTo>
                          <a:lnTo>
                            <a:pt x="250" y="16"/>
                          </a:lnTo>
                          <a:lnTo>
                            <a:pt x="250" y="16"/>
                          </a:lnTo>
                          <a:lnTo>
                            <a:pt x="250" y="19"/>
                          </a:lnTo>
                          <a:lnTo>
                            <a:pt x="251" y="19"/>
                          </a:lnTo>
                          <a:lnTo>
                            <a:pt x="253" y="20"/>
                          </a:lnTo>
                          <a:lnTo>
                            <a:pt x="254" y="21"/>
                          </a:lnTo>
                          <a:lnTo>
                            <a:pt x="253" y="23"/>
                          </a:lnTo>
                          <a:lnTo>
                            <a:pt x="253" y="25"/>
                          </a:lnTo>
                          <a:lnTo>
                            <a:pt x="254" y="25"/>
                          </a:lnTo>
                          <a:lnTo>
                            <a:pt x="255" y="30"/>
                          </a:lnTo>
                          <a:lnTo>
                            <a:pt x="259" y="32"/>
                          </a:lnTo>
                          <a:lnTo>
                            <a:pt x="260" y="34"/>
                          </a:lnTo>
                          <a:lnTo>
                            <a:pt x="263" y="34"/>
                          </a:lnTo>
                          <a:lnTo>
                            <a:pt x="263" y="36"/>
                          </a:lnTo>
                          <a:lnTo>
                            <a:pt x="264" y="36"/>
                          </a:lnTo>
                          <a:lnTo>
                            <a:pt x="264" y="34"/>
                          </a:lnTo>
                          <a:lnTo>
                            <a:pt x="264" y="34"/>
                          </a:lnTo>
                          <a:lnTo>
                            <a:pt x="264" y="36"/>
                          </a:lnTo>
                          <a:lnTo>
                            <a:pt x="271" y="36"/>
                          </a:lnTo>
                          <a:lnTo>
                            <a:pt x="271" y="36"/>
                          </a:lnTo>
                          <a:lnTo>
                            <a:pt x="272" y="36"/>
                          </a:lnTo>
                          <a:lnTo>
                            <a:pt x="272" y="37"/>
                          </a:lnTo>
                          <a:lnTo>
                            <a:pt x="277" y="37"/>
                          </a:lnTo>
                          <a:lnTo>
                            <a:pt x="279" y="38"/>
                          </a:lnTo>
                          <a:lnTo>
                            <a:pt x="281" y="40"/>
                          </a:lnTo>
                          <a:lnTo>
                            <a:pt x="283" y="38"/>
                          </a:lnTo>
                          <a:lnTo>
                            <a:pt x="285" y="38"/>
                          </a:lnTo>
                          <a:lnTo>
                            <a:pt x="288" y="37"/>
                          </a:lnTo>
                          <a:lnTo>
                            <a:pt x="288" y="38"/>
                          </a:lnTo>
                          <a:lnTo>
                            <a:pt x="288" y="40"/>
                          </a:lnTo>
                          <a:lnTo>
                            <a:pt x="289" y="40"/>
                          </a:lnTo>
                          <a:lnTo>
                            <a:pt x="289" y="40"/>
                          </a:lnTo>
                          <a:lnTo>
                            <a:pt x="291" y="40"/>
                          </a:lnTo>
                          <a:lnTo>
                            <a:pt x="291" y="41"/>
                          </a:lnTo>
                          <a:lnTo>
                            <a:pt x="292" y="41"/>
                          </a:lnTo>
                          <a:lnTo>
                            <a:pt x="292" y="42"/>
                          </a:lnTo>
                          <a:lnTo>
                            <a:pt x="296" y="42"/>
                          </a:lnTo>
                          <a:lnTo>
                            <a:pt x="296" y="46"/>
                          </a:lnTo>
                          <a:lnTo>
                            <a:pt x="296" y="49"/>
                          </a:lnTo>
                          <a:lnTo>
                            <a:pt x="297" y="50"/>
                          </a:lnTo>
                          <a:lnTo>
                            <a:pt x="300" y="51"/>
                          </a:lnTo>
                          <a:lnTo>
                            <a:pt x="298" y="54"/>
                          </a:lnTo>
                          <a:lnTo>
                            <a:pt x="297" y="54"/>
                          </a:lnTo>
                          <a:lnTo>
                            <a:pt x="297" y="54"/>
                          </a:lnTo>
                          <a:lnTo>
                            <a:pt x="296" y="54"/>
                          </a:lnTo>
                          <a:lnTo>
                            <a:pt x="296" y="54"/>
                          </a:lnTo>
                          <a:lnTo>
                            <a:pt x="296" y="54"/>
                          </a:lnTo>
                          <a:lnTo>
                            <a:pt x="294" y="54"/>
                          </a:lnTo>
                          <a:lnTo>
                            <a:pt x="294" y="55"/>
                          </a:lnTo>
                          <a:lnTo>
                            <a:pt x="296" y="55"/>
                          </a:lnTo>
                          <a:lnTo>
                            <a:pt x="296" y="57"/>
                          </a:lnTo>
                          <a:lnTo>
                            <a:pt x="296" y="57"/>
                          </a:lnTo>
                          <a:lnTo>
                            <a:pt x="296" y="58"/>
                          </a:lnTo>
                          <a:lnTo>
                            <a:pt x="293" y="58"/>
                          </a:lnTo>
                          <a:lnTo>
                            <a:pt x="292" y="58"/>
                          </a:lnTo>
                          <a:lnTo>
                            <a:pt x="292" y="57"/>
                          </a:lnTo>
                          <a:lnTo>
                            <a:pt x="288" y="55"/>
                          </a:lnTo>
                          <a:lnTo>
                            <a:pt x="288" y="55"/>
                          </a:lnTo>
                          <a:lnTo>
                            <a:pt x="287" y="55"/>
                          </a:lnTo>
                          <a:lnTo>
                            <a:pt x="287" y="54"/>
                          </a:lnTo>
                          <a:lnTo>
                            <a:pt x="285" y="54"/>
                          </a:lnTo>
                          <a:lnTo>
                            <a:pt x="285" y="54"/>
                          </a:lnTo>
                          <a:lnTo>
                            <a:pt x="285" y="53"/>
                          </a:lnTo>
                          <a:lnTo>
                            <a:pt x="284" y="53"/>
                          </a:lnTo>
                          <a:lnTo>
                            <a:pt x="284" y="55"/>
                          </a:lnTo>
                          <a:lnTo>
                            <a:pt x="283" y="55"/>
                          </a:lnTo>
                          <a:lnTo>
                            <a:pt x="281" y="57"/>
                          </a:lnTo>
                          <a:lnTo>
                            <a:pt x="280" y="58"/>
                          </a:lnTo>
                          <a:lnTo>
                            <a:pt x="279" y="59"/>
                          </a:lnTo>
                          <a:lnTo>
                            <a:pt x="279" y="59"/>
                          </a:lnTo>
                          <a:lnTo>
                            <a:pt x="277" y="64"/>
                          </a:lnTo>
                          <a:lnTo>
                            <a:pt x="279" y="64"/>
                          </a:lnTo>
                          <a:lnTo>
                            <a:pt x="277" y="71"/>
                          </a:lnTo>
                          <a:lnTo>
                            <a:pt x="275" y="72"/>
                          </a:lnTo>
                          <a:lnTo>
                            <a:pt x="273" y="75"/>
                          </a:lnTo>
                          <a:lnTo>
                            <a:pt x="272" y="72"/>
                          </a:lnTo>
                          <a:lnTo>
                            <a:pt x="271" y="70"/>
                          </a:lnTo>
                          <a:lnTo>
                            <a:pt x="271" y="66"/>
                          </a:lnTo>
                          <a:lnTo>
                            <a:pt x="270" y="63"/>
                          </a:lnTo>
                          <a:lnTo>
                            <a:pt x="268" y="63"/>
                          </a:lnTo>
                          <a:lnTo>
                            <a:pt x="268" y="63"/>
                          </a:lnTo>
                          <a:lnTo>
                            <a:pt x="268" y="63"/>
                          </a:lnTo>
                          <a:lnTo>
                            <a:pt x="264" y="63"/>
                          </a:lnTo>
                          <a:lnTo>
                            <a:pt x="264" y="64"/>
                          </a:lnTo>
                          <a:lnTo>
                            <a:pt x="260" y="67"/>
                          </a:lnTo>
                          <a:lnTo>
                            <a:pt x="260" y="67"/>
                          </a:lnTo>
                          <a:lnTo>
                            <a:pt x="260" y="66"/>
                          </a:lnTo>
                          <a:lnTo>
                            <a:pt x="260" y="67"/>
                          </a:lnTo>
                          <a:lnTo>
                            <a:pt x="260" y="66"/>
                          </a:lnTo>
                          <a:lnTo>
                            <a:pt x="260" y="66"/>
                          </a:lnTo>
                          <a:lnTo>
                            <a:pt x="260" y="64"/>
                          </a:lnTo>
                          <a:lnTo>
                            <a:pt x="262" y="62"/>
                          </a:lnTo>
                          <a:lnTo>
                            <a:pt x="263" y="58"/>
                          </a:lnTo>
                          <a:lnTo>
                            <a:pt x="264" y="55"/>
                          </a:lnTo>
                          <a:lnTo>
                            <a:pt x="264" y="53"/>
                          </a:lnTo>
                          <a:lnTo>
                            <a:pt x="263" y="53"/>
                          </a:lnTo>
                          <a:lnTo>
                            <a:pt x="263" y="51"/>
                          </a:lnTo>
                          <a:lnTo>
                            <a:pt x="262" y="50"/>
                          </a:lnTo>
                          <a:lnTo>
                            <a:pt x="262" y="49"/>
                          </a:lnTo>
                          <a:lnTo>
                            <a:pt x="263" y="47"/>
                          </a:lnTo>
                          <a:lnTo>
                            <a:pt x="263" y="47"/>
                          </a:lnTo>
                          <a:lnTo>
                            <a:pt x="262" y="47"/>
                          </a:lnTo>
                          <a:lnTo>
                            <a:pt x="262" y="46"/>
                          </a:lnTo>
                          <a:lnTo>
                            <a:pt x="260" y="45"/>
                          </a:lnTo>
                          <a:lnTo>
                            <a:pt x="258" y="43"/>
                          </a:lnTo>
                          <a:lnTo>
                            <a:pt x="256" y="43"/>
                          </a:lnTo>
                          <a:lnTo>
                            <a:pt x="254" y="41"/>
                          </a:lnTo>
                          <a:lnTo>
                            <a:pt x="253" y="41"/>
                          </a:lnTo>
                          <a:lnTo>
                            <a:pt x="251" y="42"/>
                          </a:lnTo>
                          <a:lnTo>
                            <a:pt x="250" y="42"/>
                          </a:lnTo>
                          <a:lnTo>
                            <a:pt x="250" y="42"/>
                          </a:lnTo>
                          <a:lnTo>
                            <a:pt x="250" y="45"/>
                          </a:lnTo>
                          <a:lnTo>
                            <a:pt x="249" y="46"/>
                          </a:lnTo>
                          <a:lnTo>
                            <a:pt x="249" y="46"/>
                          </a:lnTo>
                          <a:lnTo>
                            <a:pt x="247" y="46"/>
                          </a:lnTo>
                          <a:lnTo>
                            <a:pt x="247" y="46"/>
                          </a:lnTo>
                          <a:lnTo>
                            <a:pt x="246" y="47"/>
                          </a:lnTo>
                          <a:lnTo>
                            <a:pt x="246" y="49"/>
                          </a:lnTo>
                          <a:lnTo>
                            <a:pt x="245" y="50"/>
                          </a:lnTo>
                          <a:lnTo>
                            <a:pt x="243" y="51"/>
                          </a:lnTo>
                          <a:lnTo>
                            <a:pt x="243" y="51"/>
                          </a:lnTo>
                          <a:lnTo>
                            <a:pt x="243" y="51"/>
                          </a:lnTo>
                          <a:lnTo>
                            <a:pt x="242" y="51"/>
                          </a:lnTo>
                          <a:lnTo>
                            <a:pt x="242" y="50"/>
                          </a:lnTo>
                          <a:lnTo>
                            <a:pt x="241" y="50"/>
                          </a:lnTo>
                          <a:lnTo>
                            <a:pt x="241" y="51"/>
                          </a:lnTo>
                          <a:lnTo>
                            <a:pt x="239" y="53"/>
                          </a:lnTo>
                          <a:lnTo>
                            <a:pt x="239" y="55"/>
                          </a:lnTo>
                          <a:lnTo>
                            <a:pt x="239" y="57"/>
                          </a:lnTo>
                          <a:lnTo>
                            <a:pt x="239" y="59"/>
                          </a:lnTo>
                          <a:lnTo>
                            <a:pt x="238" y="60"/>
                          </a:lnTo>
                          <a:lnTo>
                            <a:pt x="238" y="60"/>
                          </a:lnTo>
                          <a:lnTo>
                            <a:pt x="237" y="60"/>
                          </a:lnTo>
                          <a:lnTo>
                            <a:pt x="237" y="71"/>
                          </a:lnTo>
                          <a:lnTo>
                            <a:pt x="238" y="71"/>
                          </a:lnTo>
                          <a:lnTo>
                            <a:pt x="238" y="72"/>
                          </a:lnTo>
                          <a:lnTo>
                            <a:pt x="238" y="72"/>
                          </a:lnTo>
                          <a:lnTo>
                            <a:pt x="238" y="78"/>
                          </a:lnTo>
                          <a:lnTo>
                            <a:pt x="238" y="78"/>
                          </a:lnTo>
                          <a:lnTo>
                            <a:pt x="238" y="79"/>
                          </a:lnTo>
                          <a:lnTo>
                            <a:pt x="237" y="80"/>
                          </a:lnTo>
                          <a:lnTo>
                            <a:pt x="236" y="84"/>
                          </a:lnTo>
                          <a:lnTo>
                            <a:pt x="234" y="84"/>
                          </a:lnTo>
                          <a:lnTo>
                            <a:pt x="234" y="87"/>
                          </a:lnTo>
                          <a:lnTo>
                            <a:pt x="234" y="87"/>
                          </a:lnTo>
                          <a:lnTo>
                            <a:pt x="233" y="88"/>
                          </a:lnTo>
                          <a:lnTo>
                            <a:pt x="232" y="89"/>
                          </a:lnTo>
                          <a:lnTo>
                            <a:pt x="229" y="89"/>
                          </a:lnTo>
                          <a:lnTo>
                            <a:pt x="228" y="88"/>
                          </a:lnTo>
                          <a:lnTo>
                            <a:pt x="226" y="88"/>
                          </a:lnTo>
                          <a:lnTo>
                            <a:pt x="225" y="81"/>
                          </a:lnTo>
                          <a:lnTo>
                            <a:pt x="225" y="81"/>
                          </a:lnTo>
                          <a:lnTo>
                            <a:pt x="225" y="78"/>
                          </a:lnTo>
                          <a:lnTo>
                            <a:pt x="224" y="78"/>
                          </a:lnTo>
                          <a:lnTo>
                            <a:pt x="224" y="75"/>
                          </a:lnTo>
                          <a:lnTo>
                            <a:pt x="224" y="75"/>
                          </a:lnTo>
                          <a:lnTo>
                            <a:pt x="224" y="72"/>
                          </a:lnTo>
                          <a:lnTo>
                            <a:pt x="224" y="72"/>
                          </a:lnTo>
                          <a:lnTo>
                            <a:pt x="224" y="71"/>
                          </a:lnTo>
                          <a:lnTo>
                            <a:pt x="224" y="71"/>
                          </a:lnTo>
                          <a:lnTo>
                            <a:pt x="224" y="67"/>
                          </a:lnTo>
                          <a:lnTo>
                            <a:pt x="225" y="67"/>
                          </a:lnTo>
                          <a:lnTo>
                            <a:pt x="225" y="62"/>
                          </a:lnTo>
                          <a:lnTo>
                            <a:pt x="226" y="62"/>
                          </a:lnTo>
                          <a:lnTo>
                            <a:pt x="226" y="60"/>
                          </a:lnTo>
                          <a:lnTo>
                            <a:pt x="228" y="60"/>
                          </a:lnTo>
                          <a:lnTo>
                            <a:pt x="229" y="54"/>
                          </a:lnTo>
                          <a:lnTo>
                            <a:pt x="230" y="54"/>
                          </a:lnTo>
                          <a:lnTo>
                            <a:pt x="230" y="53"/>
                          </a:lnTo>
                          <a:lnTo>
                            <a:pt x="230" y="50"/>
                          </a:lnTo>
                          <a:lnTo>
                            <a:pt x="229" y="51"/>
                          </a:lnTo>
                          <a:lnTo>
                            <a:pt x="226" y="53"/>
                          </a:lnTo>
                          <a:lnTo>
                            <a:pt x="226" y="54"/>
                          </a:lnTo>
                          <a:lnTo>
                            <a:pt x="225" y="57"/>
                          </a:lnTo>
                          <a:lnTo>
                            <a:pt x="222" y="57"/>
                          </a:lnTo>
                          <a:lnTo>
                            <a:pt x="224" y="54"/>
                          </a:lnTo>
                          <a:lnTo>
                            <a:pt x="224" y="53"/>
                          </a:lnTo>
                          <a:lnTo>
                            <a:pt x="225" y="50"/>
                          </a:lnTo>
                          <a:lnTo>
                            <a:pt x="226" y="50"/>
                          </a:lnTo>
                          <a:lnTo>
                            <a:pt x="228" y="46"/>
                          </a:lnTo>
                          <a:lnTo>
                            <a:pt x="229" y="46"/>
                          </a:lnTo>
                          <a:lnTo>
                            <a:pt x="230" y="42"/>
                          </a:lnTo>
                          <a:lnTo>
                            <a:pt x="230" y="42"/>
                          </a:lnTo>
                          <a:lnTo>
                            <a:pt x="232" y="42"/>
                          </a:lnTo>
                          <a:lnTo>
                            <a:pt x="232" y="40"/>
                          </a:lnTo>
                          <a:lnTo>
                            <a:pt x="234" y="40"/>
                          </a:lnTo>
                          <a:lnTo>
                            <a:pt x="234" y="41"/>
                          </a:lnTo>
                          <a:lnTo>
                            <a:pt x="236" y="41"/>
                          </a:lnTo>
                          <a:lnTo>
                            <a:pt x="236" y="40"/>
                          </a:lnTo>
                          <a:lnTo>
                            <a:pt x="237" y="40"/>
                          </a:lnTo>
                          <a:lnTo>
                            <a:pt x="238" y="40"/>
                          </a:lnTo>
                          <a:lnTo>
                            <a:pt x="238" y="40"/>
                          </a:lnTo>
                          <a:lnTo>
                            <a:pt x="239" y="40"/>
                          </a:lnTo>
                          <a:lnTo>
                            <a:pt x="241" y="38"/>
                          </a:lnTo>
                          <a:lnTo>
                            <a:pt x="243" y="38"/>
                          </a:lnTo>
                          <a:lnTo>
                            <a:pt x="243" y="38"/>
                          </a:lnTo>
                          <a:lnTo>
                            <a:pt x="243" y="38"/>
                          </a:lnTo>
                          <a:lnTo>
                            <a:pt x="243" y="37"/>
                          </a:lnTo>
                          <a:lnTo>
                            <a:pt x="245" y="36"/>
                          </a:lnTo>
                          <a:lnTo>
                            <a:pt x="246" y="37"/>
                          </a:lnTo>
                          <a:lnTo>
                            <a:pt x="249" y="38"/>
                          </a:lnTo>
                          <a:lnTo>
                            <a:pt x="250" y="38"/>
                          </a:lnTo>
                          <a:lnTo>
                            <a:pt x="253" y="38"/>
                          </a:lnTo>
                          <a:lnTo>
                            <a:pt x="253" y="37"/>
                          </a:lnTo>
                          <a:lnTo>
                            <a:pt x="255" y="37"/>
                          </a:lnTo>
                          <a:lnTo>
                            <a:pt x="255" y="38"/>
                          </a:lnTo>
                          <a:lnTo>
                            <a:pt x="259" y="38"/>
                          </a:lnTo>
                          <a:lnTo>
                            <a:pt x="258" y="37"/>
                          </a:lnTo>
                          <a:lnTo>
                            <a:pt x="256" y="34"/>
                          </a:lnTo>
                          <a:lnTo>
                            <a:pt x="255" y="33"/>
                          </a:lnTo>
                          <a:lnTo>
                            <a:pt x="250" y="33"/>
                          </a:lnTo>
                          <a:lnTo>
                            <a:pt x="250" y="28"/>
                          </a:lnTo>
                          <a:lnTo>
                            <a:pt x="249" y="28"/>
                          </a:lnTo>
                          <a:lnTo>
                            <a:pt x="249" y="28"/>
                          </a:lnTo>
                          <a:lnTo>
                            <a:pt x="247" y="28"/>
                          </a:lnTo>
                          <a:lnTo>
                            <a:pt x="247" y="29"/>
                          </a:lnTo>
                          <a:lnTo>
                            <a:pt x="246" y="29"/>
                          </a:lnTo>
                          <a:lnTo>
                            <a:pt x="246" y="29"/>
                          </a:lnTo>
                          <a:lnTo>
                            <a:pt x="239" y="30"/>
                          </a:lnTo>
                          <a:lnTo>
                            <a:pt x="238" y="32"/>
                          </a:lnTo>
                          <a:lnTo>
                            <a:pt x="233" y="32"/>
                          </a:lnTo>
                          <a:lnTo>
                            <a:pt x="233" y="33"/>
                          </a:lnTo>
                          <a:lnTo>
                            <a:pt x="232" y="32"/>
                          </a:lnTo>
                          <a:lnTo>
                            <a:pt x="232" y="32"/>
                          </a:lnTo>
                          <a:lnTo>
                            <a:pt x="228" y="32"/>
                          </a:lnTo>
                          <a:lnTo>
                            <a:pt x="226" y="28"/>
                          </a:lnTo>
                          <a:lnTo>
                            <a:pt x="226" y="28"/>
                          </a:lnTo>
                          <a:lnTo>
                            <a:pt x="225" y="25"/>
                          </a:lnTo>
                          <a:lnTo>
                            <a:pt x="221" y="26"/>
                          </a:lnTo>
                          <a:lnTo>
                            <a:pt x="219" y="26"/>
                          </a:lnTo>
                          <a:lnTo>
                            <a:pt x="219" y="26"/>
                          </a:lnTo>
                          <a:lnTo>
                            <a:pt x="217" y="26"/>
                          </a:lnTo>
                          <a:lnTo>
                            <a:pt x="219" y="25"/>
                          </a:lnTo>
                          <a:lnTo>
                            <a:pt x="219" y="24"/>
                          </a:lnTo>
                          <a:lnTo>
                            <a:pt x="220" y="24"/>
                          </a:lnTo>
                          <a:lnTo>
                            <a:pt x="220" y="24"/>
                          </a:lnTo>
                          <a:lnTo>
                            <a:pt x="220" y="24"/>
                          </a:lnTo>
                          <a:lnTo>
                            <a:pt x="221" y="24"/>
                          </a:lnTo>
                          <a:lnTo>
                            <a:pt x="222" y="23"/>
                          </a:lnTo>
                          <a:lnTo>
                            <a:pt x="224" y="21"/>
                          </a:lnTo>
                          <a:lnTo>
                            <a:pt x="224" y="21"/>
                          </a:lnTo>
                          <a:lnTo>
                            <a:pt x="225" y="21"/>
                          </a:lnTo>
                          <a:lnTo>
                            <a:pt x="224" y="19"/>
                          </a:lnTo>
                          <a:lnTo>
                            <a:pt x="221" y="19"/>
                          </a:lnTo>
                          <a:lnTo>
                            <a:pt x="220" y="20"/>
                          </a:lnTo>
                          <a:lnTo>
                            <a:pt x="219" y="20"/>
                          </a:lnTo>
                          <a:lnTo>
                            <a:pt x="216" y="21"/>
                          </a:lnTo>
                          <a:lnTo>
                            <a:pt x="216" y="24"/>
                          </a:lnTo>
                          <a:lnTo>
                            <a:pt x="215" y="24"/>
                          </a:lnTo>
                          <a:lnTo>
                            <a:pt x="211" y="26"/>
                          </a:lnTo>
                          <a:lnTo>
                            <a:pt x="205" y="28"/>
                          </a:lnTo>
                          <a:lnTo>
                            <a:pt x="204" y="29"/>
                          </a:lnTo>
                          <a:lnTo>
                            <a:pt x="200" y="29"/>
                          </a:lnTo>
                          <a:lnTo>
                            <a:pt x="200" y="29"/>
                          </a:lnTo>
                          <a:lnTo>
                            <a:pt x="199" y="28"/>
                          </a:lnTo>
                          <a:lnTo>
                            <a:pt x="198" y="28"/>
                          </a:lnTo>
                          <a:lnTo>
                            <a:pt x="198" y="26"/>
                          </a:lnTo>
                          <a:lnTo>
                            <a:pt x="198" y="26"/>
                          </a:lnTo>
                          <a:lnTo>
                            <a:pt x="195" y="26"/>
                          </a:lnTo>
                          <a:lnTo>
                            <a:pt x="192" y="28"/>
                          </a:lnTo>
                          <a:lnTo>
                            <a:pt x="191" y="28"/>
                          </a:lnTo>
                          <a:lnTo>
                            <a:pt x="191" y="28"/>
                          </a:lnTo>
                          <a:lnTo>
                            <a:pt x="191" y="26"/>
                          </a:lnTo>
                          <a:lnTo>
                            <a:pt x="188" y="26"/>
                          </a:lnTo>
                          <a:lnTo>
                            <a:pt x="190" y="24"/>
                          </a:lnTo>
                          <a:lnTo>
                            <a:pt x="191" y="24"/>
                          </a:lnTo>
                          <a:lnTo>
                            <a:pt x="192" y="24"/>
                          </a:lnTo>
                          <a:lnTo>
                            <a:pt x="194" y="21"/>
                          </a:lnTo>
                          <a:lnTo>
                            <a:pt x="196" y="21"/>
                          </a:lnTo>
                          <a:lnTo>
                            <a:pt x="196" y="20"/>
                          </a:lnTo>
                          <a:lnTo>
                            <a:pt x="199" y="19"/>
                          </a:lnTo>
                          <a:lnTo>
                            <a:pt x="201" y="17"/>
                          </a:lnTo>
                          <a:lnTo>
                            <a:pt x="204" y="16"/>
                          </a:lnTo>
                          <a:lnTo>
                            <a:pt x="204" y="16"/>
                          </a:lnTo>
                          <a:lnTo>
                            <a:pt x="207" y="15"/>
                          </a:lnTo>
                          <a:lnTo>
                            <a:pt x="208" y="13"/>
                          </a:lnTo>
                          <a:lnTo>
                            <a:pt x="209" y="13"/>
                          </a:lnTo>
                          <a:lnTo>
                            <a:pt x="211" y="11"/>
                          </a:lnTo>
                          <a:lnTo>
                            <a:pt x="212" y="11"/>
                          </a:lnTo>
                          <a:lnTo>
                            <a:pt x="212" y="7"/>
                          </a:lnTo>
                          <a:lnTo>
                            <a:pt x="212" y="7"/>
                          </a:lnTo>
                          <a:lnTo>
                            <a:pt x="212" y="7"/>
                          </a:lnTo>
                          <a:lnTo>
                            <a:pt x="216" y="7"/>
                          </a:lnTo>
                          <a:lnTo>
                            <a:pt x="216" y="7"/>
                          </a:lnTo>
                          <a:lnTo>
                            <a:pt x="217" y="6"/>
                          </a:lnTo>
                          <a:lnTo>
                            <a:pt x="217" y="6"/>
                          </a:lnTo>
                          <a:lnTo>
                            <a:pt x="219" y="6"/>
                          </a:lnTo>
                          <a:lnTo>
                            <a:pt x="219" y="3"/>
                          </a:lnTo>
                          <a:lnTo>
                            <a:pt x="220" y="3"/>
                          </a:lnTo>
                          <a:lnTo>
                            <a:pt x="220" y="3"/>
                          </a:lnTo>
                          <a:lnTo>
                            <a:pt x="220" y="2"/>
                          </a:lnTo>
                          <a:lnTo>
                            <a:pt x="220" y="2"/>
                          </a:lnTo>
                          <a:lnTo>
                            <a:pt x="221" y="4"/>
                          </a:lnTo>
                          <a:lnTo>
                            <a:pt x="220" y="4"/>
                          </a:lnTo>
                          <a:lnTo>
                            <a:pt x="221" y="4"/>
                          </a:lnTo>
                          <a:lnTo>
                            <a:pt x="221" y="4"/>
                          </a:lnTo>
                          <a:lnTo>
                            <a:pt x="221" y="4"/>
                          </a:lnTo>
                          <a:lnTo>
                            <a:pt x="221" y="6"/>
                          </a:lnTo>
                          <a:lnTo>
                            <a:pt x="222" y="3"/>
                          </a:lnTo>
                          <a:lnTo>
                            <a:pt x="222" y="3"/>
                          </a:lnTo>
                          <a:lnTo>
                            <a:pt x="221" y="2"/>
                          </a:lnTo>
                          <a:lnTo>
                            <a:pt x="221" y="2"/>
                          </a:lnTo>
                          <a:lnTo>
                            <a:pt x="222" y="2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Freeform 23">
                      <a:extLst>
                        <a:ext uri="{FF2B5EF4-FFF2-40B4-BE49-F238E27FC236}">
                          <a16:creationId xmlns:a16="http://schemas.microsoft.com/office/drawing/2014/main" id="{8D5A6D98-6BCE-6469-64A2-B01CC4FB540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149600" y="1853067"/>
                      <a:ext cx="5502275" cy="214313"/>
                    </a:xfrm>
                    <a:custGeom>
                      <a:avLst/>
                      <a:gdLst>
                        <a:gd name="T0" fmla="*/ 1149 w 3466"/>
                        <a:gd name="T1" fmla="*/ 132 h 135"/>
                        <a:gd name="T2" fmla="*/ 963 w 3466"/>
                        <a:gd name="T3" fmla="*/ 123 h 135"/>
                        <a:gd name="T4" fmla="*/ 1124 w 3466"/>
                        <a:gd name="T5" fmla="*/ 127 h 135"/>
                        <a:gd name="T6" fmla="*/ 1143 w 3466"/>
                        <a:gd name="T7" fmla="*/ 123 h 135"/>
                        <a:gd name="T8" fmla="*/ 1140 w 3466"/>
                        <a:gd name="T9" fmla="*/ 122 h 135"/>
                        <a:gd name="T10" fmla="*/ 586 w 3466"/>
                        <a:gd name="T11" fmla="*/ 113 h 135"/>
                        <a:gd name="T12" fmla="*/ 1112 w 3466"/>
                        <a:gd name="T13" fmla="*/ 77 h 135"/>
                        <a:gd name="T14" fmla="*/ 570 w 3466"/>
                        <a:gd name="T15" fmla="*/ 75 h 135"/>
                        <a:gd name="T16" fmla="*/ 893 w 3466"/>
                        <a:gd name="T17" fmla="*/ 81 h 135"/>
                        <a:gd name="T18" fmla="*/ 548 w 3466"/>
                        <a:gd name="T19" fmla="*/ 69 h 135"/>
                        <a:gd name="T20" fmla="*/ 581 w 3466"/>
                        <a:gd name="T21" fmla="*/ 94 h 135"/>
                        <a:gd name="T22" fmla="*/ 546 w 3466"/>
                        <a:gd name="T23" fmla="*/ 77 h 135"/>
                        <a:gd name="T24" fmla="*/ 3276 w 3466"/>
                        <a:gd name="T25" fmla="*/ 64 h 135"/>
                        <a:gd name="T26" fmla="*/ 1033 w 3466"/>
                        <a:gd name="T27" fmla="*/ 67 h 135"/>
                        <a:gd name="T28" fmla="*/ 3304 w 3466"/>
                        <a:gd name="T29" fmla="*/ 58 h 135"/>
                        <a:gd name="T30" fmla="*/ 1178 w 3466"/>
                        <a:gd name="T31" fmla="*/ 81 h 135"/>
                        <a:gd name="T32" fmla="*/ 1194 w 3466"/>
                        <a:gd name="T33" fmla="*/ 84 h 135"/>
                        <a:gd name="T34" fmla="*/ 1209 w 3466"/>
                        <a:gd name="T35" fmla="*/ 94 h 135"/>
                        <a:gd name="T36" fmla="*/ 1221 w 3466"/>
                        <a:gd name="T37" fmla="*/ 97 h 135"/>
                        <a:gd name="T38" fmla="*/ 1217 w 3466"/>
                        <a:gd name="T39" fmla="*/ 110 h 135"/>
                        <a:gd name="T40" fmla="*/ 1200 w 3466"/>
                        <a:gd name="T41" fmla="*/ 109 h 135"/>
                        <a:gd name="T42" fmla="*/ 1181 w 3466"/>
                        <a:gd name="T43" fmla="*/ 103 h 135"/>
                        <a:gd name="T44" fmla="*/ 1166 w 3466"/>
                        <a:gd name="T45" fmla="*/ 93 h 135"/>
                        <a:gd name="T46" fmla="*/ 1169 w 3466"/>
                        <a:gd name="T47" fmla="*/ 82 h 135"/>
                        <a:gd name="T48" fmla="*/ 3263 w 3466"/>
                        <a:gd name="T49" fmla="*/ 59 h 135"/>
                        <a:gd name="T50" fmla="*/ 3368 w 3466"/>
                        <a:gd name="T51" fmla="*/ 51 h 135"/>
                        <a:gd name="T52" fmla="*/ 794 w 3466"/>
                        <a:gd name="T53" fmla="*/ 51 h 135"/>
                        <a:gd name="T54" fmla="*/ 98 w 3466"/>
                        <a:gd name="T55" fmla="*/ 52 h 135"/>
                        <a:gd name="T56" fmla="*/ 51 w 3466"/>
                        <a:gd name="T57" fmla="*/ 48 h 135"/>
                        <a:gd name="T58" fmla="*/ 3210 w 3466"/>
                        <a:gd name="T59" fmla="*/ 43 h 135"/>
                        <a:gd name="T60" fmla="*/ 162 w 3466"/>
                        <a:gd name="T61" fmla="*/ 42 h 135"/>
                        <a:gd name="T62" fmla="*/ 1063 w 3466"/>
                        <a:gd name="T63" fmla="*/ 46 h 135"/>
                        <a:gd name="T64" fmla="*/ 0 w 3466"/>
                        <a:gd name="T65" fmla="*/ 37 h 135"/>
                        <a:gd name="T66" fmla="*/ 523 w 3466"/>
                        <a:gd name="T67" fmla="*/ 37 h 135"/>
                        <a:gd name="T68" fmla="*/ 501 w 3466"/>
                        <a:gd name="T69" fmla="*/ 39 h 135"/>
                        <a:gd name="T70" fmla="*/ 789 w 3466"/>
                        <a:gd name="T71" fmla="*/ 51 h 135"/>
                        <a:gd name="T72" fmla="*/ 1110 w 3466"/>
                        <a:gd name="T73" fmla="*/ 31 h 135"/>
                        <a:gd name="T74" fmla="*/ 2963 w 3466"/>
                        <a:gd name="T75" fmla="*/ 48 h 135"/>
                        <a:gd name="T76" fmla="*/ 2967 w 3466"/>
                        <a:gd name="T77" fmla="*/ 90 h 135"/>
                        <a:gd name="T78" fmla="*/ 2957 w 3466"/>
                        <a:gd name="T79" fmla="*/ 127 h 135"/>
                        <a:gd name="T80" fmla="*/ 2950 w 3466"/>
                        <a:gd name="T81" fmla="*/ 96 h 135"/>
                        <a:gd name="T82" fmla="*/ 191 w 3466"/>
                        <a:gd name="T83" fmla="*/ 27 h 135"/>
                        <a:gd name="T84" fmla="*/ 498 w 3466"/>
                        <a:gd name="T85" fmla="*/ 26 h 135"/>
                        <a:gd name="T86" fmla="*/ 1071 w 3466"/>
                        <a:gd name="T87" fmla="*/ 29 h 135"/>
                        <a:gd name="T88" fmla="*/ 2912 w 3466"/>
                        <a:gd name="T89" fmla="*/ 18 h 135"/>
                        <a:gd name="T90" fmla="*/ 815 w 3466"/>
                        <a:gd name="T91" fmla="*/ 46 h 135"/>
                        <a:gd name="T92" fmla="*/ 815 w 3466"/>
                        <a:gd name="T93" fmla="*/ 52 h 135"/>
                        <a:gd name="T94" fmla="*/ 797 w 3466"/>
                        <a:gd name="T95" fmla="*/ 29 h 135"/>
                        <a:gd name="T96" fmla="*/ 1797 w 3466"/>
                        <a:gd name="T97" fmla="*/ 20 h 135"/>
                        <a:gd name="T98" fmla="*/ 3437 w 3466"/>
                        <a:gd name="T99" fmla="*/ 20 h 135"/>
                        <a:gd name="T100" fmla="*/ 1030 w 3466"/>
                        <a:gd name="T101" fmla="*/ 16 h 135"/>
                        <a:gd name="T102" fmla="*/ 209 w 3466"/>
                        <a:gd name="T103" fmla="*/ 20 h 135"/>
                        <a:gd name="T104" fmla="*/ 1622 w 3466"/>
                        <a:gd name="T105" fmla="*/ 16 h 135"/>
                        <a:gd name="T106" fmla="*/ 1626 w 3466"/>
                        <a:gd name="T107" fmla="*/ 41 h 135"/>
                        <a:gd name="T108" fmla="*/ 1598 w 3466"/>
                        <a:gd name="T109" fmla="*/ 61 h 135"/>
                        <a:gd name="T110" fmla="*/ 1599 w 3466"/>
                        <a:gd name="T111" fmla="*/ 46 h 135"/>
                        <a:gd name="T112" fmla="*/ 1599 w 3466"/>
                        <a:gd name="T113" fmla="*/ 31 h 135"/>
                        <a:gd name="T114" fmla="*/ 1611 w 3466"/>
                        <a:gd name="T115" fmla="*/ 17 h 135"/>
                        <a:gd name="T116" fmla="*/ 498 w 3466"/>
                        <a:gd name="T117" fmla="*/ 9 h 135"/>
                        <a:gd name="T118" fmla="*/ 247 w 3466"/>
                        <a:gd name="T119" fmla="*/ 6 h 135"/>
                        <a:gd name="T120" fmla="*/ 1787 w 3466"/>
                        <a:gd name="T121" fmla="*/ 14 h 135"/>
                        <a:gd name="T122" fmla="*/ 1029 w 3466"/>
                        <a:gd name="T123" fmla="*/ 0 h 135"/>
                        <a:gd name="T124" fmla="*/ 3443 w 3466"/>
                        <a:gd name="T125" fmla="*/ 10 h 1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3466" h="135">
                          <a:moveTo>
                            <a:pt x="2225" y="128"/>
                          </a:moveTo>
                          <a:lnTo>
                            <a:pt x="2226" y="130"/>
                          </a:lnTo>
                          <a:lnTo>
                            <a:pt x="2226" y="130"/>
                          </a:lnTo>
                          <a:lnTo>
                            <a:pt x="2225" y="130"/>
                          </a:lnTo>
                          <a:lnTo>
                            <a:pt x="2225" y="128"/>
                          </a:lnTo>
                          <a:close/>
                          <a:moveTo>
                            <a:pt x="1078" y="128"/>
                          </a:moveTo>
                          <a:lnTo>
                            <a:pt x="1078" y="128"/>
                          </a:lnTo>
                          <a:lnTo>
                            <a:pt x="1078" y="130"/>
                          </a:lnTo>
                          <a:lnTo>
                            <a:pt x="1078" y="130"/>
                          </a:lnTo>
                          <a:lnTo>
                            <a:pt x="1078" y="128"/>
                          </a:lnTo>
                          <a:close/>
                          <a:moveTo>
                            <a:pt x="1150" y="123"/>
                          </a:moveTo>
                          <a:lnTo>
                            <a:pt x="1152" y="124"/>
                          </a:lnTo>
                          <a:lnTo>
                            <a:pt x="1152" y="124"/>
                          </a:lnTo>
                          <a:lnTo>
                            <a:pt x="1152" y="124"/>
                          </a:lnTo>
                          <a:lnTo>
                            <a:pt x="1153" y="124"/>
                          </a:lnTo>
                          <a:lnTo>
                            <a:pt x="1153" y="127"/>
                          </a:lnTo>
                          <a:lnTo>
                            <a:pt x="1150" y="127"/>
                          </a:lnTo>
                          <a:lnTo>
                            <a:pt x="1150" y="128"/>
                          </a:lnTo>
                          <a:lnTo>
                            <a:pt x="1150" y="128"/>
                          </a:lnTo>
                          <a:lnTo>
                            <a:pt x="1152" y="128"/>
                          </a:lnTo>
                          <a:lnTo>
                            <a:pt x="1152" y="128"/>
                          </a:lnTo>
                          <a:lnTo>
                            <a:pt x="1152" y="128"/>
                          </a:lnTo>
                          <a:lnTo>
                            <a:pt x="1152" y="128"/>
                          </a:lnTo>
                          <a:lnTo>
                            <a:pt x="1152" y="128"/>
                          </a:lnTo>
                          <a:lnTo>
                            <a:pt x="1153" y="128"/>
                          </a:lnTo>
                          <a:lnTo>
                            <a:pt x="1153" y="128"/>
                          </a:lnTo>
                          <a:lnTo>
                            <a:pt x="1153" y="130"/>
                          </a:lnTo>
                          <a:lnTo>
                            <a:pt x="1153" y="130"/>
                          </a:lnTo>
                          <a:lnTo>
                            <a:pt x="1150" y="130"/>
                          </a:lnTo>
                          <a:lnTo>
                            <a:pt x="1150" y="131"/>
                          </a:lnTo>
                          <a:lnTo>
                            <a:pt x="1149" y="131"/>
                          </a:lnTo>
                          <a:lnTo>
                            <a:pt x="1149" y="132"/>
                          </a:lnTo>
                          <a:lnTo>
                            <a:pt x="1148" y="133"/>
                          </a:lnTo>
                          <a:lnTo>
                            <a:pt x="1145" y="133"/>
                          </a:lnTo>
                          <a:lnTo>
                            <a:pt x="1144" y="133"/>
                          </a:lnTo>
                          <a:lnTo>
                            <a:pt x="1144" y="133"/>
                          </a:lnTo>
                          <a:lnTo>
                            <a:pt x="1144" y="133"/>
                          </a:lnTo>
                          <a:lnTo>
                            <a:pt x="1144" y="131"/>
                          </a:lnTo>
                          <a:lnTo>
                            <a:pt x="1145" y="131"/>
                          </a:lnTo>
                          <a:lnTo>
                            <a:pt x="1146" y="128"/>
                          </a:lnTo>
                          <a:lnTo>
                            <a:pt x="1144" y="128"/>
                          </a:lnTo>
                          <a:lnTo>
                            <a:pt x="1145" y="127"/>
                          </a:lnTo>
                          <a:lnTo>
                            <a:pt x="1146" y="126"/>
                          </a:lnTo>
                          <a:lnTo>
                            <a:pt x="1146" y="126"/>
                          </a:lnTo>
                          <a:lnTo>
                            <a:pt x="1148" y="126"/>
                          </a:lnTo>
                          <a:lnTo>
                            <a:pt x="1150" y="126"/>
                          </a:lnTo>
                          <a:lnTo>
                            <a:pt x="1150" y="123"/>
                          </a:lnTo>
                          <a:close/>
                          <a:moveTo>
                            <a:pt x="3034" y="123"/>
                          </a:moveTo>
                          <a:lnTo>
                            <a:pt x="3035" y="123"/>
                          </a:lnTo>
                          <a:lnTo>
                            <a:pt x="3035" y="123"/>
                          </a:lnTo>
                          <a:lnTo>
                            <a:pt x="3034" y="123"/>
                          </a:lnTo>
                          <a:lnTo>
                            <a:pt x="3034" y="123"/>
                          </a:lnTo>
                          <a:lnTo>
                            <a:pt x="3034" y="123"/>
                          </a:lnTo>
                          <a:close/>
                          <a:moveTo>
                            <a:pt x="967" y="122"/>
                          </a:moveTo>
                          <a:lnTo>
                            <a:pt x="970" y="122"/>
                          </a:lnTo>
                          <a:lnTo>
                            <a:pt x="971" y="122"/>
                          </a:lnTo>
                          <a:lnTo>
                            <a:pt x="972" y="123"/>
                          </a:lnTo>
                          <a:lnTo>
                            <a:pt x="971" y="124"/>
                          </a:lnTo>
                          <a:lnTo>
                            <a:pt x="971" y="124"/>
                          </a:lnTo>
                          <a:lnTo>
                            <a:pt x="971" y="126"/>
                          </a:lnTo>
                          <a:lnTo>
                            <a:pt x="970" y="126"/>
                          </a:lnTo>
                          <a:lnTo>
                            <a:pt x="970" y="124"/>
                          </a:lnTo>
                          <a:lnTo>
                            <a:pt x="966" y="124"/>
                          </a:lnTo>
                          <a:lnTo>
                            <a:pt x="963" y="123"/>
                          </a:lnTo>
                          <a:lnTo>
                            <a:pt x="963" y="122"/>
                          </a:lnTo>
                          <a:lnTo>
                            <a:pt x="967" y="122"/>
                          </a:lnTo>
                          <a:lnTo>
                            <a:pt x="967" y="122"/>
                          </a:lnTo>
                          <a:close/>
                          <a:moveTo>
                            <a:pt x="3039" y="118"/>
                          </a:moveTo>
                          <a:lnTo>
                            <a:pt x="3039" y="119"/>
                          </a:lnTo>
                          <a:lnTo>
                            <a:pt x="3038" y="122"/>
                          </a:lnTo>
                          <a:lnTo>
                            <a:pt x="3037" y="123"/>
                          </a:lnTo>
                          <a:lnTo>
                            <a:pt x="3035" y="123"/>
                          </a:lnTo>
                          <a:lnTo>
                            <a:pt x="3035" y="122"/>
                          </a:lnTo>
                          <a:lnTo>
                            <a:pt x="3037" y="120"/>
                          </a:lnTo>
                          <a:lnTo>
                            <a:pt x="3037" y="118"/>
                          </a:lnTo>
                          <a:lnTo>
                            <a:pt x="3039" y="118"/>
                          </a:lnTo>
                          <a:close/>
                          <a:moveTo>
                            <a:pt x="1114" y="115"/>
                          </a:moveTo>
                          <a:lnTo>
                            <a:pt x="1112" y="118"/>
                          </a:lnTo>
                          <a:lnTo>
                            <a:pt x="1112" y="120"/>
                          </a:lnTo>
                          <a:lnTo>
                            <a:pt x="1115" y="120"/>
                          </a:lnTo>
                          <a:lnTo>
                            <a:pt x="1115" y="122"/>
                          </a:lnTo>
                          <a:lnTo>
                            <a:pt x="1118" y="122"/>
                          </a:lnTo>
                          <a:lnTo>
                            <a:pt x="1118" y="120"/>
                          </a:lnTo>
                          <a:lnTo>
                            <a:pt x="1119" y="120"/>
                          </a:lnTo>
                          <a:lnTo>
                            <a:pt x="1119" y="123"/>
                          </a:lnTo>
                          <a:lnTo>
                            <a:pt x="1128" y="122"/>
                          </a:lnTo>
                          <a:lnTo>
                            <a:pt x="1128" y="123"/>
                          </a:lnTo>
                          <a:lnTo>
                            <a:pt x="1127" y="123"/>
                          </a:lnTo>
                          <a:lnTo>
                            <a:pt x="1127" y="124"/>
                          </a:lnTo>
                          <a:lnTo>
                            <a:pt x="1128" y="126"/>
                          </a:lnTo>
                          <a:lnTo>
                            <a:pt x="1129" y="126"/>
                          </a:lnTo>
                          <a:lnTo>
                            <a:pt x="1128" y="127"/>
                          </a:lnTo>
                          <a:lnTo>
                            <a:pt x="1127" y="128"/>
                          </a:lnTo>
                          <a:lnTo>
                            <a:pt x="1126" y="128"/>
                          </a:lnTo>
                          <a:lnTo>
                            <a:pt x="1124" y="127"/>
                          </a:lnTo>
                          <a:lnTo>
                            <a:pt x="1124" y="127"/>
                          </a:lnTo>
                          <a:lnTo>
                            <a:pt x="1124" y="126"/>
                          </a:lnTo>
                          <a:lnTo>
                            <a:pt x="1124" y="126"/>
                          </a:lnTo>
                          <a:lnTo>
                            <a:pt x="1126" y="124"/>
                          </a:lnTo>
                          <a:lnTo>
                            <a:pt x="1126" y="123"/>
                          </a:lnTo>
                          <a:lnTo>
                            <a:pt x="1124" y="123"/>
                          </a:lnTo>
                          <a:lnTo>
                            <a:pt x="1124" y="124"/>
                          </a:lnTo>
                          <a:lnTo>
                            <a:pt x="1122" y="124"/>
                          </a:lnTo>
                          <a:lnTo>
                            <a:pt x="1122" y="126"/>
                          </a:lnTo>
                          <a:lnTo>
                            <a:pt x="1120" y="126"/>
                          </a:lnTo>
                          <a:lnTo>
                            <a:pt x="1118" y="126"/>
                          </a:lnTo>
                          <a:lnTo>
                            <a:pt x="1115" y="124"/>
                          </a:lnTo>
                          <a:lnTo>
                            <a:pt x="1114" y="124"/>
                          </a:lnTo>
                          <a:lnTo>
                            <a:pt x="1112" y="122"/>
                          </a:lnTo>
                          <a:lnTo>
                            <a:pt x="1110" y="122"/>
                          </a:lnTo>
                          <a:lnTo>
                            <a:pt x="1110" y="119"/>
                          </a:lnTo>
                          <a:lnTo>
                            <a:pt x="1110" y="119"/>
                          </a:lnTo>
                          <a:lnTo>
                            <a:pt x="1110" y="118"/>
                          </a:lnTo>
                          <a:lnTo>
                            <a:pt x="1111" y="118"/>
                          </a:lnTo>
                          <a:lnTo>
                            <a:pt x="1112" y="116"/>
                          </a:lnTo>
                          <a:lnTo>
                            <a:pt x="1112" y="116"/>
                          </a:lnTo>
                          <a:lnTo>
                            <a:pt x="1111" y="116"/>
                          </a:lnTo>
                          <a:lnTo>
                            <a:pt x="1112" y="115"/>
                          </a:lnTo>
                          <a:lnTo>
                            <a:pt x="1114" y="115"/>
                          </a:lnTo>
                          <a:close/>
                          <a:moveTo>
                            <a:pt x="1152" y="114"/>
                          </a:moveTo>
                          <a:lnTo>
                            <a:pt x="1152" y="114"/>
                          </a:lnTo>
                          <a:lnTo>
                            <a:pt x="1150" y="114"/>
                          </a:lnTo>
                          <a:lnTo>
                            <a:pt x="1150" y="116"/>
                          </a:lnTo>
                          <a:lnTo>
                            <a:pt x="1146" y="116"/>
                          </a:lnTo>
                          <a:lnTo>
                            <a:pt x="1145" y="119"/>
                          </a:lnTo>
                          <a:lnTo>
                            <a:pt x="1144" y="119"/>
                          </a:lnTo>
                          <a:lnTo>
                            <a:pt x="1144" y="122"/>
                          </a:lnTo>
                          <a:lnTo>
                            <a:pt x="1143" y="123"/>
                          </a:lnTo>
                          <a:lnTo>
                            <a:pt x="1141" y="124"/>
                          </a:lnTo>
                          <a:lnTo>
                            <a:pt x="1144" y="124"/>
                          </a:lnTo>
                          <a:lnTo>
                            <a:pt x="1143" y="126"/>
                          </a:lnTo>
                          <a:lnTo>
                            <a:pt x="1143" y="127"/>
                          </a:lnTo>
                          <a:lnTo>
                            <a:pt x="1141" y="128"/>
                          </a:lnTo>
                          <a:lnTo>
                            <a:pt x="1140" y="128"/>
                          </a:lnTo>
                          <a:lnTo>
                            <a:pt x="1140" y="131"/>
                          </a:lnTo>
                          <a:lnTo>
                            <a:pt x="1140" y="133"/>
                          </a:lnTo>
                          <a:lnTo>
                            <a:pt x="1141" y="133"/>
                          </a:lnTo>
                          <a:lnTo>
                            <a:pt x="1141" y="133"/>
                          </a:lnTo>
                          <a:lnTo>
                            <a:pt x="1141" y="133"/>
                          </a:lnTo>
                          <a:lnTo>
                            <a:pt x="1141" y="133"/>
                          </a:lnTo>
                          <a:lnTo>
                            <a:pt x="1141" y="133"/>
                          </a:lnTo>
                          <a:lnTo>
                            <a:pt x="1140" y="133"/>
                          </a:lnTo>
                          <a:lnTo>
                            <a:pt x="1140" y="135"/>
                          </a:lnTo>
                          <a:lnTo>
                            <a:pt x="1139" y="135"/>
                          </a:lnTo>
                          <a:lnTo>
                            <a:pt x="1139" y="133"/>
                          </a:lnTo>
                          <a:lnTo>
                            <a:pt x="1137" y="133"/>
                          </a:lnTo>
                          <a:lnTo>
                            <a:pt x="1136" y="132"/>
                          </a:lnTo>
                          <a:lnTo>
                            <a:pt x="1135" y="130"/>
                          </a:lnTo>
                          <a:lnTo>
                            <a:pt x="1135" y="127"/>
                          </a:lnTo>
                          <a:lnTo>
                            <a:pt x="1137" y="126"/>
                          </a:lnTo>
                          <a:lnTo>
                            <a:pt x="1137" y="126"/>
                          </a:lnTo>
                          <a:lnTo>
                            <a:pt x="1136" y="124"/>
                          </a:lnTo>
                          <a:lnTo>
                            <a:pt x="1136" y="123"/>
                          </a:lnTo>
                          <a:lnTo>
                            <a:pt x="1137" y="123"/>
                          </a:lnTo>
                          <a:lnTo>
                            <a:pt x="1139" y="122"/>
                          </a:lnTo>
                          <a:lnTo>
                            <a:pt x="1139" y="122"/>
                          </a:lnTo>
                          <a:lnTo>
                            <a:pt x="1139" y="122"/>
                          </a:lnTo>
                          <a:lnTo>
                            <a:pt x="1139" y="120"/>
                          </a:lnTo>
                          <a:lnTo>
                            <a:pt x="1139" y="122"/>
                          </a:lnTo>
                          <a:lnTo>
                            <a:pt x="1140" y="122"/>
                          </a:lnTo>
                          <a:lnTo>
                            <a:pt x="1140" y="120"/>
                          </a:lnTo>
                          <a:lnTo>
                            <a:pt x="1140" y="120"/>
                          </a:lnTo>
                          <a:lnTo>
                            <a:pt x="1140" y="118"/>
                          </a:lnTo>
                          <a:lnTo>
                            <a:pt x="1141" y="116"/>
                          </a:lnTo>
                          <a:lnTo>
                            <a:pt x="1143" y="114"/>
                          </a:lnTo>
                          <a:lnTo>
                            <a:pt x="1144" y="115"/>
                          </a:lnTo>
                          <a:lnTo>
                            <a:pt x="1145" y="116"/>
                          </a:lnTo>
                          <a:lnTo>
                            <a:pt x="1148" y="115"/>
                          </a:lnTo>
                          <a:lnTo>
                            <a:pt x="1150" y="115"/>
                          </a:lnTo>
                          <a:lnTo>
                            <a:pt x="1152" y="114"/>
                          </a:lnTo>
                          <a:close/>
                          <a:moveTo>
                            <a:pt x="1191" y="110"/>
                          </a:moveTo>
                          <a:lnTo>
                            <a:pt x="1194" y="110"/>
                          </a:lnTo>
                          <a:lnTo>
                            <a:pt x="1194" y="113"/>
                          </a:lnTo>
                          <a:lnTo>
                            <a:pt x="1192" y="114"/>
                          </a:lnTo>
                          <a:lnTo>
                            <a:pt x="1192" y="114"/>
                          </a:lnTo>
                          <a:lnTo>
                            <a:pt x="1192" y="114"/>
                          </a:lnTo>
                          <a:lnTo>
                            <a:pt x="1192" y="114"/>
                          </a:lnTo>
                          <a:lnTo>
                            <a:pt x="1191" y="113"/>
                          </a:lnTo>
                          <a:lnTo>
                            <a:pt x="1191" y="110"/>
                          </a:lnTo>
                          <a:lnTo>
                            <a:pt x="1191" y="110"/>
                          </a:lnTo>
                          <a:lnTo>
                            <a:pt x="1191" y="110"/>
                          </a:lnTo>
                          <a:lnTo>
                            <a:pt x="1191" y="110"/>
                          </a:lnTo>
                          <a:lnTo>
                            <a:pt x="1191" y="110"/>
                          </a:lnTo>
                          <a:lnTo>
                            <a:pt x="1191" y="110"/>
                          </a:lnTo>
                          <a:close/>
                          <a:moveTo>
                            <a:pt x="589" y="109"/>
                          </a:moveTo>
                          <a:lnTo>
                            <a:pt x="589" y="110"/>
                          </a:lnTo>
                          <a:lnTo>
                            <a:pt x="590" y="110"/>
                          </a:lnTo>
                          <a:lnTo>
                            <a:pt x="590" y="110"/>
                          </a:lnTo>
                          <a:lnTo>
                            <a:pt x="587" y="111"/>
                          </a:lnTo>
                          <a:lnTo>
                            <a:pt x="587" y="111"/>
                          </a:lnTo>
                          <a:lnTo>
                            <a:pt x="586" y="111"/>
                          </a:lnTo>
                          <a:lnTo>
                            <a:pt x="586" y="113"/>
                          </a:lnTo>
                          <a:lnTo>
                            <a:pt x="586" y="113"/>
                          </a:lnTo>
                          <a:lnTo>
                            <a:pt x="586" y="113"/>
                          </a:lnTo>
                          <a:lnTo>
                            <a:pt x="585" y="114"/>
                          </a:lnTo>
                          <a:lnTo>
                            <a:pt x="585" y="111"/>
                          </a:lnTo>
                          <a:lnTo>
                            <a:pt x="586" y="110"/>
                          </a:lnTo>
                          <a:lnTo>
                            <a:pt x="589" y="109"/>
                          </a:lnTo>
                          <a:close/>
                          <a:moveTo>
                            <a:pt x="1136" y="105"/>
                          </a:moveTo>
                          <a:lnTo>
                            <a:pt x="1136" y="106"/>
                          </a:lnTo>
                          <a:lnTo>
                            <a:pt x="1133" y="107"/>
                          </a:lnTo>
                          <a:lnTo>
                            <a:pt x="1133" y="107"/>
                          </a:lnTo>
                          <a:lnTo>
                            <a:pt x="1131" y="109"/>
                          </a:lnTo>
                          <a:lnTo>
                            <a:pt x="1131" y="107"/>
                          </a:lnTo>
                          <a:lnTo>
                            <a:pt x="1133" y="106"/>
                          </a:lnTo>
                          <a:lnTo>
                            <a:pt x="1133" y="106"/>
                          </a:lnTo>
                          <a:lnTo>
                            <a:pt x="1136" y="105"/>
                          </a:lnTo>
                          <a:close/>
                          <a:moveTo>
                            <a:pt x="3058" y="96"/>
                          </a:moveTo>
                          <a:lnTo>
                            <a:pt x="3058" y="96"/>
                          </a:lnTo>
                          <a:lnTo>
                            <a:pt x="3058" y="97"/>
                          </a:lnTo>
                          <a:lnTo>
                            <a:pt x="3058" y="97"/>
                          </a:lnTo>
                          <a:lnTo>
                            <a:pt x="3058" y="97"/>
                          </a:lnTo>
                          <a:lnTo>
                            <a:pt x="3058" y="96"/>
                          </a:lnTo>
                          <a:close/>
                          <a:moveTo>
                            <a:pt x="3064" y="86"/>
                          </a:moveTo>
                          <a:lnTo>
                            <a:pt x="3064" y="88"/>
                          </a:lnTo>
                          <a:lnTo>
                            <a:pt x="3064" y="89"/>
                          </a:lnTo>
                          <a:lnTo>
                            <a:pt x="3063" y="89"/>
                          </a:lnTo>
                          <a:lnTo>
                            <a:pt x="3063" y="89"/>
                          </a:lnTo>
                          <a:lnTo>
                            <a:pt x="3063" y="88"/>
                          </a:lnTo>
                          <a:lnTo>
                            <a:pt x="3063" y="88"/>
                          </a:lnTo>
                          <a:lnTo>
                            <a:pt x="3063" y="88"/>
                          </a:lnTo>
                          <a:lnTo>
                            <a:pt x="3064" y="86"/>
                          </a:lnTo>
                          <a:close/>
                          <a:moveTo>
                            <a:pt x="1109" y="77"/>
                          </a:moveTo>
                          <a:lnTo>
                            <a:pt x="1112" y="77"/>
                          </a:lnTo>
                          <a:lnTo>
                            <a:pt x="1115" y="78"/>
                          </a:lnTo>
                          <a:lnTo>
                            <a:pt x="1119" y="80"/>
                          </a:lnTo>
                          <a:lnTo>
                            <a:pt x="1123" y="81"/>
                          </a:lnTo>
                          <a:lnTo>
                            <a:pt x="1123" y="81"/>
                          </a:lnTo>
                          <a:lnTo>
                            <a:pt x="1124" y="81"/>
                          </a:lnTo>
                          <a:lnTo>
                            <a:pt x="1124" y="82"/>
                          </a:lnTo>
                          <a:lnTo>
                            <a:pt x="1124" y="82"/>
                          </a:lnTo>
                          <a:lnTo>
                            <a:pt x="1126" y="84"/>
                          </a:lnTo>
                          <a:lnTo>
                            <a:pt x="1126" y="84"/>
                          </a:lnTo>
                          <a:lnTo>
                            <a:pt x="1127" y="85"/>
                          </a:lnTo>
                          <a:lnTo>
                            <a:pt x="1127" y="85"/>
                          </a:lnTo>
                          <a:lnTo>
                            <a:pt x="1129" y="86"/>
                          </a:lnTo>
                          <a:lnTo>
                            <a:pt x="1131" y="88"/>
                          </a:lnTo>
                          <a:lnTo>
                            <a:pt x="1131" y="88"/>
                          </a:lnTo>
                          <a:lnTo>
                            <a:pt x="1132" y="88"/>
                          </a:lnTo>
                          <a:lnTo>
                            <a:pt x="1132" y="88"/>
                          </a:lnTo>
                          <a:lnTo>
                            <a:pt x="1132" y="89"/>
                          </a:lnTo>
                          <a:lnTo>
                            <a:pt x="1132" y="89"/>
                          </a:lnTo>
                          <a:lnTo>
                            <a:pt x="1131" y="90"/>
                          </a:lnTo>
                          <a:lnTo>
                            <a:pt x="1128" y="90"/>
                          </a:lnTo>
                          <a:lnTo>
                            <a:pt x="1127" y="89"/>
                          </a:lnTo>
                          <a:lnTo>
                            <a:pt x="1123" y="89"/>
                          </a:lnTo>
                          <a:lnTo>
                            <a:pt x="1123" y="88"/>
                          </a:lnTo>
                          <a:lnTo>
                            <a:pt x="1115" y="85"/>
                          </a:lnTo>
                          <a:lnTo>
                            <a:pt x="1115" y="84"/>
                          </a:lnTo>
                          <a:lnTo>
                            <a:pt x="1115" y="84"/>
                          </a:lnTo>
                          <a:lnTo>
                            <a:pt x="1112" y="81"/>
                          </a:lnTo>
                          <a:lnTo>
                            <a:pt x="1111" y="80"/>
                          </a:lnTo>
                          <a:lnTo>
                            <a:pt x="1109" y="80"/>
                          </a:lnTo>
                          <a:lnTo>
                            <a:pt x="1109" y="77"/>
                          </a:lnTo>
                          <a:close/>
                          <a:moveTo>
                            <a:pt x="570" y="75"/>
                          </a:moveTo>
                          <a:lnTo>
                            <a:pt x="570" y="75"/>
                          </a:lnTo>
                          <a:lnTo>
                            <a:pt x="572" y="76"/>
                          </a:lnTo>
                          <a:lnTo>
                            <a:pt x="573" y="77"/>
                          </a:lnTo>
                          <a:lnTo>
                            <a:pt x="574" y="80"/>
                          </a:lnTo>
                          <a:lnTo>
                            <a:pt x="572" y="78"/>
                          </a:lnTo>
                          <a:lnTo>
                            <a:pt x="570" y="77"/>
                          </a:lnTo>
                          <a:lnTo>
                            <a:pt x="570" y="75"/>
                          </a:lnTo>
                          <a:close/>
                          <a:moveTo>
                            <a:pt x="3076" y="73"/>
                          </a:moveTo>
                          <a:lnTo>
                            <a:pt x="3076" y="75"/>
                          </a:lnTo>
                          <a:lnTo>
                            <a:pt x="3076" y="75"/>
                          </a:lnTo>
                          <a:lnTo>
                            <a:pt x="3076" y="75"/>
                          </a:lnTo>
                          <a:lnTo>
                            <a:pt x="3076" y="76"/>
                          </a:lnTo>
                          <a:lnTo>
                            <a:pt x="3073" y="77"/>
                          </a:lnTo>
                          <a:lnTo>
                            <a:pt x="3072" y="77"/>
                          </a:lnTo>
                          <a:lnTo>
                            <a:pt x="3070" y="78"/>
                          </a:lnTo>
                          <a:lnTo>
                            <a:pt x="3068" y="76"/>
                          </a:lnTo>
                          <a:lnTo>
                            <a:pt x="3072" y="76"/>
                          </a:lnTo>
                          <a:lnTo>
                            <a:pt x="3073" y="75"/>
                          </a:lnTo>
                          <a:lnTo>
                            <a:pt x="3076" y="73"/>
                          </a:lnTo>
                          <a:close/>
                          <a:moveTo>
                            <a:pt x="895" y="73"/>
                          </a:moveTo>
                          <a:lnTo>
                            <a:pt x="896" y="75"/>
                          </a:lnTo>
                          <a:lnTo>
                            <a:pt x="898" y="77"/>
                          </a:lnTo>
                          <a:lnTo>
                            <a:pt x="899" y="80"/>
                          </a:lnTo>
                          <a:lnTo>
                            <a:pt x="899" y="82"/>
                          </a:lnTo>
                          <a:lnTo>
                            <a:pt x="899" y="82"/>
                          </a:lnTo>
                          <a:lnTo>
                            <a:pt x="898" y="84"/>
                          </a:lnTo>
                          <a:lnTo>
                            <a:pt x="896" y="84"/>
                          </a:lnTo>
                          <a:lnTo>
                            <a:pt x="896" y="82"/>
                          </a:lnTo>
                          <a:lnTo>
                            <a:pt x="895" y="82"/>
                          </a:lnTo>
                          <a:lnTo>
                            <a:pt x="894" y="82"/>
                          </a:lnTo>
                          <a:lnTo>
                            <a:pt x="894" y="82"/>
                          </a:lnTo>
                          <a:lnTo>
                            <a:pt x="893" y="81"/>
                          </a:lnTo>
                          <a:lnTo>
                            <a:pt x="893" y="81"/>
                          </a:lnTo>
                          <a:lnTo>
                            <a:pt x="894" y="81"/>
                          </a:lnTo>
                          <a:lnTo>
                            <a:pt x="894" y="80"/>
                          </a:lnTo>
                          <a:lnTo>
                            <a:pt x="893" y="80"/>
                          </a:lnTo>
                          <a:lnTo>
                            <a:pt x="893" y="81"/>
                          </a:lnTo>
                          <a:lnTo>
                            <a:pt x="891" y="81"/>
                          </a:lnTo>
                          <a:lnTo>
                            <a:pt x="890" y="78"/>
                          </a:lnTo>
                          <a:lnTo>
                            <a:pt x="891" y="77"/>
                          </a:lnTo>
                          <a:lnTo>
                            <a:pt x="891" y="75"/>
                          </a:lnTo>
                          <a:lnTo>
                            <a:pt x="893" y="75"/>
                          </a:lnTo>
                          <a:lnTo>
                            <a:pt x="894" y="73"/>
                          </a:lnTo>
                          <a:lnTo>
                            <a:pt x="895" y="73"/>
                          </a:lnTo>
                          <a:close/>
                          <a:moveTo>
                            <a:pt x="561" y="72"/>
                          </a:moveTo>
                          <a:lnTo>
                            <a:pt x="564" y="72"/>
                          </a:lnTo>
                          <a:lnTo>
                            <a:pt x="564" y="73"/>
                          </a:lnTo>
                          <a:lnTo>
                            <a:pt x="563" y="73"/>
                          </a:lnTo>
                          <a:lnTo>
                            <a:pt x="563" y="72"/>
                          </a:lnTo>
                          <a:lnTo>
                            <a:pt x="561" y="72"/>
                          </a:lnTo>
                          <a:lnTo>
                            <a:pt x="561" y="72"/>
                          </a:lnTo>
                          <a:close/>
                          <a:moveTo>
                            <a:pt x="1669" y="71"/>
                          </a:moveTo>
                          <a:lnTo>
                            <a:pt x="1671" y="71"/>
                          </a:lnTo>
                          <a:lnTo>
                            <a:pt x="1671" y="71"/>
                          </a:lnTo>
                          <a:lnTo>
                            <a:pt x="1670" y="71"/>
                          </a:lnTo>
                          <a:lnTo>
                            <a:pt x="1670" y="72"/>
                          </a:lnTo>
                          <a:lnTo>
                            <a:pt x="1670" y="72"/>
                          </a:lnTo>
                          <a:lnTo>
                            <a:pt x="1669" y="72"/>
                          </a:lnTo>
                          <a:lnTo>
                            <a:pt x="1669" y="71"/>
                          </a:lnTo>
                          <a:close/>
                          <a:moveTo>
                            <a:pt x="539" y="65"/>
                          </a:moveTo>
                          <a:lnTo>
                            <a:pt x="539" y="67"/>
                          </a:lnTo>
                          <a:lnTo>
                            <a:pt x="542" y="67"/>
                          </a:lnTo>
                          <a:lnTo>
                            <a:pt x="543" y="68"/>
                          </a:lnTo>
                          <a:lnTo>
                            <a:pt x="548" y="69"/>
                          </a:lnTo>
                          <a:lnTo>
                            <a:pt x="548" y="69"/>
                          </a:lnTo>
                          <a:lnTo>
                            <a:pt x="551" y="69"/>
                          </a:lnTo>
                          <a:lnTo>
                            <a:pt x="551" y="71"/>
                          </a:lnTo>
                          <a:lnTo>
                            <a:pt x="552" y="71"/>
                          </a:lnTo>
                          <a:lnTo>
                            <a:pt x="555" y="71"/>
                          </a:lnTo>
                          <a:lnTo>
                            <a:pt x="557" y="71"/>
                          </a:lnTo>
                          <a:lnTo>
                            <a:pt x="559" y="71"/>
                          </a:lnTo>
                          <a:lnTo>
                            <a:pt x="560" y="71"/>
                          </a:lnTo>
                          <a:lnTo>
                            <a:pt x="560" y="72"/>
                          </a:lnTo>
                          <a:lnTo>
                            <a:pt x="563" y="73"/>
                          </a:lnTo>
                          <a:lnTo>
                            <a:pt x="563" y="75"/>
                          </a:lnTo>
                          <a:lnTo>
                            <a:pt x="564" y="76"/>
                          </a:lnTo>
                          <a:lnTo>
                            <a:pt x="567" y="76"/>
                          </a:lnTo>
                          <a:lnTo>
                            <a:pt x="567" y="80"/>
                          </a:lnTo>
                          <a:lnTo>
                            <a:pt x="577" y="82"/>
                          </a:lnTo>
                          <a:lnTo>
                            <a:pt x="580" y="86"/>
                          </a:lnTo>
                          <a:lnTo>
                            <a:pt x="581" y="86"/>
                          </a:lnTo>
                          <a:lnTo>
                            <a:pt x="581" y="88"/>
                          </a:lnTo>
                          <a:lnTo>
                            <a:pt x="582" y="89"/>
                          </a:lnTo>
                          <a:lnTo>
                            <a:pt x="584" y="90"/>
                          </a:lnTo>
                          <a:lnTo>
                            <a:pt x="584" y="92"/>
                          </a:lnTo>
                          <a:lnTo>
                            <a:pt x="584" y="92"/>
                          </a:lnTo>
                          <a:lnTo>
                            <a:pt x="585" y="92"/>
                          </a:lnTo>
                          <a:lnTo>
                            <a:pt x="586" y="93"/>
                          </a:lnTo>
                          <a:lnTo>
                            <a:pt x="586" y="94"/>
                          </a:lnTo>
                          <a:lnTo>
                            <a:pt x="586" y="96"/>
                          </a:lnTo>
                          <a:lnTo>
                            <a:pt x="584" y="96"/>
                          </a:lnTo>
                          <a:lnTo>
                            <a:pt x="584" y="96"/>
                          </a:lnTo>
                          <a:lnTo>
                            <a:pt x="584" y="96"/>
                          </a:lnTo>
                          <a:lnTo>
                            <a:pt x="582" y="96"/>
                          </a:lnTo>
                          <a:lnTo>
                            <a:pt x="582" y="96"/>
                          </a:lnTo>
                          <a:lnTo>
                            <a:pt x="581" y="96"/>
                          </a:lnTo>
                          <a:lnTo>
                            <a:pt x="581" y="94"/>
                          </a:lnTo>
                          <a:lnTo>
                            <a:pt x="573" y="94"/>
                          </a:lnTo>
                          <a:lnTo>
                            <a:pt x="572" y="93"/>
                          </a:lnTo>
                          <a:lnTo>
                            <a:pt x="569" y="93"/>
                          </a:lnTo>
                          <a:lnTo>
                            <a:pt x="569" y="92"/>
                          </a:lnTo>
                          <a:lnTo>
                            <a:pt x="568" y="92"/>
                          </a:lnTo>
                          <a:lnTo>
                            <a:pt x="567" y="90"/>
                          </a:lnTo>
                          <a:lnTo>
                            <a:pt x="565" y="90"/>
                          </a:lnTo>
                          <a:lnTo>
                            <a:pt x="565" y="89"/>
                          </a:lnTo>
                          <a:lnTo>
                            <a:pt x="565" y="88"/>
                          </a:lnTo>
                          <a:lnTo>
                            <a:pt x="567" y="88"/>
                          </a:lnTo>
                          <a:lnTo>
                            <a:pt x="565" y="86"/>
                          </a:lnTo>
                          <a:lnTo>
                            <a:pt x="563" y="86"/>
                          </a:lnTo>
                          <a:lnTo>
                            <a:pt x="563" y="86"/>
                          </a:lnTo>
                          <a:lnTo>
                            <a:pt x="560" y="85"/>
                          </a:lnTo>
                          <a:lnTo>
                            <a:pt x="560" y="84"/>
                          </a:lnTo>
                          <a:lnTo>
                            <a:pt x="560" y="82"/>
                          </a:lnTo>
                          <a:lnTo>
                            <a:pt x="559" y="82"/>
                          </a:lnTo>
                          <a:lnTo>
                            <a:pt x="557" y="82"/>
                          </a:lnTo>
                          <a:lnTo>
                            <a:pt x="557" y="81"/>
                          </a:lnTo>
                          <a:lnTo>
                            <a:pt x="556" y="81"/>
                          </a:lnTo>
                          <a:lnTo>
                            <a:pt x="556" y="81"/>
                          </a:lnTo>
                          <a:lnTo>
                            <a:pt x="552" y="82"/>
                          </a:lnTo>
                          <a:lnTo>
                            <a:pt x="552" y="81"/>
                          </a:lnTo>
                          <a:lnTo>
                            <a:pt x="551" y="81"/>
                          </a:lnTo>
                          <a:lnTo>
                            <a:pt x="552" y="80"/>
                          </a:lnTo>
                          <a:lnTo>
                            <a:pt x="552" y="80"/>
                          </a:lnTo>
                          <a:lnTo>
                            <a:pt x="552" y="77"/>
                          </a:lnTo>
                          <a:lnTo>
                            <a:pt x="550" y="76"/>
                          </a:lnTo>
                          <a:lnTo>
                            <a:pt x="547" y="76"/>
                          </a:lnTo>
                          <a:lnTo>
                            <a:pt x="546" y="76"/>
                          </a:lnTo>
                          <a:lnTo>
                            <a:pt x="546" y="77"/>
                          </a:lnTo>
                          <a:lnTo>
                            <a:pt x="546" y="77"/>
                          </a:lnTo>
                          <a:lnTo>
                            <a:pt x="544" y="76"/>
                          </a:lnTo>
                          <a:lnTo>
                            <a:pt x="543" y="76"/>
                          </a:lnTo>
                          <a:lnTo>
                            <a:pt x="543" y="75"/>
                          </a:lnTo>
                          <a:lnTo>
                            <a:pt x="543" y="75"/>
                          </a:lnTo>
                          <a:lnTo>
                            <a:pt x="543" y="75"/>
                          </a:lnTo>
                          <a:lnTo>
                            <a:pt x="543" y="76"/>
                          </a:lnTo>
                          <a:lnTo>
                            <a:pt x="539" y="77"/>
                          </a:lnTo>
                          <a:lnTo>
                            <a:pt x="539" y="76"/>
                          </a:lnTo>
                          <a:lnTo>
                            <a:pt x="539" y="76"/>
                          </a:lnTo>
                          <a:lnTo>
                            <a:pt x="538" y="75"/>
                          </a:lnTo>
                          <a:lnTo>
                            <a:pt x="538" y="72"/>
                          </a:lnTo>
                          <a:lnTo>
                            <a:pt x="538" y="72"/>
                          </a:lnTo>
                          <a:lnTo>
                            <a:pt x="538" y="72"/>
                          </a:lnTo>
                          <a:lnTo>
                            <a:pt x="538" y="71"/>
                          </a:lnTo>
                          <a:lnTo>
                            <a:pt x="536" y="69"/>
                          </a:lnTo>
                          <a:lnTo>
                            <a:pt x="536" y="68"/>
                          </a:lnTo>
                          <a:lnTo>
                            <a:pt x="536" y="67"/>
                          </a:lnTo>
                          <a:lnTo>
                            <a:pt x="538" y="65"/>
                          </a:lnTo>
                          <a:lnTo>
                            <a:pt x="539" y="65"/>
                          </a:lnTo>
                          <a:close/>
                          <a:moveTo>
                            <a:pt x="1187" y="65"/>
                          </a:moveTo>
                          <a:lnTo>
                            <a:pt x="1188" y="65"/>
                          </a:lnTo>
                          <a:lnTo>
                            <a:pt x="1188" y="65"/>
                          </a:lnTo>
                          <a:lnTo>
                            <a:pt x="1187" y="65"/>
                          </a:lnTo>
                          <a:lnTo>
                            <a:pt x="1187" y="65"/>
                          </a:lnTo>
                          <a:lnTo>
                            <a:pt x="1187" y="65"/>
                          </a:lnTo>
                          <a:close/>
                          <a:moveTo>
                            <a:pt x="3276" y="61"/>
                          </a:moveTo>
                          <a:lnTo>
                            <a:pt x="3278" y="61"/>
                          </a:lnTo>
                          <a:lnTo>
                            <a:pt x="3278" y="63"/>
                          </a:lnTo>
                          <a:lnTo>
                            <a:pt x="3279" y="63"/>
                          </a:lnTo>
                          <a:lnTo>
                            <a:pt x="3279" y="63"/>
                          </a:lnTo>
                          <a:lnTo>
                            <a:pt x="3279" y="64"/>
                          </a:lnTo>
                          <a:lnTo>
                            <a:pt x="3276" y="64"/>
                          </a:lnTo>
                          <a:lnTo>
                            <a:pt x="3276" y="63"/>
                          </a:lnTo>
                          <a:lnTo>
                            <a:pt x="3276" y="63"/>
                          </a:lnTo>
                          <a:lnTo>
                            <a:pt x="3276" y="63"/>
                          </a:lnTo>
                          <a:lnTo>
                            <a:pt x="3276" y="61"/>
                          </a:lnTo>
                          <a:close/>
                          <a:moveTo>
                            <a:pt x="1043" y="61"/>
                          </a:moveTo>
                          <a:lnTo>
                            <a:pt x="1043" y="63"/>
                          </a:lnTo>
                          <a:lnTo>
                            <a:pt x="1042" y="64"/>
                          </a:lnTo>
                          <a:lnTo>
                            <a:pt x="1040" y="65"/>
                          </a:lnTo>
                          <a:lnTo>
                            <a:pt x="1039" y="65"/>
                          </a:lnTo>
                          <a:lnTo>
                            <a:pt x="1040" y="63"/>
                          </a:lnTo>
                          <a:lnTo>
                            <a:pt x="1043" y="61"/>
                          </a:lnTo>
                          <a:close/>
                          <a:moveTo>
                            <a:pt x="1716" y="59"/>
                          </a:moveTo>
                          <a:lnTo>
                            <a:pt x="1720" y="60"/>
                          </a:lnTo>
                          <a:lnTo>
                            <a:pt x="1720" y="60"/>
                          </a:lnTo>
                          <a:lnTo>
                            <a:pt x="1720" y="61"/>
                          </a:lnTo>
                          <a:lnTo>
                            <a:pt x="1720" y="61"/>
                          </a:lnTo>
                          <a:lnTo>
                            <a:pt x="1720" y="61"/>
                          </a:lnTo>
                          <a:lnTo>
                            <a:pt x="1717" y="61"/>
                          </a:lnTo>
                          <a:lnTo>
                            <a:pt x="1716" y="61"/>
                          </a:lnTo>
                          <a:lnTo>
                            <a:pt x="1716" y="60"/>
                          </a:lnTo>
                          <a:lnTo>
                            <a:pt x="1716" y="59"/>
                          </a:lnTo>
                          <a:close/>
                          <a:moveTo>
                            <a:pt x="1037" y="59"/>
                          </a:moveTo>
                          <a:lnTo>
                            <a:pt x="1038" y="59"/>
                          </a:lnTo>
                          <a:lnTo>
                            <a:pt x="1038" y="59"/>
                          </a:lnTo>
                          <a:lnTo>
                            <a:pt x="1038" y="59"/>
                          </a:lnTo>
                          <a:lnTo>
                            <a:pt x="1039" y="59"/>
                          </a:lnTo>
                          <a:lnTo>
                            <a:pt x="1038" y="61"/>
                          </a:lnTo>
                          <a:lnTo>
                            <a:pt x="1037" y="63"/>
                          </a:lnTo>
                          <a:lnTo>
                            <a:pt x="1037" y="64"/>
                          </a:lnTo>
                          <a:lnTo>
                            <a:pt x="1034" y="65"/>
                          </a:lnTo>
                          <a:lnTo>
                            <a:pt x="1034" y="67"/>
                          </a:lnTo>
                          <a:lnTo>
                            <a:pt x="1033" y="67"/>
                          </a:lnTo>
                          <a:lnTo>
                            <a:pt x="1033" y="67"/>
                          </a:lnTo>
                          <a:lnTo>
                            <a:pt x="1031" y="67"/>
                          </a:lnTo>
                          <a:lnTo>
                            <a:pt x="1031" y="68"/>
                          </a:lnTo>
                          <a:lnTo>
                            <a:pt x="1031" y="68"/>
                          </a:lnTo>
                          <a:lnTo>
                            <a:pt x="1030" y="68"/>
                          </a:lnTo>
                          <a:lnTo>
                            <a:pt x="1026" y="68"/>
                          </a:lnTo>
                          <a:lnTo>
                            <a:pt x="1026" y="67"/>
                          </a:lnTo>
                          <a:lnTo>
                            <a:pt x="1029" y="67"/>
                          </a:lnTo>
                          <a:lnTo>
                            <a:pt x="1030" y="64"/>
                          </a:lnTo>
                          <a:lnTo>
                            <a:pt x="1031" y="63"/>
                          </a:lnTo>
                          <a:lnTo>
                            <a:pt x="1033" y="61"/>
                          </a:lnTo>
                          <a:lnTo>
                            <a:pt x="1035" y="60"/>
                          </a:lnTo>
                          <a:lnTo>
                            <a:pt x="1037" y="59"/>
                          </a:lnTo>
                          <a:close/>
                          <a:moveTo>
                            <a:pt x="3312" y="58"/>
                          </a:moveTo>
                          <a:lnTo>
                            <a:pt x="3312" y="58"/>
                          </a:lnTo>
                          <a:lnTo>
                            <a:pt x="3313" y="59"/>
                          </a:lnTo>
                          <a:lnTo>
                            <a:pt x="3312" y="59"/>
                          </a:lnTo>
                          <a:lnTo>
                            <a:pt x="3312" y="59"/>
                          </a:lnTo>
                          <a:lnTo>
                            <a:pt x="3312" y="60"/>
                          </a:lnTo>
                          <a:lnTo>
                            <a:pt x="3309" y="60"/>
                          </a:lnTo>
                          <a:lnTo>
                            <a:pt x="3309" y="59"/>
                          </a:lnTo>
                          <a:lnTo>
                            <a:pt x="3310" y="59"/>
                          </a:lnTo>
                          <a:lnTo>
                            <a:pt x="3310" y="59"/>
                          </a:lnTo>
                          <a:lnTo>
                            <a:pt x="3312" y="58"/>
                          </a:lnTo>
                          <a:close/>
                          <a:moveTo>
                            <a:pt x="3304" y="58"/>
                          </a:moveTo>
                          <a:lnTo>
                            <a:pt x="3305" y="58"/>
                          </a:lnTo>
                          <a:lnTo>
                            <a:pt x="3306" y="59"/>
                          </a:lnTo>
                          <a:lnTo>
                            <a:pt x="3308" y="59"/>
                          </a:lnTo>
                          <a:lnTo>
                            <a:pt x="3308" y="59"/>
                          </a:lnTo>
                          <a:lnTo>
                            <a:pt x="3308" y="61"/>
                          </a:lnTo>
                          <a:lnTo>
                            <a:pt x="3304" y="61"/>
                          </a:lnTo>
                          <a:lnTo>
                            <a:pt x="3304" y="58"/>
                          </a:lnTo>
                          <a:close/>
                          <a:moveTo>
                            <a:pt x="1183" y="55"/>
                          </a:moveTo>
                          <a:lnTo>
                            <a:pt x="1183" y="56"/>
                          </a:lnTo>
                          <a:lnTo>
                            <a:pt x="1184" y="56"/>
                          </a:lnTo>
                          <a:lnTo>
                            <a:pt x="1186" y="56"/>
                          </a:lnTo>
                          <a:lnTo>
                            <a:pt x="1186" y="56"/>
                          </a:lnTo>
                          <a:lnTo>
                            <a:pt x="1188" y="55"/>
                          </a:lnTo>
                          <a:lnTo>
                            <a:pt x="1188" y="58"/>
                          </a:lnTo>
                          <a:lnTo>
                            <a:pt x="1187" y="58"/>
                          </a:lnTo>
                          <a:lnTo>
                            <a:pt x="1186" y="58"/>
                          </a:lnTo>
                          <a:lnTo>
                            <a:pt x="1186" y="59"/>
                          </a:lnTo>
                          <a:lnTo>
                            <a:pt x="1183" y="59"/>
                          </a:lnTo>
                          <a:lnTo>
                            <a:pt x="1183" y="60"/>
                          </a:lnTo>
                          <a:lnTo>
                            <a:pt x="1186" y="60"/>
                          </a:lnTo>
                          <a:lnTo>
                            <a:pt x="1186" y="63"/>
                          </a:lnTo>
                          <a:lnTo>
                            <a:pt x="1184" y="64"/>
                          </a:lnTo>
                          <a:lnTo>
                            <a:pt x="1183" y="64"/>
                          </a:lnTo>
                          <a:lnTo>
                            <a:pt x="1183" y="65"/>
                          </a:lnTo>
                          <a:lnTo>
                            <a:pt x="1181" y="64"/>
                          </a:lnTo>
                          <a:lnTo>
                            <a:pt x="1181" y="71"/>
                          </a:lnTo>
                          <a:lnTo>
                            <a:pt x="1178" y="72"/>
                          </a:lnTo>
                          <a:lnTo>
                            <a:pt x="1178" y="75"/>
                          </a:lnTo>
                          <a:lnTo>
                            <a:pt x="1178" y="75"/>
                          </a:lnTo>
                          <a:lnTo>
                            <a:pt x="1178" y="76"/>
                          </a:lnTo>
                          <a:lnTo>
                            <a:pt x="1178" y="76"/>
                          </a:lnTo>
                          <a:lnTo>
                            <a:pt x="1178" y="76"/>
                          </a:lnTo>
                          <a:lnTo>
                            <a:pt x="1178" y="77"/>
                          </a:lnTo>
                          <a:lnTo>
                            <a:pt x="1178" y="77"/>
                          </a:lnTo>
                          <a:lnTo>
                            <a:pt x="1179" y="80"/>
                          </a:lnTo>
                          <a:lnTo>
                            <a:pt x="1178" y="80"/>
                          </a:lnTo>
                          <a:lnTo>
                            <a:pt x="1178" y="81"/>
                          </a:lnTo>
                          <a:lnTo>
                            <a:pt x="1178" y="81"/>
                          </a:lnTo>
                          <a:lnTo>
                            <a:pt x="1178" y="81"/>
                          </a:lnTo>
                          <a:lnTo>
                            <a:pt x="1178" y="81"/>
                          </a:lnTo>
                          <a:lnTo>
                            <a:pt x="1178" y="81"/>
                          </a:lnTo>
                          <a:lnTo>
                            <a:pt x="1179" y="81"/>
                          </a:lnTo>
                          <a:lnTo>
                            <a:pt x="1179" y="81"/>
                          </a:lnTo>
                          <a:lnTo>
                            <a:pt x="1179" y="78"/>
                          </a:lnTo>
                          <a:lnTo>
                            <a:pt x="1181" y="78"/>
                          </a:lnTo>
                          <a:lnTo>
                            <a:pt x="1181" y="77"/>
                          </a:lnTo>
                          <a:lnTo>
                            <a:pt x="1182" y="77"/>
                          </a:lnTo>
                          <a:lnTo>
                            <a:pt x="1182" y="76"/>
                          </a:lnTo>
                          <a:lnTo>
                            <a:pt x="1183" y="76"/>
                          </a:lnTo>
                          <a:lnTo>
                            <a:pt x="1183" y="75"/>
                          </a:lnTo>
                          <a:lnTo>
                            <a:pt x="1184" y="75"/>
                          </a:lnTo>
                          <a:lnTo>
                            <a:pt x="1184" y="76"/>
                          </a:lnTo>
                          <a:lnTo>
                            <a:pt x="1187" y="76"/>
                          </a:lnTo>
                          <a:lnTo>
                            <a:pt x="1188" y="77"/>
                          </a:lnTo>
                          <a:lnTo>
                            <a:pt x="1190" y="77"/>
                          </a:lnTo>
                          <a:lnTo>
                            <a:pt x="1188" y="77"/>
                          </a:lnTo>
                          <a:lnTo>
                            <a:pt x="1188" y="77"/>
                          </a:lnTo>
                          <a:lnTo>
                            <a:pt x="1188" y="77"/>
                          </a:lnTo>
                          <a:lnTo>
                            <a:pt x="1188" y="78"/>
                          </a:lnTo>
                          <a:lnTo>
                            <a:pt x="1187" y="80"/>
                          </a:lnTo>
                          <a:lnTo>
                            <a:pt x="1184" y="81"/>
                          </a:lnTo>
                          <a:lnTo>
                            <a:pt x="1187" y="81"/>
                          </a:lnTo>
                          <a:lnTo>
                            <a:pt x="1187" y="81"/>
                          </a:lnTo>
                          <a:lnTo>
                            <a:pt x="1190" y="81"/>
                          </a:lnTo>
                          <a:lnTo>
                            <a:pt x="1188" y="84"/>
                          </a:lnTo>
                          <a:lnTo>
                            <a:pt x="1190" y="84"/>
                          </a:lnTo>
                          <a:lnTo>
                            <a:pt x="1190" y="82"/>
                          </a:lnTo>
                          <a:lnTo>
                            <a:pt x="1192" y="82"/>
                          </a:lnTo>
                          <a:lnTo>
                            <a:pt x="1194" y="85"/>
                          </a:lnTo>
                          <a:lnTo>
                            <a:pt x="1194" y="84"/>
                          </a:lnTo>
                          <a:lnTo>
                            <a:pt x="1194" y="84"/>
                          </a:lnTo>
                          <a:lnTo>
                            <a:pt x="1194" y="84"/>
                          </a:lnTo>
                          <a:lnTo>
                            <a:pt x="1195" y="84"/>
                          </a:lnTo>
                          <a:lnTo>
                            <a:pt x="1194" y="81"/>
                          </a:lnTo>
                          <a:lnTo>
                            <a:pt x="1198" y="82"/>
                          </a:lnTo>
                          <a:lnTo>
                            <a:pt x="1198" y="81"/>
                          </a:lnTo>
                          <a:lnTo>
                            <a:pt x="1199" y="81"/>
                          </a:lnTo>
                          <a:lnTo>
                            <a:pt x="1200" y="80"/>
                          </a:lnTo>
                          <a:lnTo>
                            <a:pt x="1200" y="80"/>
                          </a:lnTo>
                          <a:lnTo>
                            <a:pt x="1200" y="81"/>
                          </a:lnTo>
                          <a:lnTo>
                            <a:pt x="1200" y="81"/>
                          </a:lnTo>
                          <a:lnTo>
                            <a:pt x="1200" y="81"/>
                          </a:lnTo>
                          <a:lnTo>
                            <a:pt x="1200" y="82"/>
                          </a:lnTo>
                          <a:lnTo>
                            <a:pt x="1204" y="82"/>
                          </a:lnTo>
                          <a:lnTo>
                            <a:pt x="1204" y="80"/>
                          </a:lnTo>
                          <a:lnTo>
                            <a:pt x="1205" y="80"/>
                          </a:lnTo>
                          <a:lnTo>
                            <a:pt x="1207" y="81"/>
                          </a:lnTo>
                          <a:lnTo>
                            <a:pt x="1208" y="82"/>
                          </a:lnTo>
                          <a:lnTo>
                            <a:pt x="1208" y="84"/>
                          </a:lnTo>
                          <a:lnTo>
                            <a:pt x="1207" y="86"/>
                          </a:lnTo>
                          <a:lnTo>
                            <a:pt x="1205" y="88"/>
                          </a:lnTo>
                          <a:lnTo>
                            <a:pt x="1204" y="88"/>
                          </a:lnTo>
                          <a:lnTo>
                            <a:pt x="1205" y="89"/>
                          </a:lnTo>
                          <a:lnTo>
                            <a:pt x="1205" y="89"/>
                          </a:lnTo>
                          <a:lnTo>
                            <a:pt x="1207" y="89"/>
                          </a:lnTo>
                          <a:lnTo>
                            <a:pt x="1207" y="92"/>
                          </a:lnTo>
                          <a:lnTo>
                            <a:pt x="1208" y="92"/>
                          </a:lnTo>
                          <a:lnTo>
                            <a:pt x="1209" y="90"/>
                          </a:lnTo>
                          <a:lnTo>
                            <a:pt x="1209" y="90"/>
                          </a:lnTo>
                          <a:lnTo>
                            <a:pt x="1209" y="92"/>
                          </a:lnTo>
                          <a:lnTo>
                            <a:pt x="1208" y="93"/>
                          </a:lnTo>
                          <a:lnTo>
                            <a:pt x="1208" y="94"/>
                          </a:lnTo>
                          <a:lnTo>
                            <a:pt x="1209" y="94"/>
                          </a:lnTo>
                          <a:lnTo>
                            <a:pt x="1209" y="96"/>
                          </a:lnTo>
                          <a:lnTo>
                            <a:pt x="1209" y="94"/>
                          </a:lnTo>
                          <a:lnTo>
                            <a:pt x="1211" y="94"/>
                          </a:lnTo>
                          <a:lnTo>
                            <a:pt x="1211" y="94"/>
                          </a:lnTo>
                          <a:lnTo>
                            <a:pt x="1212" y="94"/>
                          </a:lnTo>
                          <a:lnTo>
                            <a:pt x="1212" y="93"/>
                          </a:lnTo>
                          <a:lnTo>
                            <a:pt x="1215" y="94"/>
                          </a:lnTo>
                          <a:lnTo>
                            <a:pt x="1216" y="92"/>
                          </a:lnTo>
                          <a:lnTo>
                            <a:pt x="1216" y="92"/>
                          </a:lnTo>
                          <a:lnTo>
                            <a:pt x="1216" y="93"/>
                          </a:lnTo>
                          <a:lnTo>
                            <a:pt x="1218" y="92"/>
                          </a:lnTo>
                          <a:lnTo>
                            <a:pt x="1218" y="93"/>
                          </a:lnTo>
                          <a:lnTo>
                            <a:pt x="1217" y="94"/>
                          </a:lnTo>
                          <a:lnTo>
                            <a:pt x="1216" y="96"/>
                          </a:lnTo>
                          <a:lnTo>
                            <a:pt x="1215" y="97"/>
                          </a:lnTo>
                          <a:lnTo>
                            <a:pt x="1215" y="98"/>
                          </a:lnTo>
                          <a:lnTo>
                            <a:pt x="1215" y="98"/>
                          </a:lnTo>
                          <a:lnTo>
                            <a:pt x="1216" y="99"/>
                          </a:lnTo>
                          <a:lnTo>
                            <a:pt x="1217" y="99"/>
                          </a:lnTo>
                          <a:lnTo>
                            <a:pt x="1216" y="101"/>
                          </a:lnTo>
                          <a:lnTo>
                            <a:pt x="1215" y="102"/>
                          </a:lnTo>
                          <a:lnTo>
                            <a:pt x="1213" y="102"/>
                          </a:lnTo>
                          <a:lnTo>
                            <a:pt x="1213" y="103"/>
                          </a:lnTo>
                          <a:lnTo>
                            <a:pt x="1215" y="103"/>
                          </a:lnTo>
                          <a:lnTo>
                            <a:pt x="1215" y="105"/>
                          </a:lnTo>
                          <a:lnTo>
                            <a:pt x="1217" y="105"/>
                          </a:lnTo>
                          <a:lnTo>
                            <a:pt x="1218" y="105"/>
                          </a:lnTo>
                          <a:lnTo>
                            <a:pt x="1218" y="101"/>
                          </a:lnTo>
                          <a:lnTo>
                            <a:pt x="1220" y="99"/>
                          </a:lnTo>
                          <a:lnTo>
                            <a:pt x="1221" y="98"/>
                          </a:lnTo>
                          <a:lnTo>
                            <a:pt x="1221" y="97"/>
                          </a:lnTo>
                          <a:lnTo>
                            <a:pt x="1221" y="97"/>
                          </a:lnTo>
                          <a:lnTo>
                            <a:pt x="1221" y="97"/>
                          </a:lnTo>
                          <a:lnTo>
                            <a:pt x="1222" y="97"/>
                          </a:lnTo>
                          <a:lnTo>
                            <a:pt x="1222" y="99"/>
                          </a:lnTo>
                          <a:lnTo>
                            <a:pt x="1221" y="101"/>
                          </a:lnTo>
                          <a:lnTo>
                            <a:pt x="1220" y="102"/>
                          </a:lnTo>
                          <a:lnTo>
                            <a:pt x="1220" y="106"/>
                          </a:lnTo>
                          <a:lnTo>
                            <a:pt x="1222" y="106"/>
                          </a:lnTo>
                          <a:lnTo>
                            <a:pt x="1222" y="106"/>
                          </a:lnTo>
                          <a:lnTo>
                            <a:pt x="1222" y="106"/>
                          </a:lnTo>
                          <a:lnTo>
                            <a:pt x="1224" y="105"/>
                          </a:lnTo>
                          <a:lnTo>
                            <a:pt x="1224" y="103"/>
                          </a:lnTo>
                          <a:lnTo>
                            <a:pt x="1222" y="103"/>
                          </a:lnTo>
                          <a:lnTo>
                            <a:pt x="1224" y="102"/>
                          </a:lnTo>
                          <a:lnTo>
                            <a:pt x="1225" y="102"/>
                          </a:lnTo>
                          <a:lnTo>
                            <a:pt x="1225" y="103"/>
                          </a:lnTo>
                          <a:lnTo>
                            <a:pt x="1224" y="105"/>
                          </a:lnTo>
                          <a:lnTo>
                            <a:pt x="1224" y="105"/>
                          </a:lnTo>
                          <a:lnTo>
                            <a:pt x="1224" y="106"/>
                          </a:lnTo>
                          <a:lnTo>
                            <a:pt x="1222" y="106"/>
                          </a:lnTo>
                          <a:lnTo>
                            <a:pt x="1222" y="110"/>
                          </a:lnTo>
                          <a:lnTo>
                            <a:pt x="1222" y="110"/>
                          </a:lnTo>
                          <a:lnTo>
                            <a:pt x="1222" y="111"/>
                          </a:lnTo>
                          <a:lnTo>
                            <a:pt x="1221" y="113"/>
                          </a:lnTo>
                          <a:lnTo>
                            <a:pt x="1220" y="113"/>
                          </a:lnTo>
                          <a:lnTo>
                            <a:pt x="1217" y="114"/>
                          </a:lnTo>
                          <a:lnTo>
                            <a:pt x="1217" y="114"/>
                          </a:lnTo>
                          <a:lnTo>
                            <a:pt x="1217" y="114"/>
                          </a:lnTo>
                          <a:lnTo>
                            <a:pt x="1216" y="114"/>
                          </a:lnTo>
                          <a:lnTo>
                            <a:pt x="1216" y="113"/>
                          </a:lnTo>
                          <a:lnTo>
                            <a:pt x="1217" y="111"/>
                          </a:lnTo>
                          <a:lnTo>
                            <a:pt x="1217" y="110"/>
                          </a:lnTo>
                          <a:lnTo>
                            <a:pt x="1217" y="110"/>
                          </a:lnTo>
                          <a:lnTo>
                            <a:pt x="1216" y="109"/>
                          </a:lnTo>
                          <a:lnTo>
                            <a:pt x="1215" y="109"/>
                          </a:lnTo>
                          <a:lnTo>
                            <a:pt x="1213" y="110"/>
                          </a:lnTo>
                          <a:lnTo>
                            <a:pt x="1212" y="113"/>
                          </a:lnTo>
                          <a:lnTo>
                            <a:pt x="1212" y="113"/>
                          </a:lnTo>
                          <a:lnTo>
                            <a:pt x="1211" y="113"/>
                          </a:lnTo>
                          <a:lnTo>
                            <a:pt x="1211" y="113"/>
                          </a:lnTo>
                          <a:lnTo>
                            <a:pt x="1211" y="113"/>
                          </a:lnTo>
                          <a:lnTo>
                            <a:pt x="1211" y="107"/>
                          </a:lnTo>
                          <a:lnTo>
                            <a:pt x="1212" y="107"/>
                          </a:lnTo>
                          <a:lnTo>
                            <a:pt x="1213" y="107"/>
                          </a:lnTo>
                          <a:lnTo>
                            <a:pt x="1213" y="107"/>
                          </a:lnTo>
                          <a:lnTo>
                            <a:pt x="1213" y="107"/>
                          </a:lnTo>
                          <a:lnTo>
                            <a:pt x="1213" y="105"/>
                          </a:lnTo>
                          <a:lnTo>
                            <a:pt x="1212" y="103"/>
                          </a:lnTo>
                          <a:lnTo>
                            <a:pt x="1211" y="102"/>
                          </a:lnTo>
                          <a:lnTo>
                            <a:pt x="1211" y="101"/>
                          </a:lnTo>
                          <a:lnTo>
                            <a:pt x="1209" y="101"/>
                          </a:lnTo>
                          <a:lnTo>
                            <a:pt x="1209" y="102"/>
                          </a:lnTo>
                          <a:lnTo>
                            <a:pt x="1208" y="103"/>
                          </a:lnTo>
                          <a:lnTo>
                            <a:pt x="1208" y="105"/>
                          </a:lnTo>
                          <a:lnTo>
                            <a:pt x="1205" y="105"/>
                          </a:lnTo>
                          <a:lnTo>
                            <a:pt x="1204" y="105"/>
                          </a:lnTo>
                          <a:lnTo>
                            <a:pt x="1203" y="106"/>
                          </a:lnTo>
                          <a:lnTo>
                            <a:pt x="1204" y="109"/>
                          </a:lnTo>
                          <a:lnTo>
                            <a:pt x="1203" y="109"/>
                          </a:lnTo>
                          <a:lnTo>
                            <a:pt x="1201" y="110"/>
                          </a:lnTo>
                          <a:lnTo>
                            <a:pt x="1199" y="111"/>
                          </a:lnTo>
                          <a:lnTo>
                            <a:pt x="1196" y="113"/>
                          </a:lnTo>
                          <a:lnTo>
                            <a:pt x="1198" y="110"/>
                          </a:lnTo>
                          <a:lnTo>
                            <a:pt x="1198" y="109"/>
                          </a:lnTo>
                          <a:lnTo>
                            <a:pt x="1200" y="109"/>
                          </a:lnTo>
                          <a:lnTo>
                            <a:pt x="1200" y="106"/>
                          </a:lnTo>
                          <a:lnTo>
                            <a:pt x="1201" y="106"/>
                          </a:lnTo>
                          <a:lnTo>
                            <a:pt x="1203" y="103"/>
                          </a:lnTo>
                          <a:lnTo>
                            <a:pt x="1204" y="103"/>
                          </a:lnTo>
                          <a:lnTo>
                            <a:pt x="1204" y="101"/>
                          </a:lnTo>
                          <a:lnTo>
                            <a:pt x="1203" y="101"/>
                          </a:lnTo>
                          <a:lnTo>
                            <a:pt x="1203" y="102"/>
                          </a:lnTo>
                          <a:lnTo>
                            <a:pt x="1201" y="102"/>
                          </a:lnTo>
                          <a:lnTo>
                            <a:pt x="1200" y="103"/>
                          </a:lnTo>
                          <a:lnTo>
                            <a:pt x="1200" y="105"/>
                          </a:lnTo>
                          <a:lnTo>
                            <a:pt x="1199" y="105"/>
                          </a:lnTo>
                          <a:lnTo>
                            <a:pt x="1196" y="105"/>
                          </a:lnTo>
                          <a:lnTo>
                            <a:pt x="1196" y="105"/>
                          </a:lnTo>
                          <a:lnTo>
                            <a:pt x="1198" y="103"/>
                          </a:lnTo>
                          <a:lnTo>
                            <a:pt x="1198" y="101"/>
                          </a:lnTo>
                          <a:lnTo>
                            <a:pt x="1194" y="101"/>
                          </a:lnTo>
                          <a:lnTo>
                            <a:pt x="1194" y="102"/>
                          </a:lnTo>
                          <a:lnTo>
                            <a:pt x="1190" y="102"/>
                          </a:lnTo>
                          <a:lnTo>
                            <a:pt x="1190" y="103"/>
                          </a:lnTo>
                          <a:lnTo>
                            <a:pt x="1190" y="103"/>
                          </a:lnTo>
                          <a:lnTo>
                            <a:pt x="1190" y="102"/>
                          </a:lnTo>
                          <a:lnTo>
                            <a:pt x="1184" y="103"/>
                          </a:lnTo>
                          <a:lnTo>
                            <a:pt x="1184" y="101"/>
                          </a:lnTo>
                          <a:lnTo>
                            <a:pt x="1184" y="101"/>
                          </a:lnTo>
                          <a:lnTo>
                            <a:pt x="1184" y="101"/>
                          </a:lnTo>
                          <a:lnTo>
                            <a:pt x="1184" y="101"/>
                          </a:lnTo>
                          <a:lnTo>
                            <a:pt x="1183" y="102"/>
                          </a:lnTo>
                          <a:lnTo>
                            <a:pt x="1183" y="102"/>
                          </a:lnTo>
                          <a:lnTo>
                            <a:pt x="1183" y="102"/>
                          </a:lnTo>
                          <a:lnTo>
                            <a:pt x="1183" y="103"/>
                          </a:lnTo>
                          <a:lnTo>
                            <a:pt x="1181" y="103"/>
                          </a:lnTo>
                          <a:lnTo>
                            <a:pt x="1181" y="103"/>
                          </a:lnTo>
                          <a:lnTo>
                            <a:pt x="1181" y="103"/>
                          </a:lnTo>
                          <a:lnTo>
                            <a:pt x="1179" y="103"/>
                          </a:lnTo>
                          <a:lnTo>
                            <a:pt x="1179" y="102"/>
                          </a:lnTo>
                          <a:lnTo>
                            <a:pt x="1177" y="102"/>
                          </a:lnTo>
                          <a:lnTo>
                            <a:pt x="1177" y="102"/>
                          </a:lnTo>
                          <a:lnTo>
                            <a:pt x="1177" y="102"/>
                          </a:lnTo>
                          <a:lnTo>
                            <a:pt x="1177" y="102"/>
                          </a:lnTo>
                          <a:lnTo>
                            <a:pt x="1175" y="102"/>
                          </a:lnTo>
                          <a:lnTo>
                            <a:pt x="1175" y="102"/>
                          </a:lnTo>
                          <a:lnTo>
                            <a:pt x="1174" y="102"/>
                          </a:lnTo>
                          <a:lnTo>
                            <a:pt x="1174" y="102"/>
                          </a:lnTo>
                          <a:lnTo>
                            <a:pt x="1174" y="102"/>
                          </a:lnTo>
                          <a:lnTo>
                            <a:pt x="1173" y="102"/>
                          </a:lnTo>
                          <a:lnTo>
                            <a:pt x="1173" y="102"/>
                          </a:lnTo>
                          <a:lnTo>
                            <a:pt x="1171" y="102"/>
                          </a:lnTo>
                          <a:lnTo>
                            <a:pt x="1167" y="102"/>
                          </a:lnTo>
                          <a:lnTo>
                            <a:pt x="1167" y="102"/>
                          </a:lnTo>
                          <a:lnTo>
                            <a:pt x="1165" y="102"/>
                          </a:lnTo>
                          <a:lnTo>
                            <a:pt x="1163" y="103"/>
                          </a:lnTo>
                          <a:lnTo>
                            <a:pt x="1161" y="105"/>
                          </a:lnTo>
                          <a:lnTo>
                            <a:pt x="1161" y="103"/>
                          </a:lnTo>
                          <a:lnTo>
                            <a:pt x="1160" y="103"/>
                          </a:lnTo>
                          <a:lnTo>
                            <a:pt x="1157" y="99"/>
                          </a:lnTo>
                          <a:lnTo>
                            <a:pt x="1158" y="99"/>
                          </a:lnTo>
                          <a:lnTo>
                            <a:pt x="1160" y="98"/>
                          </a:lnTo>
                          <a:lnTo>
                            <a:pt x="1161" y="97"/>
                          </a:lnTo>
                          <a:lnTo>
                            <a:pt x="1163" y="96"/>
                          </a:lnTo>
                          <a:lnTo>
                            <a:pt x="1163" y="93"/>
                          </a:lnTo>
                          <a:lnTo>
                            <a:pt x="1165" y="93"/>
                          </a:lnTo>
                          <a:lnTo>
                            <a:pt x="1165" y="94"/>
                          </a:lnTo>
                          <a:lnTo>
                            <a:pt x="1166" y="93"/>
                          </a:lnTo>
                          <a:lnTo>
                            <a:pt x="1166" y="93"/>
                          </a:lnTo>
                          <a:lnTo>
                            <a:pt x="1166" y="93"/>
                          </a:lnTo>
                          <a:lnTo>
                            <a:pt x="1166" y="93"/>
                          </a:lnTo>
                          <a:lnTo>
                            <a:pt x="1166" y="93"/>
                          </a:lnTo>
                          <a:lnTo>
                            <a:pt x="1166" y="92"/>
                          </a:lnTo>
                          <a:lnTo>
                            <a:pt x="1165" y="92"/>
                          </a:lnTo>
                          <a:lnTo>
                            <a:pt x="1163" y="92"/>
                          </a:lnTo>
                          <a:lnTo>
                            <a:pt x="1162" y="92"/>
                          </a:lnTo>
                          <a:lnTo>
                            <a:pt x="1161" y="92"/>
                          </a:lnTo>
                          <a:lnTo>
                            <a:pt x="1161" y="90"/>
                          </a:lnTo>
                          <a:lnTo>
                            <a:pt x="1161" y="90"/>
                          </a:lnTo>
                          <a:lnTo>
                            <a:pt x="1161" y="89"/>
                          </a:lnTo>
                          <a:lnTo>
                            <a:pt x="1163" y="89"/>
                          </a:lnTo>
                          <a:lnTo>
                            <a:pt x="1163" y="90"/>
                          </a:lnTo>
                          <a:lnTo>
                            <a:pt x="1163" y="90"/>
                          </a:lnTo>
                          <a:lnTo>
                            <a:pt x="1163" y="89"/>
                          </a:lnTo>
                          <a:lnTo>
                            <a:pt x="1163" y="89"/>
                          </a:lnTo>
                          <a:lnTo>
                            <a:pt x="1166" y="90"/>
                          </a:lnTo>
                          <a:lnTo>
                            <a:pt x="1165" y="89"/>
                          </a:lnTo>
                          <a:lnTo>
                            <a:pt x="1165" y="88"/>
                          </a:lnTo>
                          <a:lnTo>
                            <a:pt x="1165" y="88"/>
                          </a:lnTo>
                          <a:lnTo>
                            <a:pt x="1165" y="88"/>
                          </a:lnTo>
                          <a:lnTo>
                            <a:pt x="1166" y="85"/>
                          </a:lnTo>
                          <a:lnTo>
                            <a:pt x="1167" y="85"/>
                          </a:lnTo>
                          <a:lnTo>
                            <a:pt x="1169" y="86"/>
                          </a:lnTo>
                          <a:lnTo>
                            <a:pt x="1170" y="86"/>
                          </a:lnTo>
                          <a:lnTo>
                            <a:pt x="1170" y="88"/>
                          </a:lnTo>
                          <a:lnTo>
                            <a:pt x="1171" y="85"/>
                          </a:lnTo>
                          <a:lnTo>
                            <a:pt x="1171" y="85"/>
                          </a:lnTo>
                          <a:lnTo>
                            <a:pt x="1173" y="85"/>
                          </a:lnTo>
                          <a:lnTo>
                            <a:pt x="1173" y="84"/>
                          </a:lnTo>
                          <a:lnTo>
                            <a:pt x="1171" y="82"/>
                          </a:lnTo>
                          <a:lnTo>
                            <a:pt x="1169" y="82"/>
                          </a:lnTo>
                          <a:lnTo>
                            <a:pt x="1167" y="81"/>
                          </a:lnTo>
                          <a:lnTo>
                            <a:pt x="1169" y="81"/>
                          </a:lnTo>
                          <a:lnTo>
                            <a:pt x="1169" y="80"/>
                          </a:lnTo>
                          <a:lnTo>
                            <a:pt x="1170" y="80"/>
                          </a:lnTo>
                          <a:lnTo>
                            <a:pt x="1170" y="80"/>
                          </a:lnTo>
                          <a:lnTo>
                            <a:pt x="1171" y="73"/>
                          </a:lnTo>
                          <a:lnTo>
                            <a:pt x="1170" y="73"/>
                          </a:lnTo>
                          <a:lnTo>
                            <a:pt x="1170" y="71"/>
                          </a:lnTo>
                          <a:lnTo>
                            <a:pt x="1171" y="71"/>
                          </a:lnTo>
                          <a:lnTo>
                            <a:pt x="1171" y="69"/>
                          </a:lnTo>
                          <a:lnTo>
                            <a:pt x="1171" y="69"/>
                          </a:lnTo>
                          <a:lnTo>
                            <a:pt x="1171" y="68"/>
                          </a:lnTo>
                          <a:lnTo>
                            <a:pt x="1171" y="68"/>
                          </a:lnTo>
                          <a:lnTo>
                            <a:pt x="1171" y="68"/>
                          </a:lnTo>
                          <a:lnTo>
                            <a:pt x="1171" y="67"/>
                          </a:lnTo>
                          <a:lnTo>
                            <a:pt x="1171" y="67"/>
                          </a:lnTo>
                          <a:lnTo>
                            <a:pt x="1171" y="64"/>
                          </a:lnTo>
                          <a:lnTo>
                            <a:pt x="1174" y="63"/>
                          </a:lnTo>
                          <a:lnTo>
                            <a:pt x="1177" y="63"/>
                          </a:lnTo>
                          <a:lnTo>
                            <a:pt x="1175" y="61"/>
                          </a:lnTo>
                          <a:lnTo>
                            <a:pt x="1175" y="61"/>
                          </a:lnTo>
                          <a:lnTo>
                            <a:pt x="1175" y="60"/>
                          </a:lnTo>
                          <a:lnTo>
                            <a:pt x="1177" y="59"/>
                          </a:lnTo>
                          <a:lnTo>
                            <a:pt x="1177" y="58"/>
                          </a:lnTo>
                          <a:lnTo>
                            <a:pt x="1178" y="58"/>
                          </a:lnTo>
                          <a:lnTo>
                            <a:pt x="1181" y="56"/>
                          </a:lnTo>
                          <a:lnTo>
                            <a:pt x="1183" y="55"/>
                          </a:lnTo>
                          <a:close/>
                          <a:moveTo>
                            <a:pt x="3265" y="55"/>
                          </a:moveTo>
                          <a:lnTo>
                            <a:pt x="3265" y="56"/>
                          </a:lnTo>
                          <a:lnTo>
                            <a:pt x="3265" y="58"/>
                          </a:lnTo>
                          <a:lnTo>
                            <a:pt x="3263" y="59"/>
                          </a:lnTo>
                          <a:lnTo>
                            <a:pt x="3263" y="59"/>
                          </a:lnTo>
                          <a:lnTo>
                            <a:pt x="3262" y="59"/>
                          </a:lnTo>
                          <a:lnTo>
                            <a:pt x="3262" y="58"/>
                          </a:lnTo>
                          <a:lnTo>
                            <a:pt x="3263" y="56"/>
                          </a:lnTo>
                          <a:lnTo>
                            <a:pt x="3265" y="55"/>
                          </a:lnTo>
                          <a:close/>
                          <a:moveTo>
                            <a:pt x="63" y="54"/>
                          </a:moveTo>
                          <a:lnTo>
                            <a:pt x="64" y="54"/>
                          </a:lnTo>
                          <a:lnTo>
                            <a:pt x="65" y="55"/>
                          </a:lnTo>
                          <a:lnTo>
                            <a:pt x="66" y="58"/>
                          </a:lnTo>
                          <a:lnTo>
                            <a:pt x="66" y="58"/>
                          </a:lnTo>
                          <a:lnTo>
                            <a:pt x="66" y="58"/>
                          </a:lnTo>
                          <a:lnTo>
                            <a:pt x="65" y="58"/>
                          </a:lnTo>
                          <a:lnTo>
                            <a:pt x="64" y="56"/>
                          </a:lnTo>
                          <a:lnTo>
                            <a:pt x="63" y="56"/>
                          </a:lnTo>
                          <a:lnTo>
                            <a:pt x="63" y="56"/>
                          </a:lnTo>
                          <a:lnTo>
                            <a:pt x="61" y="55"/>
                          </a:lnTo>
                          <a:lnTo>
                            <a:pt x="63" y="54"/>
                          </a:lnTo>
                          <a:close/>
                          <a:moveTo>
                            <a:pt x="3337" y="52"/>
                          </a:moveTo>
                          <a:lnTo>
                            <a:pt x="3337" y="54"/>
                          </a:lnTo>
                          <a:lnTo>
                            <a:pt x="3337" y="54"/>
                          </a:lnTo>
                          <a:lnTo>
                            <a:pt x="3337" y="56"/>
                          </a:lnTo>
                          <a:lnTo>
                            <a:pt x="3331" y="56"/>
                          </a:lnTo>
                          <a:lnTo>
                            <a:pt x="3331" y="55"/>
                          </a:lnTo>
                          <a:lnTo>
                            <a:pt x="3334" y="54"/>
                          </a:lnTo>
                          <a:lnTo>
                            <a:pt x="3335" y="54"/>
                          </a:lnTo>
                          <a:lnTo>
                            <a:pt x="3337" y="52"/>
                          </a:lnTo>
                          <a:close/>
                          <a:moveTo>
                            <a:pt x="3369" y="51"/>
                          </a:moveTo>
                          <a:lnTo>
                            <a:pt x="3369" y="52"/>
                          </a:lnTo>
                          <a:lnTo>
                            <a:pt x="3367" y="52"/>
                          </a:lnTo>
                          <a:lnTo>
                            <a:pt x="3367" y="51"/>
                          </a:lnTo>
                          <a:lnTo>
                            <a:pt x="3368" y="51"/>
                          </a:lnTo>
                          <a:lnTo>
                            <a:pt x="3368" y="51"/>
                          </a:lnTo>
                          <a:lnTo>
                            <a:pt x="3368" y="51"/>
                          </a:lnTo>
                          <a:lnTo>
                            <a:pt x="3369" y="51"/>
                          </a:lnTo>
                          <a:close/>
                          <a:moveTo>
                            <a:pt x="796" y="51"/>
                          </a:moveTo>
                          <a:lnTo>
                            <a:pt x="797" y="52"/>
                          </a:lnTo>
                          <a:lnTo>
                            <a:pt x="798" y="52"/>
                          </a:lnTo>
                          <a:lnTo>
                            <a:pt x="798" y="54"/>
                          </a:lnTo>
                          <a:lnTo>
                            <a:pt x="798" y="54"/>
                          </a:lnTo>
                          <a:lnTo>
                            <a:pt x="798" y="55"/>
                          </a:lnTo>
                          <a:lnTo>
                            <a:pt x="801" y="54"/>
                          </a:lnTo>
                          <a:lnTo>
                            <a:pt x="801" y="58"/>
                          </a:lnTo>
                          <a:lnTo>
                            <a:pt x="801" y="59"/>
                          </a:lnTo>
                          <a:lnTo>
                            <a:pt x="802" y="60"/>
                          </a:lnTo>
                          <a:lnTo>
                            <a:pt x="803" y="61"/>
                          </a:lnTo>
                          <a:lnTo>
                            <a:pt x="805" y="65"/>
                          </a:lnTo>
                          <a:lnTo>
                            <a:pt x="806" y="67"/>
                          </a:lnTo>
                          <a:lnTo>
                            <a:pt x="807" y="68"/>
                          </a:lnTo>
                          <a:lnTo>
                            <a:pt x="807" y="69"/>
                          </a:lnTo>
                          <a:lnTo>
                            <a:pt x="806" y="71"/>
                          </a:lnTo>
                          <a:lnTo>
                            <a:pt x="806" y="72"/>
                          </a:lnTo>
                          <a:lnTo>
                            <a:pt x="802" y="72"/>
                          </a:lnTo>
                          <a:lnTo>
                            <a:pt x="801" y="61"/>
                          </a:lnTo>
                          <a:lnTo>
                            <a:pt x="798" y="61"/>
                          </a:lnTo>
                          <a:lnTo>
                            <a:pt x="798" y="59"/>
                          </a:lnTo>
                          <a:lnTo>
                            <a:pt x="797" y="58"/>
                          </a:lnTo>
                          <a:lnTo>
                            <a:pt x="796" y="56"/>
                          </a:lnTo>
                          <a:lnTo>
                            <a:pt x="794" y="56"/>
                          </a:lnTo>
                          <a:lnTo>
                            <a:pt x="794" y="55"/>
                          </a:lnTo>
                          <a:lnTo>
                            <a:pt x="794" y="54"/>
                          </a:lnTo>
                          <a:lnTo>
                            <a:pt x="793" y="54"/>
                          </a:lnTo>
                          <a:lnTo>
                            <a:pt x="793" y="51"/>
                          </a:lnTo>
                          <a:lnTo>
                            <a:pt x="794" y="51"/>
                          </a:lnTo>
                          <a:lnTo>
                            <a:pt x="794" y="51"/>
                          </a:lnTo>
                          <a:lnTo>
                            <a:pt x="794" y="51"/>
                          </a:lnTo>
                          <a:lnTo>
                            <a:pt x="796" y="51"/>
                          </a:lnTo>
                          <a:close/>
                          <a:moveTo>
                            <a:pt x="91" y="50"/>
                          </a:moveTo>
                          <a:lnTo>
                            <a:pt x="95" y="50"/>
                          </a:lnTo>
                          <a:lnTo>
                            <a:pt x="95" y="51"/>
                          </a:lnTo>
                          <a:lnTo>
                            <a:pt x="94" y="51"/>
                          </a:lnTo>
                          <a:lnTo>
                            <a:pt x="94" y="52"/>
                          </a:lnTo>
                          <a:lnTo>
                            <a:pt x="94" y="52"/>
                          </a:lnTo>
                          <a:lnTo>
                            <a:pt x="94" y="52"/>
                          </a:lnTo>
                          <a:lnTo>
                            <a:pt x="94" y="54"/>
                          </a:lnTo>
                          <a:lnTo>
                            <a:pt x="93" y="54"/>
                          </a:lnTo>
                          <a:lnTo>
                            <a:pt x="93" y="52"/>
                          </a:lnTo>
                          <a:lnTo>
                            <a:pt x="93" y="51"/>
                          </a:lnTo>
                          <a:lnTo>
                            <a:pt x="91" y="50"/>
                          </a:lnTo>
                          <a:close/>
                          <a:moveTo>
                            <a:pt x="127" y="50"/>
                          </a:moveTo>
                          <a:lnTo>
                            <a:pt x="129" y="50"/>
                          </a:lnTo>
                          <a:lnTo>
                            <a:pt x="129" y="50"/>
                          </a:lnTo>
                          <a:lnTo>
                            <a:pt x="127" y="50"/>
                          </a:lnTo>
                          <a:lnTo>
                            <a:pt x="127" y="50"/>
                          </a:lnTo>
                          <a:close/>
                          <a:moveTo>
                            <a:pt x="103" y="50"/>
                          </a:moveTo>
                          <a:lnTo>
                            <a:pt x="104" y="50"/>
                          </a:lnTo>
                          <a:lnTo>
                            <a:pt x="103" y="54"/>
                          </a:lnTo>
                          <a:lnTo>
                            <a:pt x="102" y="54"/>
                          </a:lnTo>
                          <a:lnTo>
                            <a:pt x="102" y="51"/>
                          </a:lnTo>
                          <a:lnTo>
                            <a:pt x="102" y="51"/>
                          </a:lnTo>
                          <a:lnTo>
                            <a:pt x="102" y="50"/>
                          </a:lnTo>
                          <a:lnTo>
                            <a:pt x="103" y="50"/>
                          </a:lnTo>
                          <a:close/>
                          <a:moveTo>
                            <a:pt x="99" y="50"/>
                          </a:moveTo>
                          <a:lnTo>
                            <a:pt x="101" y="50"/>
                          </a:lnTo>
                          <a:lnTo>
                            <a:pt x="99" y="52"/>
                          </a:lnTo>
                          <a:lnTo>
                            <a:pt x="98" y="52"/>
                          </a:lnTo>
                          <a:lnTo>
                            <a:pt x="98" y="52"/>
                          </a:lnTo>
                          <a:lnTo>
                            <a:pt x="98" y="52"/>
                          </a:lnTo>
                          <a:lnTo>
                            <a:pt x="98" y="51"/>
                          </a:lnTo>
                          <a:lnTo>
                            <a:pt x="98" y="50"/>
                          </a:lnTo>
                          <a:lnTo>
                            <a:pt x="99" y="50"/>
                          </a:lnTo>
                          <a:close/>
                          <a:moveTo>
                            <a:pt x="535" y="48"/>
                          </a:moveTo>
                          <a:lnTo>
                            <a:pt x="536" y="48"/>
                          </a:lnTo>
                          <a:lnTo>
                            <a:pt x="536" y="51"/>
                          </a:lnTo>
                          <a:lnTo>
                            <a:pt x="535" y="51"/>
                          </a:lnTo>
                          <a:lnTo>
                            <a:pt x="535" y="48"/>
                          </a:lnTo>
                          <a:close/>
                          <a:moveTo>
                            <a:pt x="133" y="48"/>
                          </a:moveTo>
                          <a:lnTo>
                            <a:pt x="135" y="48"/>
                          </a:lnTo>
                          <a:lnTo>
                            <a:pt x="136" y="50"/>
                          </a:lnTo>
                          <a:lnTo>
                            <a:pt x="136" y="50"/>
                          </a:lnTo>
                          <a:lnTo>
                            <a:pt x="133" y="50"/>
                          </a:lnTo>
                          <a:lnTo>
                            <a:pt x="133" y="48"/>
                          </a:lnTo>
                          <a:close/>
                          <a:moveTo>
                            <a:pt x="68" y="48"/>
                          </a:moveTo>
                          <a:lnTo>
                            <a:pt x="70" y="48"/>
                          </a:lnTo>
                          <a:lnTo>
                            <a:pt x="70" y="50"/>
                          </a:lnTo>
                          <a:lnTo>
                            <a:pt x="70" y="51"/>
                          </a:lnTo>
                          <a:lnTo>
                            <a:pt x="68" y="51"/>
                          </a:lnTo>
                          <a:lnTo>
                            <a:pt x="68" y="50"/>
                          </a:lnTo>
                          <a:lnTo>
                            <a:pt x="68" y="48"/>
                          </a:lnTo>
                          <a:lnTo>
                            <a:pt x="68" y="48"/>
                          </a:lnTo>
                          <a:lnTo>
                            <a:pt x="68" y="48"/>
                          </a:lnTo>
                          <a:close/>
                          <a:moveTo>
                            <a:pt x="52" y="48"/>
                          </a:moveTo>
                          <a:lnTo>
                            <a:pt x="52" y="50"/>
                          </a:lnTo>
                          <a:lnTo>
                            <a:pt x="52" y="51"/>
                          </a:lnTo>
                          <a:lnTo>
                            <a:pt x="52" y="51"/>
                          </a:lnTo>
                          <a:lnTo>
                            <a:pt x="52" y="51"/>
                          </a:lnTo>
                          <a:lnTo>
                            <a:pt x="49" y="51"/>
                          </a:lnTo>
                          <a:lnTo>
                            <a:pt x="49" y="50"/>
                          </a:lnTo>
                          <a:lnTo>
                            <a:pt x="51" y="48"/>
                          </a:lnTo>
                          <a:lnTo>
                            <a:pt x="51" y="48"/>
                          </a:lnTo>
                          <a:lnTo>
                            <a:pt x="51" y="48"/>
                          </a:lnTo>
                          <a:lnTo>
                            <a:pt x="52" y="48"/>
                          </a:lnTo>
                          <a:close/>
                          <a:moveTo>
                            <a:pt x="1602" y="46"/>
                          </a:moveTo>
                          <a:lnTo>
                            <a:pt x="1602" y="46"/>
                          </a:lnTo>
                          <a:lnTo>
                            <a:pt x="1602" y="47"/>
                          </a:lnTo>
                          <a:lnTo>
                            <a:pt x="1601" y="48"/>
                          </a:lnTo>
                          <a:lnTo>
                            <a:pt x="1602" y="48"/>
                          </a:lnTo>
                          <a:lnTo>
                            <a:pt x="1603" y="47"/>
                          </a:lnTo>
                          <a:lnTo>
                            <a:pt x="1603" y="47"/>
                          </a:lnTo>
                          <a:lnTo>
                            <a:pt x="1603" y="47"/>
                          </a:lnTo>
                          <a:lnTo>
                            <a:pt x="1605" y="46"/>
                          </a:lnTo>
                          <a:lnTo>
                            <a:pt x="1602" y="46"/>
                          </a:lnTo>
                          <a:close/>
                          <a:moveTo>
                            <a:pt x="531" y="44"/>
                          </a:moveTo>
                          <a:lnTo>
                            <a:pt x="533" y="44"/>
                          </a:lnTo>
                          <a:lnTo>
                            <a:pt x="533" y="46"/>
                          </a:lnTo>
                          <a:lnTo>
                            <a:pt x="533" y="46"/>
                          </a:lnTo>
                          <a:lnTo>
                            <a:pt x="533" y="46"/>
                          </a:lnTo>
                          <a:lnTo>
                            <a:pt x="531" y="46"/>
                          </a:lnTo>
                          <a:lnTo>
                            <a:pt x="531" y="46"/>
                          </a:lnTo>
                          <a:lnTo>
                            <a:pt x="531" y="46"/>
                          </a:lnTo>
                          <a:lnTo>
                            <a:pt x="531" y="44"/>
                          </a:lnTo>
                          <a:lnTo>
                            <a:pt x="531" y="44"/>
                          </a:lnTo>
                          <a:close/>
                          <a:moveTo>
                            <a:pt x="121" y="44"/>
                          </a:moveTo>
                          <a:lnTo>
                            <a:pt x="124" y="44"/>
                          </a:lnTo>
                          <a:lnTo>
                            <a:pt x="124" y="46"/>
                          </a:lnTo>
                          <a:lnTo>
                            <a:pt x="123" y="46"/>
                          </a:lnTo>
                          <a:lnTo>
                            <a:pt x="121" y="48"/>
                          </a:lnTo>
                          <a:lnTo>
                            <a:pt x="119" y="48"/>
                          </a:lnTo>
                          <a:lnTo>
                            <a:pt x="119" y="47"/>
                          </a:lnTo>
                          <a:lnTo>
                            <a:pt x="121" y="47"/>
                          </a:lnTo>
                          <a:lnTo>
                            <a:pt x="121" y="44"/>
                          </a:lnTo>
                          <a:close/>
                          <a:moveTo>
                            <a:pt x="3210" y="43"/>
                          </a:moveTo>
                          <a:lnTo>
                            <a:pt x="3211" y="44"/>
                          </a:lnTo>
                          <a:lnTo>
                            <a:pt x="3214" y="44"/>
                          </a:lnTo>
                          <a:lnTo>
                            <a:pt x="3216" y="44"/>
                          </a:lnTo>
                          <a:lnTo>
                            <a:pt x="3216" y="46"/>
                          </a:lnTo>
                          <a:lnTo>
                            <a:pt x="3212" y="47"/>
                          </a:lnTo>
                          <a:lnTo>
                            <a:pt x="3212" y="46"/>
                          </a:lnTo>
                          <a:lnTo>
                            <a:pt x="3211" y="46"/>
                          </a:lnTo>
                          <a:lnTo>
                            <a:pt x="3211" y="44"/>
                          </a:lnTo>
                          <a:lnTo>
                            <a:pt x="3210" y="44"/>
                          </a:lnTo>
                          <a:lnTo>
                            <a:pt x="3210" y="43"/>
                          </a:lnTo>
                          <a:close/>
                          <a:moveTo>
                            <a:pt x="157" y="43"/>
                          </a:moveTo>
                          <a:lnTo>
                            <a:pt x="157" y="44"/>
                          </a:lnTo>
                          <a:lnTo>
                            <a:pt x="154" y="44"/>
                          </a:lnTo>
                          <a:lnTo>
                            <a:pt x="154" y="43"/>
                          </a:lnTo>
                          <a:lnTo>
                            <a:pt x="154" y="43"/>
                          </a:lnTo>
                          <a:lnTo>
                            <a:pt x="155" y="43"/>
                          </a:lnTo>
                          <a:lnTo>
                            <a:pt x="155" y="43"/>
                          </a:lnTo>
                          <a:lnTo>
                            <a:pt x="157" y="43"/>
                          </a:lnTo>
                          <a:close/>
                          <a:moveTo>
                            <a:pt x="2639" y="42"/>
                          </a:moveTo>
                          <a:lnTo>
                            <a:pt x="2640" y="42"/>
                          </a:lnTo>
                          <a:lnTo>
                            <a:pt x="2640" y="42"/>
                          </a:lnTo>
                          <a:lnTo>
                            <a:pt x="2640" y="42"/>
                          </a:lnTo>
                          <a:lnTo>
                            <a:pt x="2639" y="43"/>
                          </a:lnTo>
                          <a:lnTo>
                            <a:pt x="2639" y="43"/>
                          </a:lnTo>
                          <a:lnTo>
                            <a:pt x="2639" y="43"/>
                          </a:lnTo>
                          <a:lnTo>
                            <a:pt x="2639" y="42"/>
                          </a:lnTo>
                          <a:close/>
                          <a:moveTo>
                            <a:pt x="161" y="41"/>
                          </a:moveTo>
                          <a:lnTo>
                            <a:pt x="162" y="41"/>
                          </a:lnTo>
                          <a:lnTo>
                            <a:pt x="162" y="42"/>
                          </a:lnTo>
                          <a:lnTo>
                            <a:pt x="162" y="42"/>
                          </a:lnTo>
                          <a:lnTo>
                            <a:pt x="162" y="42"/>
                          </a:lnTo>
                          <a:lnTo>
                            <a:pt x="162" y="42"/>
                          </a:lnTo>
                          <a:lnTo>
                            <a:pt x="162" y="42"/>
                          </a:lnTo>
                          <a:lnTo>
                            <a:pt x="162" y="42"/>
                          </a:lnTo>
                          <a:lnTo>
                            <a:pt x="161" y="42"/>
                          </a:lnTo>
                          <a:lnTo>
                            <a:pt x="161" y="42"/>
                          </a:lnTo>
                          <a:lnTo>
                            <a:pt x="161" y="41"/>
                          </a:lnTo>
                          <a:close/>
                          <a:moveTo>
                            <a:pt x="3393" y="38"/>
                          </a:moveTo>
                          <a:lnTo>
                            <a:pt x="3394" y="38"/>
                          </a:lnTo>
                          <a:lnTo>
                            <a:pt x="3390" y="43"/>
                          </a:lnTo>
                          <a:lnTo>
                            <a:pt x="3389" y="44"/>
                          </a:lnTo>
                          <a:lnTo>
                            <a:pt x="3389" y="47"/>
                          </a:lnTo>
                          <a:lnTo>
                            <a:pt x="3386" y="47"/>
                          </a:lnTo>
                          <a:lnTo>
                            <a:pt x="3386" y="48"/>
                          </a:lnTo>
                          <a:lnTo>
                            <a:pt x="3385" y="48"/>
                          </a:lnTo>
                          <a:lnTo>
                            <a:pt x="3385" y="47"/>
                          </a:lnTo>
                          <a:lnTo>
                            <a:pt x="3386" y="46"/>
                          </a:lnTo>
                          <a:lnTo>
                            <a:pt x="3388" y="42"/>
                          </a:lnTo>
                          <a:lnTo>
                            <a:pt x="3390" y="42"/>
                          </a:lnTo>
                          <a:lnTo>
                            <a:pt x="3390" y="41"/>
                          </a:lnTo>
                          <a:lnTo>
                            <a:pt x="3389" y="41"/>
                          </a:lnTo>
                          <a:lnTo>
                            <a:pt x="3389" y="41"/>
                          </a:lnTo>
                          <a:lnTo>
                            <a:pt x="3389" y="39"/>
                          </a:lnTo>
                          <a:lnTo>
                            <a:pt x="3392" y="39"/>
                          </a:lnTo>
                          <a:lnTo>
                            <a:pt x="3393" y="38"/>
                          </a:lnTo>
                          <a:lnTo>
                            <a:pt x="3393" y="38"/>
                          </a:lnTo>
                          <a:close/>
                          <a:moveTo>
                            <a:pt x="1065" y="38"/>
                          </a:moveTo>
                          <a:lnTo>
                            <a:pt x="1067" y="39"/>
                          </a:lnTo>
                          <a:lnTo>
                            <a:pt x="1067" y="42"/>
                          </a:lnTo>
                          <a:lnTo>
                            <a:pt x="1065" y="44"/>
                          </a:lnTo>
                          <a:lnTo>
                            <a:pt x="1065" y="44"/>
                          </a:lnTo>
                          <a:lnTo>
                            <a:pt x="1063" y="44"/>
                          </a:lnTo>
                          <a:lnTo>
                            <a:pt x="1063" y="44"/>
                          </a:lnTo>
                          <a:lnTo>
                            <a:pt x="1063" y="46"/>
                          </a:lnTo>
                          <a:lnTo>
                            <a:pt x="1061" y="46"/>
                          </a:lnTo>
                          <a:lnTo>
                            <a:pt x="1061" y="46"/>
                          </a:lnTo>
                          <a:lnTo>
                            <a:pt x="1061" y="46"/>
                          </a:lnTo>
                          <a:lnTo>
                            <a:pt x="1061" y="46"/>
                          </a:lnTo>
                          <a:lnTo>
                            <a:pt x="1060" y="46"/>
                          </a:lnTo>
                          <a:lnTo>
                            <a:pt x="1061" y="43"/>
                          </a:lnTo>
                          <a:lnTo>
                            <a:pt x="1063" y="41"/>
                          </a:lnTo>
                          <a:lnTo>
                            <a:pt x="1064" y="39"/>
                          </a:lnTo>
                          <a:lnTo>
                            <a:pt x="1065" y="38"/>
                          </a:lnTo>
                          <a:close/>
                          <a:moveTo>
                            <a:pt x="958" y="37"/>
                          </a:moveTo>
                          <a:lnTo>
                            <a:pt x="958" y="38"/>
                          </a:lnTo>
                          <a:lnTo>
                            <a:pt x="959" y="39"/>
                          </a:lnTo>
                          <a:lnTo>
                            <a:pt x="961" y="39"/>
                          </a:lnTo>
                          <a:lnTo>
                            <a:pt x="962" y="41"/>
                          </a:lnTo>
                          <a:lnTo>
                            <a:pt x="962" y="43"/>
                          </a:lnTo>
                          <a:lnTo>
                            <a:pt x="959" y="42"/>
                          </a:lnTo>
                          <a:lnTo>
                            <a:pt x="957" y="42"/>
                          </a:lnTo>
                          <a:lnTo>
                            <a:pt x="954" y="41"/>
                          </a:lnTo>
                          <a:lnTo>
                            <a:pt x="954" y="41"/>
                          </a:lnTo>
                          <a:lnTo>
                            <a:pt x="954" y="39"/>
                          </a:lnTo>
                          <a:lnTo>
                            <a:pt x="953" y="39"/>
                          </a:lnTo>
                          <a:lnTo>
                            <a:pt x="954" y="39"/>
                          </a:lnTo>
                          <a:lnTo>
                            <a:pt x="954" y="38"/>
                          </a:lnTo>
                          <a:lnTo>
                            <a:pt x="954" y="38"/>
                          </a:lnTo>
                          <a:lnTo>
                            <a:pt x="958" y="37"/>
                          </a:lnTo>
                          <a:close/>
                          <a:moveTo>
                            <a:pt x="1" y="37"/>
                          </a:moveTo>
                          <a:lnTo>
                            <a:pt x="2" y="37"/>
                          </a:lnTo>
                          <a:lnTo>
                            <a:pt x="2" y="38"/>
                          </a:lnTo>
                          <a:lnTo>
                            <a:pt x="1" y="38"/>
                          </a:lnTo>
                          <a:lnTo>
                            <a:pt x="1" y="38"/>
                          </a:lnTo>
                          <a:lnTo>
                            <a:pt x="1" y="38"/>
                          </a:lnTo>
                          <a:lnTo>
                            <a:pt x="0" y="37"/>
                          </a:lnTo>
                          <a:lnTo>
                            <a:pt x="0" y="37"/>
                          </a:lnTo>
                          <a:lnTo>
                            <a:pt x="1" y="37"/>
                          </a:lnTo>
                          <a:lnTo>
                            <a:pt x="1" y="37"/>
                          </a:lnTo>
                          <a:close/>
                          <a:moveTo>
                            <a:pt x="3403" y="37"/>
                          </a:moveTo>
                          <a:lnTo>
                            <a:pt x="3405" y="37"/>
                          </a:lnTo>
                          <a:lnTo>
                            <a:pt x="3406" y="37"/>
                          </a:lnTo>
                          <a:lnTo>
                            <a:pt x="3405" y="39"/>
                          </a:lnTo>
                          <a:lnTo>
                            <a:pt x="3403" y="41"/>
                          </a:lnTo>
                          <a:lnTo>
                            <a:pt x="3403" y="42"/>
                          </a:lnTo>
                          <a:lnTo>
                            <a:pt x="3401" y="42"/>
                          </a:lnTo>
                          <a:lnTo>
                            <a:pt x="3399" y="43"/>
                          </a:lnTo>
                          <a:lnTo>
                            <a:pt x="3398" y="42"/>
                          </a:lnTo>
                          <a:lnTo>
                            <a:pt x="3399" y="42"/>
                          </a:lnTo>
                          <a:lnTo>
                            <a:pt x="3401" y="41"/>
                          </a:lnTo>
                          <a:lnTo>
                            <a:pt x="3402" y="38"/>
                          </a:lnTo>
                          <a:lnTo>
                            <a:pt x="3402" y="38"/>
                          </a:lnTo>
                          <a:lnTo>
                            <a:pt x="3402" y="38"/>
                          </a:lnTo>
                          <a:lnTo>
                            <a:pt x="3402" y="37"/>
                          </a:lnTo>
                          <a:lnTo>
                            <a:pt x="3403" y="37"/>
                          </a:lnTo>
                          <a:lnTo>
                            <a:pt x="3403" y="37"/>
                          </a:lnTo>
                          <a:close/>
                          <a:moveTo>
                            <a:pt x="1739" y="37"/>
                          </a:moveTo>
                          <a:lnTo>
                            <a:pt x="1739" y="38"/>
                          </a:lnTo>
                          <a:lnTo>
                            <a:pt x="1736" y="38"/>
                          </a:lnTo>
                          <a:lnTo>
                            <a:pt x="1736" y="38"/>
                          </a:lnTo>
                          <a:lnTo>
                            <a:pt x="1736" y="38"/>
                          </a:lnTo>
                          <a:lnTo>
                            <a:pt x="1736" y="37"/>
                          </a:lnTo>
                          <a:lnTo>
                            <a:pt x="1739" y="37"/>
                          </a:lnTo>
                          <a:close/>
                          <a:moveTo>
                            <a:pt x="523" y="35"/>
                          </a:moveTo>
                          <a:lnTo>
                            <a:pt x="525" y="35"/>
                          </a:lnTo>
                          <a:lnTo>
                            <a:pt x="525" y="37"/>
                          </a:lnTo>
                          <a:lnTo>
                            <a:pt x="523" y="37"/>
                          </a:lnTo>
                          <a:lnTo>
                            <a:pt x="523" y="37"/>
                          </a:lnTo>
                          <a:lnTo>
                            <a:pt x="523" y="35"/>
                          </a:lnTo>
                          <a:close/>
                          <a:moveTo>
                            <a:pt x="504" y="35"/>
                          </a:moveTo>
                          <a:lnTo>
                            <a:pt x="505" y="35"/>
                          </a:lnTo>
                          <a:lnTo>
                            <a:pt x="505" y="35"/>
                          </a:lnTo>
                          <a:lnTo>
                            <a:pt x="505" y="35"/>
                          </a:lnTo>
                          <a:lnTo>
                            <a:pt x="506" y="37"/>
                          </a:lnTo>
                          <a:lnTo>
                            <a:pt x="506" y="38"/>
                          </a:lnTo>
                          <a:lnTo>
                            <a:pt x="506" y="38"/>
                          </a:lnTo>
                          <a:lnTo>
                            <a:pt x="506" y="38"/>
                          </a:lnTo>
                          <a:lnTo>
                            <a:pt x="508" y="38"/>
                          </a:lnTo>
                          <a:lnTo>
                            <a:pt x="508" y="39"/>
                          </a:lnTo>
                          <a:lnTo>
                            <a:pt x="509" y="41"/>
                          </a:lnTo>
                          <a:lnTo>
                            <a:pt x="508" y="42"/>
                          </a:lnTo>
                          <a:lnTo>
                            <a:pt x="508" y="42"/>
                          </a:lnTo>
                          <a:lnTo>
                            <a:pt x="508" y="42"/>
                          </a:lnTo>
                          <a:lnTo>
                            <a:pt x="509" y="43"/>
                          </a:lnTo>
                          <a:lnTo>
                            <a:pt x="510" y="43"/>
                          </a:lnTo>
                          <a:lnTo>
                            <a:pt x="510" y="43"/>
                          </a:lnTo>
                          <a:lnTo>
                            <a:pt x="510" y="43"/>
                          </a:lnTo>
                          <a:lnTo>
                            <a:pt x="509" y="44"/>
                          </a:lnTo>
                          <a:lnTo>
                            <a:pt x="508" y="44"/>
                          </a:lnTo>
                          <a:lnTo>
                            <a:pt x="509" y="47"/>
                          </a:lnTo>
                          <a:lnTo>
                            <a:pt x="509" y="47"/>
                          </a:lnTo>
                          <a:lnTo>
                            <a:pt x="510" y="50"/>
                          </a:lnTo>
                          <a:lnTo>
                            <a:pt x="508" y="48"/>
                          </a:lnTo>
                          <a:lnTo>
                            <a:pt x="508" y="48"/>
                          </a:lnTo>
                          <a:lnTo>
                            <a:pt x="506" y="47"/>
                          </a:lnTo>
                          <a:lnTo>
                            <a:pt x="504" y="46"/>
                          </a:lnTo>
                          <a:lnTo>
                            <a:pt x="502" y="44"/>
                          </a:lnTo>
                          <a:lnTo>
                            <a:pt x="501" y="42"/>
                          </a:lnTo>
                          <a:lnTo>
                            <a:pt x="500" y="39"/>
                          </a:lnTo>
                          <a:lnTo>
                            <a:pt x="501" y="39"/>
                          </a:lnTo>
                          <a:lnTo>
                            <a:pt x="501" y="39"/>
                          </a:lnTo>
                          <a:lnTo>
                            <a:pt x="501" y="39"/>
                          </a:lnTo>
                          <a:lnTo>
                            <a:pt x="500" y="39"/>
                          </a:lnTo>
                          <a:lnTo>
                            <a:pt x="500" y="37"/>
                          </a:lnTo>
                          <a:lnTo>
                            <a:pt x="501" y="37"/>
                          </a:lnTo>
                          <a:lnTo>
                            <a:pt x="501" y="37"/>
                          </a:lnTo>
                          <a:lnTo>
                            <a:pt x="502" y="37"/>
                          </a:lnTo>
                          <a:lnTo>
                            <a:pt x="502" y="37"/>
                          </a:lnTo>
                          <a:lnTo>
                            <a:pt x="504" y="35"/>
                          </a:lnTo>
                          <a:close/>
                          <a:moveTo>
                            <a:pt x="180" y="31"/>
                          </a:moveTo>
                          <a:lnTo>
                            <a:pt x="180" y="34"/>
                          </a:lnTo>
                          <a:lnTo>
                            <a:pt x="178" y="35"/>
                          </a:lnTo>
                          <a:lnTo>
                            <a:pt x="175" y="37"/>
                          </a:lnTo>
                          <a:lnTo>
                            <a:pt x="175" y="39"/>
                          </a:lnTo>
                          <a:lnTo>
                            <a:pt x="174" y="39"/>
                          </a:lnTo>
                          <a:lnTo>
                            <a:pt x="174" y="35"/>
                          </a:lnTo>
                          <a:lnTo>
                            <a:pt x="176" y="34"/>
                          </a:lnTo>
                          <a:lnTo>
                            <a:pt x="176" y="33"/>
                          </a:lnTo>
                          <a:lnTo>
                            <a:pt x="180" y="31"/>
                          </a:lnTo>
                          <a:close/>
                          <a:moveTo>
                            <a:pt x="786" y="31"/>
                          </a:moveTo>
                          <a:lnTo>
                            <a:pt x="789" y="31"/>
                          </a:lnTo>
                          <a:lnTo>
                            <a:pt x="789" y="31"/>
                          </a:lnTo>
                          <a:lnTo>
                            <a:pt x="789" y="33"/>
                          </a:lnTo>
                          <a:lnTo>
                            <a:pt x="789" y="34"/>
                          </a:lnTo>
                          <a:lnTo>
                            <a:pt x="788" y="34"/>
                          </a:lnTo>
                          <a:lnTo>
                            <a:pt x="790" y="37"/>
                          </a:lnTo>
                          <a:lnTo>
                            <a:pt x="792" y="37"/>
                          </a:lnTo>
                          <a:lnTo>
                            <a:pt x="792" y="42"/>
                          </a:lnTo>
                          <a:lnTo>
                            <a:pt x="792" y="46"/>
                          </a:lnTo>
                          <a:lnTo>
                            <a:pt x="792" y="51"/>
                          </a:lnTo>
                          <a:lnTo>
                            <a:pt x="790" y="51"/>
                          </a:lnTo>
                          <a:lnTo>
                            <a:pt x="789" y="51"/>
                          </a:lnTo>
                          <a:lnTo>
                            <a:pt x="788" y="48"/>
                          </a:lnTo>
                          <a:lnTo>
                            <a:pt x="786" y="48"/>
                          </a:lnTo>
                          <a:lnTo>
                            <a:pt x="786" y="47"/>
                          </a:lnTo>
                          <a:lnTo>
                            <a:pt x="788" y="46"/>
                          </a:lnTo>
                          <a:lnTo>
                            <a:pt x="788" y="44"/>
                          </a:lnTo>
                          <a:lnTo>
                            <a:pt x="788" y="42"/>
                          </a:lnTo>
                          <a:lnTo>
                            <a:pt x="788" y="41"/>
                          </a:lnTo>
                          <a:lnTo>
                            <a:pt x="786" y="39"/>
                          </a:lnTo>
                          <a:lnTo>
                            <a:pt x="786" y="39"/>
                          </a:lnTo>
                          <a:lnTo>
                            <a:pt x="785" y="39"/>
                          </a:lnTo>
                          <a:lnTo>
                            <a:pt x="785" y="38"/>
                          </a:lnTo>
                          <a:lnTo>
                            <a:pt x="784" y="37"/>
                          </a:lnTo>
                          <a:lnTo>
                            <a:pt x="783" y="37"/>
                          </a:lnTo>
                          <a:lnTo>
                            <a:pt x="783" y="35"/>
                          </a:lnTo>
                          <a:lnTo>
                            <a:pt x="781" y="35"/>
                          </a:lnTo>
                          <a:lnTo>
                            <a:pt x="781" y="35"/>
                          </a:lnTo>
                          <a:lnTo>
                            <a:pt x="781" y="35"/>
                          </a:lnTo>
                          <a:lnTo>
                            <a:pt x="781" y="35"/>
                          </a:lnTo>
                          <a:lnTo>
                            <a:pt x="781" y="35"/>
                          </a:lnTo>
                          <a:lnTo>
                            <a:pt x="784" y="34"/>
                          </a:lnTo>
                          <a:lnTo>
                            <a:pt x="786" y="34"/>
                          </a:lnTo>
                          <a:lnTo>
                            <a:pt x="788" y="34"/>
                          </a:lnTo>
                          <a:lnTo>
                            <a:pt x="786" y="34"/>
                          </a:lnTo>
                          <a:lnTo>
                            <a:pt x="786" y="33"/>
                          </a:lnTo>
                          <a:lnTo>
                            <a:pt x="786" y="31"/>
                          </a:lnTo>
                          <a:lnTo>
                            <a:pt x="786" y="31"/>
                          </a:lnTo>
                          <a:lnTo>
                            <a:pt x="786" y="31"/>
                          </a:lnTo>
                          <a:lnTo>
                            <a:pt x="786" y="31"/>
                          </a:lnTo>
                          <a:lnTo>
                            <a:pt x="786" y="31"/>
                          </a:lnTo>
                          <a:lnTo>
                            <a:pt x="786" y="31"/>
                          </a:lnTo>
                          <a:close/>
                          <a:moveTo>
                            <a:pt x="1109" y="30"/>
                          </a:moveTo>
                          <a:lnTo>
                            <a:pt x="1110" y="31"/>
                          </a:lnTo>
                          <a:lnTo>
                            <a:pt x="1111" y="31"/>
                          </a:lnTo>
                          <a:lnTo>
                            <a:pt x="1112" y="33"/>
                          </a:lnTo>
                          <a:lnTo>
                            <a:pt x="1114" y="33"/>
                          </a:lnTo>
                          <a:lnTo>
                            <a:pt x="1114" y="35"/>
                          </a:lnTo>
                          <a:lnTo>
                            <a:pt x="1112" y="35"/>
                          </a:lnTo>
                          <a:lnTo>
                            <a:pt x="1110" y="37"/>
                          </a:lnTo>
                          <a:lnTo>
                            <a:pt x="1110" y="35"/>
                          </a:lnTo>
                          <a:lnTo>
                            <a:pt x="1109" y="34"/>
                          </a:lnTo>
                          <a:lnTo>
                            <a:pt x="1109" y="33"/>
                          </a:lnTo>
                          <a:lnTo>
                            <a:pt x="1109" y="30"/>
                          </a:lnTo>
                          <a:close/>
                          <a:moveTo>
                            <a:pt x="533" y="29"/>
                          </a:moveTo>
                          <a:lnTo>
                            <a:pt x="533" y="29"/>
                          </a:lnTo>
                          <a:lnTo>
                            <a:pt x="533" y="30"/>
                          </a:lnTo>
                          <a:lnTo>
                            <a:pt x="533" y="30"/>
                          </a:lnTo>
                          <a:lnTo>
                            <a:pt x="533" y="29"/>
                          </a:lnTo>
                          <a:close/>
                          <a:moveTo>
                            <a:pt x="2958" y="29"/>
                          </a:moveTo>
                          <a:lnTo>
                            <a:pt x="2960" y="29"/>
                          </a:lnTo>
                          <a:lnTo>
                            <a:pt x="2960" y="30"/>
                          </a:lnTo>
                          <a:lnTo>
                            <a:pt x="2960" y="31"/>
                          </a:lnTo>
                          <a:lnTo>
                            <a:pt x="2961" y="31"/>
                          </a:lnTo>
                          <a:lnTo>
                            <a:pt x="2961" y="33"/>
                          </a:lnTo>
                          <a:lnTo>
                            <a:pt x="2961" y="33"/>
                          </a:lnTo>
                          <a:lnTo>
                            <a:pt x="2961" y="37"/>
                          </a:lnTo>
                          <a:lnTo>
                            <a:pt x="2960" y="38"/>
                          </a:lnTo>
                          <a:lnTo>
                            <a:pt x="2961" y="39"/>
                          </a:lnTo>
                          <a:lnTo>
                            <a:pt x="2960" y="39"/>
                          </a:lnTo>
                          <a:lnTo>
                            <a:pt x="2960" y="43"/>
                          </a:lnTo>
                          <a:lnTo>
                            <a:pt x="2961" y="43"/>
                          </a:lnTo>
                          <a:lnTo>
                            <a:pt x="2961" y="44"/>
                          </a:lnTo>
                          <a:lnTo>
                            <a:pt x="2961" y="44"/>
                          </a:lnTo>
                          <a:lnTo>
                            <a:pt x="2962" y="47"/>
                          </a:lnTo>
                          <a:lnTo>
                            <a:pt x="2963" y="48"/>
                          </a:lnTo>
                          <a:lnTo>
                            <a:pt x="2963" y="50"/>
                          </a:lnTo>
                          <a:lnTo>
                            <a:pt x="2965" y="50"/>
                          </a:lnTo>
                          <a:lnTo>
                            <a:pt x="2965" y="51"/>
                          </a:lnTo>
                          <a:lnTo>
                            <a:pt x="2963" y="54"/>
                          </a:lnTo>
                          <a:lnTo>
                            <a:pt x="2963" y="56"/>
                          </a:lnTo>
                          <a:lnTo>
                            <a:pt x="2962" y="58"/>
                          </a:lnTo>
                          <a:lnTo>
                            <a:pt x="2962" y="60"/>
                          </a:lnTo>
                          <a:lnTo>
                            <a:pt x="2963" y="60"/>
                          </a:lnTo>
                          <a:lnTo>
                            <a:pt x="2962" y="69"/>
                          </a:lnTo>
                          <a:lnTo>
                            <a:pt x="2963" y="69"/>
                          </a:lnTo>
                          <a:lnTo>
                            <a:pt x="2963" y="71"/>
                          </a:lnTo>
                          <a:lnTo>
                            <a:pt x="2965" y="72"/>
                          </a:lnTo>
                          <a:lnTo>
                            <a:pt x="2965" y="76"/>
                          </a:lnTo>
                          <a:lnTo>
                            <a:pt x="2965" y="77"/>
                          </a:lnTo>
                          <a:lnTo>
                            <a:pt x="2963" y="77"/>
                          </a:lnTo>
                          <a:lnTo>
                            <a:pt x="2963" y="81"/>
                          </a:lnTo>
                          <a:lnTo>
                            <a:pt x="2965" y="82"/>
                          </a:lnTo>
                          <a:lnTo>
                            <a:pt x="2966" y="85"/>
                          </a:lnTo>
                          <a:lnTo>
                            <a:pt x="2969" y="85"/>
                          </a:lnTo>
                          <a:lnTo>
                            <a:pt x="2969" y="86"/>
                          </a:lnTo>
                          <a:lnTo>
                            <a:pt x="2970" y="88"/>
                          </a:lnTo>
                          <a:lnTo>
                            <a:pt x="2970" y="90"/>
                          </a:lnTo>
                          <a:lnTo>
                            <a:pt x="2971" y="90"/>
                          </a:lnTo>
                          <a:lnTo>
                            <a:pt x="2971" y="90"/>
                          </a:lnTo>
                          <a:lnTo>
                            <a:pt x="2971" y="92"/>
                          </a:lnTo>
                          <a:lnTo>
                            <a:pt x="2973" y="92"/>
                          </a:lnTo>
                          <a:lnTo>
                            <a:pt x="2973" y="96"/>
                          </a:lnTo>
                          <a:lnTo>
                            <a:pt x="2971" y="96"/>
                          </a:lnTo>
                          <a:lnTo>
                            <a:pt x="2970" y="93"/>
                          </a:lnTo>
                          <a:lnTo>
                            <a:pt x="2969" y="92"/>
                          </a:lnTo>
                          <a:lnTo>
                            <a:pt x="2969" y="90"/>
                          </a:lnTo>
                          <a:lnTo>
                            <a:pt x="2967" y="90"/>
                          </a:lnTo>
                          <a:lnTo>
                            <a:pt x="2966" y="89"/>
                          </a:lnTo>
                          <a:lnTo>
                            <a:pt x="2961" y="90"/>
                          </a:lnTo>
                          <a:lnTo>
                            <a:pt x="2961" y="90"/>
                          </a:lnTo>
                          <a:lnTo>
                            <a:pt x="2961" y="92"/>
                          </a:lnTo>
                          <a:lnTo>
                            <a:pt x="2960" y="94"/>
                          </a:lnTo>
                          <a:lnTo>
                            <a:pt x="2958" y="96"/>
                          </a:lnTo>
                          <a:lnTo>
                            <a:pt x="2958" y="101"/>
                          </a:lnTo>
                          <a:lnTo>
                            <a:pt x="2958" y="101"/>
                          </a:lnTo>
                          <a:lnTo>
                            <a:pt x="2958" y="103"/>
                          </a:lnTo>
                          <a:lnTo>
                            <a:pt x="2957" y="105"/>
                          </a:lnTo>
                          <a:lnTo>
                            <a:pt x="2956" y="113"/>
                          </a:lnTo>
                          <a:lnTo>
                            <a:pt x="2956" y="113"/>
                          </a:lnTo>
                          <a:lnTo>
                            <a:pt x="2956" y="113"/>
                          </a:lnTo>
                          <a:lnTo>
                            <a:pt x="2956" y="114"/>
                          </a:lnTo>
                          <a:lnTo>
                            <a:pt x="2956" y="114"/>
                          </a:lnTo>
                          <a:lnTo>
                            <a:pt x="2956" y="116"/>
                          </a:lnTo>
                          <a:lnTo>
                            <a:pt x="2957" y="116"/>
                          </a:lnTo>
                          <a:lnTo>
                            <a:pt x="2957" y="119"/>
                          </a:lnTo>
                          <a:lnTo>
                            <a:pt x="2958" y="119"/>
                          </a:lnTo>
                          <a:lnTo>
                            <a:pt x="2958" y="122"/>
                          </a:lnTo>
                          <a:lnTo>
                            <a:pt x="2958" y="122"/>
                          </a:lnTo>
                          <a:lnTo>
                            <a:pt x="2960" y="124"/>
                          </a:lnTo>
                          <a:lnTo>
                            <a:pt x="2961" y="124"/>
                          </a:lnTo>
                          <a:lnTo>
                            <a:pt x="2961" y="128"/>
                          </a:lnTo>
                          <a:lnTo>
                            <a:pt x="2962" y="128"/>
                          </a:lnTo>
                          <a:lnTo>
                            <a:pt x="2962" y="130"/>
                          </a:lnTo>
                          <a:lnTo>
                            <a:pt x="2963" y="130"/>
                          </a:lnTo>
                          <a:lnTo>
                            <a:pt x="2962" y="133"/>
                          </a:lnTo>
                          <a:lnTo>
                            <a:pt x="2961" y="133"/>
                          </a:lnTo>
                          <a:lnTo>
                            <a:pt x="2961" y="131"/>
                          </a:lnTo>
                          <a:lnTo>
                            <a:pt x="2958" y="130"/>
                          </a:lnTo>
                          <a:lnTo>
                            <a:pt x="2957" y="127"/>
                          </a:lnTo>
                          <a:lnTo>
                            <a:pt x="2956" y="124"/>
                          </a:lnTo>
                          <a:lnTo>
                            <a:pt x="2953" y="124"/>
                          </a:lnTo>
                          <a:lnTo>
                            <a:pt x="2953" y="126"/>
                          </a:lnTo>
                          <a:lnTo>
                            <a:pt x="2952" y="127"/>
                          </a:lnTo>
                          <a:lnTo>
                            <a:pt x="2952" y="128"/>
                          </a:lnTo>
                          <a:lnTo>
                            <a:pt x="2950" y="128"/>
                          </a:lnTo>
                          <a:lnTo>
                            <a:pt x="2950" y="131"/>
                          </a:lnTo>
                          <a:lnTo>
                            <a:pt x="2950" y="132"/>
                          </a:lnTo>
                          <a:lnTo>
                            <a:pt x="2950" y="132"/>
                          </a:lnTo>
                          <a:lnTo>
                            <a:pt x="2948" y="132"/>
                          </a:lnTo>
                          <a:lnTo>
                            <a:pt x="2948" y="132"/>
                          </a:lnTo>
                          <a:lnTo>
                            <a:pt x="2949" y="132"/>
                          </a:lnTo>
                          <a:lnTo>
                            <a:pt x="2949" y="128"/>
                          </a:lnTo>
                          <a:lnTo>
                            <a:pt x="2949" y="128"/>
                          </a:lnTo>
                          <a:lnTo>
                            <a:pt x="2949" y="124"/>
                          </a:lnTo>
                          <a:lnTo>
                            <a:pt x="2950" y="124"/>
                          </a:lnTo>
                          <a:lnTo>
                            <a:pt x="2950" y="120"/>
                          </a:lnTo>
                          <a:lnTo>
                            <a:pt x="2950" y="120"/>
                          </a:lnTo>
                          <a:lnTo>
                            <a:pt x="2950" y="116"/>
                          </a:lnTo>
                          <a:lnTo>
                            <a:pt x="2950" y="116"/>
                          </a:lnTo>
                          <a:lnTo>
                            <a:pt x="2950" y="115"/>
                          </a:lnTo>
                          <a:lnTo>
                            <a:pt x="2952" y="115"/>
                          </a:lnTo>
                          <a:lnTo>
                            <a:pt x="2952" y="109"/>
                          </a:lnTo>
                          <a:lnTo>
                            <a:pt x="2952" y="106"/>
                          </a:lnTo>
                          <a:lnTo>
                            <a:pt x="2950" y="105"/>
                          </a:lnTo>
                          <a:lnTo>
                            <a:pt x="2950" y="102"/>
                          </a:lnTo>
                          <a:lnTo>
                            <a:pt x="2950" y="101"/>
                          </a:lnTo>
                          <a:lnTo>
                            <a:pt x="2950" y="101"/>
                          </a:lnTo>
                          <a:lnTo>
                            <a:pt x="2950" y="99"/>
                          </a:lnTo>
                          <a:lnTo>
                            <a:pt x="2952" y="99"/>
                          </a:lnTo>
                          <a:lnTo>
                            <a:pt x="2952" y="98"/>
                          </a:lnTo>
                          <a:lnTo>
                            <a:pt x="2950" y="96"/>
                          </a:lnTo>
                          <a:lnTo>
                            <a:pt x="2950" y="94"/>
                          </a:lnTo>
                          <a:lnTo>
                            <a:pt x="2950" y="92"/>
                          </a:lnTo>
                          <a:lnTo>
                            <a:pt x="2952" y="92"/>
                          </a:lnTo>
                          <a:lnTo>
                            <a:pt x="2952" y="84"/>
                          </a:lnTo>
                          <a:lnTo>
                            <a:pt x="2952" y="84"/>
                          </a:lnTo>
                          <a:lnTo>
                            <a:pt x="2952" y="76"/>
                          </a:lnTo>
                          <a:lnTo>
                            <a:pt x="2950" y="76"/>
                          </a:lnTo>
                          <a:lnTo>
                            <a:pt x="2952" y="69"/>
                          </a:lnTo>
                          <a:lnTo>
                            <a:pt x="2950" y="69"/>
                          </a:lnTo>
                          <a:lnTo>
                            <a:pt x="2950" y="67"/>
                          </a:lnTo>
                          <a:lnTo>
                            <a:pt x="2950" y="67"/>
                          </a:lnTo>
                          <a:lnTo>
                            <a:pt x="2950" y="65"/>
                          </a:lnTo>
                          <a:lnTo>
                            <a:pt x="2949" y="65"/>
                          </a:lnTo>
                          <a:lnTo>
                            <a:pt x="2949" y="59"/>
                          </a:lnTo>
                          <a:lnTo>
                            <a:pt x="2949" y="59"/>
                          </a:lnTo>
                          <a:lnTo>
                            <a:pt x="2949" y="56"/>
                          </a:lnTo>
                          <a:lnTo>
                            <a:pt x="2950" y="56"/>
                          </a:lnTo>
                          <a:lnTo>
                            <a:pt x="2949" y="50"/>
                          </a:lnTo>
                          <a:lnTo>
                            <a:pt x="2952" y="48"/>
                          </a:lnTo>
                          <a:lnTo>
                            <a:pt x="2952" y="46"/>
                          </a:lnTo>
                          <a:lnTo>
                            <a:pt x="2952" y="46"/>
                          </a:lnTo>
                          <a:lnTo>
                            <a:pt x="2953" y="44"/>
                          </a:lnTo>
                          <a:lnTo>
                            <a:pt x="2954" y="44"/>
                          </a:lnTo>
                          <a:lnTo>
                            <a:pt x="2956" y="43"/>
                          </a:lnTo>
                          <a:lnTo>
                            <a:pt x="2957" y="43"/>
                          </a:lnTo>
                          <a:lnTo>
                            <a:pt x="2957" y="39"/>
                          </a:lnTo>
                          <a:lnTo>
                            <a:pt x="2956" y="39"/>
                          </a:lnTo>
                          <a:lnTo>
                            <a:pt x="2954" y="31"/>
                          </a:lnTo>
                          <a:lnTo>
                            <a:pt x="2957" y="31"/>
                          </a:lnTo>
                          <a:lnTo>
                            <a:pt x="2958" y="30"/>
                          </a:lnTo>
                          <a:lnTo>
                            <a:pt x="2958" y="29"/>
                          </a:lnTo>
                          <a:close/>
                          <a:moveTo>
                            <a:pt x="191" y="27"/>
                          </a:moveTo>
                          <a:lnTo>
                            <a:pt x="192" y="29"/>
                          </a:lnTo>
                          <a:lnTo>
                            <a:pt x="192" y="29"/>
                          </a:lnTo>
                          <a:lnTo>
                            <a:pt x="193" y="29"/>
                          </a:lnTo>
                          <a:lnTo>
                            <a:pt x="192" y="31"/>
                          </a:lnTo>
                          <a:lnTo>
                            <a:pt x="190" y="34"/>
                          </a:lnTo>
                          <a:lnTo>
                            <a:pt x="187" y="35"/>
                          </a:lnTo>
                          <a:lnTo>
                            <a:pt x="184" y="35"/>
                          </a:lnTo>
                          <a:lnTo>
                            <a:pt x="184" y="34"/>
                          </a:lnTo>
                          <a:lnTo>
                            <a:pt x="187" y="34"/>
                          </a:lnTo>
                          <a:lnTo>
                            <a:pt x="188" y="33"/>
                          </a:lnTo>
                          <a:lnTo>
                            <a:pt x="190" y="31"/>
                          </a:lnTo>
                          <a:lnTo>
                            <a:pt x="188" y="30"/>
                          </a:lnTo>
                          <a:lnTo>
                            <a:pt x="187" y="29"/>
                          </a:lnTo>
                          <a:lnTo>
                            <a:pt x="188" y="29"/>
                          </a:lnTo>
                          <a:lnTo>
                            <a:pt x="188" y="29"/>
                          </a:lnTo>
                          <a:lnTo>
                            <a:pt x="191" y="27"/>
                          </a:lnTo>
                          <a:close/>
                          <a:moveTo>
                            <a:pt x="517" y="26"/>
                          </a:moveTo>
                          <a:lnTo>
                            <a:pt x="519" y="26"/>
                          </a:lnTo>
                          <a:lnTo>
                            <a:pt x="519" y="27"/>
                          </a:lnTo>
                          <a:lnTo>
                            <a:pt x="518" y="27"/>
                          </a:lnTo>
                          <a:lnTo>
                            <a:pt x="518" y="27"/>
                          </a:lnTo>
                          <a:lnTo>
                            <a:pt x="517" y="27"/>
                          </a:lnTo>
                          <a:lnTo>
                            <a:pt x="517" y="27"/>
                          </a:lnTo>
                          <a:lnTo>
                            <a:pt x="517" y="27"/>
                          </a:lnTo>
                          <a:lnTo>
                            <a:pt x="517" y="26"/>
                          </a:lnTo>
                          <a:lnTo>
                            <a:pt x="517" y="26"/>
                          </a:lnTo>
                          <a:close/>
                          <a:moveTo>
                            <a:pt x="495" y="25"/>
                          </a:moveTo>
                          <a:lnTo>
                            <a:pt x="496" y="25"/>
                          </a:lnTo>
                          <a:lnTo>
                            <a:pt x="497" y="25"/>
                          </a:lnTo>
                          <a:lnTo>
                            <a:pt x="498" y="26"/>
                          </a:lnTo>
                          <a:lnTo>
                            <a:pt x="498" y="26"/>
                          </a:lnTo>
                          <a:lnTo>
                            <a:pt x="498" y="26"/>
                          </a:lnTo>
                          <a:lnTo>
                            <a:pt x="500" y="26"/>
                          </a:lnTo>
                          <a:lnTo>
                            <a:pt x="500" y="25"/>
                          </a:lnTo>
                          <a:lnTo>
                            <a:pt x="504" y="25"/>
                          </a:lnTo>
                          <a:lnTo>
                            <a:pt x="505" y="25"/>
                          </a:lnTo>
                          <a:lnTo>
                            <a:pt x="505" y="25"/>
                          </a:lnTo>
                          <a:lnTo>
                            <a:pt x="505" y="27"/>
                          </a:lnTo>
                          <a:lnTo>
                            <a:pt x="504" y="30"/>
                          </a:lnTo>
                          <a:lnTo>
                            <a:pt x="504" y="34"/>
                          </a:lnTo>
                          <a:lnTo>
                            <a:pt x="502" y="34"/>
                          </a:lnTo>
                          <a:lnTo>
                            <a:pt x="502" y="35"/>
                          </a:lnTo>
                          <a:lnTo>
                            <a:pt x="501" y="35"/>
                          </a:lnTo>
                          <a:lnTo>
                            <a:pt x="501" y="35"/>
                          </a:lnTo>
                          <a:lnTo>
                            <a:pt x="500" y="37"/>
                          </a:lnTo>
                          <a:lnTo>
                            <a:pt x="498" y="37"/>
                          </a:lnTo>
                          <a:lnTo>
                            <a:pt x="497" y="37"/>
                          </a:lnTo>
                          <a:lnTo>
                            <a:pt x="497" y="35"/>
                          </a:lnTo>
                          <a:lnTo>
                            <a:pt x="497" y="34"/>
                          </a:lnTo>
                          <a:lnTo>
                            <a:pt x="497" y="34"/>
                          </a:lnTo>
                          <a:lnTo>
                            <a:pt x="496" y="34"/>
                          </a:lnTo>
                          <a:lnTo>
                            <a:pt x="496" y="34"/>
                          </a:lnTo>
                          <a:lnTo>
                            <a:pt x="496" y="34"/>
                          </a:lnTo>
                          <a:lnTo>
                            <a:pt x="496" y="30"/>
                          </a:lnTo>
                          <a:lnTo>
                            <a:pt x="495" y="29"/>
                          </a:lnTo>
                          <a:lnTo>
                            <a:pt x="495" y="25"/>
                          </a:lnTo>
                          <a:close/>
                          <a:moveTo>
                            <a:pt x="1073" y="21"/>
                          </a:moveTo>
                          <a:lnTo>
                            <a:pt x="1074" y="21"/>
                          </a:lnTo>
                          <a:lnTo>
                            <a:pt x="1074" y="26"/>
                          </a:lnTo>
                          <a:lnTo>
                            <a:pt x="1073" y="26"/>
                          </a:lnTo>
                          <a:lnTo>
                            <a:pt x="1073" y="27"/>
                          </a:lnTo>
                          <a:lnTo>
                            <a:pt x="1073" y="29"/>
                          </a:lnTo>
                          <a:lnTo>
                            <a:pt x="1073" y="29"/>
                          </a:lnTo>
                          <a:lnTo>
                            <a:pt x="1071" y="29"/>
                          </a:lnTo>
                          <a:lnTo>
                            <a:pt x="1071" y="30"/>
                          </a:lnTo>
                          <a:lnTo>
                            <a:pt x="1071" y="30"/>
                          </a:lnTo>
                          <a:lnTo>
                            <a:pt x="1071" y="25"/>
                          </a:lnTo>
                          <a:lnTo>
                            <a:pt x="1073" y="24"/>
                          </a:lnTo>
                          <a:lnTo>
                            <a:pt x="1073" y="21"/>
                          </a:lnTo>
                          <a:lnTo>
                            <a:pt x="1073" y="21"/>
                          </a:lnTo>
                          <a:lnTo>
                            <a:pt x="1073" y="21"/>
                          </a:lnTo>
                          <a:close/>
                          <a:moveTo>
                            <a:pt x="3431" y="20"/>
                          </a:moveTo>
                          <a:lnTo>
                            <a:pt x="3431" y="21"/>
                          </a:lnTo>
                          <a:lnTo>
                            <a:pt x="3432" y="21"/>
                          </a:lnTo>
                          <a:lnTo>
                            <a:pt x="3433" y="22"/>
                          </a:lnTo>
                          <a:lnTo>
                            <a:pt x="3433" y="24"/>
                          </a:lnTo>
                          <a:lnTo>
                            <a:pt x="3432" y="24"/>
                          </a:lnTo>
                          <a:lnTo>
                            <a:pt x="3432" y="24"/>
                          </a:lnTo>
                          <a:lnTo>
                            <a:pt x="3431" y="25"/>
                          </a:lnTo>
                          <a:lnTo>
                            <a:pt x="3431" y="25"/>
                          </a:lnTo>
                          <a:lnTo>
                            <a:pt x="3424" y="25"/>
                          </a:lnTo>
                          <a:lnTo>
                            <a:pt x="3424" y="26"/>
                          </a:lnTo>
                          <a:lnTo>
                            <a:pt x="3423" y="26"/>
                          </a:lnTo>
                          <a:lnTo>
                            <a:pt x="3423" y="27"/>
                          </a:lnTo>
                          <a:lnTo>
                            <a:pt x="3422" y="27"/>
                          </a:lnTo>
                          <a:lnTo>
                            <a:pt x="3419" y="27"/>
                          </a:lnTo>
                          <a:lnTo>
                            <a:pt x="3419" y="26"/>
                          </a:lnTo>
                          <a:lnTo>
                            <a:pt x="3422" y="24"/>
                          </a:lnTo>
                          <a:lnTo>
                            <a:pt x="3423" y="21"/>
                          </a:lnTo>
                          <a:lnTo>
                            <a:pt x="3426" y="21"/>
                          </a:lnTo>
                          <a:lnTo>
                            <a:pt x="3428" y="21"/>
                          </a:lnTo>
                          <a:lnTo>
                            <a:pt x="3431" y="20"/>
                          </a:lnTo>
                          <a:close/>
                          <a:moveTo>
                            <a:pt x="2911" y="18"/>
                          </a:moveTo>
                          <a:lnTo>
                            <a:pt x="2911" y="18"/>
                          </a:lnTo>
                          <a:lnTo>
                            <a:pt x="2911" y="18"/>
                          </a:lnTo>
                          <a:lnTo>
                            <a:pt x="2912" y="18"/>
                          </a:lnTo>
                          <a:lnTo>
                            <a:pt x="2912" y="20"/>
                          </a:lnTo>
                          <a:lnTo>
                            <a:pt x="2914" y="21"/>
                          </a:lnTo>
                          <a:lnTo>
                            <a:pt x="2915" y="22"/>
                          </a:lnTo>
                          <a:lnTo>
                            <a:pt x="2914" y="22"/>
                          </a:lnTo>
                          <a:lnTo>
                            <a:pt x="2912" y="25"/>
                          </a:lnTo>
                          <a:lnTo>
                            <a:pt x="2910" y="25"/>
                          </a:lnTo>
                          <a:lnTo>
                            <a:pt x="2907" y="24"/>
                          </a:lnTo>
                          <a:lnTo>
                            <a:pt x="2907" y="21"/>
                          </a:lnTo>
                          <a:lnTo>
                            <a:pt x="2909" y="20"/>
                          </a:lnTo>
                          <a:lnTo>
                            <a:pt x="2911" y="18"/>
                          </a:lnTo>
                          <a:close/>
                          <a:moveTo>
                            <a:pt x="805" y="18"/>
                          </a:moveTo>
                          <a:lnTo>
                            <a:pt x="805" y="18"/>
                          </a:lnTo>
                          <a:lnTo>
                            <a:pt x="805" y="21"/>
                          </a:lnTo>
                          <a:lnTo>
                            <a:pt x="807" y="21"/>
                          </a:lnTo>
                          <a:lnTo>
                            <a:pt x="807" y="24"/>
                          </a:lnTo>
                          <a:lnTo>
                            <a:pt x="807" y="26"/>
                          </a:lnTo>
                          <a:lnTo>
                            <a:pt x="807" y="29"/>
                          </a:lnTo>
                          <a:lnTo>
                            <a:pt x="809" y="29"/>
                          </a:lnTo>
                          <a:lnTo>
                            <a:pt x="809" y="31"/>
                          </a:lnTo>
                          <a:lnTo>
                            <a:pt x="809" y="31"/>
                          </a:lnTo>
                          <a:lnTo>
                            <a:pt x="809" y="33"/>
                          </a:lnTo>
                          <a:lnTo>
                            <a:pt x="810" y="33"/>
                          </a:lnTo>
                          <a:lnTo>
                            <a:pt x="810" y="35"/>
                          </a:lnTo>
                          <a:lnTo>
                            <a:pt x="813" y="37"/>
                          </a:lnTo>
                          <a:lnTo>
                            <a:pt x="813" y="39"/>
                          </a:lnTo>
                          <a:lnTo>
                            <a:pt x="814" y="39"/>
                          </a:lnTo>
                          <a:lnTo>
                            <a:pt x="814" y="42"/>
                          </a:lnTo>
                          <a:lnTo>
                            <a:pt x="815" y="43"/>
                          </a:lnTo>
                          <a:lnTo>
                            <a:pt x="815" y="44"/>
                          </a:lnTo>
                          <a:lnTo>
                            <a:pt x="815" y="44"/>
                          </a:lnTo>
                          <a:lnTo>
                            <a:pt x="815" y="46"/>
                          </a:lnTo>
                          <a:lnTo>
                            <a:pt x="815" y="46"/>
                          </a:lnTo>
                          <a:lnTo>
                            <a:pt x="815" y="47"/>
                          </a:lnTo>
                          <a:lnTo>
                            <a:pt x="817" y="47"/>
                          </a:lnTo>
                          <a:lnTo>
                            <a:pt x="817" y="51"/>
                          </a:lnTo>
                          <a:lnTo>
                            <a:pt x="819" y="52"/>
                          </a:lnTo>
                          <a:lnTo>
                            <a:pt x="821" y="54"/>
                          </a:lnTo>
                          <a:lnTo>
                            <a:pt x="822" y="55"/>
                          </a:lnTo>
                          <a:lnTo>
                            <a:pt x="823" y="55"/>
                          </a:lnTo>
                          <a:lnTo>
                            <a:pt x="826" y="55"/>
                          </a:lnTo>
                          <a:lnTo>
                            <a:pt x="824" y="58"/>
                          </a:lnTo>
                          <a:lnTo>
                            <a:pt x="823" y="59"/>
                          </a:lnTo>
                          <a:lnTo>
                            <a:pt x="823" y="60"/>
                          </a:lnTo>
                          <a:lnTo>
                            <a:pt x="823" y="63"/>
                          </a:lnTo>
                          <a:lnTo>
                            <a:pt x="824" y="63"/>
                          </a:lnTo>
                          <a:lnTo>
                            <a:pt x="824" y="65"/>
                          </a:lnTo>
                          <a:lnTo>
                            <a:pt x="824" y="65"/>
                          </a:lnTo>
                          <a:lnTo>
                            <a:pt x="824" y="67"/>
                          </a:lnTo>
                          <a:lnTo>
                            <a:pt x="822" y="67"/>
                          </a:lnTo>
                          <a:lnTo>
                            <a:pt x="822" y="69"/>
                          </a:lnTo>
                          <a:lnTo>
                            <a:pt x="818" y="69"/>
                          </a:lnTo>
                          <a:lnTo>
                            <a:pt x="818" y="64"/>
                          </a:lnTo>
                          <a:lnTo>
                            <a:pt x="817" y="64"/>
                          </a:lnTo>
                          <a:lnTo>
                            <a:pt x="817" y="60"/>
                          </a:lnTo>
                          <a:lnTo>
                            <a:pt x="818" y="60"/>
                          </a:lnTo>
                          <a:lnTo>
                            <a:pt x="818" y="60"/>
                          </a:lnTo>
                          <a:lnTo>
                            <a:pt x="818" y="59"/>
                          </a:lnTo>
                          <a:lnTo>
                            <a:pt x="817" y="59"/>
                          </a:lnTo>
                          <a:lnTo>
                            <a:pt x="817" y="59"/>
                          </a:lnTo>
                          <a:lnTo>
                            <a:pt x="817" y="55"/>
                          </a:lnTo>
                          <a:lnTo>
                            <a:pt x="814" y="55"/>
                          </a:lnTo>
                          <a:lnTo>
                            <a:pt x="814" y="55"/>
                          </a:lnTo>
                          <a:lnTo>
                            <a:pt x="815" y="55"/>
                          </a:lnTo>
                          <a:lnTo>
                            <a:pt x="815" y="52"/>
                          </a:lnTo>
                          <a:lnTo>
                            <a:pt x="814" y="51"/>
                          </a:lnTo>
                          <a:lnTo>
                            <a:pt x="810" y="51"/>
                          </a:lnTo>
                          <a:lnTo>
                            <a:pt x="810" y="48"/>
                          </a:lnTo>
                          <a:lnTo>
                            <a:pt x="810" y="48"/>
                          </a:lnTo>
                          <a:lnTo>
                            <a:pt x="811" y="47"/>
                          </a:lnTo>
                          <a:lnTo>
                            <a:pt x="811" y="47"/>
                          </a:lnTo>
                          <a:lnTo>
                            <a:pt x="811" y="46"/>
                          </a:lnTo>
                          <a:lnTo>
                            <a:pt x="810" y="46"/>
                          </a:lnTo>
                          <a:lnTo>
                            <a:pt x="810" y="44"/>
                          </a:lnTo>
                          <a:lnTo>
                            <a:pt x="810" y="43"/>
                          </a:lnTo>
                          <a:lnTo>
                            <a:pt x="809" y="44"/>
                          </a:lnTo>
                          <a:lnTo>
                            <a:pt x="807" y="44"/>
                          </a:lnTo>
                          <a:lnTo>
                            <a:pt x="807" y="44"/>
                          </a:lnTo>
                          <a:lnTo>
                            <a:pt x="805" y="43"/>
                          </a:lnTo>
                          <a:lnTo>
                            <a:pt x="802" y="41"/>
                          </a:lnTo>
                          <a:lnTo>
                            <a:pt x="800" y="39"/>
                          </a:lnTo>
                          <a:lnTo>
                            <a:pt x="800" y="38"/>
                          </a:lnTo>
                          <a:lnTo>
                            <a:pt x="800" y="38"/>
                          </a:lnTo>
                          <a:lnTo>
                            <a:pt x="798" y="38"/>
                          </a:lnTo>
                          <a:lnTo>
                            <a:pt x="798" y="35"/>
                          </a:lnTo>
                          <a:lnTo>
                            <a:pt x="800" y="35"/>
                          </a:lnTo>
                          <a:lnTo>
                            <a:pt x="801" y="34"/>
                          </a:lnTo>
                          <a:lnTo>
                            <a:pt x="801" y="34"/>
                          </a:lnTo>
                          <a:lnTo>
                            <a:pt x="797" y="34"/>
                          </a:lnTo>
                          <a:lnTo>
                            <a:pt x="797" y="33"/>
                          </a:lnTo>
                          <a:lnTo>
                            <a:pt x="796" y="33"/>
                          </a:lnTo>
                          <a:lnTo>
                            <a:pt x="796" y="31"/>
                          </a:lnTo>
                          <a:lnTo>
                            <a:pt x="794" y="31"/>
                          </a:lnTo>
                          <a:lnTo>
                            <a:pt x="794" y="30"/>
                          </a:lnTo>
                          <a:lnTo>
                            <a:pt x="796" y="30"/>
                          </a:lnTo>
                          <a:lnTo>
                            <a:pt x="796" y="29"/>
                          </a:lnTo>
                          <a:lnTo>
                            <a:pt x="797" y="29"/>
                          </a:lnTo>
                          <a:lnTo>
                            <a:pt x="797" y="26"/>
                          </a:lnTo>
                          <a:lnTo>
                            <a:pt x="798" y="25"/>
                          </a:lnTo>
                          <a:lnTo>
                            <a:pt x="800" y="22"/>
                          </a:lnTo>
                          <a:lnTo>
                            <a:pt x="800" y="22"/>
                          </a:lnTo>
                          <a:lnTo>
                            <a:pt x="800" y="22"/>
                          </a:lnTo>
                          <a:lnTo>
                            <a:pt x="801" y="22"/>
                          </a:lnTo>
                          <a:lnTo>
                            <a:pt x="803" y="22"/>
                          </a:lnTo>
                          <a:lnTo>
                            <a:pt x="803" y="22"/>
                          </a:lnTo>
                          <a:lnTo>
                            <a:pt x="803" y="20"/>
                          </a:lnTo>
                          <a:lnTo>
                            <a:pt x="803" y="20"/>
                          </a:lnTo>
                          <a:lnTo>
                            <a:pt x="803" y="20"/>
                          </a:lnTo>
                          <a:lnTo>
                            <a:pt x="803" y="20"/>
                          </a:lnTo>
                          <a:lnTo>
                            <a:pt x="803" y="18"/>
                          </a:lnTo>
                          <a:lnTo>
                            <a:pt x="805" y="18"/>
                          </a:lnTo>
                          <a:lnTo>
                            <a:pt x="805" y="18"/>
                          </a:lnTo>
                          <a:lnTo>
                            <a:pt x="805" y="18"/>
                          </a:lnTo>
                          <a:lnTo>
                            <a:pt x="805" y="18"/>
                          </a:lnTo>
                          <a:lnTo>
                            <a:pt x="805" y="18"/>
                          </a:lnTo>
                          <a:close/>
                          <a:moveTo>
                            <a:pt x="3462" y="17"/>
                          </a:moveTo>
                          <a:lnTo>
                            <a:pt x="3465" y="17"/>
                          </a:lnTo>
                          <a:lnTo>
                            <a:pt x="3462" y="22"/>
                          </a:lnTo>
                          <a:lnTo>
                            <a:pt x="3461" y="22"/>
                          </a:lnTo>
                          <a:lnTo>
                            <a:pt x="3461" y="22"/>
                          </a:lnTo>
                          <a:lnTo>
                            <a:pt x="3461" y="21"/>
                          </a:lnTo>
                          <a:lnTo>
                            <a:pt x="3460" y="21"/>
                          </a:lnTo>
                          <a:lnTo>
                            <a:pt x="3461" y="20"/>
                          </a:lnTo>
                          <a:lnTo>
                            <a:pt x="3462" y="18"/>
                          </a:lnTo>
                          <a:lnTo>
                            <a:pt x="3462" y="17"/>
                          </a:lnTo>
                          <a:close/>
                          <a:moveTo>
                            <a:pt x="1798" y="17"/>
                          </a:moveTo>
                          <a:lnTo>
                            <a:pt x="1798" y="18"/>
                          </a:lnTo>
                          <a:lnTo>
                            <a:pt x="1797" y="18"/>
                          </a:lnTo>
                          <a:lnTo>
                            <a:pt x="1797" y="20"/>
                          </a:lnTo>
                          <a:lnTo>
                            <a:pt x="1797" y="20"/>
                          </a:lnTo>
                          <a:lnTo>
                            <a:pt x="1794" y="21"/>
                          </a:lnTo>
                          <a:lnTo>
                            <a:pt x="1793" y="22"/>
                          </a:lnTo>
                          <a:lnTo>
                            <a:pt x="1792" y="22"/>
                          </a:lnTo>
                          <a:lnTo>
                            <a:pt x="1792" y="24"/>
                          </a:lnTo>
                          <a:lnTo>
                            <a:pt x="1792" y="24"/>
                          </a:lnTo>
                          <a:lnTo>
                            <a:pt x="1791" y="24"/>
                          </a:lnTo>
                          <a:lnTo>
                            <a:pt x="1789" y="24"/>
                          </a:lnTo>
                          <a:lnTo>
                            <a:pt x="1789" y="24"/>
                          </a:lnTo>
                          <a:lnTo>
                            <a:pt x="1789" y="24"/>
                          </a:lnTo>
                          <a:lnTo>
                            <a:pt x="1787" y="25"/>
                          </a:lnTo>
                          <a:lnTo>
                            <a:pt x="1785" y="24"/>
                          </a:lnTo>
                          <a:lnTo>
                            <a:pt x="1784" y="22"/>
                          </a:lnTo>
                          <a:lnTo>
                            <a:pt x="1784" y="21"/>
                          </a:lnTo>
                          <a:lnTo>
                            <a:pt x="1785" y="21"/>
                          </a:lnTo>
                          <a:lnTo>
                            <a:pt x="1784" y="18"/>
                          </a:lnTo>
                          <a:lnTo>
                            <a:pt x="1787" y="20"/>
                          </a:lnTo>
                          <a:lnTo>
                            <a:pt x="1788" y="20"/>
                          </a:lnTo>
                          <a:lnTo>
                            <a:pt x="1789" y="21"/>
                          </a:lnTo>
                          <a:lnTo>
                            <a:pt x="1789" y="20"/>
                          </a:lnTo>
                          <a:lnTo>
                            <a:pt x="1789" y="20"/>
                          </a:lnTo>
                          <a:lnTo>
                            <a:pt x="1792" y="18"/>
                          </a:lnTo>
                          <a:lnTo>
                            <a:pt x="1792" y="18"/>
                          </a:lnTo>
                          <a:lnTo>
                            <a:pt x="1798" y="17"/>
                          </a:lnTo>
                          <a:close/>
                          <a:moveTo>
                            <a:pt x="3437" y="17"/>
                          </a:moveTo>
                          <a:lnTo>
                            <a:pt x="3440" y="17"/>
                          </a:lnTo>
                          <a:lnTo>
                            <a:pt x="3440" y="20"/>
                          </a:lnTo>
                          <a:lnTo>
                            <a:pt x="3439" y="20"/>
                          </a:lnTo>
                          <a:lnTo>
                            <a:pt x="3439" y="20"/>
                          </a:lnTo>
                          <a:lnTo>
                            <a:pt x="3439" y="20"/>
                          </a:lnTo>
                          <a:lnTo>
                            <a:pt x="3439" y="18"/>
                          </a:lnTo>
                          <a:lnTo>
                            <a:pt x="3437" y="20"/>
                          </a:lnTo>
                          <a:lnTo>
                            <a:pt x="3437" y="17"/>
                          </a:lnTo>
                          <a:close/>
                          <a:moveTo>
                            <a:pt x="1781" y="17"/>
                          </a:moveTo>
                          <a:lnTo>
                            <a:pt x="1783" y="17"/>
                          </a:lnTo>
                          <a:lnTo>
                            <a:pt x="1783" y="20"/>
                          </a:lnTo>
                          <a:lnTo>
                            <a:pt x="1781" y="20"/>
                          </a:lnTo>
                          <a:lnTo>
                            <a:pt x="1781" y="22"/>
                          </a:lnTo>
                          <a:lnTo>
                            <a:pt x="1780" y="22"/>
                          </a:lnTo>
                          <a:lnTo>
                            <a:pt x="1780" y="22"/>
                          </a:lnTo>
                          <a:lnTo>
                            <a:pt x="1780" y="22"/>
                          </a:lnTo>
                          <a:lnTo>
                            <a:pt x="1779" y="22"/>
                          </a:lnTo>
                          <a:lnTo>
                            <a:pt x="1781" y="17"/>
                          </a:lnTo>
                          <a:close/>
                          <a:moveTo>
                            <a:pt x="3457" y="14"/>
                          </a:moveTo>
                          <a:lnTo>
                            <a:pt x="3460" y="14"/>
                          </a:lnTo>
                          <a:lnTo>
                            <a:pt x="3460" y="17"/>
                          </a:lnTo>
                          <a:lnTo>
                            <a:pt x="3458" y="17"/>
                          </a:lnTo>
                          <a:lnTo>
                            <a:pt x="3458" y="17"/>
                          </a:lnTo>
                          <a:lnTo>
                            <a:pt x="3458" y="17"/>
                          </a:lnTo>
                          <a:lnTo>
                            <a:pt x="3457" y="17"/>
                          </a:lnTo>
                          <a:lnTo>
                            <a:pt x="3457" y="16"/>
                          </a:lnTo>
                          <a:lnTo>
                            <a:pt x="3457" y="16"/>
                          </a:lnTo>
                          <a:lnTo>
                            <a:pt x="3457" y="14"/>
                          </a:lnTo>
                          <a:close/>
                          <a:moveTo>
                            <a:pt x="1030" y="14"/>
                          </a:move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1" y="16"/>
                          </a:lnTo>
                          <a:lnTo>
                            <a:pt x="1030" y="16"/>
                          </a:lnTo>
                          <a:lnTo>
                            <a:pt x="1030" y="16"/>
                          </a:lnTo>
                          <a:lnTo>
                            <a:pt x="1029" y="16"/>
                          </a:lnTo>
                          <a:lnTo>
                            <a:pt x="1030" y="16"/>
                          </a:lnTo>
                          <a:lnTo>
                            <a:pt x="1030" y="16"/>
                          </a:lnTo>
                          <a:lnTo>
                            <a:pt x="1030" y="14"/>
                          </a:lnTo>
                          <a:close/>
                          <a:moveTo>
                            <a:pt x="231" y="12"/>
                          </a:moveTo>
                          <a:lnTo>
                            <a:pt x="230" y="14"/>
                          </a:lnTo>
                          <a:lnTo>
                            <a:pt x="230" y="14"/>
                          </a:lnTo>
                          <a:lnTo>
                            <a:pt x="227" y="14"/>
                          </a:lnTo>
                          <a:lnTo>
                            <a:pt x="227" y="14"/>
                          </a:lnTo>
                          <a:lnTo>
                            <a:pt x="229" y="13"/>
                          </a:lnTo>
                          <a:lnTo>
                            <a:pt x="230" y="13"/>
                          </a:lnTo>
                          <a:lnTo>
                            <a:pt x="230" y="13"/>
                          </a:lnTo>
                          <a:lnTo>
                            <a:pt x="230" y="13"/>
                          </a:lnTo>
                          <a:lnTo>
                            <a:pt x="231" y="12"/>
                          </a:lnTo>
                          <a:close/>
                          <a:moveTo>
                            <a:pt x="220" y="12"/>
                          </a:moveTo>
                          <a:lnTo>
                            <a:pt x="221" y="13"/>
                          </a:lnTo>
                          <a:lnTo>
                            <a:pt x="221" y="13"/>
                          </a:lnTo>
                          <a:lnTo>
                            <a:pt x="221" y="14"/>
                          </a:lnTo>
                          <a:lnTo>
                            <a:pt x="221" y="14"/>
                          </a:lnTo>
                          <a:lnTo>
                            <a:pt x="221" y="14"/>
                          </a:lnTo>
                          <a:lnTo>
                            <a:pt x="221" y="14"/>
                          </a:lnTo>
                          <a:lnTo>
                            <a:pt x="221" y="14"/>
                          </a:lnTo>
                          <a:lnTo>
                            <a:pt x="220" y="16"/>
                          </a:lnTo>
                          <a:lnTo>
                            <a:pt x="218" y="16"/>
                          </a:lnTo>
                          <a:lnTo>
                            <a:pt x="218" y="16"/>
                          </a:lnTo>
                          <a:lnTo>
                            <a:pt x="217" y="16"/>
                          </a:lnTo>
                          <a:lnTo>
                            <a:pt x="214" y="16"/>
                          </a:lnTo>
                          <a:lnTo>
                            <a:pt x="214" y="17"/>
                          </a:lnTo>
                          <a:lnTo>
                            <a:pt x="212" y="17"/>
                          </a:lnTo>
                          <a:lnTo>
                            <a:pt x="212" y="18"/>
                          </a:lnTo>
                          <a:lnTo>
                            <a:pt x="210" y="18"/>
                          </a:lnTo>
                          <a:lnTo>
                            <a:pt x="209" y="20"/>
                          </a:lnTo>
                          <a:lnTo>
                            <a:pt x="207" y="20"/>
                          </a:lnTo>
                          <a:lnTo>
                            <a:pt x="208" y="17"/>
                          </a:lnTo>
                          <a:lnTo>
                            <a:pt x="208" y="17"/>
                          </a:lnTo>
                          <a:lnTo>
                            <a:pt x="209" y="17"/>
                          </a:lnTo>
                          <a:lnTo>
                            <a:pt x="210" y="16"/>
                          </a:lnTo>
                          <a:lnTo>
                            <a:pt x="210" y="13"/>
                          </a:lnTo>
                          <a:lnTo>
                            <a:pt x="213" y="13"/>
                          </a:lnTo>
                          <a:lnTo>
                            <a:pt x="216" y="13"/>
                          </a:lnTo>
                          <a:lnTo>
                            <a:pt x="217" y="12"/>
                          </a:lnTo>
                          <a:lnTo>
                            <a:pt x="220" y="12"/>
                          </a:lnTo>
                          <a:close/>
                          <a:moveTo>
                            <a:pt x="1815" y="10"/>
                          </a:moveTo>
                          <a:lnTo>
                            <a:pt x="1818" y="12"/>
                          </a:lnTo>
                          <a:lnTo>
                            <a:pt x="1819" y="12"/>
                          </a:lnTo>
                          <a:lnTo>
                            <a:pt x="1821" y="13"/>
                          </a:lnTo>
                          <a:lnTo>
                            <a:pt x="1821" y="16"/>
                          </a:lnTo>
                          <a:lnTo>
                            <a:pt x="1821" y="16"/>
                          </a:lnTo>
                          <a:lnTo>
                            <a:pt x="1818" y="16"/>
                          </a:lnTo>
                          <a:lnTo>
                            <a:pt x="1818" y="16"/>
                          </a:lnTo>
                          <a:lnTo>
                            <a:pt x="1817" y="14"/>
                          </a:lnTo>
                          <a:lnTo>
                            <a:pt x="1817" y="14"/>
                          </a:lnTo>
                          <a:lnTo>
                            <a:pt x="1815" y="13"/>
                          </a:lnTo>
                          <a:lnTo>
                            <a:pt x="1815" y="10"/>
                          </a:lnTo>
                          <a:close/>
                          <a:moveTo>
                            <a:pt x="1620" y="10"/>
                          </a:moveTo>
                          <a:lnTo>
                            <a:pt x="1620" y="10"/>
                          </a:lnTo>
                          <a:lnTo>
                            <a:pt x="1622" y="12"/>
                          </a:lnTo>
                          <a:lnTo>
                            <a:pt x="1622" y="12"/>
                          </a:lnTo>
                          <a:lnTo>
                            <a:pt x="1623" y="12"/>
                          </a:lnTo>
                          <a:lnTo>
                            <a:pt x="1623" y="14"/>
                          </a:lnTo>
                          <a:lnTo>
                            <a:pt x="1622" y="16"/>
                          </a:lnTo>
                          <a:lnTo>
                            <a:pt x="1620" y="16"/>
                          </a:lnTo>
                          <a:lnTo>
                            <a:pt x="1620" y="17"/>
                          </a:lnTo>
                          <a:lnTo>
                            <a:pt x="1622" y="16"/>
                          </a:lnTo>
                          <a:lnTo>
                            <a:pt x="1624" y="16"/>
                          </a:lnTo>
                          <a:lnTo>
                            <a:pt x="1626" y="14"/>
                          </a:lnTo>
                          <a:lnTo>
                            <a:pt x="1627" y="13"/>
                          </a:lnTo>
                          <a:lnTo>
                            <a:pt x="1630" y="13"/>
                          </a:lnTo>
                          <a:lnTo>
                            <a:pt x="1630" y="14"/>
                          </a:lnTo>
                          <a:lnTo>
                            <a:pt x="1631" y="14"/>
                          </a:lnTo>
                          <a:lnTo>
                            <a:pt x="1631" y="17"/>
                          </a:lnTo>
                          <a:lnTo>
                            <a:pt x="1630" y="18"/>
                          </a:lnTo>
                          <a:lnTo>
                            <a:pt x="1630" y="18"/>
                          </a:lnTo>
                          <a:lnTo>
                            <a:pt x="1632" y="18"/>
                          </a:lnTo>
                          <a:lnTo>
                            <a:pt x="1632" y="24"/>
                          </a:lnTo>
                          <a:lnTo>
                            <a:pt x="1635" y="24"/>
                          </a:lnTo>
                          <a:lnTo>
                            <a:pt x="1635" y="25"/>
                          </a:lnTo>
                          <a:lnTo>
                            <a:pt x="1632" y="26"/>
                          </a:lnTo>
                          <a:lnTo>
                            <a:pt x="1631" y="26"/>
                          </a:lnTo>
                          <a:lnTo>
                            <a:pt x="1628" y="26"/>
                          </a:lnTo>
                          <a:lnTo>
                            <a:pt x="1627" y="26"/>
                          </a:lnTo>
                          <a:lnTo>
                            <a:pt x="1627" y="27"/>
                          </a:lnTo>
                          <a:lnTo>
                            <a:pt x="1627" y="27"/>
                          </a:lnTo>
                          <a:lnTo>
                            <a:pt x="1627" y="29"/>
                          </a:lnTo>
                          <a:lnTo>
                            <a:pt x="1624" y="29"/>
                          </a:lnTo>
                          <a:lnTo>
                            <a:pt x="1626" y="33"/>
                          </a:lnTo>
                          <a:lnTo>
                            <a:pt x="1626" y="33"/>
                          </a:lnTo>
                          <a:lnTo>
                            <a:pt x="1624" y="34"/>
                          </a:lnTo>
                          <a:lnTo>
                            <a:pt x="1624" y="35"/>
                          </a:lnTo>
                          <a:lnTo>
                            <a:pt x="1626" y="35"/>
                          </a:lnTo>
                          <a:lnTo>
                            <a:pt x="1626" y="35"/>
                          </a:lnTo>
                          <a:lnTo>
                            <a:pt x="1624" y="35"/>
                          </a:lnTo>
                          <a:lnTo>
                            <a:pt x="1624" y="37"/>
                          </a:lnTo>
                          <a:lnTo>
                            <a:pt x="1626" y="37"/>
                          </a:lnTo>
                          <a:lnTo>
                            <a:pt x="1626" y="39"/>
                          </a:lnTo>
                          <a:lnTo>
                            <a:pt x="1626" y="41"/>
                          </a:lnTo>
                          <a:lnTo>
                            <a:pt x="1627" y="41"/>
                          </a:lnTo>
                          <a:lnTo>
                            <a:pt x="1627" y="43"/>
                          </a:lnTo>
                          <a:lnTo>
                            <a:pt x="1626" y="43"/>
                          </a:lnTo>
                          <a:lnTo>
                            <a:pt x="1627" y="47"/>
                          </a:lnTo>
                          <a:lnTo>
                            <a:pt x="1626" y="47"/>
                          </a:lnTo>
                          <a:lnTo>
                            <a:pt x="1627" y="48"/>
                          </a:lnTo>
                          <a:lnTo>
                            <a:pt x="1626" y="48"/>
                          </a:lnTo>
                          <a:lnTo>
                            <a:pt x="1623" y="48"/>
                          </a:lnTo>
                          <a:lnTo>
                            <a:pt x="1623" y="48"/>
                          </a:lnTo>
                          <a:lnTo>
                            <a:pt x="1624" y="50"/>
                          </a:lnTo>
                          <a:lnTo>
                            <a:pt x="1624" y="50"/>
                          </a:lnTo>
                          <a:lnTo>
                            <a:pt x="1624" y="51"/>
                          </a:lnTo>
                          <a:lnTo>
                            <a:pt x="1623" y="51"/>
                          </a:lnTo>
                          <a:lnTo>
                            <a:pt x="1623" y="51"/>
                          </a:lnTo>
                          <a:lnTo>
                            <a:pt x="1622" y="50"/>
                          </a:lnTo>
                          <a:lnTo>
                            <a:pt x="1622" y="51"/>
                          </a:lnTo>
                          <a:lnTo>
                            <a:pt x="1622" y="51"/>
                          </a:lnTo>
                          <a:lnTo>
                            <a:pt x="1622" y="52"/>
                          </a:lnTo>
                          <a:lnTo>
                            <a:pt x="1618" y="52"/>
                          </a:lnTo>
                          <a:lnTo>
                            <a:pt x="1618" y="54"/>
                          </a:lnTo>
                          <a:lnTo>
                            <a:pt x="1616" y="56"/>
                          </a:lnTo>
                          <a:lnTo>
                            <a:pt x="1615" y="56"/>
                          </a:lnTo>
                          <a:lnTo>
                            <a:pt x="1615" y="58"/>
                          </a:lnTo>
                          <a:lnTo>
                            <a:pt x="1611" y="56"/>
                          </a:lnTo>
                          <a:lnTo>
                            <a:pt x="1611" y="59"/>
                          </a:lnTo>
                          <a:lnTo>
                            <a:pt x="1609" y="60"/>
                          </a:lnTo>
                          <a:lnTo>
                            <a:pt x="1607" y="60"/>
                          </a:lnTo>
                          <a:lnTo>
                            <a:pt x="1605" y="63"/>
                          </a:lnTo>
                          <a:lnTo>
                            <a:pt x="1602" y="61"/>
                          </a:lnTo>
                          <a:lnTo>
                            <a:pt x="1602" y="59"/>
                          </a:lnTo>
                          <a:lnTo>
                            <a:pt x="1599" y="60"/>
                          </a:lnTo>
                          <a:lnTo>
                            <a:pt x="1598" y="61"/>
                          </a:lnTo>
                          <a:lnTo>
                            <a:pt x="1595" y="63"/>
                          </a:lnTo>
                          <a:lnTo>
                            <a:pt x="1595" y="60"/>
                          </a:lnTo>
                          <a:lnTo>
                            <a:pt x="1597" y="60"/>
                          </a:lnTo>
                          <a:lnTo>
                            <a:pt x="1598" y="60"/>
                          </a:lnTo>
                          <a:lnTo>
                            <a:pt x="1598" y="59"/>
                          </a:lnTo>
                          <a:lnTo>
                            <a:pt x="1598" y="59"/>
                          </a:lnTo>
                          <a:lnTo>
                            <a:pt x="1595" y="59"/>
                          </a:lnTo>
                          <a:lnTo>
                            <a:pt x="1594" y="59"/>
                          </a:lnTo>
                          <a:lnTo>
                            <a:pt x="1593" y="60"/>
                          </a:lnTo>
                          <a:lnTo>
                            <a:pt x="1593" y="59"/>
                          </a:lnTo>
                          <a:lnTo>
                            <a:pt x="1593" y="59"/>
                          </a:lnTo>
                          <a:lnTo>
                            <a:pt x="1593" y="58"/>
                          </a:lnTo>
                          <a:lnTo>
                            <a:pt x="1593" y="56"/>
                          </a:lnTo>
                          <a:lnTo>
                            <a:pt x="1594" y="56"/>
                          </a:lnTo>
                          <a:lnTo>
                            <a:pt x="1593" y="56"/>
                          </a:lnTo>
                          <a:lnTo>
                            <a:pt x="1592" y="55"/>
                          </a:lnTo>
                          <a:lnTo>
                            <a:pt x="1592" y="54"/>
                          </a:lnTo>
                          <a:lnTo>
                            <a:pt x="1593" y="54"/>
                          </a:lnTo>
                          <a:lnTo>
                            <a:pt x="1593" y="52"/>
                          </a:lnTo>
                          <a:lnTo>
                            <a:pt x="1594" y="54"/>
                          </a:lnTo>
                          <a:lnTo>
                            <a:pt x="1597" y="54"/>
                          </a:lnTo>
                          <a:lnTo>
                            <a:pt x="1597" y="52"/>
                          </a:lnTo>
                          <a:lnTo>
                            <a:pt x="1595" y="52"/>
                          </a:lnTo>
                          <a:lnTo>
                            <a:pt x="1595" y="51"/>
                          </a:lnTo>
                          <a:lnTo>
                            <a:pt x="1597" y="50"/>
                          </a:lnTo>
                          <a:lnTo>
                            <a:pt x="1598" y="50"/>
                          </a:lnTo>
                          <a:lnTo>
                            <a:pt x="1599" y="48"/>
                          </a:lnTo>
                          <a:lnTo>
                            <a:pt x="1599" y="48"/>
                          </a:lnTo>
                          <a:lnTo>
                            <a:pt x="1597" y="48"/>
                          </a:lnTo>
                          <a:lnTo>
                            <a:pt x="1597" y="47"/>
                          </a:lnTo>
                          <a:lnTo>
                            <a:pt x="1598" y="47"/>
                          </a:lnTo>
                          <a:lnTo>
                            <a:pt x="1599" y="46"/>
                          </a:lnTo>
                          <a:lnTo>
                            <a:pt x="1599" y="46"/>
                          </a:lnTo>
                          <a:lnTo>
                            <a:pt x="1599" y="44"/>
                          </a:lnTo>
                          <a:lnTo>
                            <a:pt x="1601" y="44"/>
                          </a:lnTo>
                          <a:lnTo>
                            <a:pt x="1601" y="41"/>
                          </a:lnTo>
                          <a:lnTo>
                            <a:pt x="1602" y="41"/>
                          </a:lnTo>
                          <a:lnTo>
                            <a:pt x="1602" y="39"/>
                          </a:lnTo>
                          <a:lnTo>
                            <a:pt x="1603" y="39"/>
                          </a:lnTo>
                          <a:lnTo>
                            <a:pt x="1605" y="38"/>
                          </a:lnTo>
                          <a:lnTo>
                            <a:pt x="1605" y="37"/>
                          </a:lnTo>
                          <a:lnTo>
                            <a:pt x="1605" y="37"/>
                          </a:lnTo>
                          <a:lnTo>
                            <a:pt x="1605" y="37"/>
                          </a:lnTo>
                          <a:lnTo>
                            <a:pt x="1603" y="35"/>
                          </a:lnTo>
                          <a:lnTo>
                            <a:pt x="1603" y="35"/>
                          </a:lnTo>
                          <a:lnTo>
                            <a:pt x="1603" y="38"/>
                          </a:lnTo>
                          <a:lnTo>
                            <a:pt x="1599" y="38"/>
                          </a:lnTo>
                          <a:lnTo>
                            <a:pt x="1599" y="39"/>
                          </a:lnTo>
                          <a:lnTo>
                            <a:pt x="1599" y="39"/>
                          </a:lnTo>
                          <a:lnTo>
                            <a:pt x="1598" y="38"/>
                          </a:lnTo>
                          <a:lnTo>
                            <a:pt x="1597" y="38"/>
                          </a:lnTo>
                          <a:lnTo>
                            <a:pt x="1597" y="38"/>
                          </a:lnTo>
                          <a:lnTo>
                            <a:pt x="1595" y="37"/>
                          </a:lnTo>
                          <a:lnTo>
                            <a:pt x="1593" y="37"/>
                          </a:lnTo>
                          <a:lnTo>
                            <a:pt x="1593" y="34"/>
                          </a:lnTo>
                          <a:lnTo>
                            <a:pt x="1595" y="34"/>
                          </a:lnTo>
                          <a:lnTo>
                            <a:pt x="1595" y="34"/>
                          </a:lnTo>
                          <a:lnTo>
                            <a:pt x="1595" y="34"/>
                          </a:lnTo>
                          <a:lnTo>
                            <a:pt x="1595" y="33"/>
                          </a:lnTo>
                          <a:lnTo>
                            <a:pt x="1595" y="33"/>
                          </a:lnTo>
                          <a:lnTo>
                            <a:pt x="1595" y="31"/>
                          </a:lnTo>
                          <a:lnTo>
                            <a:pt x="1597" y="31"/>
                          </a:lnTo>
                          <a:lnTo>
                            <a:pt x="1597" y="31"/>
                          </a:lnTo>
                          <a:lnTo>
                            <a:pt x="1599" y="31"/>
                          </a:lnTo>
                          <a:lnTo>
                            <a:pt x="1599" y="30"/>
                          </a:lnTo>
                          <a:lnTo>
                            <a:pt x="1601" y="30"/>
                          </a:lnTo>
                          <a:lnTo>
                            <a:pt x="1599" y="27"/>
                          </a:lnTo>
                          <a:lnTo>
                            <a:pt x="1598" y="27"/>
                          </a:lnTo>
                          <a:lnTo>
                            <a:pt x="1598" y="27"/>
                          </a:lnTo>
                          <a:lnTo>
                            <a:pt x="1597" y="27"/>
                          </a:lnTo>
                          <a:lnTo>
                            <a:pt x="1597" y="25"/>
                          </a:lnTo>
                          <a:lnTo>
                            <a:pt x="1598" y="25"/>
                          </a:lnTo>
                          <a:lnTo>
                            <a:pt x="1598" y="22"/>
                          </a:lnTo>
                          <a:lnTo>
                            <a:pt x="1599" y="22"/>
                          </a:lnTo>
                          <a:lnTo>
                            <a:pt x="1599" y="24"/>
                          </a:lnTo>
                          <a:lnTo>
                            <a:pt x="1599" y="25"/>
                          </a:lnTo>
                          <a:lnTo>
                            <a:pt x="1601" y="25"/>
                          </a:lnTo>
                          <a:lnTo>
                            <a:pt x="1602" y="24"/>
                          </a:lnTo>
                          <a:lnTo>
                            <a:pt x="1603" y="24"/>
                          </a:lnTo>
                          <a:lnTo>
                            <a:pt x="1605" y="24"/>
                          </a:lnTo>
                          <a:lnTo>
                            <a:pt x="1606" y="25"/>
                          </a:lnTo>
                          <a:lnTo>
                            <a:pt x="1607" y="25"/>
                          </a:lnTo>
                          <a:lnTo>
                            <a:pt x="1607" y="25"/>
                          </a:lnTo>
                          <a:lnTo>
                            <a:pt x="1607" y="25"/>
                          </a:lnTo>
                          <a:lnTo>
                            <a:pt x="1607" y="25"/>
                          </a:lnTo>
                          <a:lnTo>
                            <a:pt x="1609" y="25"/>
                          </a:lnTo>
                          <a:lnTo>
                            <a:pt x="1607" y="22"/>
                          </a:lnTo>
                          <a:lnTo>
                            <a:pt x="1609" y="22"/>
                          </a:lnTo>
                          <a:lnTo>
                            <a:pt x="1610" y="20"/>
                          </a:lnTo>
                          <a:lnTo>
                            <a:pt x="1611" y="20"/>
                          </a:lnTo>
                          <a:lnTo>
                            <a:pt x="1611" y="20"/>
                          </a:lnTo>
                          <a:lnTo>
                            <a:pt x="1611" y="20"/>
                          </a:lnTo>
                          <a:lnTo>
                            <a:pt x="1611" y="20"/>
                          </a:lnTo>
                          <a:lnTo>
                            <a:pt x="1613" y="18"/>
                          </a:lnTo>
                          <a:lnTo>
                            <a:pt x="1611" y="18"/>
                          </a:lnTo>
                          <a:lnTo>
                            <a:pt x="1611" y="17"/>
                          </a:lnTo>
                          <a:lnTo>
                            <a:pt x="1609" y="17"/>
                          </a:lnTo>
                          <a:lnTo>
                            <a:pt x="1610" y="16"/>
                          </a:lnTo>
                          <a:lnTo>
                            <a:pt x="1611" y="16"/>
                          </a:lnTo>
                          <a:lnTo>
                            <a:pt x="1611" y="13"/>
                          </a:lnTo>
                          <a:lnTo>
                            <a:pt x="1614" y="13"/>
                          </a:lnTo>
                          <a:lnTo>
                            <a:pt x="1616" y="12"/>
                          </a:lnTo>
                          <a:lnTo>
                            <a:pt x="1616" y="12"/>
                          </a:lnTo>
                          <a:lnTo>
                            <a:pt x="1616" y="13"/>
                          </a:lnTo>
                          <a:lnTo>
                            <a:pt x="1618" y="13"/>
                          </a:lnTo>
                          <a:lnTo>
                            <a:pt x="1620" y="13"/>
                          </a:lnTo>
                          <a:lnTo>
                            <a:pt x="1620" y="10"/>
                          </a:lnTo>
                          <a:close/>
                          <a:moveTo>
                            <a:pt x="1091" y="10"/>
                          </a:moveTo>
                          <a:lnTo>
                            <a:pt x="1093" y="10"/>
                          </a:lnTo>
                          <a:lnTo>
                            <a:pt x="1093" y="10"/>
                          </a:lnTo>
                          <a:lnTo>
                            <a:pt x="1093" y="10"/>
                          </a:lnTo>
                          <a:lnTo>
                            <a:pt x="1094" y="10"/>
                          </a:lnTo>
                          <a:lnTo>
                            <a:pt x="1094" y="13"/>
                          </a:lnTo>
                          <a:lnTo>
                            <a:pt x="1093" y="13"/>
                          </a:lnTo>
                          <a:lnTo>
                            <a:pt x="1091" y="10"/>
                          </a:lnTo>
                          <a:close/>
                          <a:moveTo>
                            <a:pt x="1779" y="9"/>
                          </a:moveTo>
                          <a:lnTo>
                            <a:pt x="1779" y="9"/>
                          </a:lnTo>
                          <a:lnTo>
                            <a:pt x="1780" y="12"/>
                          </a:lnTo>
                          <a:lnTo>
                            <a:pt x="1780" y="12"/>
                          </a:lnTo>
                          <a:lnTo>
                            <a:pt x="1780" y="16"/>
                          </a:lnTo>
                          <a:lnTo>
                            <a:pt x="1776" y="16"/>
                          </a:lnTo>
                          <a:lnTo>
                            <a:pt x="1776" y="14"/>
                          </a:lnTo>
                          <a:lnTo>
                            <a:pt x="1775" y="13"/>
                          </a:lnTo>
                          <a:lnTo>
                            <a:pt x="1774" y="13"/>
                          </a:lnTo>
                          <a:lnTo>
                            <a:pt x="1774" y="10"/>
                          </a:lnTo>
                          <a:lnTo>
                            <a:pt x="1776" y="10"/>
                          </a:lnTo>
                          <a:lnTo>
                            <a:pt x="1779" y="9"/>
                          </a:lnTo>
                          <a:close/>
                          <a:moveTo>
                            <a:pt x="498" y="9"/>
                          </a:moveTo>
                          <a:lnTo>
                            <a:pt x="500" y="9"/>
                          </a:lnTo>
                          <a:lnTo>
                            <a:pt x="500" y="10"/>
                          </a:lnTo>
                          <a:lnTo>
                            <a:pt x="498" y="10"/>
                          </a:lnTo>
                          <a:lnTo>
                            <a:pt x="498" y="9"/>
                          </a:lnTo>
                          <a:close/>
                          <a:moveTo>
                            <a:pt x="254" y="9"/>
                          </a:moveTo>
                          <a:lnTo>
                            <a:pt x="254" y="10"/>
                          </a:lnTo>
                          <a:lnTo>
                            <a:pt x="252" y="12"/>
                          </a:lnTo>
                          <a:lnTo>
                            <a:pt x="252" y="12"/>
                          </a:lnTo>
                          <a:lnTo>
                            <a:pt x="252" y="12"/>
                          </a:lnTo>
                          <a:lnTo>
                            <a:pt x="251" y="13"/>
                          </a:lnTo>
                          <a:lnTo>
                            <a:pt x="251" y="10"/>
                          </a:lnTo>
                          <a:lnTo>
                            <a:pt x="254" y="9"/>
                          </a:lnTo>
                          <a:close/>
                          <a:moveTo>
                            <a:pt x="1868" y="8"/>
                          </a:moveTo>
                          <a:lnTo>
                            <a:pt x="1869" y="8"/>
                          </a:lnTo>
                          <a:lnTo>
                            <a:pt x="1869" y="9"/>
                          </a:lnTo>
                          <a:lnTo>
                            <a:pt x="1868" y="9"/>
                          </a:lnTo>
                          <a:lnTo>
                            <a:pt x="1868" y="8"/>
                          </a:lnTo>
                          <a:close/>
                          <a:moveTo>
                            <a:pt x="1633" y="8"/>
                          </a:moveTo>
                          <a:lnTo>
                            <a:pt x="1635" y="8"/>
                          </a:lnTo>
                          <a:lnTo>
                            <a:pt x="1635" y="10"/>
                          </a:lnTo>
                          <a:lnTo>
                            <a:pt x="1632" y="10"/>
                          </a:lnTo>
                          <a:lnTo>
                            <a:pt x="1633" y="9"/>
                          </a:lnTo>
                          <a:lnTo>
                            <a:pt x="1633" y="8"/>
                          </a:lnTo>
                          <a:close/>
                          <a:moveTo>
                            <a:pt x="1628" y="8"/>
                          </a:moveTo>
                          <a:lnTo>
                            <a:pt x="1628" y="8"/>
                          </a:lnTo>
                          <a:lnTo>
                            <a:pt x="1628" y="8"/>
                          </a:lnTo>
                          <a:lnTo>
                            <a:pt x="1628" y="8"/>
                          </a:lnTo>
                          <a:lnTo>
                            <a:pt x="1628" y="8"/>
                          </a:lnTo>
                          <a:lnTo>
                            <a:pt x="1628" y="8"/>
                          </a:lnTo>
                          <a:close/>
                          <a:moveTo>
                            <a:pt x="246" y="6"/>
                          </a:moveTo>
                          <a:lnTo>
                            <a:pt x="247" y="6"/>
                          </a:lnTo>
                          <a:lnTo>
                            <a:pt x="247" y="6"/>
                          </a:lnTo>
                          <a:lnTo>
                            <a:pt x="247" y="6"/>
                          </a:lnTo>
                          <a:lnTo>
                            <a:pt x="248" y="6"/>
                          </a:lnTo>
                          <a:lnTo>
                            <a:pt x="248" y="6"/>
                          </a:lnTo>
                          <a:lnTo>
                            <a:pt x="248" y="8"/>
                          </a:lnTo>
                          <a:lnTo>
                            <a:pt x="246" y="8"/>
                          </a:lnTo>
                          <a:lnTo>
                            <a:pt x="246" y="6"/>
                          </a:lnTo>
                          <a:lnTo>
                            <a:pt x="246" y="6"/>
                          </a:lnTo>
                          <a:close/>
                          <a:moveTo>
                            <a:pt x="3139" y="5"/>
                          </a:moveTo>
                          <a:lnTo>
                            <a:pt x="3139" y="5"/>
                          </a:lnTo>
                          <a:lnTo>
                            <a:pt x="3139" y="5"/>
                          </a:lnTo>
                          <a:lnTo>
                            <a:pt x="3139" y="6"/>
                          </a:lnTo>
                          <a:lnTo>
                            <a:pt x="3139" y="6"/>
                          </a:lnTo>
                          <a:lnTo>
                            <a:pt x="3139" y="5"/>
                          </a:lnTo>
                          <a:close/>
                          <a:moveTo>
                            <a:pt x="1794" y="0"/>
                          </a:moveTo>
                          <a:lnTo>
                            <a:pt x="1796" y="4"/>
                          </a:lnTo>
                          <a:lnTo>
                            <a:pt x="1796" y="8"/>
                          </a:lnTo>
                          <a:lnTo>
                            <a:pt x="1794" y="8"/>
                          </a:lnTo>
                          <a:lnTo>
                            <a:pt x="1793" y="9"/>
                          </a:lnTo>
                          <a:lnTo>
                            <a:pt x="1796" y="9"/>
                          </a:lnTo>
                          <a:lnTo>
                            <a:pt x="1796" y="10"/>
                          </a:lnTo>
                          <a:lnTo>
                            <a:pt x="1797" y="12"/>
                          </a:lnTo>
                          <a:lnTo>
                            <a:pt x="1794" y="13"/>
                          </a:lnTo>
                          <a:lnTo>
                            <a:pt x="1792" y="14"/>
                          </a:lnTo>
                          <a:lnTo>
                            <a:pt x="1792" y="16"/>
                          </a:lnTo>
                          <a:lnTo>
                            <a:pt x="1792" y="16"/>
                          </a:lnTo>
                          <a:lnTo>
                            <a:pt x="1792" y="17"/>
                          </a:lnTo>
                          <a:lnTo>
                            <a:pt x="1789" y="17"/>
                          </a:lnTo>
                          <a:lnTo>
                            <a:pt x="1789" y="14"/>
                          </a:lnTo>
                          <a:lnTo>
                            <a:pt x="1789" y="14"/>
                          </a:lnTo>
                          <a:lnTo>
                            <a:pt x="1789" y="13"/>
                          </a:lnTo>
                          <a:lnTo>
                            <a:pt x="1788" y="13"/>
                          </a:lnTo>
                          <a:lnTo>
                            <a:pt x="1787" y="14"/>
                          </a:lnTo>
                          <a:lnTo>
                            <a:pt x="1784" y="14"/>
                          </a:lnTo>
                          <a:lnTo>
                            <a:pt x="1784" y="10"/>
                          </a:lnTo>
                          <a:lnTo>
                            <a:pt x="1783" y="10"/>
                          </a:lnTo>
                          <a:lnTo>
                            <a:pt x="1781" y="9"/>
                          </a:lnTo>
                          <a:lnTo>
                            <a:pt x="1781" y="8"/>
                          </a:lnTo>
                          <a:lnTo>
                            <a:pt x="1784" y="8"/>
                          </a:lnTo>
                          <a:lnTo>
                            <a:pt x="1784" y="5"/>
                          </a:lnTo>
                          <a:lnTo>
                            <a:pt x="1788" y="5"/>
                          </a:lnTo>
                          <a:lnTo>
                            <a:pt x="1788" y="8"/>
                          </a:lnTo>
                          <a:lnTo>
                            <a:pt x="1789" y="8"/>
                          </a:lnTo>
                          <a:lnTo>
                            <a:pt x="1791" y="5"/>
                          </a:lnTo>
                          <a:lnTo>
                            <a:pt x="1791" y="5"/>
                          </a:lnTo>
                          <a:lnTo>
                            <a:pt x="1791" y="4"/>
                          </a:lnTo>
                          <a:lnTo>
                            <a:pt x="1791" y="4"/>
                          </a:lnTo>
                          <a:lnTo>
                            <a:pt x="1789" y="4"/>
                          </a:lnTo>
                          <a:lnTo>
                            <a:pt x="1789" y="1"/>
                          </a:lnTo>
                          <a:lnTo>
                            <a:pt x="1791" y="1"/>
                          </a:lnTo>
                          <a:lnTo>
                            <a:pt x="1791" y="1"/>
                          </a:lnTo>
                          <a:lnTo>
                            <a:pt x="1794" y="0"/>
                          </a:lnTo>
                          <a:close/>
                          <a:moveTo>
                            <a:pt x="1030" y="0"/>
                          </a:moveTo>
                          <a:lnTo>
                            <a:pt x="1030" y="3"/>
                          </a:lnTo>
                          <a:lnTo>
                            <a:pt x="1030" y="3"/>
                          </a:lnTo>
                          <a:lnTo>
                            <a:pt x="1030" y="3"/>
                          </a:lnTo>
                          <a:lnTo>
                            <a:pt x="1030" y="4"/>
                          </a:lnTo>
                          <a:lnTo>
                            <a:pt x="1029" y="4"/>
                          </a:lnTo>
                          <a:lnTo>
                            <a:pt x="1029" y="4"/>
                          </a:lnTo>
                          <a:lnTo>
                            <a:pt x="1029" y="4"/>
                          </a:lnTo>
                          <a:lnTo>
                            <a:pt x="1027" y="4"/>
                          </a:lnTo>
                          <a:lnTo>
                            <a:pt x="1027" y="3"/>
                          </a:lnTo>
                          <a:lnTo>
                            <a:pt x="1029" y="3"/>
                          </a:lnTo>
                          <a:lnTo>
                            <a:pt x="1029" y="1"/>
                          </a:lnTo>
                          <a:lnTo>
                            <a:pt x="1029" y="0"/>
                          </a:lnTo>
                          <a:lnTo>
                            <a:pt x="1030" y="0"/>
                          </a:lnTo>
                          <a:close/>
                          <a:moveTo>
                            <a:pt x="3466" y="0"/>
                          </a:moveTo>
                          <a:lnTo>
                            <a:pt x="3466" y="8"/>
                          </a:lnTo>
                          <a:lnTo>
                            <a:pt x="3465" y="8"/>
                          </a:lnTo>
                          <a:lnTo>
                            <a:pt x="3461" y="10"/>
                          </a:lnTo>
                          <a:lnTo>
                            <a:pt x="3460" y="10"/>
                          </a:lnTo>
                          <a:lnTo>
                            <a:pt x="3458" y="10"/>
                          </a:lnTo>
                          <a:lnTo>
                            <a:pt x="3458" y="10"/>
                          </a:lnTo>
                          <a:lnTo>
                            <a:pt x="3456" y="9"/>
                          </a:lnTo>
                          <a:lnTo>
                            <a:pt x="3456" y="12"/>
                          </a:lnTo>
                          <a:lnTo>
                            <a:pt x="3454" y="12"/>
                          </a:lnTo>
                          <a:lnTo>
                            <a:pt x="3452" y="12"/>
                          </a:lnTo>
                          <a:lnTo>
                            <a:pt x="3452" y="12"/>
                          </a:lnTo>
                          <a:lnTo>
                            <a:pt x="3450" y="10"/>
                          </a:lnTo>
                          <a:lnTo>
                            <a:pt x="3448" y="9"/>
                          </a:lnTo>
                          <a:lnTo>
                            <a:pt x="3448" y="12"/>
                          </a:lnTo>
                          <a:lnTo>
                            <a:pt x="3447" y="12"/>
                          </a:lnTo>
                          <a:lnTo>
                            <a:pt x="3447" y="13"/>
                          </a:lnTo>
                          <a:lnTo>
                            <a:pt x="3445" y="14"/>
                          </a:lnTo>
                          <a:lnTo>
                            <a:pt x="3445" y="16"/>
                          </a:lnTo>
                          <a:lnTo>
                            <a:pt x="3445" y="16"/>
                          </a:lnTo>
                          <a:lnTo>
                            <a:pt x="3445" y="17"/>
                          </a:lnTo>
                          <a:lnTo>
                            <a:pt x="3444" y="17"/>
                          </a:lnTo>
                          <a:lnTo>
                            <a:pt x="3444" y="18"/>
                          </a:lnTo>
                          <a:lnTo>
                            <a:pt x="3441" y="18"/>
                          </a:lnTo>
                          <a:lnTo>
                            <a:pt x="3441" y="17"/>
                          </a:lnTo>
                          <a:lnTo>
                            <a:pt x="3441" y="16"/>
                          </a:lnTo>
                          <a:lnTo>
                            <a:pt x="3441" y="14"/>
                          </a:lnTo>
                          <a:lnTo>
                            <a:pt x="3443" y="14"/>
                          </a:lnTo>
                          <a:lnTo>
                            <a:pt x="3443" y="12"/>
                          </a:lnTo>
                          <a:lnTo>
                            <a:pt x="3443" y="12"/>
                          </a:lnTo>
                          <a:lnTo>
                            <a:pt x="3443" y="10"/>
                          </a:lnTo>
                          <a:lnTo>
                            <a:pt x="3444" y="10"/>
                          </a:lnTo>
                          <a:lnTo>
                            <a:pt x="3444" y="10"/>
                          </a:lnTo>
                          <a:lnTo>
                            <a:pt x="3445" y="10"/>
                          </a:lnTo>
                          <a:lnTo>
                            <a:pt x="3445" y="10"/>
                          </a:lnTo>
                          <a:lnTo>
                            <a:pt x="3445" y="9"/>
                          </a:lnTo>
                          <a:lnTo>
                            <a:pt x="3447" y="9"/>
                          </a:lnTo>
                          <a:lnTo>
                            <a:pt x="3447" y="8"/>
                          </a:lnTo>
                          <a:lnTo>
                            <a:pt x="3447" y="8"/>
                          </a:lnTo>
                          <a:lnTo>
                            <a:pt x="3448" y="6"/>
                          </a:lnTo>
                          <a:lnTo>
                            <a:pt x="3448" y="6"/>
                          </a:lnTo>
                          <a:lnTo>
                            <a:pt x="3448" y="6"/>
                          </a:lnTo>
                          <a:lnTo>
                            <a:pt x="3449" y="6"/>
                          </a:lnTo>
                          <a:lnTo>
                            <a:pt x="3449" y="6"/>
                          </a:lnTo>
                          <a:lnTo>
                            <a:pt x="3449" y="5"/>
                          </a:lnTo>
                          <a:lnTo>
                            <a:pt x="3450" y="6"/>
                          </a:lnTo>
                          <a:lnTo>
                            <a:pt x="3452" y="6"/>
                          </a:lnTo>
                          <a:lnTo>
                            <a:pt x="3452" y="6"/>
                          </a:lnTo>
                          <a:lnTo>
                            <a:pt x="3452" y="6"/>
                          </a:lnTo>
                          <a:lnTo>
                            <a:pt x="3453" y="5"/>
                          </a:lnTo>
                          <a:lnTo>
                            <a:pt x="3454" y="5"/>
                          </a:lnTo>
                          <a:lnTo>
                            <a:pt x="3457" y="5"/>
                          </a:lnTo>
                          <a:lnTo>
                            <a:pt x="3457" y="8"/>
                          </a:lnTo>
                          <a:lnTo>
                            <a:pt x="3461" y="6"/>
                          </a:lnTo>
                          <a:lnTo>
                            <a:pt x="3460" y="4"/>
                          </a:lnTo>
                          <a:lnTo>
                            <a:pt x="3461" y="4"/>
                          </a:lnTo>
                          <a:lnTo>
                            <a:pt x="3461" y="1"/>
                          </a:lnTo>
                          <a:lnTo>
                            <a:pt x="3462" y="0"/>
                          </a:lnTo>
                          <a:lnTo>
                            <a:pt x="3465" y="0"/>
                          </a:lnTo>
                          <a:lnTo>
                            <a:pt x="346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Freeform 24">
                      <a:extLst>
                        <a:ext uri="{FF2B5EF4-FFF2-40B4-BE49-F238E27FC236}">
                          <a16:creationId xmlns:a16="http://schemas.microsoft.com/office/drawing/2014/main" id="{14EECE82-2260-2D85-D9F3-DFD7E7CC639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46463" y="1683204"/>
                      <a:ext cx="5124450" cy="298450"/>
                    </a:xfrm>
                    <a:custGeom>
                      <a:avLst/>
                      <a:gdLst>
                        <a:gd name="T0" fmla="*/ 784 w 3228"/>
                        <a:gd name="T1" fmla="*/ 106 h 188"/>
                        <a:gd name="T2" fmla="*/ 1441 w 3228"/>
                        <a:gd name="T3" fmla="*/ 100 h 188"/>
                        <a:gd name="T4" fmla="*/ 829 w 3228"/>
                        <a:gd name="T5" fmla="*/ 103 h 188"/>
                        <a:gd name="T6" fmla="*/ 323 w 3228"/>
                        <a:gd name="T7" fmla="*/ 116 h 188"/>
                        <a:gd name="T8" fmla="*/ 306 w 3228"/>
                        <a:gd name="T9" fmla="*/ 106 h 188"/>
                        <a:gd name="T10" fmla="*/ 573 w 3228"/>
                        <a:gd name="T11" fmla="*/ 98 h 188"/>
                        <a:gd name="T12" fmla="*/ 791 w 3228"/>
                        <a:gd name="T13" fmla="*/ 99 h 188"/>
                        <a:gd name="T14" fmla="*/ 1428 w 3228"/>
                        <a:gd name="T15" fmla="*/ 89 h 188"/>
                        <a:gd name="T16" fmla="*/ 1440 w 3228"/>
                        <a:gd name="T17" fmla="*/ 90 h 188"/>
                        <a:gd name="T18" fmla="*/ 1429 w 3228"/>
                        <a:gd name="T19" fmla="*/ 85 h 188"/>
                        <a:gd name="T20" fmla="*/ 300 w 3228"/>
                        <a:gd name="T21" fmla="*/ 94 h 188"/>
                        <a:gd name="T22" fmla="*/ 301 w 3228"/>
                        <a:gd name="T23" fmla="*/ 104 h 188"/>
                        <a:gd name="T24" fmla="*/ 293 w 3228"/>
                        <a:gd name="T25" fmla="*/ 98 h 188"/>
                        <a:gd name="T26" fmla="*/ 1665 w 3228"/>
                        <a:gd name="T27" fmla="*/ 96 h 188"/>
                        <a:gd name="T28" fmla="*/ 301 w 3228"/>
                        <a:gd name="T29" fmla="*/ 81 h 188"/>
                        <a:gd name="T30" fmla="*/ 132 w 3228"/>
                        <a:gd name="T31" fmla="*/ 85 h 188"/>
                        <a:gd name="T32" fmla="*/ 114 w 3228"/>
                        <a:gd name="T33" fmla="*/ 86 h 188"/>
                        <a:gd name="T34" fmla="*/ 124 w 3228"/>
                        <a:gd name="T35" fmla="*/ 78 h 188"/>
                        <a:gd name="T36" fmla="*/ 585 w 3228"/>
                        <a:gd name="T37" fmla="*/ 83 h 188"/>
                        <a:gd name="T38" fmla="*/ 576 w 3228"/>
                        <a:gd name="T39" fmla="*/ 86 h 188"/>
                        <a:gd name="T40" fmla="*/ 298 w 3228"/>
                        <a:gd name="T41" fmla="*/ 89 h 188"/>
                        <a:gd name="T42" fmla="*/ 1702 w 3228"/>
                        <a:gd name="T43" fmla="*/ 79 h 188"/>
                        <a:gd name="T44" fmla="*/ 1441 w 3228"/>
                        <a:gd name="T45" fmla="*/ 76 h 188"/>
                        <a:gd name="T46" fmla="*/ 1462 w 3228"/>
                        <a:gd name="T47" fmla="*/ 69 h 188"/>
                        <a:gd name="T48" fmla="*/ 1470 w 3228"/>
                        <a:gd name="T49" fmla="*/ 83 h 188"/>
                        <a:gd name="T50" fmla="*/ 1471 w 3228"/>
                        <a:gd name="T51" fmla="*/ 100 h 188"/>
                        <a:gd name="T52" fmla="*/ 1487 w 3228"/>
                        <a:gd name="T53" fmla="*/ 127 h 188"/>
                        <a:gd name="T54" fmla="*/ 1501 w 3228"/>
                        <a:gd name="T55" fmla="*/ 148 h 188"/>
                        <a:gd name="T56" fmla="*/ 1511 w 3228"/>
                        <a:gd name="T57" fmla="*/ 162 h 188"/>
                        <a:gd name="T58" fmla="*/ 1496 w 3228"/>
                        <a:gd name="T59" fmla="*/ 175 h 188"/>
                        <a:gd name="T60" fmla="*/ 1462 w 3228"/>
                        <a:gd name="T61" fmla="*/ 180 h 188"/>
                        <a:gd name="T62" fmla="*/ 1457 w 3228"/>
                        <a:gd name="T63" fmla="*/ 170 h 188"/>
                        <a:gd name="T64" fmla="*/ 1454 w 3228"/>
                        <a:gd name="T65" fmla="*/ 165 h 188"/>
                        <a:gd name="T66" fmla="*/ 1456 w 3228"/>
                        <a:gd name="T67" fmla="*/ 150 h 188"/>
                        <a:gd name="T68" fmla="*/ 1462 w 3228"/>
                        <a:gd name="T69" fmla="*/ 144 h 188"/>
                        <a:gd name="T70" fmla="*/ 1466 w 3228"/>
                        <a:gd name="T71" fmla="*/ 127 h 188"/>
                        <a:gd name="T72" fmla="*/ 1453 w 3228"/>
                        <a:gd name="T73" fmla="*/ 116 h 188"/>
                        <a:gd name="T74" fmla="*/ 1446 w 3228"/>
                        <a:gd name="T75" fmla="*/ 106 h 188"/>
                        <a:gd name="T76" fmla="*/ 1446 w 3228"/>
                        <a:gd name="T77" fmla="*/ 85 h 188"/>
                        <a:gd name="T78" fmla="*/ 1462 w 3228"/>
                        <a:gd name="T79" fmla="*/ 69 h 188"/>
                        <a:gd name="T80" fmla="*/ 133 w 3228"/>
                        <a:gd name="T81" fmla="*/ 72 h 188"/>
                        <a:gd name="T82" fmla="*/ 2955 w 3228"/>
                        <a:gd name="T83" fmla="*/ 70 h 188"/>
                        <a:gd name="T84" fmla="*/ 1696 w 3228"/>
                        <a:gd name="T85" fmla="*/ 65 h 188"/>
                        <a:gd name="T86" fmla="*/ 1545 w 3228"/>
                        <a:gd name="T87" fmla="*/ 59 h 188"/>
                        <a:gd name="T88" fmla="*/ 1545 w 3228"/>
                        <a:gd name="T89" fmla="*/ 55 h 188"/>
                        <a:gd name="T90" fmla="*/ 1110 w 3228"/>
                        <a:gd name="T91" fmla="*/ 53 h 188"/>
                        <a:gd name="T92" fmla="*/ 542 w 3228"/>
                        <a:gd name="T93" fmla="*/ 55 h 188"/>
                        <a:gd name="T94" fmla="*/ 505 w 3228"/>
                        <a:gd name="T95" fmla="*/ 66 h 188"/>
                        <a:gd name="T96" fmla="*/ 3218 w 3228"/>
                        <a:gd name="T97" fmla="*/ 53 h 188"/>
                        <a:gd name="T98" fmla="*/ 3165 w 3228"/>
                        <a:gd name="T99" fmla="*/ 51 h 188"/>
                        <a:gd name="T100" fmla="*/ 1672 w 3228"/>
                        <a:gd name="T101" fmla="*/ 45 h 188"/>
                        <a:gd name="T102" fmla="*/ 1484 w 3228"/>
                        <a:gd name="T103" fmla="*/ 48 h 188"/>
                        <a:gd name="T104" fmla="*/ 13 w 3228"/>
                        <a:gd name="T105" fmla="*/ 48 h 188"/>
                        <a:gd name="T106" fmla="*/ 188 w 3228"/>
                        <a:gd name="T107" fmla="*/ 41 h 188"/>
                        <a:gd name="T108" fmla="*/ 25 w 3228"/>
                        <a:gd name="T109" fmla="*/ 34 h 188"/>
                        <a:gd name="T110" fmla="*/ 1810 w 3228"/>
                        <a:gd name="T111" fmla="*/ 24 h 188"/>
                        <a:gd name="T112" fmla="*/ 517 w 3228"/>
                        <a:gd name="T113" fmla="*/ 0 h 188"/>
                        <a:gd name="T114" fmla="*/ 499 w 3228"/>
                        <a:gd name="T115" fmla="*/ 18 h 188"/>
                        <a:gd name="T116" fmla="*/ 467 w 3228"/>
                        <a:gd name="T117" fmla="*/ 32 h 188"/>
                        <a:gd name="T118" fmla="*/ 454 w 3228"/>
                        <a:gd name="T119" fmla="*/ 24 h 188"/>
                        <a:gd name="T120" fmla="*/ 467 w 3228"/>
                        <a:gd name="T121" fmla="*/ 2 h 188"/>
                        <a:gd name="T122" fmla="*/ 504 w 3228"/>
                        <a:gd name="T123" fmla="*/ 6 h 1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228" h="188">
                          <a:moveTo>
                            <a:pt x="1444" y="107"/>
                          </a:moveTo>
                          <a:lnTo>
                            <a:pt x="1445" y="107"/>
                          </a:lnTo>
                          <a:lnTo>
                            <a:pt x="1445" y="107"/>
                          </a:lnTo>
                          <a:lnTo>
                            <a:pt x="1445" y="108"/>
                          </a:lnTo>
                          <a:lnTo>
                            <a:pt x="1444" y="108"/>
                          </a:lnTo>
                          <a:lnTo>
                            <a:pt x="1444" y="110"/>
                          </a:lnTo>
                          <a:lnTo>
                            <a:pt x="1444" y="111"/>
                          </a:lnTo>
                          <a:lnTo>
                            <a:pt x="1443" y="111"/>
                          </a:lnTo>
                          <a:lnTo>
                            <a:pt x="1443" y="110"/>
                          </a:lnTo>
                          <a:lnTo>
                            <a:pt x="1443" y="110"/>
                          </a:lnTo>
                          <a:lnTo>
                            <a:pt x="1443" y="110"/>
                          </a:lnTo>
                          <a:lnTo>
                            <a:pt x="1444" y="108"/>
                          </a:lnTo>
                          <a:lnTo>
                            <a:pt x="1444" y="108"/>
                          </a:lnTo>
                          <a:lnTo>
                            <a:pt x="1444" y="107"/>
                          </a:lnTo>
                          <a:close/>
                          <a:moveTo>
                            <a:pt x="1439" y="107"/>
                          </a:moveTo>
                          <a:lnTo>
                            <a:pt x="1439" y="107"/>
                          </a:lnTo>
                          <a:lnTo>
                            <a:pt x="1439" y="107"/>
                          </a:lnTo>
                          <a:lnTo>
                            <a:pt x="1439" y="108"/>
                          </a:lnTo>
                          <a:lnTo>
                            <a:pt x="1439" y="108"/>
                          </a:lnTo>
                          <a:lnTo>
                            <a:pt x="1439" y="107"/>
                          </a:lnTo>
                          <a:close/>
                          <a:moveTo>
                            <a:pt x="787" y="104"/>
                          </a:moveTo>
                          <a:lnTo>
                            <a:pt x="785" y="104"/>
                          </a:lnTo>
                          <a:lnTo>
                            <a:pt x="785" y="106"/>
                          </a:lnTo>
                          <a:lnTo>
                            <a:pt x="784" y="106"/>
                          </a:lnTo>
                          <a:lnTo>
                            <a:pt x="784" y="104"/>
                          </a:lnTo>
                          <a:lnTo>
                            <a:pt x="785" y="104"/>
                          </a:lnTo>
                          <a:lnTo>
                            <a:pt x="787" y="104"/>
                          </a:lnTo>
                          <a:close/>
                          <a:moveTo>
                            <a:pt x="298" y="104"/>
                          </a:moveTo>
                          <a:lnTo>
                            <a:pt x="298" y="104"/>
                          </a:lnTo>
                          <a:lnTo>
                            <a:pt x="298" y="104"/>
                          </a:lnTo>
                          <a:lnTo>
                            <a:pt x="300" y="104"/>
                          </a:lnTo>
                          <a:lnTo>
                            <a:pt x="298" y="104"/>
                          </a:lnTo>
                          <a:lnTo>
                            <a:pt x="298" y="104"/>
                          </a:lnTo>
                          <a:lnTo>
                            <a:pt x="298" y="106"/>
                          </a:lnTo>
                          <a:lnTo>
                            <a:pt x="298" y="104"/>
                          </a:lnTo>
                          <a:close/>
                          <a:moveTo>
                            <a:pt x="314" y="102"/>
                          </a:moveTo>
                          <a:lnTo>
                            <a:pt x="315" y="102"/>
                          </a:lnTo>
                          <a:lnTo>
                            <a:pt x="317" y="104"/>
                          </a:lnTo>
                          <a:lnTo>
                            <a:pt x="317" y="106"/>
                          </a:lnTo>
                          <a:lnTo>
                            <a:pt x="315" y="106"/>
                          </a:lnTo>
                          <a:lnTo>
                            <a:pt x="315" y="104"/>
                          </a:lnTo>
                          <a:lnTo>
                            <a:pt x="314" y="103"/>
                          </a:lnTo>
                          <a:lnTo>
                            <a:pt x="314" y="103"/>
                          </a:lnTo>
                          <a:lnTo>
                            <a:pt x="313" y="102"/>
                          </a:lnTo>
                          <a:lnTo>
                            <a:pt x="314" y="102"/>
                          </a:lnTo>
                          <a:lnTo>
                            <a:pt x="314" y="102"/>
                          </a:lnTo>
                          <a:close/>
                          <a:moveTo>
                            <a:pt x="1440" y="100"/>
                          </a:moveTo>
                          <a:lnTo>
                            <a:pt x="1441" y="100"/>
                          </a:lnTo>
                          <a:lnTo>
                            <a:pt x="1443" y="102"/>
                          </a:lnTo>
                          <a:lnTo>
                            <a:pt x="1444" y="103"/>
                          </a:lnTo>
                          <a:lnTo>
                            <a:pt x="1444" y="104"/>
                          </a:lnTo>
                          <a:lnTo>
                            <a:pt x="1443" y="106"/>
                          </a:lnTo>
                          <a:lnTo>
                            <a:pt x="1441" y="106"/>
                          </a:lnTo>
                          <a:lnTo>
                            <a:pt x="1440" y="106"/>
                          </a:lnTo>
                          <a:lnTo>
                            <a:pt x="1440" y="106"/>
                          </a:lnTo>
                          <a:lnTo>
                            <a:pt x="1440" y="106"/>
                          </a:lnTo>
                          <a:lnTo>
                            <a:pt x="1440" y="106"/>
                          </a:lnTo>
                          <a:lnTo>
                            <a:pt x="1440" y="106"/>
                          </a:lnTo>
                          <a:lnTo>
                            <a:pt x="1439" y="106"/>
                          </a:lnTo>
                          <a:lnTo>
                            <a:pt x="1439" y="104"/>
                          </a:lnTo>
                          <a:lnTo>
                            <a:pt x="1440" y="104"/>
                          </a:lnTo>
                          <a:lnTo>
                            <a:pt x="1440" y="100"/>
                          </a:lnTo>
                          <a:close/>
                          <a:moveTo>
                            <a:pt x="830" y="100"/>
                          </a:moveTo>
                          <a:lnTo>
                            <a:pt x="831" y="100"/>
                          </a:lnTo>
                          <a:lnTo>
                            <a:pt x="832" y="102"/>
                          </a:lnTo>
                          <a:lnTo>
                            <a:pt x="834" y="102"/>
                          </a:lnTo>
                          <a:lnTo>
                            <a:pt x="835" y="103"/>
                          </a:lnTo>
                          <a:lnTo>
                            <a:pt x="835" y="104"/>
                          </a:lnTo>
                          <a:lnTo>
                            <a:pt x="832" y="104"/>
                          </a:lnTo>
                          <a:lnTo>
                            <a:pt x="832" y="104"/>
                          </a:lnTo>
                          <a:lnTo>
                            <a:pt x="831" y="103"/>
                          </a:lnTo>
                          <a:lnTo>
                            <a:pt x="829" y="103"/>
                          </a:lnTo>
                          <a:lnTo>
                            <a:pt x="829" y="102"/>
                          </a:lnTo>
                          <a:lnTo>
                            <a:pt x="830" y="100"/>
                          </a:lnTo>
                          <a:close/>
                          <a:moveTo>
                            <a:pt x="305" y="100"/>
                          </a:moveTo>
                          <a:lnTo>
                            <a:pt x="308" y="102"/>
                          </a:lnTo>
                          <a:lnTo>
                            <a:pt x="310" y="102"/>
                          </a:lnTo>
                          <a:lnTo>
                            <a:pt x="310" y="104"/>
                          </a:lnTo>
                          <a:lnTo>
                            <a:pt x="311" y="104"/>
                          </a:lnTo>
                          <a:lnTo>
                            <a:pt x="311" y="104"/>
                          </a:lnTo>
                          <a:lnTo>
                            <a:pt x="313" y="104"/>
                          </a:lnTo>
                          <a:lnTo>
                            <a:pt x="313" y="104"/>
                          </a:lnTo>
                          <a:lnTo>
                            <a:pt x="313" y="104"/>
                          </a:lnTo>
                          <a:lnTo>
                            <a:pt x="314" y="106"/>
                          </a:lnTo>
                          <a:lnTo>
                            <a:pt x="315" y="107"/>
                          </a:lnTo>
                          <a:lnTo>
                            <a:pt x="315" y="107"/>
                          </a:lnTo>
                          <a:lnTo>
                            <a:pt x="315" y="110"/>
                          </a:lnTo>
                          <a:lnTo>
                            <a:pt x="317" y="110"/>
                          </a:lnTo>
                          <a:lnTo>
                            <a:pt x="318" y="111"/>
                          </a:lnTo>
                          <a:lnTo>
                            <a:pt x="318" y="111"/>
                          </a:lnTo>
                          <a:lnTo>
                            <a:pt x="318" y="112"/>
                          </a:lnTo>
                          <a:lnTo>
                            <a:pt x="318" y="112"/>
                          </a:lnTo>
                          <a:lnTo>
                            <a:pt x="323" y="112"/>
                          </a:lnTo>
                          <a:lnTo>
                            <a:pt x="322" y="117"/>
                          </a:lnTo>
                          <a:lnTo>
                            <a:pt x="323" y="117"/>
                          </a:lnTo>
                          <a:lnTo>
                            <a:pt x="323" y="116"/>
                          </a:lnTo>
                          <a:lnTo>
                            <a:pt x="325" y="116"/>
                          </a:lnTo>
                          <a:lnTo>
                            <a:pt x="323" y="119"/>
                          </a:lnTo>
                          <a:lnTo>
                            <a:pt x="323" y="120"/>
                          </a:lnTo>
                          <a:lnTo>
                            <a:pt x="325" y="123"/>
                          </a:lnTo>
                          <a:lnTo>
                            <a:pt x="321" y="123"/>
                          </a:lnTo>
                          <a:lnTo>
                            <a:pt x="319" y="121"/>
                          </a:lnTo>
                          <a:lnTo>
                            <a:pt x="319" y="120"/>
                          </a:lnTo>
                          <a:lnTo>
                            <a:pt x="319" y="117"/>
                          </a:lnTo>
                          <a:lnTo>
                            <a:pt x="317" y="117"/>
                          </a:lnTo>
                          <a:lnTo>
                            <a:pt x="317" y="116"/>
                          </a:lnTo>
                          <a:lnTo>
                            <a:pt x="317" y="116"/>
                          </a:lnTo>
                          <a:lnTo>
                            <a:pt x="317" y="115"/>
                          </a:lnTo>
                          <a:lnTo>
                            <a:pt x="317" y="115"/>
                          </a:lnTo>
                          <a:lnTo>
                            <a:pt x="317" y="115"/>
                          </a:lnTo>
                          <a:lnTo>
                            <a:pt x="314" y="115"/>
                          </a:lnTo>
                          <a:lnTo>
                            <a:pt x="314" y="113"/>
                          </a:lnTo>
                          <a:lnTo>
                            <a:pt x="311" y="113"/>
                          </a:lnTo>
                          <a:lnTo>
                            <a:pt x="311" y="111"/>
                          </a:lnTo>
                          <a:lnTo>
                            <a:pt x="311" y="108"/>
                          </a:lnTo>
                          <a:lnTo>
                            <a:pt x="309" y="110"/>
                          </a:lnTo>
                          <a:lnTo>
                            <a:pt x="309" y="107"/>
                          </a:lnTo>
                          <a:lnTo>
                            <a:pt x="308" y="106"/>
                          </a:lnTo>
                          <a:lnTo>
                            <a:pt x="308" y="106"/>
                          </a:lnTo>
                          <a:lnTo>
                            <a:pt x="306" y="106"/>
                          </a:lnTo>
                          <a:lnTo>
                            <a:pt x="304" y="106"/>
                          </a:lnTo>
                          <a:lnTo>
                            <a:pt x="305" y="100"/>
                          </a:lnTo>
                          <a:close/>
                          <a:moveTo>
                            <a:pt x="311" y="100"/>
                          </a:moveTo>
                          <a:lnTo>
                            <a:pt x="313" y="100"/>
                          </a:lnTo>
                          <a:lnTo>
                            <a:pt x="313" y="100"/>
                          </a:lnTo>
                          <a:lnTo>
                            <a:pt x="313" y="102"/>
                          </a:lnTo>
                          <a:lnTo>
                            <a:pt x="311" y="102"/>
                          </a:lnTo>
                          <a:lnTo>
                            <a:pt x="311" y="100"/>
                          </a:lnTo>
                          <a:lnTo>
                            <a:pt x="311" y="100"/>
                          </a:lnTo>
                          <a:close/>
                          <a:moveTo>
                            <a:pt x="785" y="99"/>
                          </a:moveTo>
                          <a:lnTo>
                            <a:pt x="784" y="100"/>
                          </a:lnTo>
                          <a:lnTo>
                            <a:pt x="784" y="100"/>
                          </a:lnTo>
                          <a:lnTo>
                            <a:pt x="783" y="102"/>
                          </a:lnTo>
                          <a:lnTo>
                            <a:pt x="783" y="100"/>
                          </a:lnTo>
                          <a:lnTo>
                            <a:pt x="784" y="99"/>
                          </a:lnTo>
                          <a:lnTo>
                            <a:pt x="785" y="99"/>
                          </a:lnTo>
                          <a:close/>
                          <a:moveTo>
                            <a:pt x="315" y="99"/>
                          </a:moveTo>
                          <a:lnTo>
                            <a:pt x="317" y="99"/>
                          </a:lnTo>
                          <a:lnTo>
                            <a:pt x="317" y="102"/>
                          </a:lnTo>
                          <a:lnTo>
                            <a:pt x="315" y="100"/>
                          </a:lnTo>
                          <a:lnTo>
                            <a:pt x="315" y="100"/>
                          </a:lnTo>
                          <a:lnTo>
                            <a:pt x="315" y="99"/>
                          </a:lnTo>
                          <a:close/>
                          <a:moveTo>
                            <a:pt x="572" y="98"/>
                          </a:moveTo>
                          <a:lnTo>
                            <a:pt x="573" y="98"/>
                          </a:lnTo>
                          <a:lnTo>
                            <a:pt x="575" y="98"/>
                          </a:lnTo>
                          <a:lnTo>
                            <a:pt x="575" y="99"/>
                          </a:lnTo>
                          <a:lnTo>
                            <a:pt x="573" y="100"/>
                          </a:lnTo>
                          <a:lnTo>
                            <a:pt x="573" y="100"/>
                          </a:lnTo>
                          <a:lnTo>
                            <a:pt x="572" y="100"/>
                          </a:lnTo>
                          <a:lnTo>
                            <a:pt x="572" y="99"/>
                          </a:lnTo>
                          <a:lnTo>
                            <a:pt x="572" y="99"/>
                          </a:lnTo>
                          <a:lnTo>
                            <a:pt x="572" y="98"/>
                          </a:lnTo>
                          <a:close/>
                          <a:moveTo>
                            <a:pt x="1577" y="95"/>
                          </a:moveTo>
                          <a:lnTo>
                            <a:pt x="1577" y="96"/>
                          </a:lnTo>
                          <a:lnTo>
                            <a:pt x="1579" y="96"/>
                          </a:lnTo>
                          <a:lnTo>
                            <a:pt x="1579" y="96"/>
                          </a:lnTo>
                          <a:lnTo>
                            <a:pt x="1579" y="98"/>
                          </a:lnTo>
                          <a:lnTo>
                            <a:pt x="1577" y="98"/>
                          </a:lnTo>
                          <a:lnTo>
                            <a:pt x="1576" y="98"/>
                          </a:lnTo>
                          <a:lnTo>
                            <a:pt x="1575" y="99"/>
                          </a:lnTo>
                          <a:lnTo>
                            <a:pt x="1575" y="98"/>
                          </a:lnTo>
                          <a:lnTo>
                            <a:pt x="1576" y="98"/>
                          </a:lnTo>
                          <a:lnTo>
                            <a:pt x="1576" y="96"/>
                          </a:lnTo>
                          <a:lnTo>
                            <a:pt x="1577" y="95"/>
                          </a:lnTo>
                          <a:close/>
                          <a:moveTo>
                            <a:pt x="788" y="95"/>
                          </a:moveTo>
                          <a:lnTo>
                            <a:pt x="791" y="96"/>
                          </a:lnTo>
                          <a:lnTo>
                            <a:pt x="791" y="96"/>
                          </a:lnTo>
                          <a:lnTo>
                            <a:pt x="791" y="99"/>
                          </a:lnTo>
                          <a:lnTo>
                            <a:pt x="791" y="100"/>
                          </a:lnTo>
                          <a:lnTo>
                            <a:pt x="791" y="102"/>
                          </a:lnTo>
                          <a:lnTo>
                            <a:pt x="789" y="102"/>
                          </a:lnTo>
                          <a:lnTo>
                            <a:pt x="789" y="103"/>
                          </a:lnTo>
                          <a:lnTo>
                            <a:pt x="789" y="106"/>
                          </a:lnTo>
                          <a:lnTo>
                            <a:pt x="787" y="106"/>
                          </a:lnTo>
                          <a:lnTo>
                            <a:pt x="787" y="104"/>
                          </a:lnTo>
                          <a:lnTo>
                            <a:pt x="788" y="103"/>
                          </a:lnTo>
                          <a:lnTo>
                            <a:pt x="788" y="100"/>
                          </a:lnTo>
                          <a:lnTo>
                            <a:pt x="788" y="98"/>
                          </a:lnTo>
                          <a:lnTo>
                            <a:pt x="788" y="95"/>
                          </a:lnTo>
                          <a:close/>
                          <a:moveTo>
                            <a:pt x="787" y="95"/>
                          </a:moveTo>
                          <a:lnTo>
                            <a:pt x="787" y="95"/>
                          </a:lnTo>
                          <a:lnTo>
                            <a:pt x="785" y="96"/>
                          </a:lnTo>
                          <a:lnTo>
                            <a:pt x="785" y="98"/>
                          </a:lnTo>
                          <a:lnTo>
                            <a:pt x="783" y="98"/>
                          </a:lnTo>
                          <a:lnTo>
                            <a:pt x="783" y="95"/>
                          </a:lnTo>
                          <a:lnTo>
                            <a:pt x="787" y="95"/>
                          </a:lnTo>
                          <a:close/>
                          <a:moveTo>
                            <a:pt x="311" y="95"/>
                          </a:moveTo>
                          <a:lnTo>
                            <a:pt x="311" y="98"/>
                          </a:lnTo>
                          <a:lnTo>
                            <a:pt x="310" y="99"/>
                          </a:lnTo>
                          <a:lnTo>
                            <a:pt x="309" y="95"/>
                          </a:lnTo>
                          <a:lnTo>
                            <a:pt x="311" y="95"/>
                          </a:lnTo>
                          <a:close/>
                          <a:moveTo>
                            <a:pt x="1428" y="89"/>
                          </a:moveTo>
                          <a:lnTo>
                            <a:pt x="1431" y="89"/>
                          </a:lnTo>
                          <a:lnTo>
                            <a:pt x="1431" y="90"/>
                          </a:lnTo>
                          <a:lnTo>
                            <a:pt x="1429" y="91"/>
                          </a:lnTo>
                          <a:lnTo>
                            <a:pt x="1429" y="91"/>
                          </a:lnTo>
                          <a:lnTo>
                            <a:pt x="1428" y="91"/>
                          </a:lnTo>
                          <a:lnTo>
                            <a:pt x="1428" y="89"/>
                          </a:lnTo>
                          <a:close/>
                          <a:moveTo>
                            <a:pt x="127" y="89"/>
                          </a:moveTo>
                          <a:lnTo>
                            <a:pt x="128" y="89"/>
                          </a:lnTo>
                          <a:lnTo>
                            <a:pt x="128" y="90"/>
                          </a:lnTo>
                          <a:lnTo>
                            <a:pt x="126" y="90"/>
                          </a:lnTo>
                          <a:lnTo>
                            <a:pt x="127" y="89"/>
                          </a:lnTo>
                          <a:close/>
                          <a:moveTo>
                            <a:pt x="284" y="87"/>
                          </a:moveTo>
                          <a:lnTo>
                            <a:pt x="284" y="87"/>
                          </a:lnTo>
                          <a:lnTo>
                            <a:pt x="284" y="90"/>
                          </a:lnTo>
                          <a:lnTo>
                            <a:pt x="283" y="90"/>
                          </a:lnTo>
                          <a:lnTo>
                            <a:pt x="283" y="90"/>
                          </a:lnTo>
                          <a:lnTo>
                            <a:pt x="283" y="89"/>
                          </a:lnTo>
                          <a:lnTo>
                            <a:pt x="283" y="89"/>
                          </a:lnTo>
                          <a:lnTo>
                            <a:pt x="283" y="87"/>
                          </a:lnTo>
                          <a:lnTo>
                            <a:pt x="284" y="87"/>
                          </a:lnTo>
                          <a:close/>
                          <a:moveTo>
                            <a:pt x="1440" y="85"/>
                          </a:moveTo>
                          <a:lnTo>
                            <a:pt x="1441" y="85"/>
                          </a:lnTo>
                          <a:lnTo>
                            <a:pt x="1440" y="90"/>
                          </a:lnTo>
                          <a:lnTo>
                            <a:pt x="1440" y="90"/>
                          </a:lnTo>
                          <a:lnTo>
                            <a:pt x="1440" y="90"/>
                          </a:lnTo>
                          <a:lnTo>
                            <a:pt x="1440" y="90"/>
                          </a:lnTo>
                          <a:lnTo>
                            <a:pt x="1441" y="93"/>
                          </a:lnTo>
                          <a:lnTo>
                            <a:pt x="1444" y="94"/>
                          </a:lnTo>
                          <a:lnTo>
                            <a:pt x="1443" y="98"/>
                          </a:lnTo>
                          <a:lnTo>
                            <a:pt x="1441" y="98"/>
                          </a:lnTo>
                          <a:lnTo>
                            <a:pt x="1441" y="95"/>
                          </a:lnTo>
                          <a:lnTo>
                            <a:pt x="1440" y="95"/>
                          </a:lnTo>
                          <a:lnTo>
                            <a:pt x="1440" y="93"/>
                          </a:lnTo>
                          <a:lnTo>
                            <a:pt x="1439" y="91"/>
                          </a:lnTo>
                          <a:lnTo>
                            <a:pt x="1439" y="90"/>
                          </a:lnTo>
                          <a:lnTo>
                            <a:pt x="1437" y="87"/>
                          </a:lnTo>
                          <a:lnTo>
                            <a:pt x="1439" y="87"/>
                          </a:lnTo>
                          <a:lnTo>
                            <a:pt x="1439" y="86"/>
                          </a:lnTo>
                          <a:lnTo>
                            <a:pt x="1440" y="87"/>
                          </a:lnTo>
                          <a:lnTo>
                            <a:pt x="1440" y="86"/>
                          </a:lnTo>
                          <a:lnTo>
                            <a:pt x="1440" y="86"/>
                          </a:lnTo>
                          <a:lnTo>
                            <a:pt x="1440" y="85"/>
                          </a:lnTo>
                          <a:close/>
                          <a:moveTo>
                            <a:pt x="1429" y="85"/>
                          </a:moveTo>
                          <a:lnTo>
                            <a:pt x="1433" y="85"/>
                          </a:lnTo>
                          <a:lnTo>
                            <a:pt x="1433" y="86"/>
                          </a:lnTo>
                          <a:lnTo>
                            <a:pt x="1429" y="86"/>
                          </a:lnTo>
                          <a:lnTo>
                            <a:pt x="1429" y="86"/>
                          </a:lnTo>
                          <a:lnTo>
                            <a:pt x="1429" y="85"/>
                          </a:lnTo>
                          <a:lnTo>
                            <a:pt x="1429" y="85"/>
                          </a:lnTo>
                          <a:lnTo>
                            <a:pt x="1429" y="85"/>
                          </a:lnTo>
                          <a:close/>
                          <a:moveTo>
                            <a:pt x="287" y="85"/>
                          </a:moveTo>
                          <a:lnTo>
                            <a:pt x="288" y="85"/>
                          </a:lnTo>
                          <a:lnTo>
                            <a:pt x="288" y="85"/>
                          </a:lnTo>
                          <a:lnTo>
                            <a:pt x="288" y="85"/>
                          </a:lnTo>
                          <a:lnTo>
                            <a:pt x="291" y="86"/>
                          </a:lnTo>
                          <a:lnTo>
                            <a:pt x="291" y="86"/>
                          </a:lnTo>
                          <a:lnTo>
                            <a:pt x="292" y="87"/>
                          </a:lnTo>
                          <a:lnTo>
                            <a:pt x="293" y="87"/>
                          </a:lnTo>
                          <a:lnTo>
                            <a:pt x="294" y="90"/>
                          </a:lnTo>
                          <a:lnTo>
                            <a:pt x="294" y="91"/>
                          </a:lnTo>
                          <a:lnTo>
                            <a:pt x="296" y="94"/>
                          </a:lnTo>
                          <a:lnTo>
                            <a:pt x="296" y="94"/>
                          </a:lnTo>
                          <a:lnTo>
                            <a:pt x="297" y="95"/>
                          </a:lnTo>
                          <a:lnTo>
                            <a:pt x="298" y="94"/>
                          </a:lnTo>
                          <a:lnTo>
                            <a:pt x="300" y="95"/>
                          </a:lnTo>
                          <a:lnTo>
                            <a:pt x="300" y="95"/>
                          </a:lnTo>
                          <a:lnTo>
                            <a:pt x="300" y="96"/>
                          </a:lnTo>
                          <a:lnTo>
                            <a:pt x="302" y="98"/>
                          </a:lnTo>
                          <a:lnTo>
                            <a:pt x="302" y="95"/>
                          </a:lnTo>
                          <a:lnTo>
                            <a:pt x="301" y="95"/>
                          </a:lnTo>
                          <a:lnTo>
                            <a:pt x="300" y="94"/>
                          </a:lnTo>
                          <a:lnTo>
                            <a:pt x="300" y="94"/>
                          </a:lnTo>
                          <a:lnTo>
                            <a:pt x="301" y="93"/>
                          </a:lnTo>
                          <a:lnTo>
                            <a:pt x="301" y="91"/>
                          </a:lnTo>
                          <a:lnTo>
                            <a:pt x="300" y="91"/>
                          </a:lnTo>
                          <a:lnTo>
                            <a:pt x="300" y="90"/>
                          </a:lnTo>
                          <a:lnTo>
                            <a:pt x="304" y="90"/>
                          </a:lnTo>
                          <a:lnTo>
                            <a:pt x="304" y="91"/>
                          </a:lnTo>
                          <a:lnTo>
                            <a:pt x="306" y="91"/>
                          </a:lnTo>
                          <a:lnTo>
                            <a:pt x="308" y="94"/>
                          </a:lnTo>
                          <a:lnTo>
                            <a:pt x="308" y="96"/>
                          </a:lnTo>
                          <a:lnTo>
                            <a:pt x="305" y="96"/>
                          </a:lnTo>
                          <a:lnTo>
                            <a:pt x="305" y="96"/>
                          </a:lnTo>
                          <a:lnTo>
                            <a:pt x="306" y="98"/>
                          </a:lnTo>
                          <a:lnTo>
                            <a:pt x="306" y="99"/>
                          </a:lnTo>
                          <a:lnTo>
                            <a:pt x="306" y="99"/>
                          </a:lnTo>
                          <a:lnTo>
                            <a:pt x="306" y="99"/>
                          </a:lnTo>
                          <a:lnTo>
                            <a:pt x="304" y="99"/>
                          </a:lnTo>
                          <a:lnTo>
                            <a:pt x="304" y="98"/>
                          </a:lnTo>
                          <a:lnTo>
                            <a:pt x="302" y="98"/>
                          </a:lnTo>
                          <a:lnTo>
                            <a:pt x="302" y="99"/>
                          </a:lnTo>
                          <a:lnTo>
                            <a:pt x="302" y="99"/>
                          </a:lnTo>
                          <a:lnTo>
                            <a:pt x="302" y="103"/>
                          </a:lnTo>
                          <a:lnTo>
                            <a:pt x="301" y="103"/>
                          </a:lnTo>
                          <a:lnTo>
                            <a:pt x="301" y="104"/>
                          </a:lnTo>
                          <a:lnTo>
                            <a:pt x="301" y="104"/>
                          </a:lnTo>
                          <a:lnTo>
                            <a:pt x="301" y="103"/>
                          </a:lnTo>
                          <a:lnTo>
                            <a:pt x="300" y="103"/>
                          </a:lnTo>
                          <a:lnTo>
                            <a:pt x="300" y="102"/>
                          </a:lnTo>
                          <a:lnTo>
                            <a:pt x="300" y="100"/>
                          </a:lnTo>
                          <a:lnTo>
                            <a:pt x="300" y="100"/>
                          </a:lnTo>
                          <a:lnTo>
                            <a:pt x="301" y="99"/>
                          </a:lnTo>
                          <a:lnTo>
                            <a:pt x="298" y="99"/>
                          </a:lnTo>
                          <a:lnTo>
                            <a:pt x="297" y="96"/>
                          </a:lnTo>
                          <a:lnTo>
                            <a:pt x="297" y="96"/>
                          </a:lnTo>
                          <a:lnTo>
                            <a:pt x="297" y="96"/>
                          </a:lnTo>
                          <a:lnTo>
                            <a:pt x="297" y="98"/>
                          </a:lnTo>
                          <a:lnTo>
                            <a:pt x="296" y="98"/>
                          </a:lnTo>
                          <a:lnTo>
                            <a:pt x="296" y="98"/>
                          </a:lnTo>
                          <a:lnTo>
                            <a:pt x="296" y="99"/>
                          </a:lnTo>
                          <a:lnTo>
                            <a:pt x="297" y="99"/>
                          </a:lnTo>
                          <a:lnTo>
                            <a:pt x="297" y="99"/>
                          </a:lnTo>
                          <a:lnTo>
                            <a:pt x="296" y="99"/>
                          </a:lnTo>
                          <a:lnTo>
                            <a:pt x="296" y="99"/>
                          </a:lnTo>
                          <a:lnTo>
                            <a:pt x="296" y="99"/>
                          </a:lnTo>
                          <a:lnTo>
                            <a:pt x="296" y="99"/>
                          </a:lnTo>
                          <a:lnTo>
                            <a:pt x="294" y="100"/>
                          </a:lnTo>
                          <a:lnTo>
                            <a:pt x="294" y="99"/>
                          </a:lnTo>
                          <a:lnTo>
                            <a:pt x="293" y="98"/>
                          </a:lnTo>
                          <a:lnTo>
                            <a:pt x="293" y="98"/>
                          </a:lnTo>
                          <a:lnTo>
                            <a:pt x="292" y="98"/>
                          </a:lnTo>
                          <a:lnTo>
                            <a:pt x="292" y="95"/>
                          </a:lnTo>
                          <a:lnTo>
                            <a:pt x="291" y="95"/>
                          </a:lnTo>
                          <a:lnTo>
                            <a:pt x="289" y="94"/>
                          </a:lnTo>
                          <a:lnTo>
                            <a:pt x="289" y="94"/>
                          </a:lnTo>
                          <a:lnTo>
                            <a:pt x="289" y="93"/>
                          </a:lnTo>
                          <a:lnTo>
                            <a:pt x="288" y="93"/>
                          </a:lnTo>
                          <a:lnTo>
                            <a:pt x="288" y="90"/>
                          </a:lnTo>
                          <a:lnTo>
                            <a:pt x="287" y="90"/>
                          </a:lnTo>
                          <a:lnTo>
                            <a:pt x="287" y="87"/>
                          </a:lnTo>
                          <a:lnTo>
                            <a:pt x="287" y="85"/>
                          </a:lnTo>
                          <a:lnTo>
                            <a:pt x="287" y="85"/>
                          </a:lnTo>
                          <a:lnTo>
                            <a:pt x="287" y="85"/>
                          </a:lnTo>
                          <a:close/>
                          <a:moveTo>
                            <a:pt x="1668" y="83"/>
                          </a:moveTo>
                          <a:lnTo>
                            <a:pt x="1670" y="83"/>
                          </a:lnTo>
                          <a:lnTo>
                            <a:pt x="1670" y="85"/>
                          </a:lnTo>
                          <a:lnTo>
                            <a:pt x="1668" y="86"/>
                          </a:lnTo>
                          <a:lnTo>
                            <a:pt x="1668" y="87"/>
                          </a:lnTo>
                          <a:lnTo>
                            <a:pt x="1668" y="89"/>
                          </a:lnTo>
                          <a:lnTo>
                            <a:pt x="1666" y="91"/>
                          </a:lnTo>
                          <a:lnTo>
                            <a:pt x="1666" y="91"/>
                          </a:lnTo>
                          <a:lnTo>
                            <a:pt x="1666" y="94"/>
                          </a:lnTo>
                          <a:lnTo>
                            <a:pt x="1665" y="95"/>
                          </a:lnTo>
                          <a:lnTo>
                            <a:pt x="1665" y="96"/>
                          </a:lnTo>
                          <a:lnTo>
                            <a:pt x="1664" y="98"/>
                          </a:lnTo>
                          <a:lnTo>
                            <a:pt x="1662" y="99"/>
                          </a:lnTo>
                          <a:lnTo>
                            <a:pt x="1662" y="99"/>
                          </a:lnTo>
                          <a:lnTo>
                            <a:pt x="1662" y="99"/>
                          </a:lnTo>
                          <a:lnTo>
                            <a:pt x="1661" y="98"/>
                          </a:lnTo>
                          <a:lnTo>
                            <a:pt x="1660" y="96"/>
                          </a:lnTo>
                          <a:lnTo>
                            <a:pt x="1660" y="94"/>
                          </a:lnTo>
                          <a:lnTo>
                            <a:pt x="1659" y="91"/>
                          </a:lnTo>
                          <a:lnTo>
                            <a:pt x="1660" y="91"/>
                          </a:lnTo>
                          <a:lnTo>
                            <a:pt x="1664" y="86"/>
                          </a:lnTo>
                          <a:lnTo>
                            <a:pt x="1664" y="86"/>
                          </a:lnTo>
                          <a:lnTo>
                            <a:pt x="1665" y="86"/>
                          </a:lnTo>
                          <a:lnTo>
                            <a:pt x="1665" y="86"/>
                          </a:lnTo>
                          <a:lnTo>
                            <a:pt x="1666" y="86"/>
                          </a:lnTo>
                          <a:lnTo>
                            <a:pt x="1668" y="86"/>
                          </a:lnTo>
                          <a:lnTo>
                            <a:pt x="1668" y="86"/>
                          </a:lnTo>
                          <a:lnTo>
                            <a:pt x="1668" y="83"/>
                          </a:lnTo>
                          <a:close/>
                          <a:moveTo>
                            <a:pt x="1694" y="82"/>
                          </a:moveTo>
                          <a:lnTo>
                            <a:pt x="1695" y="82"/>
                          </a:lnTo>
                          <a:lnTo>
                            <a:pt x="1695" y="83"/>
                          </a:lnTo>
                          <a:lnTo>
                            <a:pt x="1694" y="83"/>
                          </a:lnTo>
                          <a:lnTo>
                            <a:pt x="1694" y="82"/>
                          </a:lnTo>
                          <a:close/>
                          <a:moveTo>
                            <a:pt x="301" y="81"/>
                          </a:moveTo>
                          <a:lnTo>
                            <a:pt x="301" y="81"/>
                          </a:lnTo>
                          <a:lnTo>
                            <a:pt x="301" y="81"/>
                          </a:lnTo>
                          <a:lnTo>
                            <a:pt x="301" y="82"/>
                          </a:lnTo>
                          <a:lnTo>
                            <a:pt x="301" y="82"/>
                          </a:lnTo>
                          <a:lnTo>
                            <a:pt x="301" y="81"/>
                          </a:lnTo>
                          <a:close/>
                          <a:moveTo>
                            <a:pt x="127" y="77"/>
                          </a:moveTo>
                          <a:lnTo>
                            <a:pt x="130" y="77"/>
                          </a:lnTo>
                          <a:lnTo>
                            <a:pt x="130" y="79"/>
                          </a:lnTo>
                          <a:lnTo>
                            <a:pt x="133" y="78"/>
                          </a:lnTo>
                          <a:lnTo>
                            <a:pt x="133" y="79"/>
                          </a:lnTo>
                          <a:lnTo>
                            <a:pt x="133" y="79"/>
                          </a:lnTo>
                          <a:lnTo>
                            <a:pt x="133" y="81"/>
                          </a:lnTo>
                          <a:lnTo>
                            <a:pt x="133" y="82"/>
                          </a:lnTo>
                          <a:lnTo>
                            <a:pt x="133" y="82"/>
                          </a:lnTo>
                          <a:lnTo>
                            <a:pt x="135" y="82"/>
                          </a:lnTo>
                          <a:lnTo>
                            <a:pt x="136" y="83"/>
                          </a:lnTo>
                          <a:lnTo>
                            <a:pt x="136" y="83"/>
                          </a:lnTo>
                          <a:lnTo>
                            <a:pt x="136" y="83"/>
                          </a:lnTo>
                          <a:lnTo>
                            <a:pt x="136" y="85"/>
                          </a:lnTo>
                          <a:lnTo>
                            <a:pt x="135" y="83"/>
                          </a:lnTo>
                          <a:lnTo>
                            <a:pt x="133" y="83"/>
                          </a:lnTo>
                          <a:lnTo>
                            <a:pt x="133" y="83"/>
                          </a:lnTo>
                          <a:lnTo>
                            <a:pt x="132" y="83"/>
                          </a:lnTo>
                          <a:lnTo>
                            <a:pt x="132" y="85"/>
                          </a:lnTo>
                          <a:lnTo>
                            <a:pt x="132" y="85"/>
                          </a:lnTo>
                          <a:lnTo>
                            <a:pt x="132" y="83"/>
                          </a:lnTo>
                          <a:lnTo>
                            <a:pt x="130" y="83"/>
                          </a:lnTo>
                          <a:lnTo>
                            <a:pt x="130" y="85"/>
                          </a:lnTo>
                          <a:lnTo>
                            <a:pt x="132" y="85"/>
                          </a:lnTo>
                          <a:lnTo>
                            <a:pt x="132" y="86"/>
                          </a:lnTo>
                          <a:lnTo>
                            <a:pt x="130" y="86"/>
                          </a:lnTo>
                          <a:lnTo>
                            <a:pt x="127" y="87"/>
                          </a:lnTo>
                          <a:lnTo>
                            <a:pt x="124" y="89"/>
                          </a:lnTo>
                          <a:lnTo>
                            <a:pt x="124" y="90"/>
                          </a:lnTo>
                          <a:lnTo>
                            <a:pt x="123" y="90"/>
                          </a:lnTo>
                          <a:lnTo>
                            <a:pt x="123" y="91"/>
                          </a:lnTo>
                          <a:lnTo>
                            <a:pt x="122" y="91"/>
                          </a:lnTo>
                          <a:lnTo>
                            <a:pt x="122" y="89"/>
                          </a:lnTo>
                          <a:lnTo>
                            <a:pt x="119" y="89"/>
                          </a:lnTo>
                          <a:lnTo>
                            <a:pt x="119" y="89"/>
                          </a:lnTo>
                          <a:lnTo>
                            <a:pt x="118" y="87"/>
                          </a:lnTo>
                          <a:lnTo>
                            <a:pt x="118" y="89"/>
                          </a:lnTo>
                          <a:lnTo>
                            <a:pt x="116" y="89"/>
                          </a:lnTo>
                          <a:lnTo>
                            <a:pt x="116" y="89"/>
                          </a:lnTo>
                          <a:lnTo>
                            <a:pt x="114" y="90"/>
                          </a:lnTo>
                          <a:lnTo>
                            <a:pt x="114" y="89"/>
                          </a:lnTo>
                          <a:lnTo>
                            <a:pt x="114" y="89"/>
                          </a:lnTo>
                          <a:lnTo>
                            <a:pt x="114" y="87"/>
                          </a:lnTo>
                          <a:lnTo>
                            <a:pt x="114" y="86"/>
                          </a:lnTo>
                          <a:lnTo>
                            <a:pt x="114" y="85"/>
                          </a:lnTo>
                          <a:lnTo>
                            <a:pt x="112" y="85"/>
                          </a:lnTo>
                          <a:lnTo>
                            <a:pt x="112" y="83"/>
                          </a:lnTo>
                          <a:lnTo>
                            <a:pt x="114" y="82"/>
                          </a:lnTo>
                          <a:lnTo>
                            <a:pt x="114" y="82"/>
                          </a:lnTo>
                          <a:lnTo>
                            <a:pt x="115" y="82"/>
                          </a:lnTo>
                          <a:lnTo>
                            <a:pt x="116" y="82"/>
                          </a:lnTo>
                          <a:lnTo>
                            <a:pt x="118" y="82"/>
                          </a:lnTo>
                          <a:lnTo>
                            <a:pt x="118" y="82"/>
                          </a:lnTo>
                          <a:lnTo>
                            <a:pt x="119" y="83"/>
                          </a:lnTo>
                          <a:lnTo>
                            <a:pt x="119" y="82"/>
                          </a:lnTo>
                          <a:lnTo>
                            <a:pt x="120" y="81"/>
                          </a:lnTo>
                          <a:lnTo>
                            <a:pt x="120" y="81"/>
                          </a:lnTo>
                          <a:lnTo>
                            <a:pt x="120" y="81"/>
                          </a:lnTo>
                          <a:lnTo>
                            <a:pt x="119" y="79"/>
                          </a:lnTo>
                          <a:lnTo>
                            <a:pt x="119" y="79"/>
                          </a:lnTo>
                          <a:lnTo>
                            <a:pt x="119" y="79"/>
                          </a:lnTo>
                          <a:lnTo>
                            <a:pt x="119" y="77"/>
                          </a:lnTo>
                          <a:lnTo>
                            <a:pt x="120" y="77"/>
                          </a:lnTo>
                          <a:lnTo>
                            <a:pt x="122" y="78"/>
                          </a:lnTo>
                          <a:lnTo>
                            <a:pt x="122" y="79"/>
                          </a:lnTo>
                          <a:lnTo>
                            <a:pt x="123" y="79"/>
                          </a:lnTo>
                          <a:lnTo>
                            <a:pt x="123" y="78"/>
                          </a:lnTo>
                          <a:lnTo>
                            <a:pt x="124" y="78"/>
                          </a:lnTo>
                          <a:lnTo>
                            <a:pt x="124" y="78"/>
                          </a:lnTo>
                          <a:lnTo>
                            <a:pt x="126" y="79"/>
                          </a:lnTo>
                          <a:lnTo>
                            <a:pt x="126" y="79"/>
                          </a:lnTo>
                          <a:lnTo>
                            <a:pt x="126" y="78"/>
                          </a:lnTo>
                          <a:lnTo>
                            <a:pt x="127" y="78"/>
                          </a:lnTo>
                          <a:lnTo>
                            <a:pt x="127" y="77"/>
                          </a:lnTo>
                          <a:close/>
                          <a:moveTo>
                            <a:pt x="276" y="76"/>
                          </a:moveTo>
                          <a:lnTo>
                            <a:pt x="276" y="76"/>
                          </a:lnTo>
                          <a:lnTo>
                            <a:pt x="276" y="78"/>
                          </a:lnTo>
                          <a:lnTo>
                            <a:pt x="276" y="78"/>
                          </a:lnTo>
                          <a:lnTo>
                            <a:pt x="276" y="76"/>
                          </a:lnTo>
                          <a:close/>
                          <a:moveTo>
                            <a:pt x="584" y="76"/>
                          </a:moveTo>
                          <a:lnTo>
                            <a:pt x="585" y="76"/>
                          </a:lnTo>
                          <a:lnTo>
                            <a:pt x="585" y="76"/>
                          </a:lnTo>
                          <a:lnTo>
                            <a:pt x="585" y="76"/>
                          </a:lnTo>
                          <a:lnTo>
                            <a:pt x="585" y="77"/>
                          </a:lnTo>
                          <a:lnTo>
                            <a:pt x="585" y="77"/>
                          </a:lnTo>
                          <a:lnTo>
                            <a:pt x="588" y="77"/>
                          </a:lnTo>
                          <a:lnTo>
                            <a:pt x="588" y="79"/>
                          </a:lnTo>
                          <a:lnTo>
                            <a:pt x="586" y="79"/>
                          </a:lnTo>
                          <a:lnTo>
                            <a:pt x="586" y="81"/>
                          </a:lnTo>
                          <a:lnTo>
                            <a:pt x="586" y="82"/>
                          </a:lnTo>
                          <a:lnTo>
                            <a:pt x="585" y="82"/>
                          </a:lnTo>
                          <a:lnTo>
                            <a:pt x="585" y="83"/>
                          </a:lnTo>
                          <a:lnTo>
                            <a:pt x="585" y="85"/>
                          </a:lnTo>
                          <a:lnTo>
                            <a:pt x="586" y="85"/>
                          </a:lnTo>
                          <a:lnTo>
                            <a:pt x="586" y="87"/>
                          </a:lnTo>
                          <a:lnTo>
                            <a:pt x="585" y="87"/>
                          </a:lnTo>
                          <a:lnTo>
                            <a:pt x="585" y="87"/>
                          </a:lnTo>
                          <a:lnTo>
                            <a:pt x="585" y="87"/>
                          </a:lnTo>
                          <a:lnTo>
                            <a:pt x="584" y="87"/>
                          </a:lnTo>
                          <a:lnTo>
                            <a:pt x="584" y="90"/>
                          </a:lnTo>
                          <a:lnTo>
                            <a:pt x="584" y="90"/>
                          </a:lnTo>
                          <a:lnTo>
                            <a:pt x="582" y="93"/>
                          </a:lnTo>
                          <a:lnTo>
                            <a:pt x="582" y="95"/>
                          </a:lnTo>
                          <a:lnTo>
                            <a:pt x="582" y="95"/>
                          </a:lnTo>
                          <a:lnTo>
                            <a:pt x="582" y="95"/>
                          </a:lnTo>
                          <a:lnTo>
                            <a:pt x="582" y="95"/>
                          </a:lnTo>
                          <a:lnTo>
                            <a:pt x="582" y="95"/>
                          </a:lnTo>
                          <a:lnTo>
                            <a:pt x="582" y="95"/>
                          </a:lnTo>
                          <a:lnTo>
                            <a:pt x="579" y="95"/>
                          </a:lnTo>
                          <a:lnTo>
                            <a:pt x="579" y="96"/>
                          </a:lnTo>
                          <a:lnTo>
                            <a:pt x="577" y="96"/>
                          </a:lnTo>
                          <a:lnTo>
                            <a:pt x="579" y="94"/>
                          </a:lnTo>
                          <a:lnTo>
                            <a:pt x="577" y="94"/>
                          </a:lnTo>
                          <a:lnTo>
                            <a:pt x="577" y="89"/>
                          </a:lnTo>
                          <a:lnTo>
                            <a:pt x="576" y="87"/>
                          </a:lnTo>
                          <a:lnTo>
                            <a:pt x="576" y="86"/>
                          </a:lnTo>
                          <a:lnTo>
                            <a:pt x="577" y="85"/>
                          </a:lnTo>
                          <a:lnTo>
                            <a:pt x="577" y="85"/>
                          </a:lnTo>
                          <a:lnTo>
                            <a:pt x="579" y="82"/>
                          </a:lnTo>
                          <a:lnTo>
                            <a:pt x="580" y="82"/>
                          </a:lnTo>
                          <a:lnTo>
                            <a:pt x="580" y="79"/>
                          </a:lnTo>
                          <a:lnTo>
                            <a:pt x="582" y="78"/>
                          </a:lnTo>
                          <a:lnTo>
                            <a:pt x="582" y="77"/>
                          </a:lnTo>
                          <a:lnTo>
                            <a:pt x="582" y="76"/>
                          </a:lnTo>
                          <a:lnTo>
                            <a:pt x="584" y="76"/>
                          </a:lnTo>
                          <a:close/>
                          <a:moveTo>
                            <a:pt x="293" y="74"/>
                          </a:moveTo>
                          <a:lnTo>
                            <a:pt x="296" y="74"/>
                          </a:lnTo>
                          <a:lnTo>
                            <a:pt x="298" y="76"/>
                          </a:lnTo>
                          <a:lnTo>
                            <a:pt x="298" y="76"/>
                          </a:lnTo>
                          <a:lnTo>
                            <a:pt x="300" y="77"/>
                          </a:lnTo>
                          <a:lnTo>
                            <a:pt x="300" y="77"/>
                          </a:lnTo>
                          <a:lnTo>
                            <a:pt x="300" y="78"/>
                          </a:lnTo>
                          <a:lnTo>
                            <a:pt x="300" y="78"/>
                          </a:lnTo>
                          <a:lnTo>
                            <a:pt x="298" y="79"/>
                          </a:lnTo>
                          <a:lnTo>
                            <a:pt x="298" y="81"/>
                          </a:lnTo>
                          <a:lnTo>
                            <a:pt x="300" y="81"/>
                          </a:lnTo>
                          <a:lnTo>
                            <a:pt x="301" y="86"/>
                          </a:lnTo>
                          <a:lnTo>
                            <a:pt x="301" y="86"/>
                          </a:lnTo>
                          <a:lnTo>
                            <a:pt x="300" y="89"/>
                          </a:lnTo>
                          <a:lnTo>
                            <a:pt x="298" y="89"/>
                          </a:lnTo>
                          <a:lnTo>
                            <a:pt x="298" y="89"/>
                          </a:lnTo>
                          <a:lnTo>
                            <a:pt x="298" y="89"/>
                          </a:lnTo>
                          <a:lnTo>
                            <a:pt x="298" y="89"/>
                          </a:lnTo>
                          <a:lnTo>
                            <a:pt x="297" y="90"/>
                          </a:lnTo>
                          <a:lnTo>
                            <a:pt x="297" y="90"/>
                          </a:lnTo>
                          <a:lnTo>
                            <a:pt x="297" y="89"/>
                          </a:lnTo>
                          <a:lnTo>
                            <a:pt x="296" y="89"/>
                          </a:lnTo>
                          <a:lnTo>
                            <a:pt x="297" y="85"/>
                          </a:lnTo>
                          <a:lnTo>
                            <a:pt x="294" y="83"/>
                          </a:lnTo>
                          <a:lnTo>
                            <a:pt x="294" y="78"/>
                          </a:lnTo>
                          <a:lnTo>
                            <a:pt x="293" y="77"/>
                          </a:lnTo>
                          <a:lnTo>
                            <a:pt x="293" y="76"/>
                          </a:lnTo>
                          <a:lnTo>
                            <a:pt x="292" y="74"/>
                          </a:lnTo>
                          <a:lnTo>
                            <a:pt x="293" y="74"/>
                          </a:lnTo>
                          <a:close/>
                          <a:moveTo>
                            <a:pt x="127" y="73"/>
                          </a:moveTo>
                          <a:lnTo>
                            <a:pt x="128" y="74"/>
                          </a:lnTo>
                          <a:lnTo>
                            <a:pt x="128" y="74"/>
                          </a:lnTo>
                          <a:lnTo>
                            <a:pt x="127" y="74"/>
                          </a:lnTo>
                          <a:lnTo>
                            <a:pt x="127" y="73"/>
                          </a:lnTo>
                          <a:close/>
                          <a:moveTo>
                            <a:pt x="1698" y="72"/>
                          </a:moveTo>
                          <a:lnTo>
                            <a:pt x="1706" y="73"/>
                          </a:lnTo>
                          <a:lnTo>
                            <a:pt x="1704" y="76"/>
                          </a:lnTo>
                          <a:lnTo>
                            <a:pt x="1703" y="77"/>
                          </a:lnTo>
                          <a:lnTo>
                            <a:pt x="1702" y="79"/>
                          </a:lnTo>
                          <a:lnTo>
                            <a:pt x="1699" y="79"/>
                          </a:lnTo>
                          <a:lnTo>
                            <a:pt x="1696" y="79"/>
                          </a:lnTo>
                          <a:lnTo>
                            <a:pt x="1696" y="81"/>
                          </a:lnTo>
                          <a:lnTo>
                            <a:pt x="1696" y="81"/>
                          </a:lnTo>
                          <a:lnTo>
                            <a:pt x="1695" y="81"/>
                          </a:lnTo>
                          <a:lnTo>
                            <a:pt x="1695" y="81"/>
                          </a:lnTo>
                          <a:lnTo>
                            <a:pt x="1694" y="79"/>
                          </a:lnTo>
                          <a:lnTo>
                            <a:pt x="1694" y="79"/>
                          </a:lnTo>
                          <a:lnTo>
                            <a:pt x="1693" y="78"/>
                          </a:lnTo>
                          <a:lnTo>
                            <a:pt x="1693" y="78"/>
                          </a:lnTo>
                          <a:lnTo>
                            <a:pt x="1693" y="73"/>
                          </a:lnTo>
                          <a:lnTo>
                            <a:pt x="1693" y="73"/>
                          </a:lnTo>
                          <a:lnTo>
                            <a:pt x="1694" y="74"/>
                          </a:lnTo>
                          <a:lnTo>
                            <a:pt x="1694" y="74"/>
                          </a:lnTo>
                          <a:lnTo>
                            <a:pt x="1695" y="74"/>
                          </a:lnTo>
                          <a:lnTo>
                            <a:pt x="1696" y="73"/>
                          </a:lnTo>
                          <a:lnTo>
                            <a:pt x="1696" y="73"/>
                          </a:lnTo>
                          <a:lnTo>
                            <a:pt x="1698" y="73"/>
                          </a:lnTo>
                          <a:lnTo>
                            <a:pt x="1698" y="72"/>
                          </a:lnTo>
                          <a:close/>
                          <a:moveTo>
                            <a:pt x="1441" y="72"/>
                          </a:moveTo>
                          <a:lnTo>
                            <a:pt x="1441" y="72"/>
                          </a:lnTo>
                          <a:lnTo>
                            <a:pt x="1443" y="72"/>
                          </a:lnTo>
                          <a:lnTo>
                            <a:pt x="1443" y="74"/>
                          </a:lnTo>
                          <a:lnTo>
                            <a:pt x="1441" y="76"/>
                          </a:lnTo>
                          <a:lnTo>
                            <a:pt x="1440" y="78"/>
                          </a:lnTo>
                          <a:lnTo>
                            <a:pt x="1440" y="82"/>
                          </a:lnTo>
                          <a:lnTo>
                            <a:pt x="1437" y="82"/>
                          </a:lnTo>
                          <a:lnTo>
                            <a:pt x="1436" y="83"/>
                          </a:lnTo>
                          <a:lnTo>
                            <a:pt x="1436" y="83"/>
                          </a:lnTo>
                          <a:lnTo>
                            <a:pt x="1435" y="85"/>
                          </a:lnTo>
                          <a:lnTo>
                            <a:pt x="1435" y="82"/>
                          </a:lnTo>
                          <a:lnTo>
                            <a:pt x="1435" y="82"/>
                          </a:lnTo>
                          <a:lnTo>
                            <a:pt x="1435" y="81"/>
                          </a:lnTo>
                          <a:lnTo>
                            <a:pt x="1435" y="79"/>
                          </a:lnTo>
                          <a:lnTo>
                            <a:pt x="1436" y="79"/>
                          </a:lnTo>
                          <a:lnTo>
                            <a:pt x="1436" y="79"/>
                          </a:lnTo>
                          <a:lnTo>
                            <a:pt x="1436" y="78"/>
                          </a:lnTo>
                          <a:lnTo>
                            <a:pt x="1435" y="77"/>
                          </a:lnTo>
                          <a:lnTo>
                            <a:pt x="1435" y="77"/>
                          </a:lnTo>
                          <a:lnTo>
                            <a:pt x="1435" y="76"/>
                          </a:lnTo>
                          <a:lnTo>
                            <a:pt x="1436" y="76"/>
                          </a:lnTo>
                          <a:lnTo>
                            <a:pt x="1437" y="76"/>
                          </a:lnTo>
                          <a:lnTo>
                            <a:pt x="1437" y="73"/>
                          </a:lnTo>
                          <a:lnTo>
                            <a:pt x="1439" y="72"/>
                          </a:lnTo>
                          <a:lnTo>
                            <a:pt x="1440" y="72"/>
                          </a:lnTo>
                          <a:lnTo>
                            <a:pt x="1441" y="72"/>
                          </a:lnTo>
                          <a:close/>
                          <a:moveTo>
                            <a:pt x="1462" y="69"/>
                          </a:moveTo>
                          <a:lnTo>
                            <a:pt x="1462" y="69"/>
                          </a:lnTo>
                          <a:lnTo>
                            <a:pt x="1463" y="69"/>
                          </a:lnTo>
                          <a:lnTo>
                            <a:pt x="1463" y="69"/>
                          </a:lnTo>
                          <a:lnTo>
                            <a:pt x="1465" y="69"/>
                          </a:lnTo>
                          <a:lnTo>
                            <a:pt x="1465" y="69"/>
                          </a:lnTo>
                          <a:lnTo>
                            <a:pt x="1467" y="69"/>
                          </a:lnTo>
                          <a:lnTo>
                            <a:pt x="1467" y="70"/>
                          </a:lnTo>
                          <a:lnTo>
                            <a:pt x="1469" y="72"/>
                          </a:lnTo>
                          <a:lnTo>
                            <a:pt x="1469" y="72"/>
                          </a:lnTo>
                          <a:lnTo>
                            <a:pt x="1469" y="74"/>
                          </a:lnTo>
                          <a:lnTo>
                            <a:pt x="1467" y="74"/>
                          </a:lnTo>
                          <a:lnTo>
                            <a:pt x="1467" y="76"/>
                          </a:lnTo>
                          <a:lnTo>
                            <a:pt x="1465" y="77"/>
                          </a:lnTo>
                          <a:lnTo>
                            <a:pt x="1465" y="79"/>
                          </a:lnTo>
                          <a:lnTo>
                            <a:pt x="1462" y="79"/>
                          </a:lnTo>
                          <a:lnTo>
                            <a:pt x="1461" y="81"/>
                          </a:lnTo>
                          <a:lnTo>
                            <a:pt x="1460" y="82"/>
                          </a:lnTo>
                          <a:lnTo>
                            <a:pt x="1460" y="85"/>
                          </a:lnTo>
                          <a:lnTo>
                            <a:pt x="1458" y="85"/>
                          </a:lnTo>
                          <a:lnTo>
                            <a:pt x="1460" y="85"/>
                          </a:lnTo>
                          <a:lnTo>
                            <a:pt x="1460" y="87"/>
                          </a:lnTo>
                          <a:lnTo>
                            <a:pt x="1462" y="86"/>
                          </a:lnTo>
                          <a:lnTo>
                            <a:pt x="1465" y="85"/>
                          </a:lnTo>
                          <a:lnTo>
                            <a:pt x="1467" y="83"/>
                          </a:lnTo>
                          <a:lnTo>
                            <a:pt x="1470" y="83"/>
                          </a:lnTo>
                          <a:lnTo>
                            <a:pt x="1470" y="83"/>
                          </a:lnTo>
                          <a:lnTo>
                            <a:pt x="1471" y="83"/>
                          </a:lnTo>
                          <a:lnTo>
                            <a:pt x="1471" y="85"/>
                          </a:lnTo>
                          <a:lnTo>
                            <a:pt x="1471" y="85"/>
                          </a:lnTo>
                          <a:lnTo>
                            <a:pt x="1471" y="85"/>
                          </a:lnTo>
                          <a:lnTo>
                            <a:pt x="1474" y="85"/>
                          </a:lnTo>
                          <a:lnTo>
                            <a:pt x="1474" y="83"/>
                          </a:lnTo>
                          <a:lnTo>
                            <a:pt x="1475" y="85"/>
                          </a:lnTo>
                          <a:lnTo>
                            <a:pt x="1477" y="83"/>
                          </a:lnTo>
                          <a:lnTo>
                            <a:pt x="1477" y="85"/>
                          </a:lnTo>
                          <a:lnTo>
                            <a:pt x="1478" y="85"/>
                          </a:lnTo>
                          <a:lnTo>
                            <a:pt x="1479" y="85"/>
                          </a:lnTo>
                          <a:lnTo>
                            <a:pt x="1479" y="86"/>
                          </a:lnTo>
                          <a:lnTo>
                            <a:pt x="1479" y="87"/>
                          </a:lnTo>
                          <a:lnTo>
                            <a:pt x="1478" y="87"/>
                          </a:lnTo>
                          <a:lnTo>
                            <a:pt x="1478" y="91"/>
                          </a:lnTo>
                          <a:lnTo>
                            <a:pt x="1478" y="91"/>
                          </a:lnTo>
                          <a:lnTo>
                            <a:pt x="1478" y="95"/>
                          </a:lnTo>
                          <a:lnTo>
                            <a:pt x="1474" y="98"/>
                          </a:lnTo>
                          <a:lnTo>
                            <a:pt x="1473" y="99"/>
                          </a:lnTo>
                          <a:lnTo>
                            <a:pt x="1473" y="99"/>
                          </a:lnTo>
                          <a:lnTo>
                            <a:pt x="1473" y="99"/>
                          </a:lnTo>
                          <a:lnTo>
                            <a:pt x="1473" y="100"/>
                          </a:lnTo>
                          <a:lnTo>
                            <a:pt x="1471" y="100"/>
                          </a:lnTo>
                          <a:lnTo>
                            <a:pt x="1471" y="102"/>
                          </a:lnTo>
                          <a:lnTo>
                            <a:pt x="1474" y="103"/>
                          </a:lnTo>
                          <a:lnTo>
                            <a:pt x="1474" y="107"/>
                          </a:lnTo>
                          <a:lnTo>
                            <a:pt x="1471" y="107"/>
                          </a:lnTo>
                          <a:lnTo>
                            <a:pt x="1470" y="108"/>
                          </a:lnTo>
                          <a:lnTo>
                            <a:pt x="1470" y="108"/>
                          </a:lnTo>
                          <a:lnTo>
                            <a:pt x="1470" y="110"/>
                          </a:lnTo>
                          <a:lnTo>
                            <a:pt x="1470" y="110"/>
                          </a:lnTo>
                          <a:lnTo>
                            <a:pt x="1470" y="110"/>
                          </a:lnTo>
                          <a:lnTo>
                            <a:pt x="1475" y="110"/>
                          </a:lnTo>
                          <a:lnTo>
                            <a:pt x="1477" y="113"/>
                          </a:lnTo>
                          <a:lnTo>
                            <a:pt x="1479" y="113"/>
                          </a:lnTo>
                          <a:lnTo>
                            <a:pt x="1479" y="115"/>
                          </a:lnTo>
                          <a:lnTo>
                            <a:pt x="1480" y="115"/>
                          </a:lnTo>
                          <a:lnTo>
                            <a:pt x="1480" y="115"/>
                          </a:lnTo>
                          <a:lnTo>
                            <a:pt x="1482" y="116"/>
                          </a:lnTo>
                          <a:lnTo>
                            <a:pt x="1480" y="117"/>
                          </a:lnTo>
                          <a:lnTo>
                            <a:pt x="1482" y="117"/>
                          </a:lnTo>
                          <a:lnTo>
                            <a:pt x="1483" y="117"/>
                          </a:lnTo>
                          <a:lnTo>
                            <a:pt x="1483" y="120"/>
                          </a:lnTo>
                          <a:lnTo>
                            <a:pt x="1483" y="123"/>
                          </a:lnTo>
                          <a:lnTo>
                            <a:pt x="1484" y="124"/>
                          </a:lnTo>
                          <a:lnTo>
                            <a:pt x="1486" y="127"/>
                          </a:lnTo>
                          <a:lnTo>
                            <a:pt x="1487" y="127"/>
                          </a:lnTo>
                          <a:lnTo>
                            <a:pt x="1490" y="127"/>
                          </a:lnTo>
                          <a:lnTo>
                            <a:pt x="1491" y="129"/>
                          </a:lnTo>
                          <a:lnTo>
                            <a:pt x="1491" y="129"/>
                          </a:lnTo>
                          <a:lnTo>
                            <a:pt x="1491" y="131"/>
                          </a:lnTo>
                          <a:lnTo>
                            <a:pt x="1492" y="131"/>
                          </a:lnTo>
                          <a:lnTo>
                            <a:pt x="1492" y="133"/>
                          </a:lnTo>
                          <a:lnTo>
                            <a:pt x="1496" y="133"/>
                          </a:lnTo>
                          <a:lnTo>
                            <a:pt x="1496" y="136"/>
                          </a:lnTo>
                          <a:lnTo>
                            <a:pt x="1500" y="138"/>
                          </a:lnTo>
                          <a:lnTo>
                            <a:pt x="1500" y="140"/>
                          </a:lnTo>
                          <a:lnTo>
                            <a:pt x="1498" y="140"/>
                          </a:lnTo>
                          <a:lnTo>
                            <a:pt x="1498" y="140"/>
                          </a:lnTo>
                          <a:lnTo>
                            <a:pt x="1498" y="138"/>
                          </a:lnTo>
                          <a:lnTo>
                            <a:pt x="1496" y="137"/>
                          </a:lnTo>
                          <a:lnTo>
                            <a:pt x="1495" y="137"/>
                          </a:lnTo>
                          <a:lnTo>
                            <a:pt x="1495" y="138"/>
                          </a:lnTo>
                          <a:lnTo>
                            <a:pt x="1496" y="140"/>
                          </a:lnTo>
                          <a:lnTo>
                            <a:pt x="1496" y="140"/>
                          </a:lnTo>
                          <a:lnTo>
                            <a:pt x="1496" y="141"/>
                          </a:lnTo>
                          <a:lnTo>
                            <a:pt x="1498" y="142"/>
                          </a:lnTo>
                          <a:lnTo>
                            <a:pt x="1499" y="142"/>
                          </a:lnTo>
                          <a:lnTo>
                            <a:pt x="1500" y="144"/>
                          </a:lnTo>
                          <a:lnTo>
                            <a:pt x="1500" y="146"/>
                          </a:lnTo>
                          <a:lnTo>
                            <a:pt x="1501" y="148"/>
                          </a:lnTo>
                          <a:lnTo>
                            <a:pt x="1500" y="149"/>
                          </a:lnTo>
                          <a:lnTo>
                            <a:pt x="1500" y="150"/>
                          </a:lnTo>
                          <a:lnTo>
                            <a:pt x="1500" y="151"/>
                          </a:lnTo>
                          <a:lnTo>
                            <a:pt x="1501" y="153"/>
                          </a:lnTo>
                          <a:lnTo>
                            <a:pt x="1501" y="153"/>
                          </a:lnTo>
                          <a:lnTo>
                            <a:pt x="1503" y="151"/>
                          </a:lnTo>
                          <a:lnTo>
                            <a:pt x="1503" y="150"/>
                          </a:lnTo>
                          <a:lnTo>
                            <a:pt x="1503" y="150"/>
                          </a:lnTo>
                          <a:lnTo>
                            <a:pt x="1503" y="150"/>
                          </a:lnTo>
                          <a:lnTo>
                            <a:pt x="1503" y="150"/>
                          </a:lnTo>
                          <a:lnTo>
                            <a:pt x="1503" y="150"/>
                          </a:lnTo>
                          <a:lnTo>
                            <a:pt x="1504" y="149"/>
                          </a:lnTo>
                          <a:lnTo>
                            <a:pt x="1504" y="149"/>
                          </a:lnTo>
                          <a:lnTo>
                            <a:pt x="1505" y="149"/>
                          </a:lnTo>
                          <a:lnTo>
                            <a:pt x="1505" y="149"/>
                          </a:lnTo>
                          <a:lnTo>
                            <a:pt x="1507" y="149"/>
                          </a:lnTo>
                          <a:lnTo>
                            <a:pt x="1508" y="150"/>
                          </a:lnTo>
                          <a:lnTo>
                            <a:pt x="1511" y="150"/>
                          </a:lnTo>
                          <a:lnTo>
                            <a:pt x="1512" y="150"/>
                          </a:lnTo>
                          <a:lnTo>
                            <a:pt x="1512" y="151"/>
                          </a:lnTo>
                          <a:lnTo>
                            <a:pt x="1513" y="153"/>
                          </a:lnTo>
                          <a:lnTo>
                            <a:pt x="1513" y="155"/>
                          </a:lnTo>
                          <a:lnTo>
                            <a:pt x="1512" y="159"/>
                          </a:lnTo>
                          <a:lnTo>
                            <a:pt x="1511" y="162"/>
                          </a:lnTo>
                          <a:lnTo>
                            <a:pt x="1509" y="162"/>
                          </a:lnTo>
                          <a:lnTo>
                            <a:pt x="1509" y="165"/>
                          </a:lnTo>
                          <a:lnTo>
                            <a:pt x="1505" y="163"/>
                          </a:lnTo>
                          <a:lnTo>
                            <a:pt x="1504" y="165"/>
                          </a:lnTo>
                          <a:lnTo>
                            <a:pt x="1504" y="165"/>
                          </a:lnTo>
                          <a:lnTo>
                            <a:pt x="1504" y="166"/>
                          </a:lnTo>
                          <a:lnTo>
                            <a:pt x="1501" y="166"/>
                          </a:lnTo>
                          <a:lnTo>
                            <a:pt x="1501" y="168"/>
                          </a:lnTo>
                          <a:lnTo>
                            <a:pt x="1503" y="168"/>
                          </a:lnTo>
                          <a:lnTo>
                            <a:pt x="1501" y="170"/>
                          </a:lnTo>
                          <a:lnTo>
                            <a:pt x="1504" y="170"/>
                          </a:lnTo>
                          <a:lnTo>
                            <a:pt x="1505" y="170"/>
                          </a:lnTo>
                          <a:lnTo>
                            <a:pt x="1507" y="170"/>
                          </a:lnTo>
                          <a:lnTo>
                            <a:pt x="1508" y="170"/>
                          </a:lnTo>
                          <a:lnTo>
                            <a:pt x="1508" y="171"/>
                          </a:lnTo>
                          <a:lnTo>
                            <a:pt x="1508" y="172"/>
                          </a:lnTo>
                          <a:lnTo>
                            <a:pt x="1505" y="174"/>
                          </a:lnTo>
                          <a:lnTo>
                            <a:pt x="1504" y="175"/>
                          </a:lnTo>
                          <a:lnTo>
                            <a:pt x="1504" y="175"/>
                          </a:lnTo>
                          <a:lnTo>
                            <a:pt x="1501" y="175"/>
                          </a:lnTo>
                          <a:lnTo>
                            <a:pt x="1500" y="178"/>
                          </a:lnTo>
                          <a:lnTo>
                            <a:pt x="1499" y="178"/>
                          </a:lnTo>
                          <a:lnTo>
                            <a:pt x="1499" y="176"/>
                          </a:lnTo>
                          <a:lnTo>
                            <a:pt x="1496" y="175"/>
                          </a:lnTo>
                          <a:lnTo>
                            <a:pt x="1494" y="175"/>
                          </a:lnTo>
                          <a:lnTo>
                            <a:pt x="1492" y="175"/>
                          </a:lnTo>
                          <a:lnTo>
                            <a:pt x="1492" y="175"/>
                          </a:lnTo>
                          <a:lnTo>
                            <a:pt x="1490" y="175"/>
                          </a:lnTo>
                          <a:lnTo>
                            <a:pt x="1490" y="176"/>
                          </a:lnTo>
                          <a:lnTo>
                            <a:pt x="1488" y="176"/>
                          </a:lnTo>
                          <a:lnTo>
                            <a:pt x="1488" y="176"/>
                          </a:lnTo>
                          <a:lnTo>
                            <a:pt x="1487" y="176"/>
                          </a:lnTo>
                          <a:lnTo>
                            <a:pt x="1486" y="176"/>
                          </a:lnTo>
                          <a:lnTo>
                            <a:pt x="1484" y="175"/>
                          </a:lnTo>
                          <a:lnTo>
                            <a:pt x="1482" y="175"/>
                          </a:lnTo>
                          <a:lnTo>
                            <a:pt x="1482" y="176"/>
                          </a:lnTo>
                          <a:lnTo>
                            <a:pt x="1478" y="178"/>
                          </a:lnTo>
                          <a:lnTo>
                            <a:pt x="1478" y="179"/>
                          </a:lnTo>
                          <a:lnTo>
                            <a:pt x="1474" y="179"/>
                          </a:lnTo>
                          <a:lnTo>
                            <a:pt x="1474" y="178"/>
                          </a:lnTo>
                          <a:lnTo>
                            <a:pt x="1473" y="178"/>
                          </a:lnTo>
                          <a:lnTo>
                            <a:pt x="1473" y="178"/>
                          </a:lnTo>
                          <a:lnTo>
                            <a:pt x="1467" y="178"/>
                          </a:lnTo>
                          <a:lnTo>
                            <a:pt x="1466" y="180"/>
                          </a:lnTo>
                          <a:lnTo>
                            <a:pt x="1465" y="182"/>
                          </a:lnTo>
                          <a:lnTo>
                            <a:pt x="1463" y="183"/>
                          </a:lnTo>
                          <a:lnTo>
                            <a:pt x="1462" y="183"/>
                          </a:lnTo>
                          <a:lnTo>
                            <a:pt x="1462" y="180"/>
                          </a:lnTo>
                          <a:lnTo>
                            <a:pt x="1454" y="182"/>
                          </a:lnTo>
                          <a:lnTo>
                            <a:pt x="1453" y="183"/>
                          </a:lnTo>
                          <a:lnTo>
                            <a:pt x="1453" y="183"/>
                          </a:lnTo>
                          <a:lnTo>
                            <a:pt x="1452" y="183"/>
                          </a:lnTo>
                          <a:lnTo>
                            <a:pt x="1450" y="184"/>
                          </a:lnTo>
                          <a:lnTo>
                            <a:pt x="1450" y="185"/>
                          </a:lnTo>
                          <a:lnTo>
                            <a:pt x="1449" y="187"/>
                          </a:lnTo>
                          <a:lnTo>
                            <a:pt x="1448" y="188"/>
                          </a:lnTo>
                          <a:lnTo>
                            <a:pt x="1448" y="187"/>
                          </a:lnTo>
                          <a:lnTo>
                            <a:pt x="1445" y="185"/>
                          </a:lnTo>
                          <a:lnTo>
                            <a:pt x="1443" y="185"/>
                          </a:lnTo>
                          <a:lnTo>
                            <a:pt x="1443" y="184"/>
                          </a:lnTo>
                          <a:lnTo>
                            <a:pt x="1445" y="183"/>
                          </a:lnTo>
                          <a:lnTo>
                            <a:pt x="1446" y="183"/>
                          </a:lnTo>
                          <a:lnTo>
                            <a:pt x="1448" y="182"/>
                          </a:lnTo>
                          <a:lnTo>
                            <a:pt x="1449" y="182"/>
                          </a:lnTo>
                          <a:lnTo>
                            <a:pt x="1449" y="179"/>
                          </a:lnTo>
                          <a:lnTo>
                            <a:pt x="1450" y="179"/>
                          </a:lnTo>
                          <a:lnTo>
                            <a:pt x="1453" y="176"/>
                          </a:lnTo>
                          <a:lnTo>
                            <a:pt x="1454" y="172"/>
                          </a:lnTo>
                          <a:lnTo>
                            <a:pt x="1456" y="171"/>
                          </a:lnTo>
                          <a:lnTo>
                            <a:pt x="1456" y="171"/>
                          </a:lnTo>
                          <a:lnTo>
                            <a:pt x="1456" y="171"/>
                          </a:lnTo>
                          <a:lnTo>
                            <a:pt x="1457" y="170"/>
                          </a:lnTo>
                          <a:lnTo>
                            <a:pt x="1457" y="170"/>
                          </a:lnTo>
                          <a:lnTo>
                            <a:pt x="1461" y="170"/>
                          </a:lnTo>
                          <a:lnTo>
                            <a:pt x="1461" y="170"/>
                          </a:lnTo>
                          <a:lnTo>
                            <a:pt x="1463" y="170"/>
                          </a:lnTo>
                          <a:lnTo>
                            <a:pt x="1463" y="170"/>
                          </a:lnTo>
                          <a:lnTo>
                            <a:pt x="1471" y="170"/>
                          </a:lnTo>
                          <a:lnTo>
                            <a:pt x="1471" y="170"/>
                          </a:lnTo>
                          <a:lnTo>
                            <a:pt x="1471" y="170"/>
                          </a:lnTo>
                          <a:lnTo>
                            <a:pt x="1473" y="167"/>
                          </a:lnTo>
                          <a:lnTo>
                            <a:pt x="1473" y="166"/>
                          </a:lnTo>
                          <a:lnTo>
                            <a:pt x="1473" y="166"/>
                          </a:lnTo>
                          <a:lnTo>
                            <a:pt x="1474" y="163"/>
                          </a:lnTo>
                          <a:lnTo>
                            <a:pt x="1469" y="165"/>
                          </a:lnTo>
                          <a:lnTo>
                            <a:pt x="1469" y="167"/>
                          </a:lnTo>
                          <a:lnTo>
                            <a:pt x="1467" y="167"/>
                          </a:lnTo>
                          <a:lnTo>
                            <a:pt x="1467" y="167"/>
                          </a:lnTo>
                          <a:lnTo>
                            <a:pt x="1466" y="167"/>
                          </a:lnTo>
                          <a:lnTo>
                            <a:pt x="1465" y="166"/>
                          </a:lnTo>
                          <a:lnTo>
                            <a:pt x="1463" y="165"/>
                          </a:lnTo>
                          <a:lnTo>
                            <a:pt x="1462" y="166"/>
                          </a:lnTo>
                          <a:lnTo>
                            <a:pt x="1460" y="167"/>
                          </a:lnTo>
                          <a:lnTo>
                            <a:pt x="1457" y="167"/>
                          </a:lnTo>
                          <a:lnTo>
                            <a:pt x="1457" y="165"/>
                          </a:lnTo>
                          <a:lnTo>
                            <a:pt x="1454" y="165"/>
                          </a:lnTo>
                          <a:lnTo>
                            <a:pt x="1454" y="166"/>
                          </a:lnTo>
                          <a:lnTo>
                            <a:pt x="1453" y="167"/>
                          </a:lnTo>
                          <a:lnTo>
                            <a:pt x="1450" y="167"/>
                          </a:lnTo>
                          <a:lnTo>
                            <a:pt x="1450" y="166"/>
                          </a:lnTo>
                          <a:lnTo>
                            <a:pt x="1452" y="166"/>
                          </a:lnTo>
                          <a:lnTo>
                            <a:pt x="1452" y="165"/>
                          </a:lnTo>
                          <a:lnTo>
                            <a:pt x="1449" y="165"/>
                          </a:lnTo>
                          <a:lnTo>
                            <a:pt x="1449" y="163"/>
                          </a:lnTo>
                          <a:lnTo>
                            <a:pt x="1449" y="162"/>
                          </a:lnTo>
                          <a:lnTo>
                            <a:pt x="1449" y="161"/>
                          </a:lnTo>
                          <a:lnTo>
                            <a:pt x="1452" y="161"/>
                          </a:lnTo>
                          <a:lnTo>
                            <a:pt x="1453" y="159"/>
                          </a:lnTo>
                          <a:lnTo>
                            <a:pt x="1454" y="159"/>
                          </a:lnTo>
                          <a:lnTo>
                            <a:pt x="1456" y="158"/>
                          </a:lnTo>
                          <a:lnTo>
                            <a:pt x="1456" y="158"/>
                          </a:lnTo>
                          <a:lnTo>
                            <a:pt x="1456" y="158"/>
                          </a:lnTo>
                          <a:lnTo>
                            <a:pt x="1456" y="158"/>
                          </a:lnTo>
                          <a:lnTo>
                            <a:pt x="1456" y="158"/>
                          </a:lnTo>
                          <a:lnTo>
                            <a:pt x="1457" y="157"/>
                          </a:lnTo>
                          <a:lnTo>
                            <a:pt x="1457" y="157"/>
                          </a:lnTo>
                          <a:lnTo>
                            <a:pt x="1458" y="155"/>
                          </a:lnTo>
                          <a:lnTo>
                            <a:pt x="1458" y="150"/>
                          </a:lnTo>
                          <a:lnTo>
                            <a:pt x="1457" y="150"/>
                          </a:lnTo>
                          <a:lnTo>
                            <a:pt x="1456" y="150"/>
                          </a:lnTo>
                          <a:lnTo>
                            <a:pt x="1454" y="151"/>
                          </a:lnTo>
                          <a:lnTo>
                            <a:pt x="1453" y="151"/>
                          </a:lnTo>
                          <a:lnTo>
                            <a:pt x="1453" y="150"/>
                          </a:lnTo>
                          <a:lnTo>
                            <a:pt x="1453" y="150"/>
                          </a:lnTo>
                          <a:lnTo>
                            <a:pt x="1453" y="150"/>
                          </a:lnTo>
                          <a:lnTo>
                            <a:pt x="1453" y="149"/>
                          </a:lnTo>
                          <a:lnTo>
                            <a:pt x="1456" y="149"/>
                          </a:lnTo>
                          <a:lnTo>
                            <a:pt x="1457" y="148"/>
                          </a:lnTo>
                          <a:lnTo>
                            <a:pt x="1458" y="146"/>
                          </a:lnTo>
                          <a:lnTo>
                            <a:pt x="1460" y="145"/>
                          </a:lnTo>
                          <a:lnTo>
                            <a:pt x="1460" y="144"/>
                          </a:lnTo>
                          <a:lnTo>
                            <a:pt x="1457" y="144"/>
                          </a:lnTo>
                          <a:lnTo>
                            <a:pt x="1456" y="144"/>
                          </a:lnTo>
                          <a:lnTo>
                            <a:pt x="1456" y="141"/>
                          </a:lnTo>
                          <a:lnTo>
                            <a:pt x="1456" y="141"/>
                          </a:lnTo>
                          <a:lnTo>
                            <a:pt x="1457" y="140"/>
                          </a:lnTo>
                          <a:lnTo>
                            <a:pt x="1457" y="140"/>
                          </a:lnTo>
                          <a:lnTo>
                            <a:pt x="1458" y="140"/>
                          </a:lnTo>
                          <a:lnTo>
                            <a:pt x="1460" y="140"/>
                          </a:lnTo>
                          <a:lnTo>
                            <a:pt x="1460" y="140"/>
                          </a:lnTo>
                          <a:lnTo>
                            <a:pt x="1461" y="140"/>
                          </a:lnTo>
                          <a:lnTo>
                            <a:pt x="1461" y="142"/>
                          </a:lnTo>
                          <a:lnTo>
                            <a:pt x="1461" y="142"/>
                          </a:lnTo>
                          <a:lnTo>
                            <a:pt x="1462" y="144"/>
                          </a:lnTo>
                          <a:lnTo>
                            <a:pt x="1466" y="142"/>
                          </a:lnTo>
                          <a:lnTo>
                            <a:pt x="1469" y="144"/>
                          </a:lnTo>
                          <a:lnTo>
                            <a:pt x="1469" y="142"/>
                          </a:lnTo>
                          <a:lnTo>
                            <a:pt x="1470" y="142"/>
                          </a:lnTo>
                          <a:lnTo>
                            <a:pt x="1470" y="141"/>
                          </a:lnTo>
                          <a:lnTo>
                            <a:pt x="1470" y="141"/>
                          </a:lnTo>
                          <a:lnTo>
                            <a:pt x="1470" y="137"/>
                          </a:lnTo>
                          <a:lnTo>
                            <a:pt x="1471" y="136"/>
                          </a:lnTo>
                          <a:lnTo>
                            <a:pt x="1471" y="136"/>
                          </a:lnTo>
                          <a:lnTo>
                            <a:pt x="1471" y="136"/>
                          </a:lnTo>
                          <a:lnTo>
                            <a:pt x="1471" y="134"/>
                          </a:lnTo>
                          <a:lnTo>
                            <a:pt x="1471" y="134"/>
                          </a:lnTo>
                          <a:lnTo>
                            <a:pt x="1471" y="134"/>
                          </a:lnTo>
                          <a:lnTo>
                            <a:pt x="1471" y="133"/>
                          </a:lnTo>
                          <a:lnTo>
                            <a:pt x="1471" y="131"/>
                          </a:lnTo>
                          <a:lnTo>
                            <a:pt x="1471" y="131"/>
                          </a:lnTo>
                          <a:lnTo>
                            <a:pt x="1471" y="131"/>
                          </a:lnTo>
                          <a:lnTo>
                            <a:pt x="1469" y="131"/>
                          </a:lnTo>
                          <a:lnTo>
                            <a:pt x="1469" y="131"/>
                          </a:lnTo>
                          <a:lnTo>
                            <a:pt x="1466" y="131"/>
                          </a:lnTo>
                          <a:lnTo>
                            <a:pt x="1466" y="131"/>
                          </a:lnTo>
                          <a:lnTo>
                            <a:pt x="1465" y="129"/>
                          </a:lnTo>
                          <a:lnTo>
                            <a:pt x="1465" y="127"/>
                          </a:lnTo>
                          <a:lnTo>
                            <a:pt x="1466" y="127"/>
                          </a:lnTo>
                          <a:lnTo>
                            <a:pt x="1466" y="125"/>
                          </a:lnTo>
                          <a:lnTo>
                            <a:pt x="1467" y="124"/>
                          </a:lnTo>
                          <a:lnTo>
                            <a:pt x="1469" y="124"/>
                          </a:lnTo>
                          <a:lnTo>
                            <a:pt x="1469" y="124"/>
                          </a:lnTo>
                          <a:lnTo>
                            <a:pt x="1466" y="124"/>
                          </a:lnTo>
                          <a:lnTo>
                            <a:pt x="1463" y="123"/>
                          </a:lnTo>
                          <a:lnTo>
                            <a:pt x="1463" y="123"/>
                          </a:lnTo>
                          <a:lnTo>
                            <a:pt x="1462" y="124"/>
                          </a:lnTo>
                          <a:lnTo>
                            <a:pt x="1461" y="125"/>
                          </a:lnTo>
                          <a:lnTo>
                            <a:pt x="1458" y="124"/>
                          </a:lnTo>
                          <a:lnTo>
                            <a:pt x="1456" y="123"/>
                          </a:lnTo>
                          <a:lnTo>
                            <a:pt x="1456" y="125"/>
                          </a:lnTo>
                          <a:lnTo>
                            <a:pt x="1456" y="127"/>
                          </a:lnTo>
                          <a:lnTo>
                            <a:pt x="1453" y="124"/>
                          </a:lnTo>
                          <a:lnTo>
                            <a:pt x="1453" y="124"/>
                          </a:lnTo>
                          <a:lnTo>
                            <a:pt x="1450" y="124"/>
                          </a:lnTo>
                          <a:lnTo>
                            <a:pt x="1450" y="124"/>
                          </a:lnTo>
                          <a:lnTo>
                            <a:pt x="1450" y="124"/>
                          </a:lnTo>
                          <a:lnTo>
                            <a:pt x="1450" y="123"/>
                          </a:lnTo>
                          <a:lnTo>
                            <a:pt x="1452" y="123"/>
                          </a:lnTo>
                          <a:lnTo>
                            <a:pt x="1452" y="117"/>
                          </a:lnTo>
                          <a:lnTo>
                            <a:pt x="1453" y="117"/>
                          </a:lnTo>
                          <a:lnTo>
                            <a:pt x="1453" y="116"/>
                          </a:lnTo>
                          <a:lnTo>
                            <a:pt x="1453" y="116"/>
                          </a:lnTo>
                          <a:lnTo>
                            <a:pt x="1453" y="116"/>
                          </a:lnTo>
                          <a:lnTo>
                            <a:pt x="1453" y="116"/>
                          </a:lnTo>
                          <a:lnTo>
                            <a:pt x="1453" y="116"/>
                          </a:lnTo>
                          <a:lnTo>
                            <a:pt x="1453" y="116"/>
                          </a:lnTo>
                          <a:lnTo>
                            <a:pt x="1453" y="115"/>
                          </a:lnTo>
                          <a:lnTo>
                            <a:pt x="1452" y="113"/>
                          </a:lnTo>
                          <a:lnTo>
                            <a:pt x="1452" y="112"/>
                          </a:lnTo>
                          <a:lnTo>
                            <a:pt x="1452" y="111"/>
                          </a:lnTo>
                          <a:lnTo>
                            <a:pt x="1453" y="110"/>
                          </a:lnTo>
                          <a:lnTo>
                            <a:pt x="1453" y="108"/>
                          </a:lnTo>
                          <a:lnTo>
                            <a:pt x="1452" y="108"/>
                          </a:lnTo>
                          <a:lnTo>
                            <a:pt x="1452" y="110"/>
                          </a:lnTo>
                          <a:lnTo>
                            <a:pt x="1450" y="110"/>
                          </a:lnTo>
                          <a:lnTo>
                            <a:pt x="1450" y="108"/>
                          </a:lnTo>
                          <a:lnTo>
                            <a:pt x="1449" y="108"/>
                          </a:lnTo>
                          <a:lnTo>
                            <a:pt x="1449" y="108"/>
                          </a:lnTo>
                          <a:lnTo>
                            <a:pt x="1448" y="110"/>
                          </a:lnTo>
                          <a:lnTo>
                            <a:pt x="1448" y="112"/>
                          </a:lnTo>
                          <a:lnTo>
                            <a:pt x="1446" y="112"/>
                          </a:lnTo>
                          <a:lnTo>
                            <a:pt x="1446" y="108"/>
                          </a:lnTo>
                          <a:lnTo>
                            <a:pt x="1448" y="108"/>
                          </a:lnTo>
                          <a:lnTo>
                            <a:pt x="1448" y="107"/>
                          </a:lnTo>
                          <a:lnTo>
                            <a:pt x="1446" y="106"/>
                          </a:lnTo>
                          <a:lnTo>
                            <a:pt x="1446" y="106"/>
                          </a:lnTo>
                          <a:lnTo>
                            <a:pt x="1449" y="104"/>
                          </a:lnTo>
                          <a:lnTo>
                            <a:pt x="1450" y="104"/>
                          </a:lnTo>
                          <a:lnTo>
                            <a:pt x="1450" y="102"/>
                          </a:lnTo>
                          <a:lnTo>
                            <a:pt x="1449" y="102"/>
                          </a:lnTo>
                          <a:lnTo>
                            <a:pt x="1448" y="102"/>
                          </a:lnTo>
                          <a:lnTo>
                            <a:pt x="1448" y="102"/>
                          </a:lnTo>
                          <a:lnTo>
                            <a:pt x="1446" y="102"/>
                          </a:lnTo>
                          <a:lnTo>
                            <a:pt x="1445" y="103"/>
                          </a:lnTo>
                          <a:lnTo>
                            <a:pt x="1445" y="96"/>
                          </a:lnTo>
                          <a:lnTo>
                            <a:pt x="1448" y="96"/>
                          </a:lnTo>
                          <a:lnTo>
                            <a:pt x="1448" y="95"/>
                          </a:lnTo>
                          <a:lnTo>
                            <a:pt x="1446" y="94"/>
                          </a:lnTo>
                          <a:lnTo>
                            <a:pt x="1445" y="94"/>
                          </a:lnTo>
                          <a:lnTo>
                            <a:pt x="1445" y="93"/>
                          </a:lnTo>
                          <a:lnTo>
                            <a:pt x="1446" y="93"/>
                          </a:lnTo>
                          <a:lnTo>
                            <a:pt x="1446" y="91"/>
                          </a:lnTo>
                          <a:lnTo>
                            <a:pt x="1448" y="90"/>
                          </a:lnTo>
                          <a:lnTo>
                            <a:pt x="1446" y="90"/>
                          </a:lnTo>
                          <a:lnTo>
                            <a:pt x="1446" y="89"/>
                          </a:lnTo>
                          <a:lnTo>
                            <a:pt x="1445" y="89"/>
                          </a:lnTo>
                          <a:lnTo>
                            <a:pt x="1444" y="89"/>
                          </a:lnTo>
                          <a:lnTo>
                            <a:pt x="1444" y="87"/>
                          </a:lnTo>
                          <a:lnTo>
                            <a:pt x="1448" y="86"/>
                          </a:lnTo>
                          <a:lnTo>
                            <a:pt x="1446" y="85"/>
                          </a:lnTo>
                          <a:lnTo>
                            <a:pt x="1445" y="85"/>
                          </a:lnTo>
                          <a:lnTo>
                            <a:pt x="1446" y="82"/>
                          </a:lnTo>
                          <a:lnTo>
                            <a:pt x="1450" y="83"/>
                          </a:lnTo>
                          <a:lnTo>
                            <a:pt x="1452" y="81"/>
                          </a:lnTo>
                          <a:lnTo>
                            <a:pt x="1450" y="81"/>
                          </a:lnTo>
                          <a:lnTo>
                            <a:pt x="1450" y="79"/>
                          </a:lnTo>
                          <a:lnTo>
                            <a:pt x="1450" y="78"/>
                          </a:lnTo>
                          <a:lnTo>
                            <a:pt x="1450" y="78"/>
                          </a:lnTo>
                          <a:lnTo>
                            <a:pt x="1450" y="78"/>
                          </a:lnTo>
                          <a:lnTo>
                            <a:pt x="1450" y="77"/>
                          </a:lnTo>
                          <a:lnTo>
                            <a:pt x="1452" y="77"/>
                          </a:lnTo>
                          <a:lnTo>
                            <a:pt x="1453" y="76"/>
                          </a:lnTo>
                          <a:lnTo>
                            <a:pt x="1453" y="73"/>
                          </a:lnTo>
                          <a:lnTo>
                            <a:pt x="1453" y="70"/>
                          </a:lnTo>
                          <a:lnTo>
                            <a:pt x="1456" y="70"/>
                          </a:lnTo>
                          <a:lnTo>
                            <a:pt x="1457" y="70"/>
                          </a:lnTo>
                          <a:lnTo>
                            <a:pt x="1457" y="72"/>
                          </a:lnTo>
                          <a:lnTo>
                            <a:pt x="1456" y="73"/>
                          </a:lnTo>
                          <a:lnTo>
                            <a:pt x="1457" y="73"/>
                          </a:lnTo>
                          <a:lnTo>
                            <a:pt x="1457" y="73"/>
                          </a:lnTo>
                          <a:lnTo>
                            <a:pt x="1457" y="73"/>
                          </a:lnTo>
                          <a:lnTo>
                            <a:pt x="1457" y="70"/>
                          </a:lnTo>
                          <a:lnTo>
                            <a:pt x="1460" y="72"/>
                          </a:lnTo>
                          <a:lnTo>
                            <a:pt x="1462" y="69"/>
                          </a:lnTo>
                          <a:lnTo>
                            <a:pt x="1462" y="69"/>
                          </a:lnTo>
                          <a:close/>
                          <a:moveTo>
                            <a:pt x="576" y="68"/>
                          </a:moveTo>
                          <a:lnTo>
                            <a:pt x="577" y="69"/>
                          </a:lnTo>
                          <a:lnTo>
                            <a:pt x="577" y="72"/>
                          </a:lnTo>
                          <a:lnTo>
                            <a:pt x="576" y="74"/>
                          </a:lnTo>
                          <a:lnTo>
                            <a:pt x="575" y="76"/>
                          </a:lnTo>
                          <a:lnTo>
                            <a:pt x="573" y="74"/>
                          </a:lnTo>
                          <a:lnTo>
                            <a:pt x="573" y="72"/>
                          </a:lnTo>
                          <a:lnTo>
                            <a:pt x="572" y="72"/>
                          </a:lnTo>
                          <a:lnTo>
                            <a:pt x="572" y="72"/>
                          </a:lnTo>
                          <a:lnTo>
                            <a:pt x="572" y="70"/>
                          </a:lnTo>
                          <a:lnTo>
                            <a:pt x="575" y="69"/>
                          </a:lnTo>
                          <a:lnTo>
                            <a:pt x="576" y="68"/>
                          </a:lnTo>
                          <a:close/>
                          <a:moveTo>
                            <a:pt x="130" y="68"/>
                          </a:moveTo>
                          <a:lnTo>
                            <a:pt x="133" y="68"/>
                          </a:lnTo>
                          <a:lnTo>
                            <a:pt x="133" y="69"/>
                          </a:lnTo>
                          <a:lnTo>
                            <a:pt x="135" y="69"/>
                          </a:lnTo>
                          <a:lnTo>
                            <a:pt x="135" y="72"/>
                          </a:lnTo>
                          <a:lnTo>
                            <a:pt x="136" y="72"/>
                          </a:lnTo>
                          <a:lnTo>
                            <a:pt x="136" y="72"/>
                          </a:lnTo>
                          <a:lnTo>
                            <a:pt x="135" y="72"/>
                          </a:lnTo>
                          <a:lnTo>
                            <a:pt x="135" y="73"/>
                          </a:lnTo>
                          <a:lnTo>
                            <a:pt x="133" y="72"/>
                          </a:lnTo>
                          <a:lnTo>
                            <a:pt x="133" y="72"/>
                          </a:lnTo>
                          <a:lnTo>
                            <a:pt x="131" y="72"/>
                          </a:lnTo>
                          <a:lnTo>
                            <a:pt x="131" y="73"/>
                          </a:lnTo>
                          <a:lnTo>
                            <a:pt x="130" y="73"/>
                          </a:lnTo>
                          <a:lnTo>
                            <a:pt x="130" y="73"/>
                          </a:lnTo>
                          <a:lnTo>
                            <a:pt x="127" y="73"/>
                          </a:lnTo>
                          <a:lnTo>
                            <a:pt x="128" y="70"/>
                          </a:lnTo>
                          <a:lnTo>
                            <a:pt x="130" y="69"/>
                          </a:lnTo>
                          <a:lnTo>
                            <a:pt x="130" y="68"/>
                          </a:lnTo>
                          <a:close/>
                          <a:moveTo>
                            <a:pt x="2961" y="64"/>
                          </a:moveTo>
                          <a:lnTo>
                            <a:pt x="2962" y="66"/>
                          </a:lnTo>
                          <a:lnTo>
                            <a:pt x="2962" y="68"/>
                          </a:lnTo>
                          <a:lnTo>
                            <a:pt x="2961" y="69"/>
                          </a:lnTo>
                          <a:lnTo>
                            <a:pt x="2957" y="73"/>
                          </a:lnTo>
                          <a:lnTo>
                            <a:pt x="2957" y="74"/>
                          </a:lnTo>
                          <a:lnTo>
                            <a:pt x="2956" y="74"/>
                          </a:lnTo>
                          <a:lnTo>
                            <a:pt x="2956" y="76"/>
                          </a:lnTo>
                          <a:lnTo>
                            <a:pt x="2956" y="77"/>
                          </a:lnTo>
                          <a:lnTo>
                            <a:pt x="2955" y="77"/>
                          </a:lnTo>
                          <a:lnTo>
                            <a:pt x="2955" y="77"/>
                          </a:lnTo>
                          <a:lnTo>
                            <a:pt x="2955" y="77"/>
                          </a:lnTo>
                          <a:lnTo>
                            <a:pt x="2953" y="77"/>
                          </a:lnTo>
                          <a:lnTo>
                            <a:pt x="2953" y="74"/>
                          </a:lnTo>
                          <a:lnTo>
                            <a:pt x="2955" y="73"/>
                          </a:lnTo>
                          <a:lnTo>
                            <a:pt x="2955" y="70"/>
                          </a:lnTo>
                          <a:lnTo>
                            <a:pt x="2955" y="69"/>
                          </a:lnTo>
                          <a:lnTo>
                            <a:pt x="2956" y="68"/>
                          </a:lnTo>
                          <a:lnTo>
                            <a:pt x="2957" y="66"/>
                          </a:lnTo>
                          <a:lnTo>
                            <a:pt x="2958" y="66"/>
                          </a:lnTo>
                          <a:lnTo>
                            <a:pt x="2958" y="66"/>
                          </a:lnTo>
                          <a:lnTo>
                            <a:pt x="2960" y="65"/>
                          </a:lnTo>
                          <a:lnTo>
                            <a:pt x="2961" y="64"/>
                          </a:lnTo>
                          <a:close/>
                          <a:moveTo>
                            <a:pt x="1699" y="62"/>
                          </a:moveTo>
                          <a:lnTo>
                            <a:pt x="1700" y="62"/>
                          </a:lnTo>
                          <a:lnTo>
                            <a:pt x="1700" y="64"/>
                          </a:lnTo>
                          <a:lnTo>
                            <a:pt x="1700" y="64"/>
                          </a:lnTo>
                          <a:lnTo>
                            <a:pt x="1702" y="64"/>
                          </a:lnTo>
                          <a:lnTo>
                            <a:pt x="1702" y="65"/>
                          </a:lnTo>
                          <a:lnTo>
                            <a:pt x="1702" y="66"/>
                          </a:lnTo>
                          <a:lnTo>
                            <a:pt x="1700" y="66"/>
                          </a:lnTo>
                          <a:lnTo>
                            <a:pt x="1700" y="68"/>
                          </a:lnTo>
                          <a:lnTo>
                            <a:pt x="1699" y="69"/>
                          </a:lnTo>
                          <a:lnTo>
                            <a:pt x="1698" y="69"/>
                          </a:lnTo>
                          <a:lnTo>
                            <a:pt x="1698" y="68"/>
                          </a:lnTo>
                          <a:lnTo>
                            <a:pt x="1696" y="66"/>
                          </a:lnTo>
                          <a:lnTo>
                            <a:pt x="1695" y="66"/>
                          </a:lnTo>
                          <a:lnTo>
                            <a:pt x="1696" y="65"/>
                          </a:lnTo>
                          <a:lnTo>
                            <a:pt x="1696" y="65"/>
                          </a:lnTo>
                          <a:lnTo>
                            <a:pt x="1696" y="65"/>
                          </a:lnTo>
                          <a:lnTo>
                            <a:pt x="1698" y="65"/>
                          </a:lnTo>
                          <a:lnTo>
                            <a:pt x="1698" y="65"/>
                          </a:lnTo>
                          <a:lnTo>
                            <a:pt x="1698" y="65"/>
                          </a:lnTo>
                          <a:lnTo>
                            <a:pt x="1699" y="62"/>
                          </a:lnTo>
                          <a:close/>
                          <a:moveTo>
                            <a:pt x="276" y="62"/>
                          </a:moveTo>
                          <a:lnTo>
                            <a:pt x="277" y="62"/>
                          </a:lnTo>
                          <a:lnTo>
                            <a:pt x="279" y="64"/>
                          </a:lnTo>
                          <a:lnTo>
                            <a:pt x="281" y="64"/>
                          </a:lnTo>
                          <a:lnTo>
                            <a:pt x="281" y="66"/>
                          </a:lnTo>
                          <a:lnTo>
                            <a:pt x="283" y="68"/>
                          </a:lnTo>
                          <a:lnTo>
                            <a:pt x="283" y="70"/>
                          </a:lnTo>
                          <a:lnTo>
                            <a:pt x="283" y="70"/>
                          </a:lnTo>
                          <a:lnTo>
                            <a:pt x="283" y="68"/>
                          </a:lnTo>
                          <a:lnTo>
                            <a:pt x="281" y="68"/>
                          </a:lnTo>
                          <a:lnTo>
                            <a:pt x="281" y="68"/>
                          </a:lnTo>
                          <a:lnTo>
                            <a:pt x="279" y="66"/>
                          </a:lnTo>
                          <a:lnTo>
                            <a:pt x="276" y="66"/>
                          </a:lnTo>
                          <a:lnTo>
                            <a:pt x="276" y="66"/>
                          </a:lnTo>
                          <a:lnTo>
                            <a:pt x="275" y="62"/>
                          </a:lnTo>
                          <a:lnTo>
                            <a:pt x="276" y="62"/>
                          </a:lnTo>
                          <a:lnTo>
                            <a:pt x="276" y="62"/>
                          </a:lnTo>
                          <a:close/>
                          <a:moveTo>
                            <a:pt x="1545" y="57"/>
                          </a:moveTo>
                          <a:lnTo>
                            <a:pt x="1545" y="59"/>
                          </a:lnTo>
                          <a:lnTo>
                            <a:pt x="1545" y="59"/>
                          </a:lnTo>
                          <a:lnTo>
                            <a:pt x="1545" y="59"/>
                          </a:lnTo>
                          <a:lnTo>
                            <a:pt x="1545" y="59"/>
                          </a:lnTo>
                          <a:lnTo>
                            <a:pt x="1545" y="57"/>
                          </a:lnTo>
                          <a:close/>
                          <a:moveTo>
                            <a:pt x="288" y="57"/>
                          </a:moveTo>
                          <a:lnTo>
                            <a:pt x="288" y="57"/>
                          </a:lnTo>
                          <a:lnTo>
                            <a:pt x="288" y="60"/>
                          </a:lnTo>
                          <a:lnTo>
                            <a:pt x="287" y="60"/>
                          </a:lnTo>
                          <a:lnTo>
                            <a:pt x="287" y="59"/>
                          </a:lnTo>
                          <a:lnTo>
                            <a:pt x="288" y="59"/>
                          </a:lnTo>
                          <a:lnTo>
                            <a:pt x="288" y="57"/>
                          </a:lnTo>
                          <a:close/>
                          <a:moveTo>
                            <a:pt x="82" y="57"/>
                          </a:moveTo>
                          <a:lnTo>
                            <a:pt x="84" y="59"/>
                          </a:lnTo>
                          <a:lnTo>
                            <a:pt x="84" y="59"/>
                          </a:lnTo>
                          <a:lnTo>
                            <a:pt x="84" y="59"/>
                          </a:lnTo>
                          <a:lnTo>
                            <a:pt x="84" y="60"/>
                          </a:lnTo>
                          <a:lnTo>
                            <a:pt x="82" y="60"/>
                          </a:lnTo>
                          <a:lnTo>
                            <a:pt x="82" y="57"/>
                          </a:lnTo>
                          <a:close/>
                          <a:moveTo>
                            <a:pt x="880" y="57"/>
                          </a:moveTo>
                          <a:lnTo>
                            <a:pt x="880" y="57"/>
                          </a:lnTo>
                          <a:lnTo>
                            <a:pt x="880" y="57"/>
                          </a:lnTo>
                          <a:lnTo>
                            <a:pt x="880" y="59"/>
                          </a:lnTo>
                          <a:lnTo>
                            <a:pt x="880" y="59"/>
                          </a:lnTo>
                          <a:lnTo>
                            <a:pt x="880" y="57"/>
                          </a:lnTo>
                          <a:close/>
                          <a:moveTo>
                            <a:pt x="1545" y="55"/>
                          </a:moveTo>
                          <a:lnTo>
                            <a:pt x="1546" y="55"/>
                          </a:lnTo>
                          <a:lnTo>
                            <a:pt x="1546" y="56"/>
                          </a:lnTo>
                          <a:lnTo>
                            <a:pt x="1545" y="56"/>
                          </a:lnTo>
                          <a:lnTo>
                            <a:pt x="1545" y="55"/>
                          </a:lnTo>
                          <a:close/>
                          <a:moveTo>
                            <a:pt x="1547" y="53"/>
                          </a:moveTo>
                          <a:lnTo>
                            <a:pt x="1550" y="53"/>
                          </a:lnTo>
                          <a:lnTo>
                            <a:pt x="1550" y="55"/>
                          </a:lnTo>
                          <a:lnTo>
                            <a:pt x="1549" y="55"/>
                          </a:lnTo>
                          <a:lnTo>
                            <a:pt x="1549" y="55"/>
                          </a:lnTo>
                          <a:lnTo>
                            <a:pt x="1549" y="55"/>
                          </a:lnTo>
                          <a:lnTo>
                            <a:pt x="1549" y="55"/>
                          </a:lnTo>
                          <a:lnTo>
                            <a:pt x="1547" y="53"/>
                          </a:lnTo>
                          <a:lnTo>
                            <a:pt x="1547" y="53"/>
                          </a:lnTo>
                          <a:lnTo>
                            <a:pt x="1547" y="53"/>
                          </a:lnTo>
                          <a:close/>
                          <a:moveTo>
                            <a:pt x="1543" y="52"/>
                          </a:moveTo>
                          <a:lnTo>
                            <a:pt x="1545" y="52"/>
                          </a:lnTo>
                          <a:lnTo>
                            <a:pt x="1545" y="53"/>
                          </a:lnTo>
                          <a:lnTo>
                            <a:pt x="1545" y="53"/>
                          </a:lnTo>
                          <a:lnTo>
                            <a:pt x="1543" y="53"/>
                          </a:lnTo>
                          <a:lnTo>
                            <a:pt x="1543" y="52"/>
                          </a:lnTo>
                          <a:close/>
                          <a:moveTo>
                            <a:pt x="1106" y="51"/>
                          </a:moveTo>
                          <a:lnTo>
                            <a:pt x="1107" y="52"/>
                          </a:lnTo>
                          <a:lnTo>
                            <a:pt x="1109" y="53"/>
                          </a:lnTo>
                          <a:lnTo>
                            <a:pt x="1110" y="53"/>
                          </a:lnTo>
                          <a:lnTo>
                            <a:pt x="1110" y="53"/>
                          </a:lnTo>
                          <a:lnTo>
                            <a:pt x="1109" y="53"/>
                          </a:lnTo>
                          <a:lnTo>
                            <a:pt x="1109" y="55"/>
                          </a:lnTo>
                          <a:lnTo>
                            <a:pt x="1106" y="55"/>
                          </a:lnTo>
                          <a:lnTo>
                            <a:pt x="1106" y="53"/>
                          </a:lnTo>
                          <a:lnTo>
                            <a:pt x="1106" y="52"/>
                          </a:lnTo>
                          <a:lnTo>
                            <a:pt x="1106" y="51"/>
                          </a:lnTo>
                          <a:close/>
                          <a:moveTo>
                            <a:pt x="518" y="51"/>
                          </a:moveTo>
                          <a:lnTo>
                            <a:pt x="521" y="51"/>
                          </a:lnTo>
                          <a:lnTo>
                            <a:pt x="522" y="52"/>
                          </a:lnTo>
                          <a:lnTo>
                            <a:pt x="524" y="52"/>
                          </a:lnTo>
                          <a:lnTo>
                            <a:pt x="525" y="53"/>
                          </a:lnTo>
                          <a:lnTo>
                            <a:pt x="525" y="53"/>
                          </a:lnTo>
                          <a:lnTo>
                            <a:pt x="525" y="53"/>
                          </a:lnTo>
                          <a:lnTo>
                            <a:pt x="525" y="53"/>
                          </a:lnTo>
                          <a:lnTo>
                            <a:pt x="526" y="53"/>
                          </a:lnTo>
                          <a:lnTo>
                            <a:pt x="529" y="53"/>
                          </a:lnTo>
                          <a:lnTo>
                            <a:pt x="530" y="52"/>
                          </a:lnTo>
                          <a:lnTo>
                            <a:pt x="534" y="52"/>
                          </a:lnTo>
                          <a:lnTo>
                            <a:pt x="534" y="52"/>
                          </a:lnTo>
                          <a:lnTo>
                            <a:pt x="537" y="52"/>
                          </a:lnTo>
                          <a:lnTo>
                            <a:pt x="541" y="53"/>
                          </a:lnTo>
                          <a:lnTo>
                            <a:pt x="543" y="53"/>
                          </a:lnTo>
                          <a:lnTo>
                            <a:pt x="542" y="55"/>
                          </a:lnTo>
                          <a:lnTo>
                            <a:pt x="541" y="55"/>
                          </a:lnTo>
                          <a:lnTo>
                            <a:pt x="537" y="53"/>
                          </a:lnTo>
                          <a:lnTo>
                            <a:pt x="537" y="53"/>
                          </a:lnTo>
                          <a:lnTo>
                            <a:pt x="537" y="53"/>
                          </a:lnTo>
                          <a:lnTo>
                            <a:pt x="534" y="53"/>
                          </a:lnTo>
                          <a:lnTo>
                            <a:pt x="533" y="53"/>
                          </a:lnTo>
                          <a:lnTo>
                            <a:pt x="531" y="56"/>
                          </a:lnTo>
                          <a:lnTo>
                            <a:pt x="527" y="57"/>
                          </a:lnTo>
                          <a:lnTo>
                            <a:pt x="524" y="59"/>
                          </a:lnTo>
                          <a:lnTo>
                            <a:pt x="522" y="60"/>
                          </a:lnTo>
                          <a:lnTo>
                            <a:pt x="521" y="60"/>
                          </a:lnTo>
                          <a:lnTo>
                            <a:pt x="521" y="60"/>
                          </a:lnTo>
                          <a:lnTo>
                            <a:pt x="520" y="60"/>
                          </a:lnTo>
                          <a:lnTo>
                            <a:pt x="518" y="61"/>
                          </a:lnTo>
                          <a:lnTo>
                            <a:pt x="517" y="61"/>
                          </a:lnTo>
                          <a:lnTo>
                            <a:pt x="517" y="62"/>
                          </a:lnTo>
                          <a:lnTo>
                            <a:pt x="509" y="69"/>
                          </a:lnTo>
                          <a:lnTo>
                            <a:pt x="509" y="72"/>
                          </a:lnTo>
                          <a:lnTo>
                            <a:pt x="504" y="72"/>
                          </a:lnTo>
                          <a:lnTo>
                            <a:pt x="504" y="70"/>
                          </a:lnTo>
                          <a:lnTo>
                            <a:pt x="503" y="70"/>
                          </a:lnTo>
                          <a:lnTo>
                            <a:pt x="503" y="68"/>
                          </a:lnTo>
                          <a:lnTo>
                            <a:pt x="504" y="68"/>
                          </a:lnTo>
                          <a:lnTo>
                            <a:pt x="505" y="66"/>
                          </a:lnTo>
                          <a:lnTo>
                            <a:pt x="507" y="65"/>
                          </a:lnTo>
                          <a:lnTo>
                            <a:pt x="508" y="62"/>
                          </a:lnTo>
                          <a:lnTo>
                            <a:pt x="510" y="61"/>
                          </a:lnTo>
                          <a:lnTo>
                            <a:pt x="513" y="60"/>
                          </a:lnTo>
                          <a:lnTo>
                            <a:pt x="513" y="60"/>
                          </a:lnTo>
                          <a:lnTo>
                            <a:pt x="516" y="57"/>
                          </a:lnTo>
                          <a:lnTo>
                            <a:pt x="516" y="55"/>
                          </a:lnTo>
                          <a:lnTo>
                            <a:pt x="518" y="53"/>
                          </a:lnTo>
                          <a:lnTo>
                            <a:pt x="518" y="51"/>
                          </a:lnTo>
                          <a:close/>
                          <a:moveTo>
                            <a:pt x="3224" y="51"/>
                          </a:moveTo>
                          <a:lnTo>
                            <a:pt x="3228" y="51"/>
                          </a:lnTo>
                          <a:lnTo>
                            <a:pt x="3228" y="53"/>
                          </a:lnTo>
                          <a:lnTo>
                            <a:pt x="3228" y="56"/>
                          </a:lnTo>
                          <a:lnTo>
                            <a:pt x="3226" y="56"/>
                          </a:lnTo>
                          <a:lnTo>
                            <a:pt x="3224" y="57"/>
                          </a:lnTo>
                          <a:lnTo>
                            <a:pt x="3220" y="59"/>
                          </a:lnTo>
                          <a:lnTo>
                            <a:pt x="3219" y="57"/>
                          </a:lnTo>
                          <a:lnTo>
                            <a:pt x="3218" y="56"/>
                          </a:lnTo>
                          <a:lnTo>
                            <a:pt x="3215" y="56"/>
                          </a:lnTo>
                          <a:lnTo>
                            <a:pt x="3215" y="55"/>
                          </a:lnTo>
                          <a:lnTo>
                            <a:pt x="3214" y="55"/>
                          </a:lnTo>
                          <a:lnTo>
                            <a:pt x="3214" y="53"/>
                          </a:lnTo>
                          <a:lnTo>
                            <a:pt x="3216" y="53"/>
                          </a:lnTo>
                          <a:lnTo>
                            <a:pt x="3218" y="53"/>
                          </a:lnTo>
                          <a:lnTo>
                            <a:pt x="3219" y="53"/>
                          </a:lnTo>
                          <a:lnTo>
                            <a:pt x="3219" y="53"/>
                          </a:lnTo>
                          <a:lnTo>
                            <a:pt x="3219" y="52"/>
                          </a:lnTo>
                          <a:lnTo>
                            <a:pt x="3220" y="52"/>
                          </a:lnTo>
                          <a:lnTo>
                            <a:pt x="3220" y="52"/>
                          </a:lnTo>
                          <a:lnTo>
                            <a:pt x="3223" y="52"/>
                          </a:lnTo>
                          <a:lnTo>
                            <a:pt x="3224" y="51"/>
                          </a:lnTo>
                          <a:close/>
                          <a:moveTo>
                            <a:pt x="3165" y="47"/>
                          </a:moveTo>
                          <a:lnTo>
                            <a:pt x="3169" y="48"/>
                          </a:lnTo>
                          <a:lnTo>
                            <a:pt x="3171" y="48"/>
                          </a:lnTo>
                          <a:lnTo>
                            <a:pt x="3174" y="48"/>
                          </a:lnTo>
                          <a:lnTo>
                            <a:pt x="3174" y="49"/>
                          </a:lnTo>
                          <a:lnTo>
                            <a:pt x="3174" y="51"/>
                          </a:lnTo>
                          <a:lnTo>
                            <a:pt x="3176" y="51"/>
                          </a:lnTo>
                          <a:lnTo>
                            <a:pt x="3176" y="52"/>
                          </a:lnTo>
                          <a:lnTo>
                            <a:pt x="3174" y="53"/>
                          </a:lnTo>
                          <a:lnTo>
                            <a:pt x="3172" y="55"/>
                          </a:lnTo>
                          <a:lnTo>
                            <a:pt x="3169" y="56"/>
                          </a:lnTo>
                          <a:lnTo>
                            <a:pt x="3167" y="56"/>
                          </a:lnTo>
                          <a:lnTo>
                            <a:pt x="3165" y="55"/>
                          </a:lnTo>
                          <a:lnTo>
                            <a:pt x="3165" y="53"/>
                          </a:lnTo>
                          <a:lnTo>
                            <a:pt x="3164" y="53"/>
                          </a:lnTo>
                          <a:lnTo>
                            <a:pt x="3164" y="51"/>
                          </a:lnTo>
                          <a:lnTo>
                            <a:pt x="3165" y="51"/>
                          </a:lnTo>
                          <a:lnTo>
                            <a:pt x="3165" y="49"/>
                          </a:lnTo>
                          <a:lnTo>
                            <a:pt x="3165" y="47"/>
                          </a:lnTo>
                          <a:close/>
                          <a:moveTo>
                            <a:pt x="1672" y="45"/>
                          </a:moveTo>
                          <a:lnTo>
                            <a:pt x="1674" y="47"/>
                          </a:lnTo>
                          <a:lnTo>
                            <a:pt x="1674" y="47"/>
                          </a:lnTo>
                          <a:lnTo>
                            <a:pt x="1676" y="47"/>
                          </a:lnTo>
                          <a:lnTo>
                            <a:pt x="1676" y="48"/>
                          </a:lnTo>
                          <a:lnTo>
                            <a:pt x="1677" y="49"/>
                          </a:lnTo>
                          <a:lnTo>
                            <a:pt x="1678" y="49"/>
                          </a:lnTo>
                          <a:lnTo>
                            <a:pt x="1678" y="52"/>
                          </a:lnTo>
                          <a:lnTo>
                            <a:pt x="1676" y="53"/>
                          </a:lnTo>
                          <a:lnTo>
                            <a:pt x="1676" y="52"/>
                          </a:lnTo>
                          <a:lnTo>
                            <a:pt x="1674" y="52"/>
                          </a:lnTo>
                          <a:lnTo>
                            <a:pt x="1673" y="51"/>
                          </a:lnTo>
                          <a:lnTo>
                            <a:pt x="1670" y="51"/>
                          </a:lnTo>
                          <a:lnTo>
                            <a:pt x="1672" y="49"/>
                          </a:lnTo>
                          <a:lnTo>
                            <a:pt x="1672" y="49"/>
                          </a:lnTo>
                          <a:lnTo>
                            <a:pt x="1672" y="49"/>
                          </a:lnTo>
                          <a:lnTo>
                            <a:pt x="1673" y="49"/>
                          </a:lnTo>
                          <a:lnTo>
                            <a:pt x="1673" y="48"/>
                          </a:lnTo>
                          <a:lnTo>
                            <a:pt x="1673" y="48"/>
                          </a:lnTo>
                          <a:lnTo>
                            <a:pt x="1673" y="47"/>
                          </a:lnTo>
                          <a:lnTo>
                            <a:pt x="1673" y="47"/>
                          </a:lnTo>
                          <a:lnTo>
                            <a:pt x="1672" y="45"/>
                          </a:lnTo>
                          <a:close/>
                          <a:moveTo>
                            <a:pt x="1664" y="44"/>
                          </a:moveTo>
                          <a:lnTo>
                            <a:pt x="1665" y="44"/>
                          </a:lnTo>
                          <a:lnTo>
                            <a:pt x="1665" y="45"/>
                          </a:lnTo>
                          <a:lnTo>
                            <a:pt x="1664" y="45"/>
                          </a:lnTo>
                          <a:lnTo>
                            <a:pt x="1664" y="45"/>
                          </a:lnTo>
                          <a:lnTo>
                            <a:pt x="1664" y="44"/>
                          </a:lnTo>
                          <a:close/>
                          <a:moveTo>
                            <a:pt x="1487" y="44"/>
                          </a:moveTo>
                          <a:lnTo>
                            <a:pt x="1488" y="44"/>
                          </a:lnTo>
                          <a:lnTo>
                            <a:pt x="1488" y="47"/>
                          </a:lnTo>
                          <a:lnTo>
                            <a:pt x="1488" y="47"/>
                          </a:lnTo>
                          <a:lnTo>
                            <a:pt x="1488" y="48"/>
                          </a:lnTo>
                          <a:lnTo>
                            <a:pt x="1488" y="48"/>
                          </a:lnTo>
                          <a:lnTo>
                            <a:pt x="1488" y="48"/>
                          </a:lnTo>
                          <a:lnTo>
                            <a:pt x="1488" y="51"/>
                          </a:lnTo>
                          <a:lnTo>
                            <a:pt x="1486" y="52"/>
                          </a:lnTo>
                          <a:lnTo>
                            <a:pt x="1486" y="49"/>
                          </a:lnTo>
                          <a:lnTo>
                            <a:pt x="1486" y="49"/>
                          </a:lnTo>
                          <a:lnTo>
                            <a:pt x="1486" y="51"/>
                          </a:lnTo>
                          <a:lnTo>
                            <a:pt x="1484" y="51"/>
                          </a:lnTo>
                          <a:lnTo>
                            <a:pt x="1484" y="49"/>
                          </a:lnTo>
                          <a:lnTo>
                            <a:pt x="1483" y="48"/>
                          </a:lnTo>
                          <a:lnTo>
                            <a:pt x="1484" y="48"/>
                          </a:lnTo>
                          <a:lnTo>
                            <a:pt x="1484" y="48"/>
                          </a:lnTo>
                          <a:lnTo>
                            <a:pt x="1484" y="48"/>
                          </a:lnTo>
                          <a:lnTo>
                            <a:pt x="1486" y="48"/>
                          </a:lnTo>
                          <a:lnTo>
                            <a:pt x="1486" y="47"/>
                          </a:lnTo>
                          <a:lnTo>
                            <a:pt x="1487" y="45"/>
                          </a:lnTo>
                          <a:lnTo>
                            <a:pt x="1487" y="44"/>
                          </a:lnTo>
                          <a:close/>
                          <a:moveTo>
                            <a:pt x="181" y="41"/>
                          </a:moveTo>
                          <a:lnTo>
                            <a:pt x="182" y="41"/>
                          </a:lnTo>
                          <a:lnTo>
                            <a:pt x="183" y="44"/>
                          </a:lnTo>
                          <a:lnTo>
                            <a:pt x="182" y="44"/>
                          </a:lnTo>
                          <a:lnTo>
                            <a:pt x="181" y="47"/>
                          </a:lnTo>
                          <a:lnTo>
                            <a:pt x="178" y="48"/>
                          </a:lnTo>
                          <a:lnTo>
                            <a:pt x="178" y="47"/>
                          </a:lnTo>
                          <a:lnTo>
                            <a:pt x="179" y="45"/>
                          </a:lnTo>
                          <a:lnTo>
                            <a:pt x="181" y="44"/>
                          </a:lnTo>
                          <a:lnTo>
                            <a:pt x="181" y="41"/>
                          </a:lnTo>
                          <a:close/>
                          <a:moveTo>
                            <a:pt x="10" y="41"/>
                          </a:moveTo>
                          <a:lnTo>
                            <a:pt x="16" y="41"/>
                          </a:lnTo>
                          <a:lnTo>
                            <a:pt x="16" y="43"/>
                          </a:lnTo>
                          <a:lnTo>
                            <a:pt x="16" y="44"/>
                          </a:lnTo>
                          <a:lnTo>
                            <a:pt x="16" y="45"/>
                          </a:lnTo>
                          <a:lnTo>
                            <a:pt x="16" y="47"/>
                          </a:lnTo>
                          <a:lnTo>
                            <a:pt x="16" y="47"/>
                          </a:lnTo>
                          <a:lnTo>
                            <a:pt x="16" y="47"/>
                          </a:lnTo>
                          <a:lnTo>
                            <a:pt x="14" y="47"/>
                          </a:lnTo>
                          <a:lnTo>
                            <a:pt x="13" y="48"/>
                          </a:lnTo>
                          <a:lnTo>
                            <a:pt x="13" y="49"/>
                          </a:lnTo>
                          <a:lnTo>
                            <a:pt x="12" y="49"/>
                          </a:lnTo>
                          <a:lnTo>
                            <a:pt x="12" y="49"/>
                          </a:lnTo>
                          <a:lnTo>
                            <a:pt x="12" y="49"/>
                          </a:lnTo>
                          <a:lnTo>
                            <a:pt x="10" y="49"/>
                          </a:lnTo>
                          <a:lnTo>
                            <a:pt x="10" y="49"/>
                          </a:lnTo>
                          <a:lnTo>
                            <a:pt x="1" y="47"/>
                          </a:lnTo>
                          <a:lnTo>
                            <a:pt x="1" y="47"/>
                          </a:lnTo>
                          <a:lnTo>
                            <a:pt x="0" y="45"/>
                          </a:lnTo>
                          <a:lnTo>
                            <a:pt x="0" y="44"/>
                          </a:lnTo>
                          <a:lnTo>
                            <a:pt x="3" y="44"/>
                          </a:lnTo>
                          <a:lnTo>
                            <a:pt x="4" y="44"/>
                          </a:lnTo>
                          <a:lnTo>
                            <a:pt x="5" y="44"/>
                          </a:lnTo>
                          <a:lnTo>
                            <a:pt x="5" y="44"/>
                          </a:lnTo>
                          <a:lnTo>
                            <a:pt x="6" y="44"/>
                          </a:lnTo>
                          <a:lnTo>
                            <a:pt x="6" y="44"/>
                          </a:lnTo>
                          <a:lnTo>
                            <a:pt x="6" y="44"/>
                          </a:lnTo>
                          <a:lnTo>
                            <a:pt x="8" y="44"/>
                          </a:lnTo>
                          <a:lnTo>
                            <a:pt x="8" y="43"/>
                          </a:lnTo>
                          <a:lnTo>
                            <a:pt x="10" y="43"/>
                          </a:lnTo>
                          <a:lnTo>
                            <a:pt x="10" y="41"/>
                          </a:lnTo>
                          <a:close/>
                          <a:moveTo>
                            <a:pt x="187" y="40"/>
                          </a:moveTo>
                          <a:lnTo>
                            <a:pt x="188" y="41"/>
                          </a:lnTo>
                          <a:lnTo>
                            <a:pt x="188" y="41"/>
                          </a:lnTo>
                          <a:lnTo>
                            <a:pt x="187" y="41"/>
                          </a:lnTo>
                          <a:lnTo>
                            <a:pt x="187" y="40"/>
                          </a:lnTo>
                          <a:close/>
                          <a:moveTo>
                            <a:pt x="887" y="40"/>
                          </a:moveTo>
                          <a:lnTo>
                            <a:pt x="891" y="40"/>
                          </a:lnTo>
                          <a:lnTo>
                            <a:pt x="891" y="41"/>
                          </a:lnTo>
                          <a:lnTo>
                            <a:pt x="887" y="41"/>
                          </a:lnTo>
                          <a:lnTo>
                            <a:pt x="887" y="40"/>
                          </a:lnTo>
                          <a:close/>
                          <a:moveTo>
                            <a:pt x="1492" y="39"/>
                          </a:moveTo>
                          <a:lnTo>
                            <a:pt x="1494" y="40"/>
                          </a:lnTo>
                          <a:lnTo>
                            <a:pt x="1494" y="40"/>
                          </a:lnTo>
                          <a:lnTo>
                            <a:pt x="1494" y="40"/>
                          </a:lnTo>
                          <a:lnTo>
                            <a:pt x="1492" y="40"/>
                          </a:lnTo>
                          <a:lnTo>
                            <a:pt x="1492" y="39"/>
                          </a:lnTo>
                          <a:close/>
                          <a:moveTo>
                            <a:pt x="178" y="39"/>
                          </a:moveTo>
                          <a:lnTo>
                            <a:pt x="178" y="39"/>
                          </a:lnTo>
                          <a:lnTo>
                            <a:pt x="178" y="40"/>
                          </a:lnTo>
                          <a:lnTo>
                            <a:pt x="179" y="40"/>
                          </a:lnTo>
                          <a:lnTo>
                            <a:pt x="178" y="40"/>
                          </a:lnTo>
                          <a:lnTo>
                            <a:pt x="178" y="40"/>
                          </a:lnTo>
                          <a:lnTo>
                            <a:pt x="178" y="40"/>
                          </a:lnTo>
                          <a:lnTo>
                            <a:pt x="178" y="39"/>
                          </a:lnTo>
                          <a:close/>
                          <a:moveTo>
                            <a:pt x="21" y="34"/>
                          </a:moveTo>
                          <a:lnTo>
                            <a:pt x="23" y="34"/>
                          </a:lnTo>
                          <a:lnTo>
                            <a:pt x="25" y="34"/>
                          </a:lnTo>
                          <a:lnTo>
                            <a:pt x="27" y="35"/>
                          </a:lnTo>
                          <a:lnTo>
                            <a:pt x="27" y="36"/>
                          </a:lnTo>
                          <a:lnTo>
                            <a:pt x="27" y="38"/>
                          </a:lnTo>
                          <a:lnTo>
                            <a:pt x="26" y="39"/>
                          </a:lnTo>
                          <a:lnTo>
                            <a:pt x="25" y="39"/>
                          </a:lnTo>
                          <a:lnTo>
                            <a:pt x="22" y="39"/>
                          </a:lnTo>
                          <a:lnTo>
                            <a:pt x="21" y="36"/>
                          </a:lnTo>
                          <a:lnTo>
                            <a:pt x="20" y="36"/>
                          </a:lnTo>
                          <a:lnTo>
                            <a:pt x="21" y="34"/>
                          </a:lnTo>
                          <a:close/>
                          <a:moveTo>
                            <a:pt x="919" y="26"/>
                          </a:moveTo>
                          <a:lnTo>
                            <a:pt x="918" y="27"/>
                          </a:lnTo>
                          <a:lnTo>
                            <a:pt x="916" y="28"/>
                          </a:lnTo>
                          <a:lnTo>
                            <a:pt x="914" y="28"/>
                          </a:lnTo>
                          <a:lnTo>
                            <a:pt x="914" y="26"/>
                          </a:lnTo>
                          <a:lnTo>
                            <a:pt x="915" y="26"/>
                          </a:lnTo>
                          <a:lnTo>
                            <a:pt x="919" y="26"/>
                          </a:lnTo>
                          <a:close/>
                          <a:moveTo>
                            <a:pt x="1810" y="24"/>
                          </a:moveTo>
                          <a:lnTo>
                            <a:pt x="1812" y="24"/>
                          </a:lnTo>
                          <a:lnTo>
                            <a:pt x="1812" y="27"/>
                          </a:lnTo>
                          <a:lnTo>
                            <a:pt x="1810" y="27"/>
                          </a:lnTo>
                          <a:lnTo>
                            <a:pt x="1810" y="26"/>
                          </a:lnTo>
                          <a:lnTo>
                            <a:pt x="1810" y="26"/>
                          </a:lnTo>
                          <a:lnTo>
                            <a:pt x="1810" y="26"/>
                          </a:lnTo>
                          <a:lnTo>
                            <a:pt x="1810" y="24"/>
                          </a:lnTo>
                          <a:close/>
                          <a:moveTo>
                            <a:pt x="864" y="19"/>
                          </a:moveTo>
                          <a:lnTo>
                            <a:pt x="868" y="21"/>
                          </a:lnTo>
                          <a:lnTo>
                            <a:pt x="868" y="22"/>
                          </a:lnTo>
                          <a:lnTo>
                            <a:pt x="865" y="22"/>
                          </a:lnTo>
                          <a:lnTo>
                            <a:pt x="865" y="22"/>
                          </a:lnTo>
                          <a:lnTo>
                            <a:pt x="864" y="21"/>
                          </a:lnTo>
                          <a:lnTo>
                            <a:pt x="864" y="19"/>
                          </a:lnTo>
                          <a:close/>
                          <a:moveTo>
                            <a:pt x="788" y="15"/>
                          </a:moveTo>
                          <a:lnTo>
                            <a:pt x="788" y="21"/>
                          </a:lnTo>
                          <a:lnTo>
                            <a:pt x="788" y="22"/>
                          </a:lnTo>
                          <a:lnTo>
                            <a:pt x="788" y="22"/>
                          </a:lnTo>
                          <a:lnTo>
                            <a:pt x="787" y="23"/>
                          </a:lnTo>
                          <a:lnTo>
                            <a:pt x="787" y="24"/>
                          </a:lnTo>
                          <a:lnTo>
                            <a:pt x="785" y="24"/>
                          </a:lnTo>
                          <a:lnTo>
                            <a:pt x="785" y="24"/>
                          </a:lnTo>
                          <a:lnTo>
                            <a:pt x="785" y="24"/>
                          </a:lnTo>
                          <a:lnTo>
                            <a:pt x="783" y="24"/>
                          </a:lnTo>
                          <a:lnTo>
                            <a:pt x="783" y="23"/>
                          </a:lnTo>
                          <a:lnTo>
                            <a:pt x="783" y="22"/>
                          </a:lnTo>
                          <a:lnTo>
                            <a:pt x="784" y="21"/>
                          </a:lnTo>
                          <a:lnTo>
                            <a:pt x="785" y="18"/>
                          </a:lnTo>
                          <a:lnTo>
                            <a:pt x="787" y="17"/>
                          </a:lnTo>
                          <a:lnTo>
                            <a:pt x="788" y="15"/>
                          </a:lnTo>
                          <a:close/>
                          <a:moveTo>
                            <a:pt x="517" y="0"/>
                          </a:moveTo>
                          <a:lnTo>
                            <a:pt x="518" y="0"/>
                          </a:lnTo>
                          <a:lnTo>
                            <a:pt x="518" y="1"/>
                          </a:lnTo>
                          <a:lnTo>
                            <a:pt x="521" y="1"/>
                          </a:lnTo>
                          <a:lnTo>
                            <a:pt x="521" y="2"/>
                          </a:lnTo>
                          <a:lnTo>
                            <a:pt x="516" y="1"/>
                          </a:lnTo>
                          <a:lnTo>
                            <a:pt x="517" y="2"/>
                          </a:lnTo>
                          <a:lnTo>
                            <a:pt x="517" y="4"/>
                          </a:lnTo>
                          <a:lnTo>
                            <a:pt x="518" y="5"/>
                          </a:lnTo>
                          <a:lnTo>
                            <a:pt x="516" y="5"/>
                          </a:lnTo>
                          <a:lnTo>
                            <a:pt x="513" y="6"/>
                          </a:lnTo>
                          <a:lnTo>
                            <a:pt x="513" y="7"/>
                          </a:lnTo>
                          <a:lnTo>
                            <a:pt x="512" y="9"/>
                          </a:lnTo>
                          <a:lnTo>
                            <a:pt x="509" y="9"/>
                          </a:lnTo>
                          <a:lnTo>
                            <a:pt x="509" y="10"/>
                          </a:lnTo>
                          <a:lnTo>
                            <a:pt x="507" y="13"/>
                          </a:lnTo>
                          <a:lnTo>
                            <a:pt x="507" y="14"/>
                          </a:lnTo>
                          <a:lnTo>
                            <a:pt x="505" y="14"/>
                          </a:lnTo>
                          <a:lnTo>
                            <a:pt x="505" y="14"/>
                          </a:lnTo>
                          <a:lnTo>
                            <a:pt x="504" y="14"/>
                          </a:lnTo>
                          <a:lnTo>
                            <a:pt x="503" y="14"/>
                          </a:lnTo>
                          <a:lnTo>
                            <a:pt x="503" y="15"/>
                          </a:lnTo>
                          <a:lnTo>
                            <a:pt x="500" y="15"/>
                          </a:lnTo>
                          <a:lnTo>
                            <a:pt x="500" y="17"/>
                          </a:lnTo>
                          <a:lnTo>
                            <a:pt x="499" y="18"/>
                          </a:lnTo>
                          <a:lnTo>
                            <a:pt x="497" y="18"/>
                          </a:lnTo>
                          <a:lnTo>
                            <a:pt x="495" y="22"/>
                          </a:lnTo>
                          <a:lnTo>
                            <a:pt x="493" y="22"/>
                          </a:lnTo>
                          <a:lnTo>
                            <a:pt x="493" y="23"/>
                          </a:lnTo>
                          <a:lnTo>
                            <a:pt x="493" y="24"/>
                          </a:lnTo>
                          <a:lnTo>
                            <a:pt x="491" y="24"/>
                          </a:lnTo>
                          <a:lnTo>
                            <a:pt x="490" y="26"/>
                          </a:lnTo>
                          <a:lnTo>
                            <a:pt x="488" y="26"/>
                          </a:lnTo>
                          <a:lnTo>
                            <a:pt x="487" y="26"/>
                          </a:lnTo>
                          <a:lnTo>
                            <a:pt x="487" y="24"/>
                          </a:lnTo>
                          <a:lnTo>
                            <a:pt x="484" y="24"/>
                          </a:lnTo>
                          <a:lnTo>
                            <a:pt x="483" y="24"/>
                          </a:lnTo>
                          <a:lnTo>
                            <a:pt x="482" y="26"/>
                          </a:lnTo>
                          <a:lnTo>
                            <a:pt x="482" y="27"/>
                          </a:lnTo>
                          <a:lnTo>
                            <a:pt x="480" y="28"/>
                          </a:lnTo>
                          <a:lnTo>
                            <a:pt x="480" y="28"/>
                          </a:lnTo>
                          <a:lnTo>
                            <a:pt x="480" y="30"/>
                          </a:lnTo>
                          <a:lnTo>
                            <a:pt x="476" y="31"/>
                          </a:lnTo>
                          <a:lnTo>
                            <a:pt x="476" y="32"/>
                          </a:lnTo>
                          <a:lnTo>
                            <a:pt x="475" y="32"/>
                          </a:lnTo>
                          <a:lnTo>
                            <a:pt x="474" y="31"/>
                          </a:lnTo>
                          <a:lnTo>
                            <a:pt x="472" y="31"/>
                          </a:lnTo>
                          <a:lnTo>
                            <a:pt x="472" y="32"/>
                          </a:lnTo>
                          <a:lnTo>
                            <a:pt x="467" y="32"/>
                          </a:lnTo>
                          <a:lnTo>
                            <a:pt x="467" y="32"/>
                          </a:lnTo>
                          <a:lnTo>
                            <a:pt x="465" y="32"/>
                          </a:lnTo>
                          <a:lnTo>
                            <a:pt x="465" y="32"/>
                          </a:lnTo>
                          <a:lnTo>
                            <a:pt x="463" y="32"/>
                          </a:lnTo>
                          <a:lnTo>
                            <a:pt x="463" y="34"/>
                          </a:lnTo>
                          <a:lnTo>
                            <a:pt x="462" y="34"/>
                          </a:lnTo>
                          <a:lnTo>
                            <a:pt x="461" y="34"/>
                          </a:lnTo>
                          <a:lnTo>
                            <a:pt x="459" y="32"/>
                          </a:lnTo>
                          <a:lnTo>
                            <a:pt x="458" y="28"/>
                          </a:lnTo>
                          <a:lnTo>
                            <a:pt x="455" y="28"/>
                          </a:lnTo>
                          <a:lnTo>
                            <a:pt x="453" y="28"/>
                          </a:lnTo>
                          <a:lnTo>
                            <a:pt x="453" y="27"/>
                          </a:lnTo>
                          <a:lnTo>
                            <a:pt x="450" y="27"/>
                          </a:lnTo>
                          <a:lnTo>
                            <a:pt x="450" y="27"/>
                          </a:lnTo>
                          <a:lnTo>
                            <a:pt x="449" y="27"/>
                          </a:lnTo>
                          <a:lnTo>
                            <a:pt x="449" y="26"/>
                          </a:lnTo>
                          <a:lnTo>
                            <a:pt x="448" y="24"/>
                          </a:lnTo>
                          <a:lnTo>
                            <a:pt x="448" y="24"/>
                          </a:lnTo>
                          <a:lnTo>
                            <a:pt x="446" y="24"/>
                          </a:lnTo>
                          <a:lnTo>
                            <a:pt x="446" y="23"/>
                          </a:lnTo>
                          <a:lnTo>
                            <a:pt x="446" y="23"/>
                          </a:lnTo>
                          <a:lnTo>
                            <a:pt x="450" y="23"/>
                          </a:lnTo>
                          <a:lnTo>
                            <a:pt x="450" y="24"/>
                          </a:lnTo>
                          <a:lnTo>
                            <a:pt x="454" y="24"/>
                          </a:lnTo>
                          <a:lnTo>
                            <a:pt x="454" y="24"/>
                          </a:lnTo>
                          <a:lnTo>
                            <a:pt x="457" y="24"/>
                          </a:lnTo>
                          <a:lnTo>
                            <a:pt x="461" y="23"/>
                          </a:lnTo>
                          <a:lnTo>
                            <a:pt x="463" y="21"/>
                          </a:lnTo>
                          <a:lnTo>
                            <a:pt x="466" y="18"/>
                          </a:lnTo>
                          <a:lnTo>
                            <a:pt x="467" y="17"/>
                          </a:lnTo>
                          <a:lnTo>
                            <a:pt x="474" y="17"/>
                          </a:lnTo>
                          <a:lnTo>
                            <a:pt x="474" y="14"/>
                          </a:lnTo>
                          <a:lnTo>
                            <a:pt x="472" y="14"/>
                          </a:lnTo>
                          <a:lnTo>
                            <a:pt x="471" y="14"/>
                          </a:lnTo>
                          <a:lnTo>
                            <a:pt x="471" y="11"/>
                          </a:lnTo>
                          <a:lnTo>
                            <a:pt x="469" y="11"/>
                          </a:lnTo>
                          <a:lnTo>
                            <a:pt x="469" y="10"/>
                          </a:lnTo>
                          <a:lnTo>
                            <a:pt x="469" y="7"/>
                          </a:lnTo>
                          <a:lnTo>
                            <a:pt x="467" y="7"/>
                          </a:lnTo>
                          <a:lnTo>
                            <a:pt x="467" y="6"/>
                          </a:lnTo>
                          <a:lnTo>
                            <a:pt x="467" y="6"/>
                          </a:lnTo>
                          <a:lnTo>
                            <a:pt x="467" y="5"/>
                          </a:lnTo>
                          <a:lnTo>
                            <a:pt x="466" y="5"/>
                          </a:lnTo>
                          <a:lnTo>
                            <a:pt x="466" y="4"/>
                          </a:lnTo>
                          <a:lnTo>
                            <a:pt x="465" y="2"/>
                          </a:lnTo>
                          <a:lnTo>
                            <a:pt x="463" y="1"/>
                          </a:lnTo>
                          <a:lnTo>
                            <a:pt x="467" y="1"/>
                          </a:lnTo>
                          <a:lnTo>
                            <a:pt x="467" y="2"/>
                          </a:lnTo>
                          <a:lnTo>
                            <a:pt x="471" y="2"/>
                          </a:lnTo>
                          <a:lnTo>
                            <a:pt x="471" y="2"/>
                          </a:lnTo>
                          <a:lnTo>
                            <a:pt x="471" y="2"/>
                          </a:lnTo>
                          <a:lnTo>
                            <a:pt x="471" y="4"/>
                          </a:lnTo>
                          <a:lnTo>
                            <a:pt x="472" y="5"/>
                          </a:lnTo>
                          <a:lnTo>
                            <a:pt x="475" y="4"/>
                          </a:lnTo>
                          <a:lnTo>
                            <a:pt x="476" y="6"/>
                          </a:lnTo>
                          <a:lnTo>
                            <a:pt x="475" y="6"/>
                          </a:lnTo>
                          <a:lnTo>
                            <a:pt x="475" y="9"/>
                          </a:lnTo>
                          <a:lnTo>
                            <a:pt x="476" y="9"/>
                          </a:lnTo>
                          <a:lnTo>
                            <a:pt x="476" y="11"/>
                          </a:lnTo>
                          <a:lnTo>
                            <a:pt x="476" y="13"/>
                          </a:lnTo>
                          <a:lnTo>
                            <a:pt x="478" y="13"/>
                          </a:lnTo>
                          <a:lnTo>
                            <a:pt x="478" y="13"/>
                          </a:lnTo>
                          <a:lnTo>
                            <a:pt x="478" y="13"/>
                          </a:lnTo>
                          <a:lnTo>
                            <a:pt x="480" y="13"/>
                          </a:lnTo>
                          <a:lnTo>
                            <a:pt x="486" y="13"/>
                          </a:lnTo>
                          <a:lnTo>
                            <a:pt x="490" y="13"/>
                          </a:lnTo>
                          <a:lnTo>
                            <a:pt x="493" y="13"/>
                          </a:lnTo>
                          <a:lnTo>
                            <a:pt x="499" y="10"/>
                          </a:lnTo>
                          <a:lnTo>
                            <a:pt x="499" y="9"/>
                          </a:lnTo>
                          <a:lnTo>
                            <a:pt x="499" y="9"/>
                          </a:lnTo>
                          <a:lnTo>
                            <a:pt x="500" y="6"/>
                          </a:lnTo>
                          <a:lnTo>
                            <a:pt x="504" y="6"/>
                          </a:lnTo>
                          <a:lnTo>
                            <a:pt x="508" y="2"/>
                          </a:lnTo>
                          <a:lnTo>
                            <a:pt x="509" y="2"/>
                          </a:lnTo>
                          <a:lnTo>
                            <a:pt x="509" y="1"/>
                          </a:lnTo>
                          <a:lnTo>
                            <a:pt x="513" y="1"/>
                          </a:lnTo>
                          <a:lnTo>
                            <a:pt x="513" y="1"/>
                          </a:lnTo>
                          <a:lnTo>
                            <a:pt x="517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 25">
                      <a:extLst>
                        <a:ext uri="{FF2B5EF4-FFF2-40B4-BE49-F238E27FC236}">
                          <a16:creationId xmlns:a16="http://schemas.microsoft.com/office/drawing/2014/main" id="{359122EA-5309-D1CA-41E0-D28009EA760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384550" y="1460954"/>
                      <a:ext cx="5172075" cy="252413"/>
                    </a:xfrm>
                    <a:custGeom>
                      <a:avLst/>
                      <a:gdLst>
                        <a:gd name="T0" fmla="*/ 1606 w 3258"/>
                        <a:gd name="T1" fmla="*/ 147 h 159"/>
                        <a:gd name="T2" fmla="*/ 786 w 3258"/>
                        <a:gd name="T3" fmla="*/ 154 h 159"/>
                        <a:gd name="T4" fmla="*/ 961 w 3258"/>
                        <a:gd name="T5" fmla="*/ 147 h 159"/>
                        <a:gd name="T6" fmla="*/ 3240 w 3258"/>
                        <a:gd name="T7" fmla="*/ 154 h 159"/>
                        <a:gd name="T8" fmla="*/ 3216 w 3258"/>
                        <a:gd name="T9" fmla="*/ 145 h 159"/>
                        <a:gd name="T10" fmla="*/ 483 w 3258"/>
                        <a:gd name="T11" fmla="*/ 140 h 159"/>
                        <a:gd name="T12" fmla="*/ 13 w 3258"/>
                        <a:gd name="T13" fmla="*/ 133 h 159"/>
                        <a:gd name="T14" fmla="*/ 5 w 3258"/>
                        <a:gd name="T15" fmla="*/ 138 h 159"/>
                        <a:gd name="T16" fmla="*/ 954 w 3258"/>
                        <a:gd name="T17" fmla="*/ 120 h 159"/>
                        <a:gd name="T18" fmla="*/ 906 w 3258"/>
                        <a:gd name="T19" fmla="*/ 127 h 159"/>
                        <a:gd name="T20" fmla="*/ 786 w 3258"/>
                        <a:gd name="T21" fmla="*/ 119 h 159"/>
                        <a:gd name="T22" fmla="*/ 792 w 3258"/>
                        <a:gd name="T23" fmla="*/ 140 h 159"/>
                        <a:gd name="T24" fmla="*/ 769 w 3258"/>
                        <a:gd name="T25" fmla="*/ 140 h 159"/>
                        <a:gd name="T26" fmla="*/ 772 w 3258"/>
                        <a:gd name="T27" fmla="*/ 107 h 159"/>
                        <a:gd name="T28" fmla="*/ 1410 w 3258"/>
                        <a:gd name="T29" fmla="*/ 111 h 159"/>
                        <a:gd name="T30" fmla="*/ 1403 w 3258"/>
                        <a:gd name="T31" fmla="*/ 129 h 159"/>
                        <a:gd name="T32" fmla="*/ 1370 w 3258"/>
                        <a:gd name="T33" fmla="*/ 142 h 159"/>
                        <a:gd name="T34" fmla="*/ 1336 w 3258"/>
                        <a:gd name="T35" fmla="*/ 133 h 159"/>
                        <a:gd name="T36" fmla="*/ 1330 w 3258"/>
                        <a:gd name="T37" fmla="*/ 125 h 159"/>
                        <a:gd name="T38" fmla="*/ 1330 w 3258"/>
                        <a:gd name="T39" fmla="*/ 113 h 159"/>
                        <a:gd name="T40" fmla="*/ 1335 w 3258"/>
                        <a:gd name="T41" fmla="*/ 107 h 159"/>
                        <a:gd name="T42" fmla="*/ 1349 w 3258"/>
                        <a:gd name="T43" fmla="*/ 116 h 159"/>
                        <a:gd name="T44" fmla="*/ 1373 w 3258"/>
                        <a:gd name="T45" fmla="*/ 108 h 159"/>
                        <a:gd name="T46" fmla="*/ 781 w 3258"/>
                        <a:gd name="T47" fmla="*/ 98 h 159"/>
                        <a:gd name="T48" fmla="*/ 471 w 3258"/>
                        <a:gd name="T49" fmla="*/ 90 h 159"/>
                        <a:gd name="T50" fmla="*/ 481 w 3258"/>
                        <a:gd name="T51" fmla="*/ 111 h 159"/>
                        <a:gd name="T52" fmla="*/ 454 w 3258"/>
                        <a:gd name="T53" fmla="*/ 123 h 159"/>
                        <a:gd name="T54" fmla="*/ 438 w 3258"/>
                        <a:gd name="T55" fmla="*/ 116 h 159"/>
                        <a:gd name="T56" fmla="*/ 429 w 3258"/>
                        <a:gd name="T57" fmla="*/ 96 h 159"/>
                        <a:gd name="T58" fmla="*/ 903 w 3258"/>
                        <a:gd name="T59" fmla="*/ 94 h 159"/>
                        <a:gd name="T60" fmla="*/ 915 w 3258"/>
                        <a:gd name="T61" fmla="*/ 90 h 159"/>
                        <a:gd name="T62" fmla="*/ 1658 w 3258"/>
                        <a:gd name="T63" fmla="*/ 75 h 159"/>
                        <a:gd name="T64" fmla="*/ 1666 w 3258"/>
                        <a:gd name="T65" fmla="*/ 74 h 159"/>
                        <a:gd name="T66" fmla="*/ 856 w 3258"/>
                        <a:gd name="T67" fmla="*/ 79 h 159"/>
                        <a:gd name="T68" fmla="*/ 877 w 3258"/>
                        <a:gd name="T69" fmla="*/ 62 h 159"/>
                        <a:gd name="T70" fmla="*/ 1683 w 3258"/>
                        <a:gd name="T71" fmla="*/ 64 h 159"/>
                        <a:gd name="T72" fmla="*/ 832 w 3258"/>
                        <a:gd name="T73" fmla="*/ 62 h 159"/>
                        <a:gd name="T74" fmla="*/ 640 w 3258"/>
                        <a:gd name="T75" fmla="*/ 55 h 159"/>
                        <a:gd name="T76" fmla="*/ 1979 w 3258"/>
                        <a:gd name="T77" fmla="*/ 61 h 159"/>
                        <a:gd name="T78" fmla="*/ 367 w 3258"/>
                        <a:gd name="T79" fmla="*/ 49 h 159"/>
                        <a:gd name="T80" fmla="*/ 1698 w 3258"/>
                        <a:gd name="T81" fmla="*/ 48 h 159"/>
                        <a:gd name="T82" fmla="*/ 834 w 3258"/>
                        <a:gd name="T83" fmla="*/ 44 h 159"/>
                        <a:gd name="T84" fmla="*/ 678 w 3258"/>
                        <a:gd name="T85" fmla="*/ 49 h 159"/>
                        <a:gd name="T86" fmla="*/ 659 w 3258"/>
                        <a:gd name="T87" fmla="*/ 57 h 159"/>
                        <a:gd name="T88" fmla="*/ 663 w 3258"/>
                        <a:gd name="T89" fmla="*/ 41 h 159"/>
                        <a:gd name="T90" fmla="*/ 3043 w 3258"/>
                        <a:gd name="T91" fmla="*/ 41 h 159"/>
                        <a:gd name="T92" fmla="*/ 768 w 3258"/>
                        <a:gd name="T93" fmla="*/ 47 h 159"/>
                        <a:gd name="T94" fmla="*/ 2064 w 3258"/>
                        <a:gd name="T95" fmla="*/ 45 h 159"/>
                        <a:gd name="T96" fmla="*/ 913 w 3258"/>
                        <a:gd name="T97" fmla="*/ 36 h 159"/>
                        <a:gd name="T98" fmla="*/ 1735 w 3258"/>
                        <a:gd name="T99" fmla="*/ 32 h 159"/>
                        <a:gd name="T100" fmla="*/ 1746 w 3258"/>
                        <a:gd name="T101" fmla="*/ 34 h 159"/>
                        <a:gd name="T102" fmla="*/ 2882 w 3258"/>
                        <a:gd name="T103" fmla="*/ 31 h 159"/>
                        <a:gd name="T104" fmla="*/ 1288 w 3258"/>
                        <a:gd name="T105" fmla="*/ 32 h 159"/>
                        <a:gd name="T106" fmla="*/ 3148 w 3258"/>
                        <a:gd name="T107" fmla="*/ 34 h 159"/>
                        <a:gd name="T108" fmla="*/ 2884 w 3258"/>
                        <a:gd name="T109" fmla="*/ 30 h 159"/>
                        <a:gd name="T110" fmla="*/ 1739 w 3258"/>
                        <a:gd name="T111" fmla="*/ 23 h 159"/>
                        <a:gd name="T112" fmla="*/ 2876 w 3258"/>
                        <a:gd name="T113" fmla="*/ 20 h 159"/>
                        <a:gd name="T114" fmla="*/ 1061 w 3258"/>
                        <a:gd name="T115" fmla="*/ 22 h 159"/>
                        <a:gd name="T116" fmla="*/ 2675 w 3258"/>
                        <a:gd name="T117" fmla="*/ 11 h 159"/>
                        <a:gd name="T118" fmla="*/ 2658 w 3258"/>
                        <a:gd name="T119" fmla="*/ 6 h 159"/>
                        <a:gd name="T120" fmla="*/ 2661 w 3258"/>
                        <a:gd name="T121" fmla="*/ 6 h 159"/>
                        <a:gd name="T122" fmla="*/ 2238 w 3258"/>
                        <a:gd name="T123" fmla="*/ 1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258" h="159">
                          <a:moveTo>
                            <a:pt x="875" y="150"/>
                          </a:moveTo>
                          <a:lnTo>
                            <a:pt x="875" y="150"/>
                          </a:lnTo>
                          <a:lnTo>
                            <a:pt x="875" y="150"/>
                          </a:lnTo>
                          <a:lnTo>
                            <a:pt x="877" y="151"/>
                          </a:lnTo>
                          <a:lnTo>
                            <a:pt x="874" y="151"/>
                          </a:lnTo>
                          <a:lnTo>
                            <a:pt x="875" y="151"/>
                          </a:lnTo>
                          <a:lnTo>
                            <a:pt x="875" y="151"/>
                          </a:lnTo>
                          <a:lnTo>
                            <a:pt x="875" y="151"/>
                          </a:lnTo>
                          <a:lnTo>
                            <a:pt x="875" y="150"/>
                          </a:lnTo>
                          <a:lnTo>
                            <a:pt x="875" y="150"/>
                          </a:lnTo>
                          <a:close/>
                          <a:moveTo>
                            <a:pt x="841" y="149"/>
                          </a:moveTo>
                          <a:lnTo>
                            <a:pt x="843" y="149"/>
                          </a:lnTo>
                          <a:lnTo>
                            <a:pt x="843" y="150"/>
                          </a:lnTo>
                          <a:lnTo>
                            <a:pt x="844" y="150"/>
                          </a:lnTo>
                          <a:lnTo>
                            <a:pt x="844" y="151"/>
                          </a:lnTo>
                          <a:lnTo>
                            <a:pt x="841" y="151"/>
                          </a:lnTo>
                          <a:lnTo>
                            <a:pt x="840" y="149"/>
                          </a:lnTo>
                          <a:lnTo>
                            <a:pt x="840" y="149"/>
                          </a:lnTo>
                          <a:lnTo>
                            <a:pt x="841" y="149"/>
                          </a:lnTo>
                          <a:lnTo>
                            <a:pt x="841" y="149"/>
                          </a:lnTo>
                          <a:lnTo>
                            <a:pt x="841" y="149"/>
                          </a:lnTo>
                          <a:close/>
                          <a:moveTo>
                            <a:pt x="849" y="147"/>
                          </a:moveTo>
                          <a:lnTo>
                            <a:pt x="852" y="147"/>
                          </a:lnTo>
                          <a:lnTo>
                            <a:pt x="852" y="149"/>
                          </a:lnTo>
                          <a:lnTo>
                            <a:pt x="852" y="149"/>
                          </a:lnTo>
                          <a:lnTo>
                            <a:pt x="852" y="151"/>
                          </a:lnTo>
                          <a:lnTo>
                            <a:pt x="852" y="151"/>
                          </a:lnTo>
                          <a:lnTo>
                            <a:pt x="851" y="151"/>
                          </a:lnTo>
                          <a:lnTo>
                            <a:pt x="851" y="151"/>
                          </a:lnTo>
                          <a:lnTo>
                            <a:pt x="851" y="150"/>
                          </a:lnTo>
                          <a:lnTo>
                            <a:pt x="849" y="147"/>
                          </a:lnTo>
                          <a:close/>
                          <a:moveTo>
                            <a:pt x="1606" y="147"/>
                          </a:moveTo>
                          <a:lnTo>
                            <a:pt x="1607" y="147"/>
                          </a:lnTo>
                          <a:lnTo>
                            <a:pt x="1607" y="149"/>
                          </a:lnTo>
                          <a:lnTo>
                            <a:pt x="1606" y="149"/>
                          </a:lnTo>
                          <a:lnTo>
                            <a:pt x="1606" y="147"/>
                          </a:lnTo>
                          <a:lnTo>
                            <a:pt x="1606" y="147"/>
                          </a:lnTo>
                          <a:lnTo>
                            <a:pt x="1606" y="147"/>
                          </a:lnTo>
                          <a:close/>
                          <a:moveTo>
                            <a:pt x="798" y="146"/>
                          </a:moveTo>
                          <a:lnTo>
                            <a:pt x="798" y="147"/>
                          </a:lnTo>
                          <a:lnTo>
                            <a:pt x="798" y="147"/>
                          </a:lnTo>
                          <a:lnTo>
                            <a:pt x="798" y="149"/>
                          </a:lnTo>
                          <a:lnTo>
                            <a:pt x="797" y="150"/>
                          </a:lnTo>
                          <a:lnTo>
                            <a:pt x="797" y="150"/>
                          </a:lnTo>
                          <a:lnTo>
                            <a:pt x="796" y="150"/>
                          </a:lnTo>
                          <a:lnTo>
                            <a:pt x="794" y="153"/>
                          </a:lnTo>
                          <a:lnTo>
                            <a:pt x="793" y="154"/>
                          </a:lnTo>
                          <a:lnTo>
                            <a:pt x="792" y="155"/>
                          </a:lnTo>
                          <a:lnTo>
                            <a:pt x="790" y="155"/>
                          </a:lnTo>
                          <a:lnTo>
                            <a:pt x="788" y="157"/>
                          </a:lnTo>
                          <a:lnTo>
                            <a:pt x="786" y="157"/>
                          </a:lnTo>
                          <a:lnTo>
                            <a:pt x="785" y="158"/>
                          </a:lnTo>
                          <a:lnTo>
                            <a:pt x="785" y="159"/>
                          </a:lnTo>
                          <a:lnTo>
                            <a:pt x="782" y="159"/>
                          </a:lnTo>
                          <a:lnTo>
                            <a:pt x="782" y="158"/>
                          </a:lnTo>
                          <a:lnTo>
                            <a:pt x="780" y="158"/>
                          </a:lnTo>
                          <a:lnTo>
                            <a:pt x="780" y="158"/>
                          </a:lnTo>
                          <a:lnTo>
                            <a:pt x="780" y="158"/>
                          </a:lnTo>
                          <a:lnTo>
                            <a:pt x="780" y="158"/>
                          </a:lnTo>
                          <a:lnTo>
                            <a:pt x="781" y="157"/>
                          </a:lnTo>
                          <a:lnTo>
                            <a:pt x="784" y="154"/>
                          </a:lnTo>
                          <a:lnTo>
                            <a:pt x="784" y="154"/>
                          </a:lnTo>
                          <a:lnTo>
                            <a:pt x="785" y="154"/>
                          </a:lnTo>
                          <a:lnTo>
                            <a:pt x="786" y="154"/>
                          </a:lnTo>
                          <a:lnTo>
                            <a:pt x="788" y="154"/>
                          </a:lnTo>
                          <a:lnTo>
                            <a:pt x="789" y="153"/>
                          </a:lnTo>
                          <a:lnTo>
                            <a:pt x="789" y="151"/>
                          </a:lnTo>
                          <a:lnTo>
                            <a:pt x="792" y="150"/>
                          </a:lnTo>
                          <a:lnTo>
                            <a:pt x="796" y="149"/>
                          </a:lnTo>
                          <a:lnTo>
                            <a:pt x="796" y="147"/>
                          </a:lnTo>
                          <a:lnTo>
                            <a:pt x="797" y="147"/>
                          </a:lnTo>
                          <a:lnTo>
                            <a:pt x="798" y="146"/>
                          </a:lnTo>
                          <a:close/>
                          <a:moveTo>
                            <a:pt x="62" y="146"/>
                          </a:moveTo>
                          <a:lnTo>
                            <a:pt x="65" y="146"/>
                          </a:lnTo>
                          <a:lnTo>
                            <a:pt x="65" y="147"/>
                          </a:lnTo>
                          <a:lnTo>
                            <a:pt x="65" y="147"/>
                          </a:lnTo>
                          <a:lnTo>
                            <a:pt x="65" y="147"/>
                          </a:lnTo>
                          <a:lnTo>
                            <a:pt x="65" y="147"/>
                          </a:lnTo>
                          <a:lnTo>
                            <a:pt x="65" y="147"/>
                          </a:lnTo>
                          <a:lnTo>
                            <a:pt x="65" y="147"/>
                          </a:lnTo>
                          <a:lnTo>
                            <a:pt x="61" y="147"/>
                          </a:lnTo>
                          <a:lnTo>
                            <a:pt x="61" y="146"/>
                          </a:lnTo>
                          <a:lnTo>
                            <a:pt x="62" y="146"/>
                          </a:lnTo>
                          <a:lnTo>
                            <a:pt x="62" y="146"/>
                          </a:lnTo>
                          <a:close/>
                          <a:moveTo>
                            <a:pt x="962" y="145"/>
                          </a:moveTo>
                          <a:lnTo>
                            <a:pt x="962" y="145"/>
                          </a:lnTo>
                          <a:lnTo>
                            <a:pt x="964" y="145"/>
                          </a:lnTo>
                          <a:lnTo>
                            <a:pt x="966" y="145"/>
                          </a:lnTo>
                          <a:lnTo>
                            <a:pt x="967" y="145"/>
                          </a:lnTo>
                          <a:lnTo>
                            <a:pt x="967" y="145"/>
                          </a:lnTo>
                          <a:lnTo>
                            <a:pt x="967" y="147"/>
                          </a:lnTo>
                          <a:lnTo>
                            <a:pt x="966" y="149"/>
                          </a:lnTo>
                          <a:lnTo>
                            <a:pt x="964" y="150"/>
                          </a:lnTo>
                          <a:lnTo>
                            <a:pt x="962" y="150"/>
                          </a:lnTo>
                          <a:lnTo>
                            <a:pt x="962" y="147"/>
                          </a:lnTo>
                          <a:lnTo>
                            <a:pt x="961" y="147"/>
                          </a:lnTo>
                          <a:lnTo>
                            <a:pt x="959" y="146"/>
                          </a:lnTo>
                          <a:lnTo>
                            <a:pt x="959" y="146"/>
                          </a:lnTo>
                          <a:lnTo>
                            <a:pt x="962" y="146"/>
                          </a:lnTo>
                          <a:lnTo>
                            <a:pt x="962" y="145"/>
                          </a:lnTo>
                          <a:close/>
                          <a:moveTo>
                            <a:pt x="841" y="145"/>
                          </a:moveTo>
                          <a:lnTo>
                            <a:pt x="843" y="145"/>
                          </a:lnTo>
                          <a:lnTo>
                            <a:pt x="843" y="146"/>
                          </a:lnTo>
                          <a:lnTo>
                            <a:pt x="844" y="146"/>
                          </a:lnTo>
                          <a:lnTo>
                            <a:pt x="844" y="146"/>
                          </a:lnTo>
                          <a:lnTo>
                            <a:pt x="843" y="146"/>
                          </a:lnTo>
                          <a:lnTo>
                            <a:pt x="843" y="146"/>
                          </a:lnTo>
                          <a:lnTo>
                            <a:pt x="841" y="146"/>
                          </a:lnTo>
                          <a:lnTo>
                            <a:pt x="840" y="146"/>
                          </a:lnTo>
                          <a:lnTo>
                            <a:pt x="841" y="145"/>
                          </a:lnTo>
                          <a:close/>
                          <a:moveTo>
                            <a:pt x="3225" y="144"/>
                          </a:moveTo>
                          <a:lnTo>
                            <a:pt x="3228" y="144"/>
                          </a:lnTo>
                          <a:lnTo>
                            <a:pt x="3228" y="145"/>
                          </a:lnTo>
                          <a:lnTo>
                            <a:pt x="3229" y="145"/>
                          </a:lnTo>
                          <a:lnTo>
                            <a:pt x="3229" y="146"/>
                          </a:lnTo>
                          <a:lnTo>
                            <a:pt x="3230" y="146"/>
                          </a:lnTo>
                          <a:lnTo>
                            <a:pt x="3232" y="147"/>
                          </a:lnTo>
                          <a:lnTo>
                            <a:pt x="3233" y="147"/>
                          </a:lnTo>
                          <a:lnTo>
                            <a:pt x="3233" y="149"/>
                          </a:lnTo>
                          <a:lnTo>
                            <a:pt x="3236" y="150"/>
                          </a:lnTo>
                          <a:lnTo>
                            <a:pt x="3236" y="150"/>
                          </a:lnTo>
                          <a:lnTo>
                            <a:pt x="3237" y="150"/>
                          </a:lnTo>
                          <a:lnTo>
                            <a:pt x="3240" y="151"/>
                          </a:lnTo>
                          <a:lnTo>
                            <a:pt x="3242" y="153"/>
                          </a:lnTo>
                          <a:lnTo>
                            <a:pt x="3242" y="153"/>
                          </a:lnTo>
                          <a:lnTo>
                            <a:pt x="3241" y="153"/>
                          </a:lnTo>
                          <a:lnTo>
                            <a:pt x="3241" y="154"/>
                          </a:lnTo>
                          <a:lnTo>
                            <a:pt x="3240" y="154"/>
                          </a:lnTo>
                          <a:lnTo>
                            <a:pt x="3238" y="154"/>
                          </a:lnTo>
                          <a:lnTo>
                            <a:pt x="3238" y="155"/>
                          </a:lnTo>
                          <a:lnTo>
                            <a:pt x="3238" y="158"/>
                          </a:lnTo>
                          <a:lnTo>
                            <a:pt x="3236" y="158"/>
                          </a:lnTo>
                          <a:lnTo>
                            <a:pt x="3236" y="158"/>
                          </a:lnTo>
                          <a:lnTo>
                            <a:pt x="3236" y="158"/>
                          </a:lnTo>
                          <a:lnTo>
                            <a:pt x="3236" y="158"/>
                          </a:lnTo>
                          <a:lnTo>
                            <a:pt x="3236" y="157"/>
                          </a:lnTo>
                          <a:lnTo>
                            <a:pt x="3236" y="155"/>
                          </a:lnTo>
                          <a:lnTo>
                            <a:pt x="3233" y="154"/>
                          </a:lnTo>
                          <a:lnTo>
                            <a:pt x="3232" y="153"/>
                          </a:lnTo>
                          <a:lnTo>
                            <a:pt x="3232" y="151"/>
                          </a:lnTo>
                          <a:lnTo>
                            <a:pt x="3230" y="151"/>
                          </a:lnTo>
                          <a:lnTo>
                            <a:pt x="3229" y="150"/>
                          </a:lnTo>
                          <a:lnTo>
                            <a:pt x="3229" y="149"/>
                          </a:lnTo>
                          <a:lnTo>
                            <a:pt x="3229" y="149"/>
                          </a:lnTo>
                          <a:lnTo>
                            <a:pt x="3224" y="149"/>
                          </a:lnTo>
                          <a:lnTo>
                            <a:pt x="3221" y="150"/>
                          </a:lnTo>
                          <a:lnTo>
                            <a:pt x="3219" y="151"/>
                          </a:lnTo>
                          <a:lnTo>
                            <a:pt x="3216" y="151"/>
                          </a:lnTo>
                          <a:lnTo>
                            <a:pt x="3215" y="151"/>
                          </a:lnTo>
                          <a:lnTo>
                            <a:pt x="3215" y="150"/>
                          </a:lnTo>
                          <a:lnTo>
                            <a:pt x="3215" y="149"/>
                          </a:lnTo>
                          <a:lnTo>
                            <a:pt x="3215" y="149"/>
                          </a:lnTo>
                          <a:lnTo>
                            <a:pt x="3215" y="149"/>
                          </a:lnTo>
                          <a:lnTo>
                            <a:pt x="3215" y="147"/>
                          </a:lnTo>
                          <a:lnTo>
                            <a:pt x="3215" y="147"/>
                          </a:lnTo>
                          <a:lnTo>
                            <a:pt x="3216" y="147"/>
                          </a:lnTo>
                          <a:lnTo>
                            <a:pt x="3216" y="146"/>
                          </a:lnTo>
                          <a:lnTo>
                            <a:pt x="3215" y="146"/>
                          </a:lnTo>
                          <a:lnTo>
                            <a:pt x="3215" y="145"/>
                          </a:lnTo>
                          <a:lnTo>
                            <a:pt x="3216" y="145"/>
                          </a:lnTo>
                          <a:lnTo>
                            <a:pt x="3216" y="145"/>
                          </a:lnTo>
                          <a:lnTo>
                            <a:pt x="3216" y="145"/>
                          </a:lnTo>
                          <a:lnTo>
                            <a:pt x="3217" y="145"/>
                          </a:lnTo>
                          <a:lnTo>
                            <a:pt x="3217" y="146"/>
                          </a:lnTo>
                          <a:lnTo>
                            <a:pt x="3219" y="147"/>
                          </a:lnTo>
                          <a:lnTo>
                            <a:pt x="3220" y="147"/>
                          </a:lnTo>
                          <a:lnTo>
                            <a:pt x="3221" y="146"/>
                          </a:lnTo>
                          <a:lnTo>
                            <a:pt x="3224" y="146"/>
                          </a:lnTo>
                          <a:lnTo>
                            <a:pt x="3225" y="146"/>
                          </a:lnTo>
                          <a:lnTo>
                            <a:pt x="3225" y="144"/>
                          </a:lnTo>
                          <a:close/>
                          <a:moveTo>
                            <a:pt x="1618" y="138"/>
                          </a:moveTo>
                          <a:lnTo>
                            <a:pt x="1618" y="138"/>
                          </a:lnTo>
                          <a:lnTo>
                            <a:pt x="1618" y="138"/>
                          </a:lnTo>
                          <a:lnTo>
                            <a:pt x="1619" y="138"/>
                          </a:lnTo>
                          <a:lnTo>
                            <a:pt x="1619" y="140"/>
                          </a:lnTo>
                          <a:lnTo>
                            <a:pt x="1618" y="140"/>
                          </a:lnTo>
                          <a:lnTo>
                            <a:pt x="1616" y="141"/>
                          </a:lnTo>
                          <a:lnTo>
                            <a:pt x="1614" y="141"/>
                          </a:lnTo>
                          <a:lnTo>
                            <a:pt x="1614" y="140"/>
                          </a:lnTo>
                          <a:lnTo>
                            <a:pt x="1615" y="138"/>
                          </a:lnTo>
                          <a:lnTo>
                            <a:pt x="1618" y="138"/>
                          </a:lnTo>
                          <a:lnTo>
                            <a:pt x="1618" y="138"/>
                          </a:lnTo>
                          <a:close/>
                          <a:moveTo>
                            <a:pt x="466" y="136"/>
                          </a:moveTo>
                          <a:lnTo>
                            <a:pt x="468" y="136"/>
                          </a:lnTo>
                          <a:lnTo>
                            <a:pt x="471" y="137"/>
                          </a:lnTo>
                          <a:lnTo>
                            <a:pt x="474" y="137"/>
                          </a:lnTo>
                          <a:lnTo>
                            <a:pt x="474" y="137"/>
                          </a:lnTo>
                          <a:lnTo>
                            <a:pt x="474" y="140"/>
                          </a:lnTo>
                          <a:lnTo>
                            <a:pt x="475" y="140"/>
                          </a:lnTo>
                          <a:lnTo>
                            <a:pt x="475" y="140"/>
                          </a:lnTo>
                          <a:lnTo>
                            <a:pt x="484" y="140"/>
                          </a:lnTo>
                          <a:lnTo>
                            <a:pt x="483" y="140"/>
                          </a:lnTo>
                          <a:lnTo>
                            <a:pt x="483" y="140"/>
                          </a:lnTo>
                          <a:lnTo>
                            <a:pt x="483" y="141"/>
                          </a:lnTo>
                          <a:lnTo>
                            <a:pt x="483" y="141"/>
                          </a:lnTo>
                          <a:lnTo>
                            <a:pt x="479" y="141"/>
                          </a:lnTo>
                          <a:lnTo>
                            <a:pt x="476" y="142"/>
                          </a:lnTo>
                          <a:lnTo>
                            <a:pt x="475" y="142"/>
                          </a:lnTo>
                          <a:lnTo>
                            <a:pt x="471" y="144"/>
                          </a:lnTo>
                          <a:lnTo>
                            <a:pt x="470" y="144"/>
                          </a:lnTo>
                          <a:lnTo>
                            <a:pt x="470" y="142"/>
                          </a:lnTo>
                          <a:lnTo>
                            <a:pt x="464" y="142"/>
                          </a:lnTo>
                          <a:lnTo>
                            <a:pt x="464" y="141"/>
                          </a:lnTo>
                          <a:lnTo>
                            <a:pt x="464" y="141"/>
                          </a:lnTo>
                          <a:lnTo>
                            <a:pt x="463" y="141"/>
                          </a:lnTo>
                          <a:lnTo>
                            <a:pt x="462" y="141"/>
                          </a:lnTo>
                          <a:lnTo>
                            <a:pt x="460" y="141"/>
                          </a:lnTo>
                          <a:lnTo>
                            <a:pt x="459" y="141"/>
                          </a:lnTo>
                          <a:lnTo>
                            <a:pt x="458" y="141"/>
                          </a:lnTo>
                          <a:lnTo>
                            <a:pt x="458" y="140"/>
                          </a:lnTo>
                          <a:lnTo>
                            <a:pt x="460" y="140"/>
                          </a:lnTo>
                          <a:lnTo>
                            <a:pt x="462" y="138"/>
                          </a:lnTo>
                          <a:lnTo>
                            <a:pt x="462" y="138"/>
                          </a:lnTo>
                          <a:lnTo>
                            <a:pt x="463" y="138"/>
                          </a:lnTo>
                          <a:lnTo>
                            <a:pt x="464" y="138"/>
                          </a:lnTo>
                          <a:lnTo>
                            <a:pt x="466" y="136"/>
                          </a:lnTo>
                          <a:close/>
                          <a:moveTo>
                            <a:pt x="877" y="136"/>
                          </a:moveTo>
                          <a:lnTo>
                            <a:pt x="878" y="136"/>
                          </a:lnTo>
                          <a:lnTo>
                            <a:pt x="878" y="137"/>
                          </a:lnTo>
                          <a:lnTo>
                            <a:pt x="877" y="137"/>
                          </a:lnTo>
                          <a:lnTo>
                            <a:pt x="877" y="136"/>
                          </a:lnTo>
                          <a:close/>
                          <a:moveTo>
                            <a:pt x="13" y="133"/>
                          </a:moveTo>
                          <a:lnTo>
                            <a:pt x="13" y="133"/>
                          </a:lnTo>
                          <a:lnTo>
                            <a:pt x="13" y="133"/>
                          </a:lnTo>
                          <a:lnTo>
                            <a:pt x="14" y="133"/>
                          </a:lnTo>
                          <a:lnTo>
                            <a:pt x="14" y="133"/>
                          </a:lnTo>
                          <a:lnTo>
                            <a:pt x="15" y="134"/>
                          </a:lnTo>
                          <a:lnTo>
                            <a:pt x="15" y="136"/>
                          </a:lnTo>
                          <a:lnTo>
                            <a:pt x="17" y="136"/>
                          </a:lnTo>
                          <a:lnTo>
                            <a:pt x="17" y="137"/>
                          </a:lnTo>
                          <a:lnTo>
                            <a:pt x="18" y="138"/>
                          </a:lnTo>
                          <a:lnTo>
                            <a:pt x="19" y="138"/>
                          </a:lnTo>
                          <a:lnTo>
                            <a:pt x="19" y="140"/>
                          </a:lnTo>
                          <a:lnTo>
                            <a:pt x="22" y="140"/>
                          </a:lnTo>
                          <a:lnTo>
                            <a:pt x="23" y="140"/>
                          </a:lnTo>
                          <a:lnTo>
                            <a:pt x="23" y="140"/>
                          </a:lnTo>
                          <a:lnTo>
                            <a:pt x="25" y="140"/>
                          </a:lnTo>
                          <a:lnTo>
                            <a:pt x="26" y="141"/>
                          </a:lnTo>
                          <a:lnTo>
                            <a:pt x="26" y="141"/>
                          </a:lnTo>
                          <a:lnTo>
                            <a:pt x="26" y="142"/>
                          </a:lnTo>
                          <a:lnTo>
                            <a:pt x="25" y="142"/>
                          </a:lnTo>
                          <a:lnTo>
                            <a:pt x="23" y="142"/>
                          </a:lnTo>
                          <a:lnTo>
                            <a:pt x="23" y="146"/>
                          </a:lnTo>
                          <a:lnTo>
                            <a:pt x="19" y="146"/>
                          </a:lnTo>
                          <a:lnTo>
                            <a:pt x="19" y="144"/>
                          </a:lnTo>
                          <a:lnTo>
                            <a:pt x="19" y="142"/>
                          </a:lnTo>
                          <a:lnTo>
                            <a:pt x="18" y="142"/>
                          </a:lnTo>
                          <a:lnTo>
                            <a:pt x="17" y="142"/>
                          </a:lnTo>
                          <a:lnTo>
                            <a:pt x="17" y="141"/>
                          </a:lnTo>
                          <a:lnTo>
                            <a:pt x="15" y="140"/>
                          </a:lnTo>
                          <a:lnTo>
                            <a:pt x="15" y="140"/>
                          </a:lnTo>
                          <a:lnTo>
                            <a:pt x="14" y="140"/>
                          </a:lnTo>
                          <a:lnTo>
                            <a:pt x="11" y="138"/>
                          </a:lnTo>
                          <a:lnTo>
                            <a:pt x="9" y="138"/>
                          </a:lnTo>
                          <a:lnTo>
                            <a:pt x="6" y="137"/>
                          </a:lnTo>
                          <a:lnTo>
                            <a:pt x="5" y="138"/>
                          </a:lnTo>
                          <a:lnTo>
                            <a:pt x="4" y="138"/>
                          </a:lnTo>
                          <a:lnTo>
                            <a:pt x="2" y="140"/>
                          </a:lnTo>
                          <a:lnTo>
                            <a:pt x="0" y="140"/>
                          </a:lnTo>
                          <a:lnTo>
                            <a:pt x="0" y="138"/>
                          </a:lnTo>
                          <a:lnTo>
                            <a:pt x="0" y="136"/>
                          </a:lnTo>
                          <a:lnTo>
                            <a:pt x="0" y="134"/>
                          </a:lnTo>
                          <a:lnTo>
                            <a:pt x="1" y="134"/>
                          </a:lnTo>
                          <a:lnTo>
                            <a:pt x="2" y="134"/>
                          </a:lnTo>
                          <a:lnTo>
                            <a:pt x="2" y="136"/>
                          </a:lnTo>
                          <a:lnTo>
                            <a:pt x="2" y="136"/>
                          </a:lnTo>
                          <a:lnTo>
                            <a:pt x="4" y="134"/>
                          </a:lnTo>
                          <a:lnTo>
                            <a:pt x="4" y="134"/>
                          </a:lnTo>
                          <a:lnTo>
                            <a:pt x="4" y="134"/>
                          </a:lnTo>
                          <a:lnTo>
                            <a:pt x="4" y="134"/>
                          </a:lnTo>
                          <a:lnTo>
                            <a:pt x="6" y="134"/>
                          </a:lnTo>
                          <a:lnTo>
                            <a:pt x="7" y="134"/>
                          </a:lnTo>
                          <a:lnTo>
                            <a:pt x="7" y="136"/>
                          </a:lnTo>
                          <a:lnTo>
                            <a:pt x="9" y="136"/>
                          </a:lnTo>
                          <a:lnTo>
                            <a:pt x="9" y="134"/>
                          </a:lnTo>
                          <a:lnTo>
                            <a:pt x="9" y="133"/>
                          </a:lnTo>
                          <a:lnTo>
                            <a:pt x="10" y="133"/>
                          </a:lnTo>
                          <a:lnTo>
                            <a:pt x="13" y="133"/>
                          </a:lnTo>
                          <a:close/>
                          <a:moveTo>
                            <a:pt x="949" y="128"/>
                          </a:moveTo>
                          <a:lnTo>
                            <a:pt x="950" y="129"/>
                          </a:lnTo>
                          <a:lnTo>
                            <a:pt x="950" y="129"/>
                          </a:lnTo>
                          <a:lnTo>
                            <a:pt x="951" y="130"/>
                          </a:lnTo>
                          <a:lnTo>
                            <a:pt x="951" y="129"/>
                          </a:lnTo>
                          <a:lnTo>
                            <a:pt x="951" y="129"/>
                          </a:lnTo>
                          <a:lnTo>
                            <a:pt x="950" y="128"/>
                          </a:lnTo>
                          <a:lnTo>
                            <a:pt x="949" y="128"/>
                          </a:lnTo>
                          <a:close/>
                          <a:moveTo>
                            <a:pt x="951" y="120"/>
                          </a:moveTo>
                          <a:lnTo>
                            <a:pt x="954" y="120"/>
                          </a:lnTo>
                          <a:lnTo>
                            <a:pt x="954" y="120"/>
                          </a:lnTo>
                          <a:lnTo>
                            <a:pt x="951" y="120"/>
                          </a:lnTo>
                          <a:lnTo>
                            <a:pt x="951" y="120"/>
                          </a:lnTo>
                          <a:close/>
                          <a:moveTo>
                            <a:pt x="1755" y="116"/>
                          </a:moveTo>
                          <a:lnTo>
                            <a:pt x="1756" y="116"/>
                          </a:lnTo>
                          <a:lnTo>
                            <a:pt x="1756" y="117"/>
                          </a:lnTo>
                          <a:lnTo>
                            <a:pt x="1756" y="117"/>
                          </a:lnTo>
                          <a:lnTo>
                            <a:pt x="1755" y="117"/>
                          </a:lnTo>
                          <a:lnTo>
                            <a:pt x="1755" y="117"/>
                          </a:lnTo>
                          <a:lnTo>
                            <a:pt x="1755" y="117"/>
                          </a:lnTo>
                          <a:lnTo>
                            <a:pt x="1755" y="116"/>
                          </a:lnTo>
                          <a:close/>
                          <a:moveTo>
                            <a:pt x="898" y="116"/>
                          </a:moveTo>
                          <a:lnTo>
                            <a:pt x="898" y="116"/>
                          </a:lnTo>
                          <a:lnTo>
                            <a:pt x="898" y="116"/>
                          </a:lnTo>
                          <a:lnTo>
                            <a:pt x="898" y="119"/>
                          </a:lnTo>
                          <a:lnTo>
                            <a:pt x="898" y="119"/>
                          </a:lnTo>
                          <a:lnTo>
                            <a:pt x="899" y="119"/>
                          </a:lnTo>
                          <a:lnTo>
                            <a:pt x="899" y="119"/>
                          </a:lnTo>
                          <a:lnTo>
                            <a:pt x="899" y="120"/>
                          </a:lnTo>
                          <a:lnTo>
                            <a:pt x="900" y="124"/>
                          </a:lnTo>
                          <a:lnTo>
                            <a:pt x="899" y="125"/>
                          </a:lnTo>
                          <a:lnTo>
                            <a:pt x="899" y="125"/>
                          </a:lnTo>
                          <a:lnTo>
                            <a:pt x="898" y="125"/>
                          </a:lnTo>
                          <a:lnTo>
                            <a:pt x="898" y="128"/>
                          </a:lnTo>
                          <a:lnTo>
                            <a:pt x="898" y="128"/>
                          </a:lnTo>
                          <a:lnTo>
                            <a:pt x="898" y="128"/>
                          </a:lnTo>
                          <a:lnTo>
                            <a:pt x="903" y="128"/>
                          </a:lnTo>
                          <a:lnTo>
                            <a:pt x="903" y="129"/>
                          </a:lnTo>
                          <a:lnTo>
                            <a:pt x="903" y="129"/>
                          </a:lnTo>
                          <a:lnTo>
                            <a:pt x="904" y="128"/>
                          </a:lnTo>
                          <a:lnTo>
                            <a:pt x="904" y="128"/>
                          </a:lnTo>
                          <a:lnTo>
                            <a:pt x="906" y="127"/>
                          </a:lnTo>
                          <a:lnTo>
                            <a:pt x="907" y="127"/>
                          </a:lnTo>
                          <a:lnTo>
                            <a:pt x="907" y="129"/>
                          </a:lnTo>
                          <a:lnTo>
                            <a:pt x="909" y="129"/>
                          </a:lnTo>
                          <a:lnTo>
                            <a:pt x="909" y="125"/>
                          </a:lnTo>
                          <a:lnTo>
                            <a:pt x="908" y="123"/>
                          </a:lnTo>
                          <a:lnTo>
                            <a:pt x="907" y="120"/>
                          </a:lnTo>
                          <a:lnTo>
                            <a:pt x="907" y="117"/>
                          </a:lnTo>
                          <a:lnTo>
                            <a:pt x="906" y="116"/>
                          </a:lnTo>
                          <a:lnTo>
                            <a:pt x="906" y="117"/>
                          </a:lnTo>
                          <a:lnTo>
                            <a:pt x="902" y="117"/>
                          </a:lnTo>
                          <a:lnTo>
                            <a:pt x="902" y="116"/>
                          </a:lnTo>
                          <a:lnTo>
                            <a:pt x="898" y="116"/>
                          </a:lnTo>
                          <a:close/>
                          <a:moveTo>
                            <a:pt x="771" y="111"/>
                          </a:moveTo>
                          <a:lnTo>
                            <a:pt x="773" y="111"/>
                          </a:lnTo>
                          <a:lnTo>
                            <a:pt x="773" y="112"/>
                          </a:lnTo>
                          <a:lnTo>
                            <a:pt x="775" y="112"/>
                          </a:lnTo>
                          <a:lnTo>
                            <a:pt x="775" y="112"/>
                          </a:lnTo>
                          <a:lnTo>
                            <a:pt x="776" y="112"/>
                          </a:lnTo>
                          <a:lnTo>
                            <a:pt x="775" y="115"/>
                          </a:lnTo>
                          <a:lnTo>
                            <a:pt x="773" y="115"/>
                          </a:lnTo>
                          <a:lnTo>
                            <a:pt x="772" y="117"/>
                          </a:lnTo>
                          <a:lnTo>
                            <a:pt x="773" y="117"/>
                          </a:lnTo>
                          <a:lnTo>
                            <a:pt x="775" y="117"/>
                          </a:lnTo>
                          <a:lnTo>
                            <a:pt x="775" y="119"/>
                          </a:lnTo>
                          <a:lnTo>
                            <a:pt x="776" y="117"/>
                          </a:lnTo>
                          <a:lnTo>
                            <a:pt x="777" y="117"/>
                          </a:lnTo>
                          <a:lnTo>
                            <a:pt x="779" y="116"/>
                          </a:lnTo>
                          <a:lnTo>
                            <a:pt x="780" y="117"/>
                          </a:lnTo>
                          <a:lnTo>
                            <a:pt x="781" y="117"/>
                          </a:lnTo>
                          <a:lnTo>
                            <a:pt x="784" y="119"/>
                          </a:lnTo>
                          <a:lnTo>
                            <a:pt x="786" y="119"/>
                          </a:lnTo>
                          <a:lnTo>
                            <a:pt x="786" y="119"/>
                          </a:lnTo>
                          <a:lnTo>
                            <a:pt x="786" y="119"/>
                          </a:lnTo>
                          <a:lnTo>
                            <a:pt x="786" y="120"/>
                          </a:lnTo>
                          <a:lnTo>
                            <a:pt x="788" y="121"/>
                          </a:lnTo>
                          <a:lnTo>
                            <a:pt x="790" y="124"/>
                          </a:lnTo>
                          <a:lnTo>
                            <a:pt x="792" y="125"/>
                          </a:lnTo>
                          <a:lnTo>
                            <a:pt x="794" y="127"/>
                          </a:lnTo>
                          <a:lnTo>
                            <a:pt x="794" y="128"/>
                          </a:lnTo>
                          <a:lnTo>
                            <a:pt x="796" y="128"/>
                          </a:lnTo>
                          <a:lnTo>
                            <a:pt x="796" y="132"/>
                          </a:lnTo>
                          <a:lnTo>
                            <a:pt x="797" y="132"/>
                          </a:lnTo>
                          <a:lnTo>
                            <a:pt x="797" y="133"/>
                          </a:lnTo>
                          <a:lnTo>
                            <a:pt x="797" y="133"/>
                          </a:lnTo>
                          <a:lnTo>
                            <a:pt x="797" y="136"/>
                          </a:lnTo>
                          <a:lnTo>
                            <a:pt x="798" y="136"/>
                          </a:lnTo>
                          <a:lnTo>
                            <a:pt x="798" y="136"/>
                          </a:lnTo>
                          <a:lnTo>
                            <a:pt x="798" y="134"/>
                          </a:lnTo>
                          <a:lnTo>
                            <a:pt x="799" y="133"/>
                          </a:lnTo>
                          <a:lnTo>
                            <a:pt x="801" y="133"/>
                          </a:lnTo>
                          <a:lnTo>
                            <a:pt x="802" y="133"/>
                          </a:lnTo>
                          <a:lnTo>
                            <a:pt x="802" y="133"/>
                          </a:lnTo>
                          <a:lnTo>
                            <a:pt x="806" y="133"/>
                          </a:lnTo>
                          <a:lnTo>
                            <a:pt x="806" y="136"/>
                          </a:lnTo>
                          <a:lnTo>
                            <a:pt x="805" y="136"/>
                          </a:lnTo>
                          <a:lnTo>
                            <a:pt x="805" y="140"/>
                          </a:lnTo>
                          <a:lnTo>
                            <a:pt x="805" y="141"/>
                          </a:lnTo>
                          <a:lnTo>
                            <a:pt x="803" y="141"/>
                          </a:lnTo>
                          <a:lnTo>
                            <a:pt x="802" y="142"/>
                          </a:lnTo>
                          <a:lnTo>
                            <a:pt x="801" y="140"/>
                          </a:lnTo>
                          <a:lnTo>
                            <a:pt x="797" y="140"/>
                          </a:lnTo>
                          <a:lnTo>
                            <a:pt x="796" y="140"/>
                          </a:lnTo>
                          <a:lnTo>
                            <a:pt x="796" y="140"/>
                          </a:lnTo>
                          <a:lnTo>
                            <a:pt x="792" y="140"/>
                          </a:lnTo>
                          <a:lnTo>
                            <a:pt x="792" y="138"/>
                          </a:lnTo>
                          <a:lnTo>
                            <a:pt x="788" y="137"/>
                          </a:lnTo>
                          <a:lnTo>
                            <a:pt x="788" y="136"/>
                          </a:lnTo>
                          <a:lnTo>
                            <a:pt x="788" y="136"/>
                          </a:lnTo>
                          <a:lnTo>
                            <a:pt x="789" y="134"/>
                          </a:lnTo>
                          <a:lnTo>
                            <a:pt x="789" y="134"/>
                          </a:lnTo>
                          <a:lnTo>
                            <a:pt x="790" y="133"/>
                          </a:lnTo>
                          <a:lnTo>
                            <a:pt x="790" y="132"/>
                          </a:lnTo>
                          <a:lnTo>
                            <a:pt x="789" y="130"/>
                          </a:lnTo>
                          <a:lnTo>
                            <a:pt x="789" y="130"/>
                          </a:lnTo>
                          <a:lnTo>
                            <a:pt x="789" y="129"/>
                          </a:lnTo>
                          <a:lnTo>
                            <a:pt x="784" y="129"/>
                          </a:lnTo>
                          <a:lnTo>
                            <a:pt x="782" y="130"/>
                          </a:lnTo>
                          <a:lnTo>
                            <a:pt x="781" y="132"/>
                          </a:lnTo>
                          <a:lnTo>
                            <a:pt x="781" y="133"/>
                          </a:lnTo>
                          <a:lnTo>
                            <a:pt x="781" y="141"/>
                          </a:lnTo>
                          <a:lnTo>
                            <a:pt x="779" y="142"/>
                          </a:lnTo>
                          <a:lnTo>
                            <a:pt x="779" y="144"/>
                          </a:lnTo>
                          <a:lnTo>
                            <a:pt x="779" y="144"/>
                          </a:lnTo>
                          <a:lnTo>
                            <a:pt x="779" y="145"/>
                          </a:lnTo>
                          <a:lnTo>
                            <a:pt x="776" y="146"/>
                          </a:lnTo>
                          <a:lnTo>
                            <a:pt x="775" y="146"/>
                          </a:lnTo>
                          <a:lnTo>
                            <a:pt x="772" y="146"/>
                          </a:lnTo>
                          <a:lnTo>
                            <a:pt x="772" y="146"/>
                          </a:lnTo>
                          <a:lnTo>
                            <a:pt x="771" y="146"/>
                          </a:lnTo>
                          <a:lnTo>
                            <a:pt x="771" y="146"/>
                          </a:lnTo>
                          <a:lnTo>
                            <a:pt x="771" y="146"/>
                          </a:lnTo>
                          <a:lnTo>
                            <a:pt x="769" y="144"/>
                          </a:lnTo>
                          <a:lnTo>
                            <a:pt x="769" y="142"/>
                          </a:lnTo>
                          <a:lnTo>
                            <a:pt x="771" y="141"/>
                          </a:lnTo>
                          <a:lnTo>
                            <a:pt x="771" y="140"/>
                          </a:lnTo>
                          <a:lnTo>
                            <a:pt x="769" y="140"/>
                          </a:lnTo>
                          <a:lnTo>
                            <a:pt x="769" y="141"/>
                          </a:lnTo>
                          <a:lnTo>
                            <a:pt x="765" y="141"/>
                          </a:lnTo>
                          <a:lnTo>
                            <a:pt x="765" y="142"/>
                          </a:lnTo>
                          <a:lnTo>
                            <a:pt x="763" y="142"/>
                          </a:lnTo>
                          <a:lnTo>
                            <a:pt x="762" y="140"/>
                          </a:lnTo>
                          <a:lnTo>
                            <a:pt x="762" y="140"/>
                          </a:lnTo>
                          <a:lnTo>
                            <a:pt x="762" y="137"/>
                          </a:lnTo>
                          <a:lnTo>
                            <a:pt x="771" y="132"/>
                          </a:lnTo>
                          <a:lnTo>
                            <a:pt x="771" y="128"/>
                          </a:lnTo>
                          <a:lnTo>
                            <a:pt x="769" y="127"/>
                          </a:lnTo>
                          <a:lnTo>
                            <a:pt x="769" y="123"/>
                          </a:lnTo>
                          <a:lnTo>
                            <a:pt x="769" y="123"/>
                          </a:lnTo>
                          <a:lnTo>
                            <a:pt x="769" y="119"/>
                          </a:lnTo>
                          <a:lnTo>
                            <a:pt x="769" y="116"/>
                          </a:lnTo>
                          <a:lnTo>
                            <a:pt x="769" y="113"/>
                          </a:lnTo>
                          <a:lnTo>
                            <a:pt x="771" y="112"/>
                          </a:lnTo>
                          <a:lnTo>
                            <a:pt x="771" y="111"/>
                          </a:lnTo>
                          <a:close/>
                          <a:moveTo>
                            <a:pt x="1660" y="108"/>
                          </a:moveTo>
                          <a:lnTo>
                            <a:pt x="1661" y="108"/>
                          </a:lnTo>
                          <a:lnTo>
                            <a:pt x="1661" y="109"/>
                          </a:lnTo>
                          <a:lnTo>
                            <a:pt x="1660" y="109"/>
                          </a:lnTo>
                          <a:lnTo>
                            <a:pt x="1660" y="108"/>
                          </a:lnTo>
                          <a:close/>
                          <a:moveTo>
                            <a:pt x="772" y="107"/>
                          </a:moveTo>
                          <a:lnTo>
                            <a:pt x="776" y="108"/>
                          </a:lnTo>
                          <a:lnTo>
                            <a:pt x="777" y="111"/>
                          </a:lnTo>
                          <a:lnTo>
                            <a:pt x="775" y="111"/>
                          </a:lnTo>
                          <a:lnTo>
                            <a:pt x="775" y="109"/>
                          </a:lnTo>
                          <a:lnTo>
                            <a:pt x="773" y="109"/>
                          </a:lnTo>
                          <a:lnTo>
                            <a:pt x="773" y="109"/>
                          </a:lnTo>
                          <a:lnTo>
                            <a:pt x="773" y="108"/>
                          </a:lnTo>
                          <a:lnTo>
                            <a:pt x="772" y="108"/>
                          </a:lnTo>
                          <a:lnTo>
                            <a:pt x="772" y="107"/>
                          </a:lnTo>
                          <a:close/>
                          <a:moveTo>
                            <a:pt x="1396" y="98"/>
                          </a:moveTo>
                          <a:lnTo>
                            <a:pt x="1396" y="99"/>
                          </a:lnTo>
                          <a:lnTo>
                            <a:pt x="1398" y="100"/>
                          </a:lnTo>
                          <a:lnTo>
                            <a:pt x="1398" y="102"/>
                          </a:lnTo>
                          <a:lnTo>
                            <a:pt x="1399" y="102"/>
                          </a:lnTo>
                          <a:lnTo>
                            <a:pt x="1399" y="102"/>
                          </a:lnTo>
                          <a:lnTo>
                            <a:pt x="1400" y="103"/>
                          </a:lnTo>
                          <a:lnTo>
                            <a:pt x="1402" y="103"/>
                          </a:lnTo>
                          <a:lnTo>
                            <a:pt x="1403" y="102"/>
                          </a:lnTo>
                          <a:lnTo>
                            <a:pt x="1403" y="102"/>
                          </a:lnTo>
                          <a:lnTo>
                            <a:pt x="1404" y="102"/>
                          </a:lnTo>
                          <a:lnTo>
                            <a:pt x="1404" y="102"/>
                          </a:lnTo>
                          <a:lnTo>
                            <a:pt x="1404" y="102"/>
                          </a:lnTo>
                          <a:lnTo>
                            <a:pt x="1406" y="102"/>
                          </a:lnTo>
                          <a:lnTo>
                            <a:pt x="1406" y="100"/>
                          </a:lnTo>
                          <a:lnTo>
                            <a:pt x="1407" y="100"/>
                          </a:lnTo>
                          <a:lnTo>
                            <a:pt x="1408" y="100"/>
                          </a:lnTo>
                          <a:lnTo>
                            <a:pt x="1408" y="100"/>
                          </a:lnTo>
                          <a:lnTo>
                            <a:pt x="1408" y="102"/>
                          </a:lnTo>
                          <a:lnTo>
                            <a:pt x="1407" y="102"/>
                          </a:lnTo>
                          <a:lnTo>
                            <a:pt x="1406" y="102"/>
                          </a:lnTo>
                          <a:lnTo>
                            <a:pt x="1406" y="103"/>
                          </a:lnTo>
                          <a:lnTo>
                            <a:pt x="1404" y="103"/>
                          </a:lnTo>
                          <a:lnTo>
                            <a:pt x="1404" y="104"/>
                          </a:lnTo>
                          <a:lnTo>
                            <a:pt x="1404" y="106"/>
                          </a:lnTo>
                          <a:lnTo>
                            <a:pt x="1406" y="107"/>
                          </a:lnTo>
                          <a:lnTo>
                            <a:pt x="1406" y="108"/>
                          </a:lnTo>
                          <a:lnTo>
                            <a:pt x="1404" y="109"/>
                          </a:lnTo>
                          <a:lnTo>
                            <a:pt x="1404" y="112"/>
                          </a:lnTo>
                          <a:lnTo>
                            <a:pt x="1407" y="111"/>
                          </a:lnTo>
                          <a:lnTo>
                            <a:pt x="1408" y="111"/>
                          </a:lnTo>
                          <a:lnTo>
                            <a:pt x="1410" y="111"/>
                          </a:lnTo>
                          <a:lnTo>
                            <a:pt x="1411" y="112"/>
                          </a:lnTo>
                          <a:lnTo>
                            <a:pt x="1412" y="112"/>
                          </a:lnTo>
                          <a:lnTo>
                            <a:pt x="1413" y="112"/>
                          </a:lnTo>
                          <a:lnTo>
                            <a:pt x="1413" y="112"/>
                          </a:lnTo>
                          <a:lnTo>
                            <a:pt x="1413" y="112"/>
                          </a:lnTo>
                          <a:lnTo>
                            <a:pt x="1415" y="115"/>
                          </a:lnTo>
                          <a:lnTo>
                            <a:pt x="1415" y="116"/>
                          </a:lnTo>
                          <a:lnTo>
                            <a:pt x="1415" y="116"/>
                          </a:lnTo>
                          <a:lnTo>
                            <a:pt x="1413" y="116"/>
                          </a:lnTo>
                          <a:lnTo>
                            <a:pt x="1413" y="116"/>
                          </a:lnTo>
                          <a:lnTo>
                            <a:pt x="1413" y="117"/>
                          </a:lnTo>
                          <a:lnTo>
                            <a:pt x="1415" y="119"/>
                          </a:lnTo>
                          <a:lnTo>
                            <a:pt x="1415" y="119"/>
                          </a:lnTo>
                          <a:lnTo>
                            <a:pt x="1415" y="119"/>
                          </a:lnTo>
                          <a:lnTo>
                            <a:pt x="1415" y="121"/>
                          </a:lnTo>
                          <a:lnTo>
                            <a:pt x="1415" y="121"/>
                          </a:lnTo>
                          <a:lnTo>
                            <a:pt x="1415" y="123"/>
                          </a:lnTo>
                          <a:lnTo>
                            <a:pt x="1412" y="123"/>
                          </a:lnTo>
                          <a:lnTo>
                            <a:pt x="1411" y="121"/>
                          </a:lnTo>
                          <a:lnTo>
                            <a:pt x="1410" y="121"/>
                          </a:lnTo>
                          <a:lnTo>
                            <a:pt x="1410" y="123"/>
                          </a:lnTo>
                          <a:lnTo>
                            <a:pt x="1410" y="123"/>
                          </a:lnTo>
                          <a:lnTo>
                            <a:pt x="1410" y="124"/>
                          </a:lnTo>
                          <a:lnTo>
                            <a:pt x="1407" y="124"/>
                          </a:lnTo>
                          <a:lnTo>
                            <a:pt x="1407" y="125"/>
                          </a:lnTo>
                          <a:lnTo>
                            <a:pt x="1406" y="125"/>
                          </a:lnTo>
                          <a:lnTo>
                            <a:pt x="1406" y="127"/>
                          </a:lnTo>
                          <a:lnTo>
                            <a:pt x="1406" y="127"/>
                          </a:lnTo>
                          <a:lnTo>
                            <a:pt x="1406" y="128"/>
                          </a:lnTo>
                          <a:lnTo>
                            <a:pt x="1406" y="128"/>
                          </a:lnTo>
                          <a:lnTo>
                            <a:pt x="1406" y="129"/>
                          </a:lnTo>
                          <a:lnTo>
                            <a:pt x="1403" y="129"/>
                          </a:lnTo>
                          <a:lnTo>
                            <a:pt x="1402" y="130"/>
                          </a:lnTo>
                          <a:lnTo>
                            <a:pt x="1400" y="130"/>
                          </a:lnTo>
                          <a:lnTo>
                            <a:pt x="1400" y="130"/>
                          </a:lnTo>
                          <a:lnTo>
                            <a:pt x="1398" y="130"/>
                          </a:lnTo>
                          <a:lnTo>
                            <a:pt x="1398" y="132"/>
                          </a:lnTo>
                          <a:lnTo>
                            <a:pt x="1396" y="132"/>
                          </a:lnTo>
                          <a:lnTo>
                            <a:pt x="1396" y="132"/>
                          </a:lnTo>
                          <a:lnTo>
                            <a:pt x="1394" y="132"/>
                          </a:lnTo>
                          <a:lnTo>
                            <a:pt x="1394" y="133"/>
                          </a:lnTo>
                          <a:lnTo>
                            <a:pt x="1393" y="133"/>
                          </a:lnTo>
                          <a:lnTo>
                            <a:pt x="1393" y="134"/>
                          </a:lnTo>
                          <a:lnTo>
                            <a:pt x="1390" y="134"/>
                          </a:lnTo>
                          <a:lnTo>
                            <a:pt x="1389" y="136"/>
                          </a:lnTo>
                          <a:lnTo>
                            <a:pt x="1387" y="134"/>
                          </a:lnTo>
                          <a:lnTo>
                            <a:pt x="1386" y="134"/>
                          </a:lnTo>
                          <a:lnTo>
                            <a:pt x="1386" y="134"/>
                          </a:lnTo>
                          <a:lnTo>
                            <a:pt x="1386" y="134"/>
                          </a:lnTo>
                          <a:lnTo>
                            <a:pt x="1386" y="137"/>
                          </a:lnTo>
                          <a:lnTo>
                            <a:pt x="1382" y="137"/>
                          </a:lnTo>
                          <a:lnTo>
                            <a:pt x="1381" y="136"/>
                          </a:lnTo>
                          <a:lnTo>
                            <a:pt x="1375" y="134"/>
                          </a:lnTo>
                          <a:lnTo>
                            <a:pt x="1375" y="137"/>
                          </a:lnTo>
                          <a:lnTo>
                            <a:pt x="1375" y="137"/>
                          </a:lnTo>
                          <a:lnTo>
                            <a:pt x="1377" y="138"/>
                          </a:lnTo>
                          <a:lnTo>
                            <a:pt x="1378" y="140"/>
                          </a:lnTo>
                          <a:lnTo>
                            <a:pt x="1377" y="140"/>
                          </a:lnTo>
                          <a:lnTo>
                            <a:pt x="1374" y="142"/>
                          </a:lnTo>
                          <a:lnTo>
                            <a:pt x="1373" y="142"/>
                          </a:lnTo>
                          <a:lnTo>
                            <a:pt x="1373" y="141"/>
                          </a:lnTo>
                          <a:lnTo>
                            <a:pt x="1373" y="141"/>
                          </a:lnTo>
                          <a:lnTo>
                            <a:pt x="1373" y="141"/>
                          </a:lnTo>
                          <a:lnTo>
                            <a:pt x="1370" y="142"/>
                          </a:lnTo>
                          <a:lnTo>
                            <a:pt x="1360" y="142"/>
                          </a:lnTo>
                          <a:lnTo>
                            <a:pt x="1360" y="141"/>
                          </a:lnTo>
                          <a:lnTo>
                            <a:pt x="1356" y="142"/>
                          </a:lnTo>
                          <a:lnTo>
                            <a:pt x="1356" y="141"/>
                          </a:lnTo>
                          <a:lnTo>
                            <a:pt x="1360" y="138"/>
                          </a:lnTo>
                          <a:lnTo>
                            <a:pt x="1360" y="138"/>
                          </a:lnTo>
                          <a:lnTo>
                            <a:pt x="1358" y="138"/>
                          </a:lnTo>
                          <a:lnTo>
                            <a:pt x="1358" y="138"/>
                          </a:lnTo>
                          <a:lnTo>
                            <a:pt x="1358" y="137"/>
                          </a:lnTo>
                          <a:lnTo>
                            <a:pt x="1353" y="137"/>
                          </a:lnTo>
                          <a:lnTo>
                            <a:pt x="1353" y="136"/>
                          </a:lnTo>
                          <a:lnTo>
                            <a:pt x="1353" y="136"/>
                          </a:lnTo>
                          <a:lnTo>
                            <a:pt x="1352" y="136"/>
                          </a:lnTo>
                          <a:lnTo>
                            <a:pt x="1351" y="136"/>
                          </a:lnTo>
                          <a:lnTo>
                            <a:pt x="1349" y="136"/>
                          </a:lnTo>
                          <a:lnTo>
                            <a:pt x="1349" y="136"/>
                          </a:lnTo>
                          <a:lnTo>
                            <a:pt x="1349" y="134"/>
                          </a:lnTo>
                          <a:lnTo>
                            <a:pt x="1348" y="134"/>
                          </a:lnTo>
                          <a:lnTo>
                            <a:pt x="1347" y="134"/>
                          </a:lnTo>
                          <a:lnTo>
                            <a:pt x="1347" y="136"/>
                          </a:lnTo>
                          <a:lnTo>
                            <a:pt x="1343" y="136"/>
                          </a:lnTo>
                          <a:lnTo>
                            <a:pt x="1343" y="136"/>
                          </a:lnTo>
                          <a:lnTo>
                            <a:pt x="1341" y="136"/>
                          </a:lnTo>
                          <a:lnTo>
                            <a:pt x="1341" y="137"/>
                          </a:lnTo>
                          <a:lnTo>
                            <a:pt x="1340" y="137"/>
                          </a:lnTo>
                          <a:lnTo>
                            <a:pt x="1339" y="136"/>
                          </a:lnTo>
                          <a:lnTo>
                            <a:pt x="1336" y="136"/>
                          </a:lnTo>
                          <a:lnTo>
                            <a:pt x="1335" y="136"/>
                          </a:lnTo>
                          <a:lnTo>
                            <a:pt x="1335" y="134"/>
                          </a:lnTo>
                          <a:lnTo>
                            <a:pt x="1335" y="134"/>
                          </a:lnTo>
                          <a:lnTo>
                            <a:pt x="1335" y="134"/>
                          </a:lnTo>
                          <a:lnTo>
                            <a:pt x="1336" y="133"/>
                          </a:lnTo>
                          <a:lnTo>
                            <a:pt x="1338" y="133"/>
                          </a:lnTo>
                          <a:lnTo>
                            <a:pt x="1339" y="133"/>
                          </a:lnTo>
                          <a:lnTo>
                            <a:pt x="1339" y="132"/>
                          </a:lnTo>
                          <a:lnTo>
                            <a:pt x="1339" y="132"/>
                          </a:lnTo>
                          <a:lnTo>
                            <a:pt x="1340" y="132"/>
                          </a:lnTo>
                          <a:lnTo>
                            <a:pt x="1341" y="133"/>
                          </a:lnTo>
                          <a:lnTo>
                            <a:pt x="1343" y="132"/>
                          </a:lnTo>
                          <a:lnTo>
                            <a:pt x="1343" y="130"/>
                          </a:lnTo>
                          <a:lnTo>
                            <a:pt x="1344" y="130"/>
                          </a:lnTo>
                          <a:lnTo>
                            <a:pt x="1345" y="129"/>
                          </a:lnTo>
                          <a:lnTo>
                            <a:pt x="1343" y="129"/>
                          </a:lnTo>
                          <a:lnTo>
                            <a:pt x="1343" y="129"/>
                          </a:lnTo>
                          <a:lnTo>
                            <a:pt x="1341" y="128"/>
                          </a:lnTo>
                          <a:lnTo>
                            <a:pt x="1341" y="128"/>
                          </a:lnTo>
                          <a:lnTo>
                            <a:pt x="1341" y="128"/>
                          </a:lnTo>
                          <a:lnTo>
                            <a:pt x="1343" y="128"/>
                          </a:lnTo>
                          <a:lnTo>
                            <a:pt x="1343" y="127"/>
                          </a:lnTo>
                          <a:lnTo>
                            <a:pt x="1341" y="127"/>
                          </a:lnTo>
                          <a:lnTo>
                            <a:pt x="1341" y="127"/>
                          </a:lnTo>
                          <a:lnTo>
                            <a:pt x="1340" y="127"/>
                          </a:lnTo>
                          <a:lnTo>
                            <a:pt x="1340" y="128"/>
                          </a:lnTo>
                          <a:lnTo>
                            <a:pt x="1340" y="128"/>
                          </a:lnTo>
                          <a:lnTo>
                            <a:pt x="1340" y="127"/>
                          </a:lnTo>
                          <a:lnTo>
                            <a:pt x="1339" y="125"/>
                          </a:lnTo>
                          <a:lnTo>
                            <a:pt x="1339" y="124"/>
                          </a:lnTo>
                          <a:lnTo>
                            <a:pt x="1332" y="124"/>
                          </a:lnTo>
                          <a:lnTo>
                            <a:pt x="1332" y="124"/>
                          </a:lnTo>
                          <a:lnTo>
                            <a:pt x="1331" y="124"/>
                          </a:lnTo>
                          <a:lnTo>
                            <a:pt x="1331" y="124"/>
                          </a:lnTo>
                          <a:lnTo>
                            <a:pt x="1331" y="124"/>
                          </a:lnTo>
                          <a:lnTo>
                            <a:pt x="1330" y="124"/>
                          </a:lnTo>
                          <a:lnTo>
                            <a:pt x="1330" y="125"/>
                          </a:lnTo>
                          <a:lnTo>
                            <a:pt x="1326" y="125"/>
                          </a:lnTo>
                          <a:lnTo>
                            <a:pt x="1326" y="124"/>
                          </a:lnTo>
                          <a:lnTo>
                            <a:pt x="1326" y="123"/>
                          </a:lnTo>
                          <a:lnTo>
                            <a:pt x="1326" y="123"/>
                          </a:lnTo>
                          <a:lnTo>
                            <a:pt x="1326" y="121"/>
                          </a:lnTo>
                          <a:lnTo>
                            <a:pt x="1326" y="121"/>
                          </a:lnTo>
                          <a:lnTo>
                            <a:pt x="1330" y="121"/>
                          </a:lnTo>
                          <a:lnTo>
                            <a:pt x="1331" y="121"/>
                          </a:lnTo>
                          <a:lnTo>
                            <a:pt x="1332" y="120"/>
                          </a:lnTo>
                          <a:lnTo>
                            <a:pt x="1334" y="119"/>
                          </a:lnTo>
                          <a:lnTo>
                            <a:pt x="1334" y="119"/>
                          </a:lnTo>
                          <a:lnTo>
                            <a:pt x="1335" y="119"/>
                          </a:lnTo>
                          <a:lnTo>
                            <a:pt x="1336" y="119"/>
                          </a:lnTo>
                          <a:lnTo>
                            <a:pt x="1339" y="119"/>
                          </a:lnTo>
                          <a:lnTo>
                            <a:pt x="1340" y="119"/>
                          </a:lnTo>
                          <a:lnTo>
                            <a:pt x="1340" y="119"/>
                          </a:lnTo>
                          <a:lnTo>
                            <a:pt x="1340" y="117"/>
                          </a:lnTo>
                          <a:lnTo>
                            <a:pt x="1341" y="117"/>
                          </a:lnTo>
                          <a:lnTo>
                            <a:pt x="1341" y="117"/>
                          </a:lnTo>
                          <a:lnTo>
                            <a:pt x="1338" y="117"/>
                          </a:lnTo>
                          <a:lnTo>
                            <a:pt x="1338" y="116"/>
                          </a:lnTo>
                          <a:lnTo>
                            <a:pt x="1338" y="115"/>
                          </a:lnTo>
                          <a:lnTo>
                            <a:pt x="1338" y="115"/>
                          </a:lnTo>
                          <a:lnTo>
                            <a:pt x="1338" y="113"/>
                          </a:lnTo>
                          <a:lnTo>
                            <a:pt x="1340" y="115"/>
                          </a:lnTo>
                          <a:lnTo>
                            <a:pt x="1340" y="113"/>
                          </a:lnTo>
                          <a:lnTo>
                            <a:pt x="1340" y="113"/>
                          </a:lnTo>
                          <a:lnTo>
                            <a:pt x="1340" y="113"/>
                          </a:lnTo>
                          <a:lnTo>
                            <a:pt x="1339" y="112"/>
                          </a:lnTo>
                          <a:lnTo>
                            <a:pt x="1338" y="111"/>
                          </a:lnTo>
                          <a:lnTo>
                            <a:pt x="1332" y="113"/>
                          </a:lnTo>
                          <a:lnTo>
                            <a:pt x="1330" y="113"/>
                          </a:lnTo>
                          <a:lnTo>
                            <a:pt x="1328" y="116"/>
                          </a:lnTo>
                          <a:lnTo>
                            <a:pt x="1323" y="115"/>
                          </a:lnTo>
                          <a:lnTo>
                            <a:pt x="1322" y="113"/>
                          </a:lnTo>
                          <a:lnTo>
                            <a:pt x="1323" y="113"/>
                          </a:lnTo>
                          <a:lnTo>
                            <a:pt x="1323" y="113"/>
                          </a:lnTo>
                          <a:lnTo>
                            <a:pt x="1326" y="113"/>
                          </a:lnTo>
                          <a:lnTo>
                            <a:pt x="1326" y="113"/>
                          </a:lnTo>
                          <a:lnTo>
                            <a:pt x="1326" y="112"/>
                          </a:lnTo>
                          <a:lnTo>
                            <a:pt x="1327" y="112"/>
                          </a:lnTo>
                          <a:lnTo>
                            <a:pt x="1327" y="112"/>
                          </a:lnTo>
                          <a:lnTo>
                            <a:pt x="1328" y="111"/>
                          </a:lnTo>
                          <a:lnTo>
                            <a:pt x="1330" y="111"/>
                          </a:lnTo>
                          <a:lnTo>
                            <a:pt x="1331" y="109"/>
                          </a:lnTo>
                          <a:lnTo>
                            <a:pt x="1331" y="106"/>
                          </a:lnTo>
                          <a:lnTo>
                            <a:pt x="1328" y="106"/>
                          </a:lnTo>
                          <a:lnTo>
                            <a:pt x="1328" y="106"/>
                          </a:lnTo>
                          <a:lnTo>
                            <a:pt x="1328" y="106"/>
                          </a:lnTo>
                          <a:lnTo>
                            <a:pt x="1328" y="104"/>
                          </a:lnTo>
                          <a:lnTo>
                            <a:pt x="1331" y="106"/>
                          </a:lnTo>
                          <a:lnTo>
                            <a:pt x="1331" y="104"/>
                          </a:lnTo>
                          <a:lnTo>
                            <a:pt x="1331" y="104"/>
                          </a:lnTo>
                          <a:lnTo>
                            <a:pt x="1331" y="104"/>
                          </a:lnTo>
                          <a:lnTo>
                            <a:pt x="1331" y="104"/>
                          </a:lnTo>
                          <a:lnTo>
                            <a:pt x="1331" y="103"/>
                          </a:lnTo>
                          <a:lnTo>
                            <a:pt x="1331" y="103"/>
                          </a:lnTo>
                          <a:lnTo>
                            <a:pt x="1331" y="103"/>
                          </a:lnTo>
                          <a:lnTo>
                            <a:pt x="1332" y="102"/>
                          </a:lnTo>
                          <a:lnTo>
                            <a:pt x="1332" y="102"/>
                          </a:lnTo>
                          <a:lnTo>
                            <a:pt x="1332" y="102"/>
                          </a:lnTo>
                          <a:lnTo>
                            <a:pt x="1334" y="106"/>
                          </a:lnTo>
                          <a:lnTo>
                            <a:pt x="1335" y="106"/>
                          </a:lnTo>
                          <a:lnTo>
                            <a:pt x="1335" y="107"/>
                          </a:lnTo>
                          <a:lnTo>
                            <a:pt x="1335" y="107"/>
                          </a:lnTo>
                          <a:lnTo>
                            <a:pt x="1339" y="107"/>
                          </a:lnTo>
                          <a:lnTo>
                            <a:pt x="1339" y="107"/>
                          </a:lnTo>
                          <a:lnTo>
                            <a:pt x="1339" y="108"/>
                          </a:lnTo>
                          <a:lnTo>
                            <a:pt x="1340" y="108"/>
                          </a:lnTo>
                          <a:lnTo>
                            <a:pt x="1341" y="108"/>
                          </a:lnTo>
                          <a:lnTo>
                            <a:pt x="1340" y="104"/>
                          </a:lnTo>
                          <a:lnTo>
                            <a:pt x="1336" y="103"/>
                          </a:lnTo>
                          <a:lnTo>
                            <a:pt x="1338" y="102"/>
                          </a:lnTo>
                          <a:lnTo>
                            <a:pt x="1338" y="102"/>
                          </a:lnTo>
                          <a:lnTo>
                            <a:pt x="1339" y="102"/>
                          </a:lnTo>
                          <a:lnTo>
                            <a:pt x="1340" y="102"/>
                          </a:lnTo>
                          <a:lnTo>
                            <a:pt x="1340" y="102"/>
                          </a:lnTo>
                          <a:lnTo>
                            <a:pt x="1343" y="100"/>
                          </a:lnTo>
                          <a:lnTo>
                            <a:pt x="1343" y="102"/>
                          </a:lnTo>
                          <a:lnTo>
                            <a:pt x="1344" y="102"/>
                          </a:lnTo>
                          <a:lnTo>
                            <a:pt x="1344" y="103"/>
                          </a:lnTo>
                          <a:lnTo>
                            <a:pt x="1345" y="104"/>
                          </a:lnTo>
                          <a:lnTo>
                            <a:pt x="1345" y="104"/>
                          </a:lnTo>
                          <a:lnTo>
                            <a:pt x="1345" y="106"/>
                          </a:lnTo>
                          <a:lnTo>
                            <a:pt x="1347" y="106"/>
                          </a:lnTo>
                          <a:lnTo>
                            <a:pt x="1347" y="107"/>
                          </a:lnTo>
                          <a:lnTo>
                            <a:pt x="1347" y="108"/>
                          </a:lnTo>
                          <a:lnTo>
                            <a:pt x="1347" y="108"/>
                          </a:lnTo>
                          <a:lnTo>
                            <a:pt x="1347" y="108"/>
                          </a:lnTo>
                          <a:lnTo>
                            <a:pt x="1348" y="111"/>
                          </a:lnTo>
                          <a:lnTo>
                            <a:pt x="1347" y="111"/>
                          </a:lnTo>
                          <a:lnTo>
                            <a:pt x="1347" y="116"/>
                          </a:lnTo>
                          <a:lnTo>
                            <a:pt x="1348" y="116"/>
                          </a:lnTo>
                          <a:lnTo>
                            <a:pt x="1348" y="116"/>
                          </a:lnTo>
                          <a:lnTo>
                            <a:pt x="1348" y="116"/>
                          </a:lnTo>
                          <a:lnTo>
                            <a:pt x="1349" y="116"/>
                          </a:lnTo>
                          <a:lnTo>
                            <a:pt x="1349" y="115"/>
                          </a:lnTo>
                          <a:lnTo>
                            <a:pt x="1351" y="115"/>
                          </a:lnTo>
                          <a:lnTo>
                            <a:pt x="1352" y="111"/>
                          </a:lnTo>
                          <a:lnTo>
                            <a:pt x="1353" y="111"/>
                          </a:lnTo>
                          <a:lnTo>
                            <a:pt x="1353" y="111"/>
                          </a:lnTo>
                          <a:lnTo>
                            <a:pt x="1353" y="111"/>
                          </a:lnTo>
                          <a:lnTo>
                            <a:pt x="1355" y="112"/>
                          </a:lnTo>
                          <a:lnTo>
                            <a:pt x="1356" y="112"/>
                          </a:lnTo>
                          <a:lnTo>
                            <a:pt x="1356" y="109"/>
                          </a:lnTo>
                          <a:lnTo>
                            <a:pt x="1356" y="107"/>
                          </a:lnTo>
                          <a:lnTo>
                            <a:pt x="1356" y="104"/>
                          </a:lnTo>
                          <a:lnTo>
                            <a:pt x="1358" y="103"/>
                          </a:lnTo>
                          <a:lnTo>
                            <a:pt x="1360" y="106"/>
                          </a:lnTo>
                          <a:lnTo>
                            <a:pt x="1360" y="107"/>
                          </a:lnTo>
                          <a:lnTo>
                            <a:pt x="1361" y="109"/>
                          </a:lnTo>
                          <a:lnTo>
                            <a:pt x="1364" y="108"/>
                          </a:lnTo>
                          <a:lnTo>
                            <a:pt x="1362" y="107"/>
                          </a:lnTo>
                          <a:lnTo>
                            <a:pt x="1362" y="106"/>
                          </a:lnTo>
                          <a:lnTo>
                            <a:pt x="1364" y="106"/>
                          </a:lnTo>
                          <a:lnTo>
                            <a:pt x="1364" y="104"/>
                          </a:lnTo>
                          <a:lnTo>
                            <a:pt x="1365" y="104"/>
                          </a:lnTo>
                          <a:lnTo>
                            <a:pt x="1366" y="104"/>
                          </a:lnTo>
                          <a:lnTo>
                            <a:pt x="1366" y="103"/>
                          </a:lnTo>
                          <a:lnTo>
                            <a:pt x="1368" y="103"/>
                          </a:lnTo>
                          <a:lnTo>
                            <a:pt x="1368" y="103"/>
                          </a:lnTo>
                          <a:lnTo>
                            <a:pt x="1369" y="102"/>
                          </a:lnTo>
                          <a:lnTo>
                            <a:pt x="1369" y="102"/>
                          </a:lnTo>
                          <a:lnTo>
                            <a:pt x="1372" y="102"/>
                          </a:lnTo>
                          <a:lnTo>
                            <a:pt x="1370" y="104"/>
                          </a:lnTo>
                          <a:lnTo>
                            <a:pt x="1372" y="104"/>
                          </a:lnTo>
                          <a:lnTo>
                            <a:pt x="1372" y="107"/>
                          </a:lnTo>
                          <a:lnTo>
                            <a:pt x="1373" y="108"/>
                          </a:lnTo>
                          <a:lnTo>
                            <a:pt x="1373" y="108"/>
                          </a:lnTo>
                          <a:lnTo>
                            <a:pt x="1374" y="108"/>
                          </a:lnTo>
                          <a:lnTo>
                            <a:pt x="1374" y="107"/>
                          </a:lnTo>
                          <a:lnTo>
                            <a:pt x="1374" y="106"/>
                          </a:lnTo>
                          <a:lnTo>
                            <a:pt x="1374" y="104"/>
                          </a:lnTo>
                          <a:lnTo>
                            <a:pt x="1373" y="103"/>
                          </a:lnTo>
                          <a:lnTo>
                            <a:pt x="1374" y="103"/>
                          </a:lnTo>
                          <a:lnTo>
                            <a:pt x="1374" y="103"/>
                          </a:lnTo>
                          <a:lnTo>
                            <a:pt x="1375" y="103"/>
                          </a:lnTo>
                          <a:lnTo>
                            <a:pt x="1375" y="103"/>
                          </a:lnTo>
                          <a:lnTo>
                            <a:pt x="1375" y="103"/>
                          </a:lnTo>
                          <a:lnTo>
                            <a:pt x="1375" y="103"/>
                          </a:lnTo>
                          <a:lnTo>
                            <a:pt x="1375" y="104"/>
                          </a:lnTo>
                          <a:lnTo>
                            <a:pt x="1375" y="104"/>
                          </a:lnTo>
                          <a:lnTo>
                            <a:pt x="1379" y="106"/>
                          </a:lnTo>
                          <a:lnTo>
                            <a:pt x="1379" y="104"/>
                          </a:lnTo>
                          <a:lnTo>
                            <a:pt x="1383" y="104"/>
                          </a:lnTo>
                          <a:lnTo>
                            <a:pt x="1385" y="103"/>
                          </a:lnTo>
                          <a:lnTo>
                            <a:pt x="1385" y="102"/>
                          </a:lnTo>
                          <a:lnTo>
                            <a:pt x="1386" y="102"/>
                          </a:lnTo>
                          <a:lnTo>
                            <a:pt x="1387" y="103"/>
                          </a:lnTo>
                          <a:lnTo>
                            <a:pt x="1387" y="103"/>
                          </a:lnTo>
                          <a:lnTo>
                            <a:pt x="1389" y="103"/>
                          </a:lnTo>
                          <a:lnTo>
                            <a:pt x="1391" y="103"/>
                          </a:lnTo>
                          <a:lnTo>
                            <a:pt x="1391" y="100"/>
                          </a:lnTo>
                          <a:lnTo>
                            <a:pt x="1391" y="98"/>
                          </a:lnTo>
                          <a:lnTo>
                            <a:pt x="1396" y="98"/>
                          </a:lnTo>
                          <a:close/>
                          <a:moveTo>
                            <a:pt x="781" y="98"/>
                          </a:moveTo>
                          <a:lnTo>
                            <a:pt x="784" y="98"/>
                          </a:lnTo>
                          <a:lnTo>
                            <a:pt x="784" y="99"/>
                          </a:lnTo>
                          <a:lnTo>
                            <a:pt x="781" y="99"/>
                          </a:lnTo>
                          <a:lnTo>
                            <a:pt x="781" y="98"/>
                          </a:lnTo>
                          <a:close/>
                          <a:moveTo>
                            <a:pt x="1336" y="96"/>
                          </a:moveTo>
                          <a:lnTo>
                            <a:pt x="1338" y="98"/>
                          </a:lnTo>
                          <a:lnTo>
                            <a:pt x="1338" y="98"/>
                          </a:lnTo>
                          <a:lnTo>
                            <a:pt x="1339" y="98"/>
                          </a:lnTo>
                          <a:lnTo>
                            <a:pt x="1340" y="98"/>
                          </a:lnTo>
                          <a:lnTo>
                            <a:pt x="1341" y="99"/>
                          </a:lnTo>
                          <a:lnTo>
                            <a:pt x="1341" y="99"/>
                          </a:lnTo>
                          <a:lnTo>
                            <a:pt x="1341" y="99"/>
                          </a:lnTo>
                          <a:lnTo>
                            <a:pt x="1338" y="99"/>
                          </a:lnTo>
                          <a:lnTo>
                            <a:pt x="1336" y="99"/>
                          </a:lnTo>
                          <a:lnTo>
                            <a:pt x="1334" y="99"/>
                          </a:lnTo>
                          <a:lnTo>
                            <a:pt x="1332" y="99"/>
                          </a:lnTo>
                          <a:lnTo>
                            <a:pt x="1332" y="98"/>
                          </a:lnTo>
                          <a:lnTo>
                            <a:pt x="1334" y="96"/>
                          </a:lnTo>
                          <a:lnTo>
                            <a:pt x="1336" y="96"/>
                          </a:lnTo>
                          <a:close/>
                          <a:moveTo>
                            <a:pt x="82" y="91"/>
                          </a:moveTo>
                          <a:lnTo>
                            <a:pt x="83" y="91"/>
                          </a:lnTo>
                          <a:lnTo>
                            <a:pt x="83" y="92"/>
                          </a:lnTo>
                          <a:lnTo>
                            <a:pt x="82" y="92"/>
                          </a:lnTo>
                          <a:lnTo>
                            <a:pt x="82" y="92"/>
                          </a:lnTo>
                          <a:lnTo>
                            <a:pt x="82" y="91"/>
                          </a:lnTo>
                          <a:lnTo>
                            <a:pt x="82" y="91"/>
                          </a:lnTo>
                          <a:lnTo>
                            <a:pt x="82" y="91"/>
                          </a:lnTo>
                          <a:close/>
                          <a:moveTo>
                            <a:pt x="462" y="87"/>
                          </a:moveTo>
                          <a:lnTo>
                            <a:pt x="463" y="87"/>
                          </a:lnTo>
                          <a:lnTo>
                            <a:pt x="463" y="87"/>
                          </a:lnTo>
                          <a:lnTo>
                            <a:pt x="467" y="87"/>
                          </a:lnTo>
                          <a:lnTo>
                            <a:pt x="467" y="89"/>
                          </a:lnTo>
                          <a:lnTo>
                            <a:pt x="470" y="89"/>
                          </a:lnTo>
                          <a:lnTo>
                            <a:pt x="470" y="89"/>
                          </a:lnTo>
                          <a:lnTo>
                            <a:pt x="471" y="89"/>
                          </a:lnTo>
                          <a:lnTo>
                            <a:pt x="471" y="90"/>
                          </a:lnTo>
                          <a:lnTo>
                            <a:pt x="476" y="90"/>
                          </a:lnTo>
                          <a:lnTo>
                            <a:pt x="476" y="91"/>
                          </a:lnTo>
                          <a:lnTo>
                            <a:pt x="472" y="91"/>
                          </a:lnTo>
                          <a:lnTo>
                            <a:pt x="470" y="91"/>
                          </a:lnTo>
                          <a:lnTo>
                            <a:pt x="467" y="92"/>
                          </a:lnTo>
                          <a:lnTo>
                            <a:pt x="464" y="94"/>
                          </a:lnTo>
                          <a:lnTo>
                            <a:pt x="463" y="94"/>
                          </a:lnTo>
                          <a:lnTo>
                            <a:pt x="464" y="95"/>
                          </a:lnTo>
                          <a:lnTo>
                            <a:pt x="466" y="95"/>
                          </a:lnTo>
                          <a:lnTo>
                            <a:pt x="467" y="95"/>
                          </a:lnTo>
                          <a:lnTo>
                            <a:pt x="470" y="95"/>
                          </a:lnTo>
                          <a:lnTo>
                            <a:pt x="470" y="96"/>
                          </a:lnTo>
                          <a:lnTo>
                            <a:pt x="474" y="96"/>
                          </a:lnTo>
                          <a:lnTo>
                            <a:pt x="474" y="98"/>
                          </a:lnTo>
                          <a:lnTo>
                            <a:pt x="475" y="98"/>
                          </a:lnTo>
                          <a:lnTo>
                            <a:pt x="475" y="98"/>
                          </a:lnTo>
                          <a:lnTo>
                            <a:pt x="477" y="99"/>
                          </a:lnTo>
                          <a:lnTo>
                            <a:pt x="480" y="98"/>
                          </a:lnTo>
                          <a:lnTo>
                            <a:pt x="483" y="98"/>
                          </a:lnTo>
                          <a:lnTo>
                            <a:pt x="484" y="96"/>
                          </a:lnTo>
                          <a:lnTo>
                            <a:pt x="485" y="98"/>
                          </a:lnTo>
                          <a:lnTo>
                            <a:pt x="487" y="98"/>
                          </a:lnTo>
                          <a:lnTo>
                            <a:pt x="487" y="98"/>
                          </a:lnTo>
                          <a:lnTo>
                            <a:pt x="487" y="102"/>
                          </a:lnTo>
                          <a:lnTo>
                            <a:pt x="485" y="103"/>
                          </a:lnTo>
                          <a:lnTo>
                            <a:pt x="483" y="106"/>
                          </a:lnTo>
                          <a:lnTo>
                            <a:pt x="484" y="107"/>
                          </a:lnTo>
                          <a:lnTo>
                            <a:pt x="484" y="108"/>
                          </a:lnTo>
                          <a:lnTo>
                            <a:pt x="485" y="109"/>
                          </a:lnTo>
                          <a:lnTo>
                            <a:pt x="484" y="109"/>
                          </a:lnTo>
                          <a:lnTo>
                            <a:pt x="483" y="111"/>
                          </a:lnTo>
                          <a:lnTo>
                            <a:pt x="481" y="111"/>
                          </a:lnTo>
                          <a:lnTo>
                            <a:pt x="480" y="111"/>
                          </a:lnTo>
                          <a:lnTo>
                            <a:pt x="477" y="111"/>
                          </a:lnTo>
                          <a:lnTo>
                            <a:pt x="475" y="111"/>
                          </a:lnTo>
                          <a:lnTo>
                            <a:pt x="474" y="109"/>
                          </a:lnTo>
                          <a:lnTo>
                            <a:pt x="474" y="108"/>
                          </a:lnTo>
                          <a:lnTo>
                            <a:pt x="470" y="109"/>
                          </a:lnTo>
                          <a:lnTo>
                            <a:pt x="470" y="109"/>
                          </a:lnTo>
                          <a:lnTo>
                            <a:pt x="468" y="109"/>
                          </a:lnTo>
                          <a:lnTo>
                            <a:pt x="468" y="112"/>
                          </a:lnTo>
                          <a:lnTo>
                            <a:pt x="470" y="113"/>
                          </a:lnTo>
                          <a:lnTo>
                            <a:pt x="471" y="113"/>
                          </a:lnTo>
                          <a:lnTo>
                            <a:pt x="474" y="115"/>
                          </a:lnTo>
                          <a:lnTo>
                            <a:pt x="475" y="115"/>
                          </a:lnTo>
                          <a:lnTo>
                            <a:pt x="476" y="116"/>
                          </a:lnTo>
                          <a:lnTo>
                            <a:pt x="476" y="117"/>
                          </a:lnTo>
                          <a:lnTo>
                            <a:pt x="476" y="117"/>
                          </a:lnTo>
                          <a:lnTo>
                            <a:pt x="475" y="116"/>
                          </a:lnTo>
                          <a:lnTo>
                            <a:pt x="475" y="116"/>
                          </a:lnTo>
                          <a:lnTo>
                            <a:pt x="472" y="116"/>
                          </a:lnTo>
                          <a:lnTo>
                            <a:pt x="472" y="116"/>
                          </a:lnTo>
                          <a:lnTo>
                            <a:pt x="471" y="116"/>
                          </a:lnTo>
                          <a:lnTo>
                            <a:pt x="468" y="116"/>
                          </a:lnTo>
                          <a:lnTo>
                            <a:pt x="466" y="116"/>
                          </a:lnTo>
                          <a:lnTo>
                            <a:pt x="463" y="117"/>
                          </a:lnTo>
                          <a:lnTo>
                            <a:pt x="460" y="119"/>
                          </a:lnTo>
                          <a:lnTo>
                            <a:pt x="459" y="119"/>
                          </a:lnTo>
                          <a:lnTo>
                            <a:pt x="459" y="120"/>
                          </a:lnTo>
                          <a:lnTo>
                            <a:pt x="458" y="120"/>
                          </a:lnTo>
                          <a:lnTo>
                            <a:pt x="457" y="121"/>
                          </a:lnTo>
                          <a:lnTo>
                            <a:pt x="455" y="123"/>
                          </a:lnTo>
                          <a:lnTo>
                            <a:pt x="454" y="123"/>
                          </a:lnTo>
                          <a:lnTo>
                            <a:pt x="454" y="123"/>
                          </a:lnTo>
                          <a:lnTo>
                            <a:pt x="454" y="124"/>
                          </a:lnTo>
                          <a:lnTo>
                            <a:pt x="453" y="124"/>
                          </a:lnTo>
                          <a:lnTo>
                            <a:pt x="453" y="120"/>
                          </a:lnTo>
                          <a:lnTo>
                            <a:pt x="455" y="120"/>
                          </a:lnTo>
                          <a:lnTo>
                            <a:pt x="455" y="120"/>
                          </a:lnTo>
                          <a:lnTo>
                            <a:pt x="458" y="119"/>
                          </a:lnTo>
                          <a:lnTo>
                            <a:pt x="458" y="117"/>
                          </a:lnTo>
                          <a:lnTo>
                            <a:pt x="459" y="117"/>
                          </a:lnTo>
                          <a:lnTo>
                            <a:pt x="460" y="116"/>
                          </a:lnTo>
                          <a:lnTo>
                            <a:pt x="462" y="115"/>
                          </a:lnTo>
                          <a:lnTo>
                            <a:pt x="463" y="115"/>
                          </a:lnTo>
                          <a:lnTo>
                            <a:pt x="466" y="115"/>
                          </a:lnTo>
                          <a:lnTo>
                            <a:pt x="466" y="113"/>
                          </a:lnTo>
                          <a:lnTo>
                            <a:pt x="464" y="112"/>
                          </a:lnTo>
                          <a:lnTo>
                            <a:pt x="463" y="112"/>
                          </a:lnTo>
                          <a:lnTo>
                            <a:pt x="458" y="112"/>
                          </a:lnTo>
                          <a:lnTo>
                            <a:pt x="458" y="112"/>
                          </a:lnTo>
                          <a:lnTo>
                            <a:pt x="457" y="113"/>
                          </a:lnTo>
                          <a:lnTo>
                            <a:pt x="454" y="115"/>
                          </a:lnTo>
                          <a:lnTo>
                            <a:pt x="453" y="115"/>
                          </a:lnTo>
                          <a:lnTo>
                            <a:pt x="453" y="116"/>
                          </a:lnTo>
                          <a:lnTo>
                            <a:pt x="451" y="117"/>
                          </a:lnTo>
                          <a:lnTo>
                            <a:pt x="451" y="120"/>
                          </a:lnTo>
                          <a:lnTo>
                            <a:pt x="451" y="120"/>
                          </a:lnTo>
                          <a:lnTo>
                            <a:pt x="450" y="121"/>
                          </a:lnTo>
                          <a:lnTo>
                            <a:pt x="450" y="123"/>
                          </a:lnTo>
                          <a:lnTo>
                            <a:pt x="441" y="120"/>
                          </a:lnTo>
                          <a:lnTo>
                            <a:pt x="441" y="120"/>
                          </a:lnTo>
                          <a:lnTo>
                            <a:pt x="439" y="119"/>
                          </a:lnTo>
                          <a:lnTo>
                            <a:pt x="437" y="117"/>
                          </a:lnTo>
                          <a:lnTo>
                            <a:pt x="437" y="116"/>
                          </a:lnTo>
                          <a:lnTo>
                            <a:pt x="438" y="116"/>
                          </a:lnTo>
                          <a:lnTo>
                            <a:pt x="439" y="116"/>
                          </a:lnTo>
                          <a:lnTo>
                            <a:pt x="439" y="115"/>
                          </a:lnTo>
                          <a:lnTo>
                            <a:pt x="439" y="115"/>
                          </a:lnTo>
                          <a:lnTo>
                            <a:pt x="439" y="113"/>
                          </a:lnTo>
                          <a:lnTo>
                            <a:pt x="438" y="112"/>
                          </a:lnTo>
                          <a:lnTo>
                            <a:pt x="441" y="111"/>
                          </a:lnTo>
                          <a:lnTo>
                            <a:pt x="442" y="109"/>
                          </a:lnTo>
                          <a:lnTo>
                            <a:pt x="443" y="109"/>
                          </a:lnTo>
                          <a:lnTo>
                            <a:pt x="443" y="108"/>
                          </a:lnTo>
                          <a:lnTo>
                            <a:pt x="443" y="108"/>
                          </a:lnTo>
                          <a:lnTo>
                            <a:pt x="445" y="108"/>
                          </a:lnTo>
                          <a:lnTo>
                            <a:pt x="443" y="106"/>
                          </a:lnTo>
                          <a:lnTo>
                            <a:pt x="442" y="103"/>
                          </a:lnTo>
                          <a:lnTo>
                            <a:pt x="439" y="102"/>
                          </a:lnTo>
                          <a:lnTo>
                            <a:pt x="439" y="102"/>
                          </a:lnTo>
                          <a:lnTo>
                            <a:pt x="442" y="102"/>
                          </a:lnTo>
                          <a:lnTo>
                            <a:pt x="445" y="103"/>
                          </a:lnTo>
                          <a:lnTo>
                            <a:pt x="449" y="103"/>
                          </a:lnTo>
                          <a:lnTo>
                            <a:pt x="451" y="103"/>
                          </a:lnTo>
                          <a:lnTo>
                            <a:pt x="451" y="103"/>
                          </a:lnTo>
                          <a:lnTo>
                            <a:pt x="451" y="100"/>
                          </a:lnTo>
                          <a:lnTo>
                            <a:pt x="450" y="100"/>
                          </a:lnTo>
                          <a:lnTo>
                            <a:pt x="449" y="99"/>
                          </a:lnTo>
                          <a:lnTo>
                            <a:pt x="447" y="98"/>
                          </a:lnTo>
                          <a:lnTo>
                            <a:pt x="447" y="96"/>
                          </a:lnTo>
                          <a:lnTo>
                            <a:pt x="439" y="96"/>
                          </a:lnTo>
                          <a:lnTo>
                            <a:pt x="439" y="96"/>
                          </a:lnTo>
                          <a:lnTo>
                            <a:pt x="436" y="96"/>
                          </a:lnTo>
                          <a:lnTo>
                            <a:pt x="436" y="95"/>
                          </a:lnTo>
                          <a:lnTo>
                            <a:pt x="433" y="95"/>
                          </a:lnTo>
                          <a:lnTo>
                            <a:pt x="433" y="96"/>
                          </a:lnTo>
                          <a:lnTo>
                            <a:pt x="429" y="96"/>
                          </a:lnTo>
                          <a:lnTo>
                            <a:pt x="429" y="92"/>
                          </a:lnTo>
                          <a:lnTo>
                            <a:pt x="430" y="92"/>
                          </a:lnTo>
                          <a:lnTo>
                            <a:pt x="432" y="92"/>
                          </a:lnTo>
                          <a:lnTo>
                            <a:pt x="433" y="92"/>
                          </a:lnTo>
                          <a:lnTo>
                            <a:pt x="436" y="92"/>
                          </a:lnTo>
                          <a:lnTo>
                            <a:pt x="436" y="91"/>
                          </a:lnTo>
                          <a:lnTo>
                            <a:pt x="438" y="91"/>
                          </a:lnTo>
                          <a:lnTo>
                            <a:pt x="439" y="92"/>
                          </a:lnTo>
                          <a:lnTo>
                            <a:pt x="442" y="92"/>
                          </a:lnTo>
                          <a:lnTo>
                            <a:pt x="443" y="92"/>
                          </a:lnTo>
                          <a:lnTo>
                            <a:pt x="443" y="91"/>
                          </a:lnTo>
                          <a:lnTo>
                            <a:pt x="445" y="91"/>
                          </a:lnTo>
                          <a:lnTo>
                            <a:pt x="445" y="91"/>
                          </a:lnTo>
                          <a:lnTo>
                            <a:pt x="450" y="91"/>
                          </a:lnTo>
                          <a:lnTo>
                            <a:pt x="450" y="90"/>
                          </a:lnTo>
                          <a:lnTo>
                            <a:pt x="451" y="90"/>
                          </a:lnTo>
                          <a:lnTo>
                            <a:pt x="451" y="90"/>
                          </a:lnTo>
                          <a:lnTo>
                            <a:pt x="454" y="90"/>
                          </a:lnTo>
                          <a:lnTo>
                            <a:pt x="454" y="89"/>
                          </a:lnTo>
                          <a:lnTo>
                            <a:pt x="458" y="89"/>
                          </a:lnTo>
                          <a:lnTo>
                            <a:pt x="458" y="89"/>
                          </a:lnTo>
                          <a:lnTo>
                            <a:pt x="462" y="87"/>
                          </a:lnTo>
                          <a:lnTo>
                            <a:pt x="462" y="87"/>
                          </a:lnTo>
                          <a:lnTo>
                            <a:pt x="462" y="87"/>
                          </a:lnTo>
                          <a:close/>
                          <a:moveTo>
                            <a:pt x="904" y="83"/>
                          </a:moveTo>
                          <a:lnTo>
                            <a:pt x="904" y="85"/>
                          </a:lnTo>
                          <a:lnTo>
                            <a:pt x="903" y="85"/>
                          </a:lnTo>
                          <a:lnTo>
                            <a:pt x="903" y="89"/>
                          </a:lnTo>
                          <a:lnTo>
                            <a:pt x="903" y="89"/>
                          </a:lnTo>
                          <a:lnTo>
                            <a:pt x="902" y="91"/>
                          </a:lnTo>
                          <a:lnTo>
                            <a:pt x="902" y="92"/>
                          </a:lnTo>
                          <a:lnTo>
                            <a:pt x="903" y="94"/>
                          </a:lnTo>
                          <a:lnTo>
                            <a:pt x="904" y="96"/>
                          </a:lnTo>
                          <a:lnTo>
                            <a:pt x="904" y="96"/>
                          </a:lnTo>
                          <a:lnTo>
                            <a:pt x="904" y="98"/>
                          </a:lnTo>
                          <a:lnTo>
                            <a:pt x="906" y="98"/>
                          </a:lnTo>
                          <a:lnTo>
                            <a:pt x="904" y="102"/>
                          </a:lnTo>
                          <a:lnTo>
                            <a:pt x="906" y="102"/>
                          </a:lnTo>
                          <a:lnTo>
                            <a:pt x="907" y="103"/>
                          </a:lnTo>
                          <a:lnTo>
                            <a:pt x="908" y="104"/>
                          </a:lnTo>
                          <a:lnTo>
                            <a:pt x="909" y="102"/>
                          </a:lnTo>
                          <a:lnTo>
                            <a:pt x="911" y="100"/>
                          </a:lnTo>
                          <a:lnTo>
                            <a:pt x="912" y="99"/>
                          </a:lnTo>
                          <a:lnTo>
                            <a:pt x="913" y="99"/>
                          </a:lnTo>
                          <a:lnTo>
                            <a:pt x="913" y="100"/>
                          </a:lnTo>
                          <a:lnTo>
                            <a:pt x="915" y="100"/>
                          </a:lnTo>
                          <a:lnTo>
                            <a:pt x="915" y="100"/>
                          </a:lnTo>
                          <a:lnTo>
                            <a:pt x="915" y="99"/>
                          </a:lnTo>
                          <a:lnTo>
                            <a:pt x="917" y="99"/>
                          </a:lnTo>
                          <a:lnTo>
                            <a:pt x="917" y="98"/>
                          </a:lnTo>
                          <a:lnTo>
                            <a:pt x="919" y="98"/>
                          </a:lnTo>
                          <a:lnTo>
                            <a:pt x="920" y="98"/>
                          </a:lnTo>
                          <a:lnTo>
                            <a:pt x="921" y="99"/>
                          </a:lnTo>
                          <a:lnTo>
                            <a:pt x="924" y="99"/>
                          </a:lnTo>
                          <a:lnTo>
                            <a:pt x="924" y="96"/>
                          </a:lnTo>
                          <a:lnTo>
                            <a:pt x="923" y="95"/>
                          </a:lnTo>
                          <a:lnTo>
                            <a:pt x="923" y="94"/>
                          </a:lnTo>
                          <a:lnTo>
                            <a:pt x="921" y="94"/>
                          </a:lnTo>
                          <a:lnTo>
                            <a:pt x="921" y="92"/>
                          </a:lnTo>
                          <a:lnTo>
                            <a:pt x="920" y="92"/>
                          </a:lnTo>
                          <a:lnTo>
                            <a:pt x="920" y="91"/>
                          </a:lnTo>
                          <a:lnTo>
                            <a:pt x="919" y="91"/>
                          </a:lnTo>
                          <a:lnTo>
                            <a:pt x="916" y="91"/>
                          </a:lnTo>
                          <a:lnTo>
                            <a:pt x="915" y="90"/>
                          </a:lnTo>
                          <a:lnTo>
                            <a:pt x="913" y="89"/>
                          </a:lnTo>
                          <a:lnTo>
                            <a:pt x="913" y="89"/>
                          </a:lnTo>
                          <a:lnTo>
                            <a:pt x="911" y="89"/>
                          </a:lnTo>
                          <a:lnTo>
                            <a:pt x="909" y="90"/>
                          </a:lnTo>
                          <a:lnTo>
                            <a:pt x="909" y="90"/>
                          </a:lnTo>
                          <a:lnTo>
                            <a:pt x="909" y="89"/>
                          </a:lnTo>
                          <a:lnTo>
                            <a:pt x="907" y="87"/>
                          </a:lnTo>
                          <a:lnTo>
                            <a:pt x="907" y="85"/>
                          </a:lnTo>
                          <a:lnTo>
                            <a:pt x="906" y="85"/>
                          </a:lnTo>
                          <a:lnTo>
                            <a:pt x="904" y="85"/>
                          </a:lnTo>
                          <a:lnTo>
                            <a:pt x="904" y="83"/>
                          </a:lnTo>
                          <a:close/>
                          <a:moveTo>
                            <a:pt x="763" y="78"/>
                          </a:moveTo>
                          <a:lnTo>
                            <a:pt x="763" y="81"/>
                          </a:lnTo>
                          <a:lnTo>
                            <a:pt x="762" y="81"/>
                          </a:lnTo>
                          <a:lnTo>
                            <a:pt x="762" y="81"/>
                          </a:lnTo>
                          <a:lnTo>
                            <a:pt x="760" y="79"/>
                          </a:lnTo>
                          <a:lnTo>
                            <a:pt x="763" y="78"/>
                          </a:lnTo>
                          <a:close/>
                          <a:moveTo>
                            <a:pt x="3257" y="77"/>
                          </a:moveTo>
                          <a:lnTo>
                            <a:pt x="3258" y="77"/>
                          </a:lnTo>
                          <a:lnTo>
                            <a:pt x="3258" y="77"/>
                          </a:lnTo>
                          <a:lnTo>
                            <a:pt x="3258" y="77"/>
                          </a:lnTo>
                          <a:lnTo>
                            <a:pt x="3258" y="77"/>
                          </a:lnTo>
                          <a:lnTo>
                            <a:pt x="3257" y="77"/>
                          </a:lnTo>
                          <a:close/>
                          <a:moveTo>
                            <a:pt x="1660" y="73"/>
                          </a:moveTo>
                          <a:lnTo>
                            <a:pt x="1662" y="73"/>
                          </a:lnTo>
                          <a:lnTo>
                            <a:pt x="1662" y="74"/>
                          </a:lnTo>
                          <a:lnTo>
                            <a:pt x="1662" y="75"/>
                          </a:lnTo>
                          <a:lnTo>
                            <a:pt x="1663" y="75"/>
                          </a:lnTo>
                          <a:lnTo>
                            <a:pt x="1662" y="75"/>
                          </a:lnTo>
                          <a:lnTo>
                            <a:pt x="1662" y="77"/>
                          </a:lnTo>
                          <a:lnTo>
                            <a:pt x="1660" y="77"/>
                          </a:lnTo>
                          <a:lnTo>
                            <a:pt x="1658" y="75"/>
                          </a:lnTo>
                          <a:lnTo>
                            <a:pt x="1660" y="74"/>
                          </a:lnTo>
                          <a:lnTo>
                            <a:pt x="1660" y="74"/>
                          </a:lnTo>
                          <a:lnTo>
                            <a:pt x="1660" y="73"/>
                          </a:lnTo>
                          <a:close/>
                          <a:moveTo>
                            <a:pt x="648" y="72"/>
                          </a:moveTo>
                          <a:lnTo>
                            <a:pt x="650" y="72"/>
                          </a:lnTo>
                          <a:lnTo>
                            <a:pt x="650" y="73"/>
                          </a:lnTo>
                          <a:lnTo>
                            <a:pt x="649" y="73"/>
                          </a:lnTo>
                          <a:lnTo>
                            <a:pt x="648" y="72"/>
                          </a:lnTo>
                          <a:close/>
                          <a:moveTo>
                            <a:pt x="877" y="70"/>
                          </a:moveTo>
                          <a:lnTo>
                            <a:pt x="877" y="72"/>
                          </a:lnTo>
                          <a:lnTo>
                            <a:pt x="877" y="72"/>
                          </a:lnTo>
                          <a:lnTo>
                            <a:pt x="878" y="72"/>
                          </a:lnTo>
                          <a:lnTo>
                            <a:pt x="878" y="73"/>
                          </a:lnTo>
                          <a:lnTo>
                            <a:pt x="878" y="74"/>
                          </a:lnTo>
                          <a:lnTo>
                            <a:pt x="878" y="74"/>
                          </a:lnTo>
                          <a:lnTo>
                            <a:pt x="878" y="74"/>
                          </a:lnTo>
                          <a:lnTo>
                            <a:pt x="878" y="75"/>
                          </a:lnTo>
                          <a:lnTo>
                            <a:pt x="873" y="75"/>
                          </a:lnTo>
                          <a:lnTo>
                            <a:pt x="873" y="74"/>
                          </a:lnTo>
                          <a:lnTo>
                            <a:pt x="871" y="72"/>
                          </a:lnTo>
                          <a:lnTo>
                            <a:pt x="873" y="72"/>
                          </a:lnTo>
                          <a:lnTo>
                            <a:pt x="874" y="72"/>
                          </a:lnTo>
                          <a:lnTo>
                            <a:pt x="877" y="70"/>
                          </a:lnTo>
                          <a:close/>
                          <a:moveTo>
                            <a:pt x="1670" y="69"/>
                          </a:moveTo>
                          <a:lnTo>
                            <a:pt x="1671" y="69"/>
                          </a:lnTo>
                          <a:lnTo>
                            <a:pt x="1671" y="70"/>
                          </a:lnTo>
                          <a:lnTo>
                            <a:pt x="1671" y="70"/>
                          </a:lnTo>
                          <a:lnTo>
                            <a:pt x="1671" y="72"/>
                          </a:lnTo>
                          <a:lnTo>
                            <a:pt x="1669" y="73"/>
                          </a:lnTo>
                          <a:lnTo>
                            <a:pt x="1667" y="74"/>
                          </a:lnTo>
                          <a:lnTo>
                            <a:pt x="1666" y="74"/>
                          </a:lnTo>
                          <a:lnTo>
                            <a:pt x="1666" y="74"/>
                          </a:lnTo>
                          <a:lnTo>
                            <a:pt x="1665" y="74"/>
                          </a:lnTo>
                          <a:lnTo>
                            <a:pt x="1665" y="73"/>
                          </a:lnTo>
                          <a:lnTo>
                            <a:pt x="1667" y="73"/>
                          </a:lnTo>
                          <a:lnTo>
                            <a:pt x="1669" y="70"/>
                          </a:lnTo>
                          <a:lnTo>
                            <a:pt x="1670" y="69"/>
                          </a:lnTo>
                          <a:close/>
                          <a:moveTo>
                            <a:pt x="45" y="69"/>
                          </a:moveTo>
                          <a:lnTo>
                            <a:pt x="47" y="69"/>
                          </a:lnTo>
                          <a:lnTo>
                            <a:pt x="47" y="69"/>
                          </a:lnTo>
                          <a:lnTo>
                            <a:pt x="47" y="69"/>
                          </a:lnTo>
                          <a:lnTo>
                            <a:pt x="47" y="69"/>
                          </a:lnTo>
                          <a:lnTo>
                            <a:pt x="45" y="69"/>
                          </a:lnTo>
                          <a:close/>
                          <a:moveTo>
                            <a:pt x="862" y="68"/>
                          </a:moveTo>
                          <a:lnTo>
                            <a:pt x="862" y="68"/>
                          </a:lnTo>
                          <a:lnTo>
                            <a:pt x="864" y="69"/>
                          </a:lnTo>
                          <a:lnTo>
                            <a:pt x="864" y="70"/>
                          </a:lnTo>
                          <a:lnTo>
                            <a:pt x="864" y="70"/>
                          </a:lnTo>
                          <a:lnTo>
                            <a:pt x="864" y="70"/>
                          </a:lnTo>
                          <a:lnTo>
                            <a:pt x="865" y="70"/>
                          </a:lnTo>
                          <a:lnTo>
                            <a:pt x="866" y="72"/>
                          </a:lnTo>
                          <a:lnTo>
                            <a:pt x="866" y="73"/>
                          </a:lnTo>
                          <a:lnTo>
                            <a:pt x="865" y="75"/>
                          </a:lnTo>
                          <a:lnTo>
                            <a:pt x="864" y="77"/>
                          </a:lnTo>
                          <a:lnTo>
                            <a:pt x="864" y="78"/>
                          </a:lnTo>
                          <a:lnTo>
                            <a:pt x="864" y="79"/>
                          </a:lnTo>
                          <a:lnTo>
                            <a:pt x="862" y="81"/>
                          </a:lnTo>
                          <a:lnTo>
                            <a:pt x="858" y="81"/>
                          </a:lnTo>
                          <a:lnTo>
                            <a:pt x="858" y="81"/>
                          </a:lnTo>
                          <a:lnTo>
                            <a:pt x="858" y="81"/>
                          </a:lnTo>
                          <a:lnTo>
                            <a:pt x="858" y="81"/>
                          </a:lnTo>
                          <a:lnTo>
                            <a:pt x="857" y="79"/>
                          </a:lnTo>
                          <a:lnTo>
                            <a:pt x="856" y="79"/>
                          </a:lnTo>
                          <a:lnTo>
                            <a:pt x="856" y="79"/>
                          </a:lnTo>
                          <a:lnTo>
                            <a:pt x="856" y="77"/>
                          </a:lnTo>
                          <a:lnTo>
                            <a:pt x="854" y="77"/>
                          </a:lnTo>
                          <a:lnTo>
                            <a:pt x="854" y="75"/>
                          </a:lnTo>
                          <a:lnTo>
                            <a:pt x="854" y="73"/>
                          </a:lnTo>
                          <a:lnTo>
                            <a:pt x="856" y="72"/>
                          </a:lnTo>
                          <a:lnTo>
                            <a:pt x="856" y="69"/>
                          </a:lnTo>
                          <a:lnTo>
                            <a:pt x="858" y="69"/>
                          </a:lnTo>
                          <a:lnTo>
                            <a:pt x="860" y="68"/>
                          </a:lnTo>
                          <a:lnTo>
                            <a:pt x="862" y="68"/>
                          </a:lnTo>
                          <a:close/>
                          <a:moveTo>
                            <a:pt x="644" y="68"/>
                          </a:moveTo>
                          <a:lnTo>
                            <a:pt x="645" y="68"/>
                          </a:lnTo>
                          <a:lnTo>
                            <a:pt x="646" y="72"/>
                          </a:lnTo>
                          <a:lnTo>
                            <a:pt x="645" y="72"/>
                          </a:lnTo>
                          <a:lnTo>
                            <a:pt x="645" y="70"/>
                          </a:lnTo>
                          <a:lnTo>
                            <a:pt x="644" y="69"/>
                          </a:lnTo>
                          <a:lnTo>
                            <a:pt x="644" y="68"/>
                          </a:lnTo>
                          <a:close/>
                          <a:moveTo>
                            <a:pt x="2051" y="66"/>
                          </a:moveTo>
                          <a:lnTo>
                            <a:pt x="2052" y="66"/>
                          </a:lnTo>
                          <a:lnTo>
                            <a:pt x="2052" y="66"/>
                          </a:lnTo>
                          <a:lnTo>
                            <a:pt x="2052" y="66"/>
                          </a:lnTo>
                          <a:lnTo>
                            <a:pt x="2052" y="68"/>
                          </a:lnTo>
                          <a:lnTo>
                            <a:pt x="2051" y="68"/>
                          </a:lnTo>
                          <a:lnTo>
                            <a:pt x="2051" y="68"/>
                          </a:lnTo>
                          <a:lnTo>
                            <a:pt x="2051" y="66"/>
                          </a:lnTo>
                          <a:close/>
                          <a:moveTo>
                            <a:pt x="1070" y="66"/>
                          </a:moveTo>
                          <a:lnTo>
                            <a:pt x="1072" y="66"/>
                          </a:lnTo>
                          <a:lnTo>
                            <a:pt x="1072" y="66"/>
                          </a:lnTo>
                          <a:lnTo>
                            <a:pt x="1072" y="66"/>
                          </a:lnTo>
                          <a:lnTo>
                            <a:pt x="1072" y="66"/>
                          </a:lnTo>
                          <a:lnTo>
                            <a:pt x="1070" y="66"/>
                          </a:lnTo>
                          <a:close/>
                          <a:moveTo>
                            <a:pt x="877" y="62"/>
                          </a:moveTo>
                          <a:lnTo>
                            <a:pt x="877" y="62"/>
                          </a:lnTo>
                          <a:lnTo>
                            <a:pt x="877" y="64"/>
                          </a:lnTo>
                          <a:lnTo>
                            <a:pt x="878" y="65"/>
                          </a:lnTo>
                          <a:lnTo>
                            <a:pt x="878" y="68"/>
                          </a:lnTo>
                          <a:lnTo>
                            <a:pt x="877" y="68"/>
                          </a:lnTo>
                          <a:lnTo>
                            <a:pt x="875" y="66"/>
                          </a:lnTo>
                          <a:lnTo>
                            <a:pt x="875" y="65"/>
                          </a:lnTo>
                          <a:lnTo>
                            <a:pt x="877" y="62"/>
                          </a:lnTo>
                          <a:close/>
                          <a:moveTo>
                            <a:pt x="1674" y="61"/>
                          </a:moveTo>
                          <a:lnTo>
                            <a:pt x="1674" y="65"/>
                          </a:lnTo>
                          <a:lnTo>
                            <a:pt x="1670" y="64"/>
                          </a:lnTo>
                          <a:lnTo>
                            <a:pt x="1670" y="64"/>
                          </a:lnTo>
                          <a:lnTo>
                            <a:pt x="1671" y="64"/>
                          </a:lnTo>
                          <a:lnTo>
                            <a:pt x="1673" y="62"/>
                          </a:lnTo>
                          <a:lnTo>
                            <a:pt x="1674" y="61"/>
                          </a:lnTo>
                          <a:close/>
                          <a:moveTo>
                            <a:pt x="602" y="61"/>
                          </a:moveTo>
                          <a:lnTo>
                            <a:pt x="602" y="62"/>
                          </a:lnTo>
                          <a:lnTo>
                            <a:pt x="602" y="62"/>
                          </a:lnTo>
                          <a:lnTo>
                            <a:pt x="602" y="65"/>
                          </a:lnTo>
                          <a:lnTo>
                            <a:pt x="601" y="65"/>
                          </a:lnTo>
                          <a:lnTo>
                            <a:pt x="599" y="65"/>
                          </a:lnTo>
                          <a:lnTo>
                            <a:pt x="597" y="64"/>
                          </a:lnTo>
                          <a:lnTo>
                            <a:pt x="595" y="62"/>
                          </a:lnTo>
                          <a:lnTo>
                            <a:pt x="598" y="62"/>
                          </a:lnTo>
                          <a:lnTo>
                            <a:pt x="599" y="62"/>
                          </a:lnTo>
                          <a:lnTo>
                            <a:pt x="601" y="62"/>
                          </a:lnTo>
                          <a:lnTo>
                            <a:pt x="602" y="61"/>
                          </a:lnTo>
                          <a:close/>
                          <a:moveTo>
                            <a:pt x="1679" y="60"/>
                          </a:moveTo>
                          <a:lnTo>
                            <a:pt x="1681" y="60"/>
                          </a:lnTo>
                          <a:lnTo>
                            <a:pt x="1681" y="64"/>
                          </a:lnTo>
                          <a:lnTo>
                            <a:pt x="1681" y="64"/>
                          </a:lnTo>
                          <a:lnTo>
                            <a:pt x="1681" y="64"/>
                          </a:lnTo>
                          <a:lnTo>
                            <a:pt x="1683" y="64"/>
                          </a:lnTo>
                          <a:lnTo>
                            <a:pt x="1683" y="62"/>
                          </a:lnTo>
                          <a:lnTo>
                            <a:pt x="1686" y="61"/>
                          </a:lnTo>
                          <a:lnTo>
                            <a:pt x="1686" y="62"/>
                          </a:lnTo>
                          <a:lnTo>
                            <a:pt x="1687" y="62"/>
                          </a:lnTo>
                          <a:lnTo>
                            <a:pt x="1687" y="64"/>
                          </a:lnTo>
                          <a:lnTo>
                            <a:pt x="1687" y="65"/>
                          </a:lnTo>
                          <a:lnTo>
                            <a:pt x="1686" y="66"/>
                          </a:lnTo>
                          <a:lnTo>
                            <a:pt x="1686" y="66"/>
                          </a:lnTo>
                          <a:lnTo>
                            <a:pt x="1686" y="68"/>
                          </a:lnTo>
                          <a:lnTo>
                            <a:pt x="1684" y="69"/>
                          </a:lnTo>
                          <a:lnTo>
                            <a:pt x="1683" y="69"/>
                          </a:lnTo>
                          <a:lnTo>
                            <a:pt x="1681" y="72"/>
                          </a:lnTo>
                          <a:lnTo>
                            <a:pt x="1681" y="72"/>
                          </a:lnTo>
                          <a:lnTo>
                            <a:pt x="1679" y="72"/>
                          </a:lnTo>
                          <a:lnTo>
                            <a:pt x="1679" y="70"/>
                          </a:lnTo>
                          <a:lnTo>
                            <a:pt x="1678" y="70"/>
                          </a:lnTo>
                          <a:lnTo>
                            <a:pt x="1678" y="73"/>
                          </a:lnTo>
                          <a:lnTo>
                            <a:pt x="1677" y="73"/>
                          </a:lnTo>
                          <a:lnTo>
                            <a:pt x="1677" y="70"/>
                          </a:lnTo>
                          <a:lnTo>
                            <a:pt x="1675" y="70"/>
                          </a:lnTo>
                          <a:lnTo>
                            <a:pt x="1674" y="70"/>
                          </a:lnTo>
                          <a:lnTo>
                            <a:pt x="1673" y="72"/>
                          </a:lnTo>
                          <a:lnTo>
                            <a:pt x="1673" y="69"/>
                          </a:lnTo>
                          <a:lnTo>
                            <a:pt x="1674" y="69"/>
                          </a:lnTo>
                          <a:lnTo>
                            <a:pt x="1674" y="66"/>
                          </a:lnTo>
                          <a:lnTo>
                            <a:pt x="1677" y="66"/>
                          </a:lnTo>
                          <a:lnTo>
                            <a:pt x="1679" y="60"/>
                          </a:lnTo>
                          <a:close/>
                          <a:moveTo>
                            <a:pt x="827" y="60"/>
                          </a:moveTo>
                          <a:lnTo>
                            <a:pt x="828" y="60"/>
                          </a:lnTo>
                          <a:lnTo>
                            <a:pt x="831" y="60"/>
                          </a:lnTo>
                          <a:lnTo>
                            <a:pt x="832" y="61"/>
                          </a:lnTo>
                          <a:lnTo>
                            <a:pt x="832" y="62"/>
                          </a:lnTo>
                          <a:lnTo>
                            <a:pt x="831" y="62"/>
                          </a:lnTo>
                          <a:lnTo>
                            <a:pt x="830" y="62"/>
                          </a:lnTo>
                          <a:lnTo>
                            <a:pt x="828" y="62"/>
                          </a:lnTo>
                          <a:lnTo>
                            <a:pt x="827" y="62"/>
                          </a:lnTo>
                          <a:lnTo>
                            <a:pt x="827" y="60"/>
                          </a:lnTo>
                          <a:close/>
                          <a:moveTo>
                            <a:pt x="628" y="57"/>
                          </a:moveTo>
                          <a:lnTo>
                            <a:pt x="628" y="58"/>
                          </a:lnTo>
                          <a:lnTo>
                            <a:pt x="629" y="58"/>
                          </a:lnTo>
                          <a:lnTo>
                            <a:pt x="629" y="58"/>
                          </a:lnTo>
                          <a:lnTo>
                            <a:pt x="629" y="60"/>
                          </a:lnTo>
                          <a:lnTo>
                            <a:pt x="628" y="60"/>
                          </a:lnTo>
                          <a:lnTo>
                            <a:pt x="627" y="61"/>
                          </a:lnTo>
                          <a:lnTo>
                            <a:pt x="625" y="61"/>
                          </a:lnTo>
                          <a:lnTo>
                            <a:pt x="625" y="61"/>
                          </a:lnTo>
                          <a:lnTo>
                            <a:pt x="624" y="61"/>
                          </a:lnTo>
                          <a:lnTo>
                            <a:pt x="624" y="58"/>
                          </a:lnTo>
                          <a:lnTo>
                            <a:pt x="627" y="58"/>
                          </a:lnTo>
                          <a:lnTo>
                            <a:pt x="627" y="58"/>
                          </a:lnTo>
                          <a:lnTo>
                            <a:pt x="628" y="57"/>
                          </a:lnTo>
                          <a:close/>
                          <a:moveTo>
                            <a:pt x="1686" y="56"/>
                          </a:moveTo>
                          <a:lnTo>
                            <a:pt x="1686" y="56"/>
                          </a:lnTo>
                          <a:lnTo>
                            <a:pt x="1686" y="57"/>
                          </a:lnTo>
                          <a:lnTo>
                            <a:pt x="1686" y="58"/>
                          </a:lnTo>
                          <a:lnTo>
                            <a:pt x="1684" y="58"/>
                          </a:lnTo>
                          <a:lnTo>
                            <a:pt x="1686" y="56"/>
                          </a:lnTo>
                          <a:close/>
                          <a:moveTo>
                            <a:pt x="1687" y="55"/>
                          </a:moveTo>
                          <a:lnTo>
                            <a:pt x="1687" y="55"/>
                          </a:lnTo>
                          <a:lnTo>
                            <a:pt x="1687" y="55"/>
                          </a:lnTo>
                          <a:lnTo>
                            <a:pt x="1687" y="56"/>
                          </a:lnTo>
                          <a:lnTo>
                            <a:pt x="1686" y="56"/>
                          </a:lnTo>
                          <a:lnTo>
                            <a:pt x="1687" y="55"/>
                          </a:lnTo>
                          <a:close/>
                          <a:moveTo>
                            <a:pt x="640" y="55"/>
                          </a:moveTo>
                          <a:lnTo>
                            <a:pt x="641" y="55"/>
                          </a:lnTo>
                          <a:lnTo>
                            <a:pt x="641" y="57"/>
                          </a:lnTo>
                          <a:lnTo>
                            <a:pt x="638" y="57"/>
                          </a:lnTo>
                          <a:lnTo>
                            <a:pt x="638" y="57"/>
                          </a:lnTo>
                          <a:lnTo>
                            <a:pt x="637" y="57"/>
                          </a:lnTo>
                          <a:lnTo>
                            <a:pt x="637" y="57"/>
                          </a:lnTo>
                          <a:lnTo>
                            <a:pt x="636" y="57"/>
                          </a:lnTo>
                          <a:lnTo>
                            <a:pt x="636" y="55"/>
                          </a:lnTo>
                          <a:lnTo>
                            <a:pt x="640" y="56"/>
                          </a:lnTo>
                          <a:lnTo>
                            <a:pt x="640" y="55"/>
                          </a:lnTo>
                          <a:close/>
                          <a:moveTo>
                            <a:pt x="2971" y="53"/>
                          </a:moveTo>
                          <a:lnTo>
                            <a:pt x="2973" y="53"/>
                          </a:lnTo>
                          <a:lnTo>
                            <a:pt x="2973" y="53"/>
                          </a:lnTo>
                          <a:lnTo>
                            <a:pt x="2973" y="55"/>
                          </a:lnTo>
                          <a:lnTo>
                            <a:pt x="2973" y="55"/>
                          </a:lnTo>
                          <a:lnTo>
                            <a:pt x="2973" y="55"/>
                          </a:lnTo>
                          <a:lnTo>
                            <a:pt x="2971" y="55"/>
                          </a:lnTo>
                          <a:lnTo>
                            <a:pt x="2971" y="53"/>
                          </a:lnTo>
                          <a:close/>
                          <a:moveTo>
                            <a:pt x="1976" y="51"/>
                          </a:moveTo>
                          <a:lnTo>
                            <a:pt x="1978" y="51"/>
                          </a:lnTo>
                          <a:lnTo>
                            <a:pt x="1979" y="51"/>
                          </a:lnTo>
                          <a:lnTo>
                            <a:pt x="1980" y="51"/>
                          </a:lnTo>
                          <a:lnTo>
                            <a:pt x="1980" y="52"/>
                          </a:lnTo>
                          <a:lnTo>
                            <a:pt x="1982" y="52"/>
                          </a:lnTo>
                          <a:lnTo>
                            <a:pt x="1983" y="53"/>
                          </a:lnTo>
                          <a:lnTo>
                            <a:pt x="1983" y="55"/>
                          </a:lnTo>
                          <a:lnTo>
                            <a:pt x="1983" y="56"/>
                          </a:lnTo>
                          <a:lnTo>
                            <a:pt x="1982" y="56"/>
                          </a:lnTo>
                          <a:lnTo>
                            <a:pt x="1982" y="58"/>
                          </a:lnTo>
                          <a:lnTo>
                            <a:pt x="1980" y="60"/>
                          </a:lnTo>
                          <a:lnTo>
                            <a:pt x="1979" y="60"/>
                          </a:lnTo>
                          <a:lnTo>
                            <a:pt x="1979" y="61"/>
                          </a:lnTo>
                          <a:lnTo>
                            <a:pt x="1979" y="61"/>
                          </a:lnTo>
                          <a:lnTo>
                            <a:pt x="1979" y="62"/>
                          </a:lnTo>
                          <a:lnTo>
                            <a:pt x="1976" y="62"/>
                          </a:lnTo>
                          <a:lnTo>
                            <a:pt x="1975" y="61"/>
                          </a:lnTo>
                          <a:lnTo>
                            <a:pt x="1974" y="61"/>
                          </a:lnTo>
                          <a:lnTo>
                            <a:pt x="1974" y="60"/>
                          </a:lnTo>
                          <a:lnTo>
                            <a:pt x="1972" y="58"/>
                          </a:lnTo>
                          <a:lnTo>
                            <a:pt x="1972" y="57"/>
                          </a:lnTo>
                          <a:lnTo>
                            <a:pt x="1971" y="57"/>
                          </a:lnTo>
                          <a:lnTo>
                            <a:pt x="1972" y="52"/>
                          </a:lnTo>
                          <a:lnTo>
                            <a:pt x="1974" y="52"/>
                          </a:lnTo>
                          <a:lnTo>
                            <a:pt x="1974" y="52"/>
                          </a:lnTo>
                          <a:lnTo>
                            <a:pt x="1975" y="51"/>
                          </a:lnTo>
                          <a:lnTo>
                            <a:pt x="1975" y="51"/>
                          </a:lnTo>
                          <a:lnTo>
                            <a:pt x="1976" y="51"/>
                          </a:lnTo>
                          <a:close/>
                          <a:moveTo>
                            <a:pt x="834" y="49"/>
                          </a:moveTo>
                          <a:lnTo>
                            <a:pt x="835" y="52"/>
                          </a:lnTo>
                          <a:lnTo>
                            <a:pt x="834" y="52"/>
                          </a:lnTo>
                          <a:lnTo>
                            <a:pt x="834" y="52"/>
                          </a:lnTo>
                          <a:lnTo>
                            <a:pt x="834" y="51"/>
                          </a:lnTo>
                          <a:lnTo>
                            <a:pt x="832" y="51"/>
                          </a:lnTo>
                          <a:lnTo>
                            <a:pt x="834" y="51"/>
                          </a:lnTo>
                          <a:lnTo>
                            <a:pt x="834" y="51"/>
                          </a:lnTo>
                          <a:lnTo>
                            <a:pt x="834" y="49"/>
                          </a:lnTo>
                          <a:close/>
                          <a:moveTo>
                            <a:pt x="635" y="49"/>
                          </a:moveTo>
                          <a:lnTo>
                            <a:pt x="636" y="51"/>
                          </a:lnTo>
                          <a:lnTo>
                            <a:pt x="636" y="51"/>
                          </a:lnTo>
                          <a:lnTo>
                            <a:pt x="637" y="52"/>
                          </a:lnTo>
                          <a:lnTo>
                            <a:pt x="636" y="52"/>
                          </a:lnTo>
                          <a:lnTo>
                            <a:pt x="635" y="51"/>
                          </a:lnTo>
                          <a:lnTo>
                            <a:pt x="635" y="49"/>
                          </a:lnTo>
                          <a:close/>
                          <a:moveTo>
                            <a:pt x="367" y="49"/>
                          </a:moveTo>
                          <a:lnTo>
                            <a:pt x="367" y="49"/>
                          </a:lnTo>
                          <a:lnTo>
                            <a:pt x="367" y="51"/>
                          </a:lnTo>
                          <a:lnTo>
                            <a:pt x="367" y="51"/>
                          </a:lnTo>
                          <a:lnTo>
                            <a:pt x="367" y="49"/>
                          </a:lnTo>
                          <a:close/>
                          <a:moveTo>
                            <a:pt x="1698" y="48"/>
                          </a:moveTo>
                          <a:lnTo>
                            <a:pt x="1698" y="49"/>
                          </a:lnTo>
                          <a:lnTo>
                            <a:pt x="1698" y="51"/>
                          </a:lnTo>
                          <a:lnTo>
                            <a:pt x="1698" y="53"/>
                          </a:lnTo>
                          <a:lnTo>
                            <a:pt x="1698" y="55"/>
                          </a:lnTo>
                          <a:lnTo>
                            <a:pt x="1698" y="56"/>
                          </a:lnTo>
                          <a:lnTo>
                            <a:pt x="1696" y="57"/>
                          </a:lnTo>
                          <a:lnTo>
                            <a:pt x="1695" y="57"/>
                          </a:lnTo>
                          <a:lnTo>
                            <a:pt x="1695" y="58"/>
                          </a:lnTo>
                          <a:lnTo>
                            <a:pt x="1695" y="58"/>
                          </a:lnTo>
                          <a:lnTo>
                            <a:pt x="1694" y="58"/>
                          </a:lnTo>
                          <a:lnTo>
                            <a:pt x="1692" y="57"/>
                          </a:lnTo>
                          <a:lnTo>
                            <a:pt x="1692" y="58"/>
                          </a:lnTo>
                          <a:lnTo>
                            <a:pt x="1691" y="60"/>
                          </a:lnTo>
                          <a:lnTo>
                            <a:pt x="1690" y="60"/>
                          </a:lnTo>
                          <a:lnTo>
                            <a:pt x="1690" y="57"/>
                          </a:lnTo>
                          <a:lnTo>
                            <a:pt x="1691" y="57"/>
                          </a:lnTo>
                          <a:lnTo>
                            <a:pt x="1691" y="57"/>
                          </a:lnTo>
                          <a:lnTo>
                            <a:pt x="1690" y="57"/>
                          </a:lnTo>
                          <a:lnTo>
                            <a:pt x="1690" y="56"/>
                          </a:lnTo>
                          <a:lnTo>
                            <a:pt x="1691" y="53"/>
                          </a:lnTo>
                          <a:lnTo>
                            <a:pt x="1692" y="52"/>
                          </a:lnTo>
                          <a:lnTo>
                            <a:pt x="1694" y="51"/>
                          </a:lnTo>
                          <a:lnTo>
                            <a:pt x="1694" y="51"/>
                          </a:lnTo>
                          <a:lnTo>
                            <a:pt x="1695" y="51"/>
                          </a:lnTo>
                          <a:lnTo>
                            <a:pt x="1696" y="49"/>
                          </a:lnTo>
                          <a:lnTo>
                            <a:pt x="1696" y="49"/>
                          </a:lnTo>
                          <a:lnTo>
                            <a:pt x="1698" y="48"/>
                          </a:lnTo>
                          <a:close/>
                          <a:moveTo>
                            <a:pt x="860" y="48"/>
                          </a:moveTo>
                          <a:lnTo>
                            <a:pt x="860" y="51"/>
                          </a:lnTo>
                          <a:lnTo>
                            <a:pt x="858" y="51"/>
                          </a:lnTo>
                          <a:lnTo>
                            <a:pt x="858" y="51"/>
                          </a:lnTo>
                          <a:lnTo>
                            <a:pt x="856" y="51"/>
                          </a:lnTo>
                          <a:lnTo>
                            <a:pt x="856" y="49"/>
                          </a:lnTo>
                          <a:lnTo>
                            <a:pt x="857" y="49"/>
                          </a:lnTo>
                          <a:lnTo>
                            <a:pt x="857" y="49"/>
                          </a:lnTo>
                          <a:lnTo>
                            <a:pt x="860" y="48"/>
                          </a:lnTo>
                          <a:close/>
                          <a:moveTo>
                            <a:pt x="2970" y="48"/>
                          </a:moveTo>
                          <a:lnTo>
                            <a:pt x="2971" y="48"/>
                          </a:lnTo>
                          <a:lnTo>
                            <a:pt x="2971" y="48"/>
                          </a:lnTo>
                          <a:lnTo>
                            <a:pt x="2971" y="49"/>
                          </a:lnTo>
                          <a:lnTo>
                            <a:pt x="2970" y="49"/>
                          </a:lnTo>
                          <a:lnTo>
                            <a:pt x="2970" y="48"/>
                          </a:lnTo>
                          <a:close/>
                          <a:moveTo>
                            <a:pt x="837" y="45"/>
                          </a:moveTo>
                          <a:lnTo>
                            <a:pt x="840" y="45"/>
                          </a:lnTo>
                          <a:lnTo>
                            <a:pt x="839" y="48"/>
                          </a:lnTo>
                          <a:lnTo>
                            <a:pt x="839" y="49"/>
                          </a:lnTo>
                          <a:lnTo>
                            <a:pt x="837" y="49"/>
                          </a:lnTo>
                          <a:lnTo>
                            <a:pt x="837" y="48"/>
                          </a:lnTo>
                          <a:lnTo>
                            <a:pt x="836" y="48"/>
                          </a:lnTo>
                          <a:lnTo>
                            <a:pt x="837" y="45"/>
                          </a:lnTo>
                          <a:close/>
                          <a:moveTo>
                            <a:pt x="819" y="45"/>
                          </a:moveTo>
                          <a:lnTo>
                            <a:pt x="819" y="45"/>
                          </a:lnTo>
                          <a:lnTo>
                            <a:pt x="819" y="45"/>
                          </a:lnTo>
                          <a:lnTo>
                            <a:pt x="819" y="47"/>
                          </a:lnTo>
                          <a:lnTo>
                            <a:pt x="819" y="47"/>
                          </a:lnTo>
                          <a:lnTo>
                            <a:pt x="819" y="45"/>
                          </a:lnTo>
                          <a:close/>
                          <a:moveTo>
                            <a:pt x="834" y="41"/>
                          </a:moveTo>
                          <a:lnTo>
                            <a:pt x="834" y="44"/>
                          </a:lnTo>
                          <a:lnTo>
                            <a:pt x="834" y="44"/>
                          </a:lnTo>
                          <a:lnTo>
                            <a:pt x="832" y="45"/>
                          </a:lnTo>
                          <a:lnTo>
                            <a:pt x="832" y="47"/>
                          </a:lnTo>
                          <a:lnTo>
                            <a:pt x="830" y="48"/>
                          </a:lnTo>
                          <a:lnTo>
                            <a:pt x="828" y="48"/>
                          </a:lnTo>
                          <a:lnTo>
                            <a:pt x="826" y="49"/>
                          </a:lnTo>
                          <a:lnTo>
                            <a:pt x="826" y="48"/>
                          </a:lnTo>
                          <a:lnTo>
                            <a:pt x="824" y="47"/>
                          </a:lnTo>
                          <a:lnTo>
                            <a:pt x="823" y="47"/>
                          </a:lnTo>
                          <a:lnTo>
                            <a:pt x="823" y="48"/>
                          </a:lnTo>
                          <a:lnTo>
                            <a:pt x="823" y="48"/>
                          </a:lnTo>
                          <a:lnTo>
                            <a:pt x="822" y="48"/>
                          </a:lnTo>
                          <a:lnTo>
                            <a:pt x="822" y="47"/>
                          </a:lnTo>
                          <a:lnTo>
                            <a:pt x="820" y="47"/>
                          </a:lnTo>
                          <a:lnTo>
                            <a:pt x="820" y="44"/>
                          </a:lnTo>
                          <a:lnTo>
                            <a:pt x="827" y="44"/>
                          </a:lnTo>
                          <a:lnTo>
                            <a:pt x="827" y="44"/>
                          </a:lnTo>
                          <a:lnTo>
                            <a:pt x="828" y="44"/>
                          </a:lnTo>
                          <a:lnTo>
                            <a:pt x="830" y="43"/>
                          </a:lnTo>
                          <a:lnTo>
                            <a:pt x="834" y="41"/>
                          </a:lnTo>
                          <a:close/>
                          <a:moveTo>
                            <a:pt x="663" y="41"/>
                          </a:moveTo>
                          <a:lnTo>
                            <a:pt x="663" y="44"/>
                          </a:lnTo>
                          <a:lnTo>
                            <a:pt x="665" y="44"/>
                          </a:lnTo>
                          <a:lnTo>
                            <a:pt x="665" y="44"/>
                          </a:lnTo>
                          <a:lnTo>
                            <a:pt x="666" y="43"/>
                          </a:lnTo>
                          <a:lnTo>
                            <a:pt x="667" y="43"/>
                          </a:lnTo>
                          <a:lnTo>
                            <a:pt x="667" y="44"/>
                          </a:lnTo>
                          <a:lnTo>
                            <a:pt x="673" y="44"/>
                          </a:lnTo>
                          <a:lnTo>
                            <a:pt x="673" y="45"/>
                          </a:lnTo>
                          <a:lnTo>
                            <a:pt x="674" y="45"/>
                          </a:lnTo>
                          <a:lnTo>
                            <a:pt x="674" y="47"/>
                          </a:lnTo>
                          <a:lnTo>
                            <a:pt x="675" y="48"/>
                          </a:lnTo>
                          <a:lnTo>
                            <a:pt x="678" y="49"/>
                          </a:lnTo>
                          <a:lnTo>
                            <a:pt x="678" y="49"/>
                          </a:lnTo>
                          <a:lnTo>
                            <a:pt x="679" y="51"/>
                          </a:lnTo>
                          <a:lnTo>
                            <a:pt x="679" y="58"/>
                          </a:lnTo>
                          <a:lnTo>
                            <a:pt x="680" y="58"/>
                          </a:lnTo>
                          <a:lnTo>
                            <a:pt x="680" y="58"/>
                          </a:lnTo>
                          <a:lnTo>
                            <a:pt x="683" y="58"/>
                          </a:lnTo>
                          <a:lnTo>
                            <a:pt x="683" y="60"/>
                          </a:lnTo>
                          <a:lnTo>
                            <a:pt x="676" y="61"/>
                          </a:lnTo>
                          <a:lnTo>
                            <a:pt x="676" y="62"/>
                          </a:lnTo>
                          <a:lnTo>
                            <a:pt x="673" y="62"/>
                          </a:lnTo>
                          <a:lnTo>
                            <a:pt x="671" y="62"/>
                          </a:lnTo>
                          <a:lnTo>
                            <a:pt x="669" y="61"/>
                          </a:lnTo>
                          <a:lnTo>
                            <a:pt x="670" y="64"/>
                          </a:lnTo>
                          <a:lnTo>
                            <a:pt x="670" y="64"/>
                          </a:lnTo>
                          <a:lnTo>
                            <a:pt x="669" y="64"/>
                          </a:lnTo>
                          <a:lnTo>
                            <a:pt x="669" y="65"/>
                          </a:lnTo>
                          <a:lnTo>
                            <a:pt x="666" y="65"/>
                          </a:lnTo>
                          <a:lnTo>
                            <a:pt x="666" y="65"/>
                          </a:lnTo>
                          <a:lnTo>
                            <a:pt x="666" y="65"/>
                          </a:lnTo>
                          <a:lnTo>
                            <a:pt x="665" y="65"/>
                          </a:lnTo>
                          <a:lnTo>
                            <a:pt x="665" y="65"/>
                          </a:lnTo>
                          <a:lnTo>
                            <a:pt x="663" y="65"/>
                          </a:lnTo>
                          <a:lnTo>
                            <a:pt x="663" y="64"/>
                          </a:lnTo>
                          <a:lnTo>
                            <a:pt x="662" y="62"/>
                          </a:lnTo>
                          <a:lnTo>
                            <a:pt x="661" y="61"/>
                          </a:lnTo>
                          <a:lnTo>
                            <a:pt x="659" y="61"/>
                          </a:lnTo>
                          <a:lnTo>
                            <a:pt x="659" y="61"/>
                          </a:lnTo>
                          <a:lnTo>
                            <a:pt x="659" y="61"/>
                          </a:lnTo>
                          <a:lnTo>
                            <a:pt x="658" y="61"/>
                          </a:lnTo>
                          <a:lnTo>
                            <a:pt x="658" y="60"/>
                          </a:lnTo>
                          <a:lnTo>
                            <a:pt x="659" y="60"/>
                          </a:lnTo>
                          <a:lnTo>
                            <a:pt x="659" y="57"/>
                          </a:lnTo>
                          <a:lnTo>
                            <a:pt x="657" y="57"/>
                          </a:lnTo>
                          <a:lnTo>
                            <a:pt x="657" y="57"/>
                          </a:lnTo>
                          <a:lnTo>
                            <a:pt x="655" y="57"/>
                          </a:lnTo>
                          <a:lnTo>
                            <a:pt x="655" y="60"/>
                          </a:lnTo>
                          <a:lnTo>
                            <a:pt x="655" y="60"/>
                          </a:lnTo>
                          <a:lnTo>
                            <a:pt x="655" y="60"/>
                          </a:lnTo>
                          <a:lnTo>
                            <a:pt x="655" y="60"/>
                          </a:lnTo>
                          <a:lnTo>
                            <a:pt x="655" y="60"/>
                          </a:lnTo>
                          <a:lnTo>
                            <a:pt x="653" y="60"/>
                          </a:lnTo>
                          <a:lnTo>
                            <a:pt x="653" y="58"/>
                          </a:lnTo>
                          <a:lnTo>
                            <a:pt x="653" y="58"/>
                          </a:lnTo>
                          <a:lnTo>
                            <a:pt x="653" y="57"/>
                          </a:lnTo>
                          <a:lnTo>
                            <a:pt x="652" y="57"/>
                          </a:lnTo>
                          <a:lnTo>
                            <a:pt x="652" y="57"/>
                          </a:lnTo>
                          <a:lnTo>
                            <a:pt x="652" y="58"/>
                          </a:lnTo>
                          <a:lnTo>
                            <a:pt x="650" y="58"/>
                          </a:lnTo>
                          <a:lnTo>
                            <a:pt x="649" y="57"/>
                          </a:lnTo>
                          <a:lnTo>
                            <a:pt x="649" y="56"/>
                          </a:lnTo>
                          <a:lnTo>
                            <a:pt x="649" y="55"/>
                          </a:lnTo>
                          <a:lnTo>
                            <a:pt x="652" y="55"/>
                          </a:lnTo>
                          <a:lnTo>
                            <a:pt x="653" y="53"/>
                          </a:lnTo>
                          <a:lnTo>
                            <a:pt x="654" y="52"/>
                          </a:lnTo>
                          <a:lnTo>
                            <a:pt x="654" y="51"/>
                          </a:lnTo>
                          <a:lnTo>
                            <a:pt x="655" y="48"/>
                          </a:lnTo>
                          <a:lnTo>
                            <a:pt x="655" y="45"/>
                          </a:lnTo>
                          <a:lnTo>
                            <a:pt x="658" y="45"/>
                          </a:lnTo>
                          <a:lnTo>
                            <a:pt x="658" y="47"/>
                          </a:lnTo>
                          <a:lnTo>
                            <a:pt x="659" y="47"/>
                          </a:lnTo>
                          <a:lnTo>
                            <a:pt x="659" y="43"/>
                          </a:lnTo>
                          <a:lnTo>
                            <a:pt x="661" y="43"/>
                          </a:lnTo>
                          <a:lnTo>
                            <a:pt x="662" y="43"/>
                          </a:lnTo>
                          <a:lnTo>
                            <a:pt x="663" y="41"/>
                          </a:lnTo>
                          <a:close/>
                          <a:moveTo>
                            <a:pt x="1705" y="41"/>
                          </a:moveTo>
                          <a:lnTo>
                            <a:pt x="1705" y="41"/>
                          </a:lnTo>
                          <a:lnTo>
                            <a:pt x="1707" y="41"/>
                          </a:lnTo>
                          <a:lnTo>
                            <a:pt x="1705" y="45"/>
                          </a:lnTo>
                          <a:lnTo>
                            <a:pt x="1705" y="45"/>
                          </a:lnTo>
                          <a:lnTo>
                            <a:pt x="1705" y="45"/>
                          </a:lnTo>
                          <a:lnTo>
                            <a:pt x="1704" y="45"/>
                          </a:lnTo>
                          <a:lnTo>
                            <a:pt x="1704" y="47"/>
                          </a:lnTo>
                          <a:lnTo>
                            <a:pt x="1703" y="47"/>
                          </a:lnTo>
                          <a:lnTo>
                            <a:pt x="1700" y="47"/>
                          </a:lnTo>
                          <a:lnTo>
                            <a:pt x="1700" y="45"/>
                          </a:lnTo>
                          <a:lnTo>
                            <a:pt x="1700" y="44"/>
                          </a:lnTo>
                          <a:lnTo>
                            <a:pt x="1700" y="44"/>
                          </a:lnTo>
                          <a:lnTo>
                            <a:pt x="1700" y="41"/>
                          </a:lnTo>
                          <a:lnTo>
                            <a:pt x="1705" y="41"/>
                          </a:lnTo>
                          <a:close/>
                          <a:moveTo>
                            <a:pt x="915" y="41"/>
                          </a:moveTo>
                          <a:lnTo>
                            <a:pt x="913" y="43"/>
                          </a:lnTo>
                          <a:lnTo>
                            <a:pt x="919" y="43"/>
                          </a:lnTo>
                          <a:lnTo>
                            <a:pt x="919" y="43"/>
                          </a:lnTo>
                          <a:lnTo>
                            <a:pt x="921" y="43"/>
                          </a:lnTo>
                          <a:lnTo>
                            <a:pt x="921" y="43"/>
                          </a:lnTo>
                          <a:lnTo>
                            <a:pt x="921" y="43"/>
                          </a:lnTo>
                          <a:lnTo>
                            <a:pt x="920" y="41"/>
                          </a:lnTo>
                          <a:lnTo>
                            <a:pt x="915" y="41"/>
                          </a:lnTo>
                          <a:close/>
                          <a:moveTo>
                            <a:pt x="720" y="40"/>
                          </a:moveTo>
                          <a:lnTo>
                            <a:pt x="720" y="41"/>
                          </a:lnTo>
                          <a:lnTo>
                            <a:pt x="720" y="41"/>
                          </a:lnTo>
                          <a:lnTo>
                            <a:pt x="720" y="41"/>
                          </a:lnTo>
                          <a:lnTo>
                            <a:pt x="720" y="41"/>
                          </a:lnTo>
                          <a:lnTo>
                            <a:pt x="720" y="40"/>
                          </a:lnTo>
                          <a:close/>
                          <a:moveTo>
                            <a:pt x="3041" y="40"/>
                          </a:moveTo>
                          <a:lnTo>
                            <a:pt x="3043" y="41"/>
                          </a:lnTo>
                          <a:lnTo>
                            <a:pt x="3045" y="43"/>
                          </a:lnTo>
                          <a:lnTo>
                            <a:pt x="3047" y="44"/>
                          </a:lnTo>
                          <a:lnTo>
                            <a:pt x="3047" y="45"/>
                          </a:lnTo>
                          <a:lnTo>
                            <a:pt x="3047" y="45"/>
                          </a:lnTo>
                          <a:lnTo>
                            <a:pt x="3047" y="45"/>
                          </a:lnTo>
                          <a:lnTo>
                            <a:pt x="3047" y="45"/>
                          </a:lnTo>
                          <a:lnTo>
                            <a:pt x="3047" y="45"/>
                          </a:lnTo>
                          <a:lnTo>
                            <a:pt x="3046" y="47"/>
                          </a:lnTo>
                          <a:lnTo>
                            <a:pt x="3045" y="47"/>
                          </a:lnTo>
                          <a:lnTo>
                            <a:pt x="3043" y="47"/>
                          </a:lnTo>
                          <a:lnTo>
                            <a:pt x="3043" y="47"/>
                          </a:lnTo>
                          <a:lnTo>
                            <a:pt x="3043" y="47"/>
                          </a:lnTo>
                          <a:lnTo>
                            <a:pt x="3042" y="47"/>
                          </a:lnTo>
                          <a:lnTo>
                            <a:pt x="3041" y="47"/>
                          </a:lnTo>
                          <a:lnTo>
                            <a:pt x="3039" y="45"/>
                          </a:lnTo>
                          <a:lnTo>
                            <a:pt x="3038" y="44"/>
                          </a:lnTo>
                          <a:lnTo>
                            <a:pt x="3038" y="43"/>
                          </a:lnTo>
                          <a:lnTo>
                            <a:pt x="3038" y="43"/>
                          </a:lnTo>
                          <a:lnTo>
                            <a:pt x="3038" y="43"/>
                          </a:lnTo>
                          <a:lnTo>
                            <a:pt x="3038" y="41"/>
                          </a:lnTo>
                          <a:lnTo>
                            <a:pt x="3041" y="40"/>
                          </a:lnTo>
                          <a:close/>
                          <a:moveTo>
                            <a:pt x="760" y="39"/>
                          </a:moveTo>
                          <a:lnTo>
                            <a:pt x="762" y="39"/>
                          </a:lnTo>
                          <a:lnTo>
                            <a:pt x="762" y="40"/>
                          </a:lnTo>
                          <a:lnTo>
                            <a:pt x="762" y="40"/>
                          </a:lnTo>
                          <a:lnTo>
                            <a:pt x="762" y="40"/>
                          </a:lnTo>
                          <a:lnTo>
                            <a:pt x="763" y="40"/>
                          </a:lnTo>
                          <a:lnTo>
                            <a:pt x="763" y="41"/>
                          </a:lnTo>
                          <a:lnTo>
                            <a:pt x="763" y="41"/>
                          </a:lnTo>
                          <a:lnTo>
                            <a:pt x="765" y="44"/>
                          </a:lnTo>
                          <a:lnTo>
                            <a:pt x="768" y="45"/>
                          </a:lnTo>
                          <a:lnTo>
                            <a:pt x="768" y="47"/>
                          </a:lnTo>
                          <a:lnTo>
                            <a:pt x="763" y="47"/>
                          </a:lnTo>
                          <a:lnTo>
                            <a:pt x="763" y="45"/>
                          </a:lnTo>
                          <a:lnTo>
                            <a:pt x="762" y="44"/>
                          </a:lnTo>
                          <a:lnTo>
                            <a:pt x="762" y="43"/>
                          </a:lnTo>
                          <a:lnTo>
                            <a:pt x="762" y="40"/>
                          </a:lnTo>
                          <a:lnTo>
                            <a:pt x="760" y="40"/>
                          </a:lnTo>
                          <a:lnTo>
                            <a:pt x="760" y="39"/>
                          </a:lnTo>
                          <a:close/>
                          <a:moveTo>
                            <a:pt x="2060" y="37"/>
                          </a:moveTo>
                          <a:lnTo>
                            <a:pt x="2064" y="37"/>
                          </a:lnTo>
                          <a:lnTo>
                            <a:pt x="2067" y="40"/>
                          </a:lnTo>
                          <a:lnTo>
                            <a:pt x="2071" y="43"/>
                          </a:lnTo>
                          <a:lnTo>
                            <a:pt x="2072" y="43"/>
                          </a:lnTo>
                          <a:lnTo>
                            <a:pt x="2072" y="44"/>
                          </a:lnTo>
                          <a:lnTo>
                            <a:pt x="2073" y="44"/>
                          </a:lnTo>
                          <a:lnTo>
                            <a:pt x="2075" y="45"/>
                          </a:lnTo>
                          <a:lnTo>
                            <a:pt x="2076" y="45"/>
                          </a:lnTo>
                          <a:lnTo>
                            <a:pt x="2077" y="47"/>
                          </a:lnTo>
                          <a:lnTo>
                            <a:pt x="2077" y="47"/>
                          </a:lnTo>
                          <a:lnTo>
                            <a:pt x="2078" y="48"/>
                          </a:lnTo>
                          <a:lnTo>
                            <a:pt x="2078" y="49"/>
                          </a:lnTo>
                          <a:lnTo>
                            <a:pt x="2077" y="49"/>
                          </a:lnTo>
                          <a:lnTo>
                            <a:pt x="2077" y="51"/>
                          </a:lnTo>
                          <a:lnTo>
                            <a:pt x="2076" y="51"/>
                          </a:lnTo>
                          <a:lnTo>
                            <a:pt x="2075" y="51"/>
                          </a:lnTo>
                          <a:lnTo>
                            <a:pt x="2075" y="49"/>
                          </a:lnTo>
                          <a:lnTo>
                            <a:pt x="2069" y="49"/>
                          </a:lnTo>
                          <a:lnTo>
                            <a:pt x="2069" y="48"/>
                          </a:lnTo>
                          <a:lnTo>
                            <a:pt x="2068" y="48"/>
                          </a:lnTo>
                          <a:lnTo>
                            <a:pt x="2067" y="47"/>
                          </a:lnTo>
                          <a:lnTo>
                            <a:pt x="2064" y="47"/>
                          </a:lnTo>
                          <a:lnTo>
                            <a:pt x="2064" y="45"/>
                          </a:lnTo>
                          <a:lnTo>
                            <a:pt x="2064" y="45"/>
                          </a:lnTo>
                          <a:lnTo>
                            <a:pt x="2063" y="47"/>
                          </a:lnTo>
                          <a:lnTo>
                            <a:pt x="2061" y="47"/>
                          </a:lnTo>
                          <a:lnTo>
                            <a:pt x="2061" y="47"/>
                          </a:lnTo>
                          <a:lnTo>
                            <a:pt x="2061" y="45"/>
                          </a:lnTo>
                          <a:lnTo>
                            <a:pt x="2060" y="44"/>
                          </a:lnTo>
                          <a:lnTo>
                            <a:pt x="2060" y="43"/>
                          </a:lnTo>
                          <a:lnTo>
                            <a:pt x="2059" y="40"/>
                          </a:lnTo>
                          <a:lnTo>
                            <a:pt x="2060" y="40"/>
                          </a:lnTo>
                          <a:lnTo>
                            <a:pt x="2060" y="40"/>
                          </a:lnTo>
                          <a:lnTo>
                            <a:pt x="2060" y="40"/>
                          </a:lnTo>
                          <a:lnTo>
                            <a:pt x="2060" y="39"/>
                          </a:lnTo>
                          <a:lnTo>
                            <a:pt x="2060" y="39"/>
                          </a:lnTo>
                          <a:lnTo>
                            <a:pt x="2060" y="37"/>
                          </a:lnTo>
                          <a:close/>
                          <a:moveTo>
                            <a:pt x="1707" y="36"/>
                          </a:moveTo>
                          <a:lnTo>
                            <a:pt x="1707" y="36"/>
                          </a:lnTo>
                          <a:lnTo>
                            <a:pt x="1709" y="37"/>
                          </a:lnTo>
                          <a:lnTo>
                            <a:pt x="1711" y="37"/>
                          </a:lnTo>
                          <a:lnTo>
                            <a:pt x="1709" y="41"/>
                          </a:lnTo>
                          <a:lnTo>
                            <a:pt x="1707" y="41"/>
                          </a:lnTo>
                          <a:lnTo>
                            <a:pt x="1705" y="40"/>
                          </a:lnTo>
                          <a:lnTo>
                            <a:pt x="1705" y="39"/>
                          </a:lnTo>
                          <a:lnTo>
                            <a:pt x="1707" y="37"/>
                          </a:lnTo>
                          <a:lnTo>
                            <a:pt x="1707" y="36"/>
                          </a:lnTo>
                          <a:close/>
                          <a:moveTo>
                            <a:pt x="913" y="36"/>
                          </a:moveTo>
                          <a:lnTo>
                            <a:pt x="913" y="36"/>
                          </a:lnTo>
                          <a:lnTo>
                            <a:pt x="913" y="36"/>
                          </a:lnTo>
                          <a:lnTo>
                            <a:pt x="913" y="36"/>
                          </a:lnTo>
                          <a:lnTo>
                            <a:pt x="912" y="37"/>
                          </a:lnTo>
                          <a:lnTo>
                            <a:pt x="912" y="39"/>
                          </a:lnTo>
                          <a:lnTo>
                            <a:pt x="913" y="39"/>
                          </a:lnTo>
                          <a:lnTo>
                            <a:pt x="913" y="36"/>
                          </a:lnTo>
                          <a:lnTo>
                            <a:pt x="913" y="36"/>
                          </a:lnTo>
                          <a:close/>
                          <a:moveTo>
                            <a:pt x="763" y="36"/>
                          </a:moveTo>
                          <a:lnTo>
                            <a:pt x="765" y="36"/>
                          </a:lnTo>
                          <a:lnTo>
                            <a:pt x="765" y="36"/>
                          </a:lnTo>
                          <a:lnTo>
                            <a:pt x="765" y="36"/>
                          </a:lnTo>
                          <a:lnTo>
                            <a:pt x="767" y="36"/>
                          </a:lnTo>
                          <a:lnTo>
                            <a:pt x="767" y="37"/>
                          </a:lnTo>
                          <a:lnTo>
                            <a:pt x="764" y="37"/>
                          </a:lnTo>
                          <a:lnTo>
                            <a:pt x="763" y="36"/>
                          </a:lnTo>
                          <a:close/>
                          <a:moveTo>
                            <a:pt x="2044" y="34"/>
                          </a:moveTo>
                          <a:lnTo>
                            <a:pt x="2046" y="35"/>
                          </a:lnTo>
                          <a:lnTo>
                            <a:pt x="2046" y="36"/>
                          </a:lnTo>
                          <a:lnTo>
                            <a:pt x="2044" y="35"/>
                          </a:lnTo>
                          <a:lnTo>
                            <a:pt x="2044" y="34"/>
                          </a:lnTo>
                          <a:close/>
                          <a:moveTo>
                            <a:pt x="1720" y="34"/>
                          </a:moveTo>
                          <a:lnTo>
                            <a:pt x="1721" y="34"/>
                          </a:lnTo>
                          <a:lnTo>
                            <a:pt x="1721" y="35"/>
                          </a:lnTo>
                          <a:lnTo>
                            <a:pt x="1721" y="37"/>
                          </a:lnTo>
                          <a:lnTo>
                            <a:pt x="1720" y="37"/>
                          </a:lnTo>
                          <a:lnTo>
                            <a:pt x="1720" y="36"/>
                          </a:lnTo>
                          <a:lnTo>
                            <a:pt x="1720" y="36"/>
                          </a:lnTo>
                          <a:lnTo>
                            <a:pt x="1720" y="36"/>
                          </a:lnTo>
                          <a:lnTo>
                            <a:pt x="1720" y="35"/>
                          </a:lnTo>
                          <a:lnTo>
                            <a:pt x="1720" y="35"/>
                          </a:lnTo>
                          <a:lnTo>
                            <a:pt x="1720" y="35"/>
                          </a:lnTo>
                          <a:lnTo>
                            <a:pt x="1720" y="34"/>
                          </a:lnTo>
                          <a:close/>
                          <a:moveTo>
                            <a:pt x="1777" y="32"/>
                          </a:moveTo>
                          <a:lnTo>
                            <a:pt x="1777" y="32"/>
                          </a:lnTo>
                          <a:lnTo>
                            <a:pt x="1777" y="32"/>
                          </a:lnTo>
                          <a:lnTo>
                            <a:pt x="1777" y="34"/>
                          </a:lnTo>
                          <a:lnTo>
                            <a:pt x="1777" y="34"/>
                          </a:lnTo>
                          <a:lnTo>
                            <a:pt x="1777" y="32"/>
                          </a:lnTo>
                          <a:close/>
                          <a:moveTo>
                            <a:pt x="1735" y="32"/>
                          </a:moveTo>
                          <a:lnTo>
                            <a:pt x="1738" y="32"/>
                          </a:lnTo>
                          <a:lnTo>
                            <a:pt x="1738" y="34"/>
                          </a:lnTo>
                          <a:lnTo>
                            <a:pt x="1735" y="34"/>
                          </a:lnTo>
                          <a:lnTo>
                            <a:pt x="1735" y="32"/>
                          </a:lnTo>
                          <a:close/>
                          <a:moveTo>
                            <a:pt x="1712" y="32"/>
                          </a:moveTo>
                          <a:lnTo>
                            <a:pt x="1713" y="32"/>
                          </a:lnTo>
                          <a:lnTo>
                            <a:pt x="1715" y="34"/>
                          </a:lnTo>
                          <a:lnTo>
                            <a:pt x="1715" y="34"/>
                          </a:lnTo>
                          <a:lnTo>
                            <a:pt x="1716" y="35"/>
                          </a:lnTo>
                          <a:lnTo>
                            <a:pt x="1716" y="36"/>
                          </a:lnTo>
                          <a:lnTo>
                            <a:pt x="1713" y="36"/>
                          </a:lnTo>
                          <a:lnTo>
                            <a:pt x="1713" y="35"/>
                          </a:lnTo>
                          <a:lnTo>
                            <a:pt x="1713" y="34"/>
                          </a:lnTo>
                          <a:lnTo>
                            <a:pt x="1712" y="32"/>
                          </a:lnTo>
                          <a:close/>
                          <a:moveTo>
                            <a:pt x="2876" y="31"/>
                          </a:moveTo>
                          <a:lnTo>
                            <a:pt x="2876" y="32"/>
                          </a:lnTo>
                          <a:lnTo>
                            <a:pt x="2876" y="32"/>
                          </a:lnTo>
                          <a:lnTo>
                            <a:pt x="2874" y="32"/>
                          </a:lnTo>
                          <a:lnTo>
                            <a:pt x="2874" y="32"/>
                          </a:lnTo>
                          <a:lnTo>
                            <a:pt x="2874" y="34"/>
                          </a:lnTo>
                          <a:lnTo>
                            <a:pt x="2874" y="32"/>
                          </a:lnTo>
                          <a:lnTo>
                            <a:pt x="2876" y="31"/>
                          </a:lnTo>
                          <a:close/>
                          <a:moveTo>
                            <a:pt x="906" y="30"/>
                          </a:moveTo>
                          <a:lnTo>
                            <a:pt x="906" y="34"/>
                          </a:lnTo>
                          <a:lnTo>
                            <a:pt x="908" y="34"/>
                          </a:lnTo>
                          <a:lnTo>
                            <a:pt x="908" y="32"/>
                          </a:lnTo>
                          <a:lnTo>
                            <a:pt x="908" y="31"/>
                          </a:lnTo>
                          <a:lnTo>
                            <a:pt x="909" y="31"/>
                          </a:lnTo>
                          <a:lnTo>
                            <a:pt x="906" y="30"/>
                          </a:lnTo>
                          <a:close/>
                          <a:moveTo>
                            <a:pt x="1747" y="30"/>
                          </a:moveTo>
                          <a:lnTo>
                            <a:pt x="1747" y="32"/>
                          </a:lnTo>
                          <a:lnTo>
                            <a:pt x="1746" y="34"/>
                          </a:lnTo>
                          <a:lnTo>
                            <a:pt x="1745" y="36"/>
                          </a:lnTo>
                          <a:lnTo>
                            <a:pt x="1745" y="35"/>
                          </a:lnTo>
                          <a:lnTo>
                            <a:pt x="1745" y="35"/>
                          </a:lnTo>
                          <a:lnTo>
                            <a:pt x="1745" y="35"/>
                          </a:lnTo>
                          <a:lnTo>
                            <a:pt x="1742" y="34"/>
                          </a:lnTo>
                          <a:lnTo>
                            <a:pt x="1742" y="32"/>
                          </a:lnTo>
                          <a:lnTo>
                            <a:pt x="1741" y="31"/>
                          </a:lnTo>
                          <a:lnTo>
                            <a:pt x="1742" y="31"/>
                          </a:lnTo>
                          <a:lnTo>
                            <a:pt x="1742" y="30"/>
                          </a:lnTo>
                          <a:lnTo>
                            <a:pt x="1743" y="30"/>
                          </a:lnTo>
                          <a:lnTo>
                            <a:pt x="1745" y="30"/>
                          </a:lnTo>
                          <a:lnTo>
                            <a:pt x="1745" y="30"/>
                          </a:lnTo>
                          <a:lnTo>
                            <a:pt x="1746" y="30"/>
                          </a:lnTo>
                          <a:lnTo>
                            <a:pt x="1747" y="30"/>
                          </a:lnTo>
                          <a:close/>
                          <a:moveTo>
                            <a:pt x="637" y="28"/>
                          </a:moveTo>
                          <a:lnTo>
                            <a:pt x="638" y="28"/>
                          </a:lnTo>
                          <a:lnTo>
                            <a:pt x="638" y="30"/>
                          </a:lnTo>
                          <a:lnTo>
                            <a:pt x="637" y="31"/>
                          </a:lnTo>
                          <a:lnTo>
                            <a:pt x="637" y="34"/>
                          </a:lnTo>
                          <a:lnTo>
                            <a:pt x="636" y="34"/>
                          </a:lnTo>
                          <a:lnTo>
                            <a:pt x="636" y="34"/>
                          </a:lnTo>
                          <a:lnTo>
                            <a:pt x="635" y="34"/>
                          </a:lnTo>
                          <a:lnTo>
                            <a:pt x="635" y="31"/>
                          </a:lnTo>
                          <a:lnTo>
                            <a:pt x="635" y="31"/>
                          </a:lnTo>
                          <a:lnTo>
                            <a:pt x="636" y="31"/>
                          </a:lnTo>
                          <a:lnTo>
                            <a:pt x="636" y="30"/>
                          </a:lnTo>
                          <a:lnTo>
                            <a:pt x="637" y="30"/>
                          </a:lnTo>
                          <a:lnTo>
                            <a:pt x="637" y="28"/>
                          </a:lnTo>
                          <a:close/>
                          <a:moveTo>
                            <a:pt x="2882" y="27"/>
                          </a:moveTo>
                          <a:lnTo>
                            <a:pt x="2882" y="27"/>
                          </a:lnTo>
                          <a:lnTo>
                            <a:pt x="2882" y="27"/>
                          </a:lnTo>
                          <a:lnTo>
                            <a:pt x="2882" y="31"/>
                          </a:lnTo>
                          <a:lnTo>
                            <a:pt x="2880" y="31"/>
                          </a:lnTo>
                          <a:lnTo>
                            <a:pt x="2877" y="31"/>
                          </a:lnTo>
                          <a:lnTo>
                            <a:pt x="2878" y="28"/>
                          </a:lnTo>
                          <a:lnTo>
                            <a:pt x="2880" y="27"/>
                          </a:lnTo>
                          <a:lnTo>
                            <a:pt x="2882" y="27"/>
                          </a:lnTo>
                          <a:close/>
                          <a:moveTo>
                            <a:pt x="895" y="26"/>
                          </a:moveTo>
                          <a:lnTo>
                            <a:pt x="895" y="27"/>
                          </a:lnTo>
                          <a:lnTo>
                            <a:pt x="894" y="27"/>
                          </a:lnTo>
                          <a:lnTo>
                            <a:pt x="894" y="27"/>
                          </a:lnTo>
                          <a:lnTo>
                            <a:pt x="894" y="28"/>
                          </a:lnTo>
                          <a:lnTo>
                            <a:pt x="895" y="28"/>
                          </a:lnTo>
                          <a:lnTo>
                            <a:pt x="895" y="26"/>
                          </a:lnTo>
                          <a:lnTo>
                            <a:pt x="895" y="26"/>
                          </a:lnTo>
                          <a:close/>
                          <a:moveTo>
                            <a:pt x="1310" y="26"/>
                          </a:moveTo>
                          <a:lnTo>
                            <a:pt x="1311" y="26"/>
                          </a:lnTo>
                          <a:lnTo>
                            <a:pt x="1313" y="26"/>
                          </a:lnTo>
                          <a:lnTo>
                            <a:pt x="1313" y="31"/>
                          </a:lnTo>
                          <a:lnTo>
                            <a:pt x="1311" y="31"/>
                          </a:lnTo>
                          <a:lnTo>
                            <a:pt x="1310" y="31"/>
                          </a:lnTo>
                          <a:lnTo>
                            <a:pt x="1307" y="32"/>
                          </a:lnTo>
                          <a:lnTo>
                            <a:pt x="1306" y="32"/>
                          </a:lnTo>
                          <a:lnTo>
                            <a:pt x="1306" y="31"/>
                          </a:lnTo>
                          <a:lnTo>
                            <a:pt x="1302" y="31"/>
                          </a:lnTo>
                          <a:lnTo>
                            <a:pt x="1302" y="31"/>
                          </a:lnTo>
                          <a:lnTo>
                            <a:pt x="1300" y="31"/>
                          </a:lnTo>
                          <a:lnTo>
                            <a:pt x="1300" y="31"/>
                          </a:lnTo>
                          <a:lnTo>
                            <a:pt x="1293" y="31"/>
                          </a:lnTo>
                          <a:lnTo>
                            <a:pt x="1292" y="31"/>
                          </a:lnTo>
                          <a:lnTo>
                            <a:pt x="1289" y="31"/>
                          </a:lnTo>
                          <a:lnTo>
                            <a:pt x="1288" y="32"/>
                          </a:lnTo>
                          <a:lnTo>
                            <a:pt x="1288" y="32"/>
                          </a:lnTo>
                          <a:lnTo>
                            <a:pt x="1288" y="32"/>
                          </a:lnTo>
                          <a:lnTo>
                            <a:pt x="1288" y="27"/>
                          </a:lnTo>
                          <a:lnTo>
                            <a:pt x="1292" y="28"/>
                          </a:lnTo>
                          <a:lnTo>
                            <a:pt x="1292" y="27"/>
                          </a:lnTo>
                          <a:lnTo>
                            <a:pt x="1294" y="27"/>
                          </a:lnTo>
                          <a:lnTo>
                            <a:pt x="1294" y="27"/>
                          </a:lnTo>
                          <a:lnTo>
                            <a:pt x="1302" y="27"/>
                          </a:lnTo>
                          <a:lnTo>
                            <a:pt x="1302" y="26"/>
                          </a:lnTo>
                          <a:lnTo>
                            <a:pt x="1303" y="26"/>
                          </a:lnTo>
                          <a:lnTo>
                            <a:pt x="1303" y="26"/>
                          </a:lnTo>
                          <a:lnTo>
                            <a:pt x="1303" y="27"/>
                          </a:lnTo>
                          <a:lnTo>
                            <a:pt x="1305" y="27"/>
                          </a:lnTo>
                          <a:lnTo>
                            <a:pt x="1307" y="26"/>
                          </a:lnTo>
                          <a:lnTo>
                            <a:pt x="1310" y="26"/>
                          </a:lnTo>
                          <a:close/>
                          <a:moveTo>
                            <a:pt x="3145" y="24"/>
                          </a:moveTo>
                          <a:lnTo>
                            <a:pt x="3148" y="24"/>
                          </a:lnTo>
                          <a:lnTo>
                            <a:pt x="3148" y="26"/>
                          </a:lnTo>
                          <a:lnTo>
                            <a:pt x="3151" y="26"/>
                          </a:lnTo>
                          <a:lnTo>
                            <a:pt x="3151" y="27"/>
                          </a:lnTo>
                          <a:lnTo>
                            <a:pt x="3152" y="27"/>
                          </a:lnTo>
                          <a:lnTo>
                            <a:pt x="3152" y="27"/>
                          </a:lnTo>
                          <a:lnTo>
                            <a:pt x="3157" y="27"/>
                          </a:lnTo>
                          <a:lnTo>
                            <a:pt x="3157" y="28"/>
                          </a:lnTo>
                          <a:lnTo>
                            <a:pt x="3158" y="28"/>
                          </a:lnTo>
                          <a:lnTo>
                            <a:pt x="3158" y="28"/>
                          </a:lnTo>
                          <a:lnTo>
                            <a:pt x="3162" y="28"/>
                          </a:lnTo>
                          <a:lnTo>
                            <a:pt x="3165" y="32"/>
                          </a:lnTo>
                          <a:lnTo>
                            <a:pt x="3164" y="36"/>
                          </a:lnTo>
                          <a:lnTo>
                            <a:pt x="3151" y="35"/>
                          </a:lnTo>
                          <a:lnTo>
                            <a:pt x="3151" y="35"/>
                          </a:lnTo>
                          <a:lnTo>
                            <a:pt x="3151" y="34"/>
                          </a:lnTo>
                          <a:lnTo>
                            <a:pt x="3149" y="34"/>
                          </a:lnTo>
                          <a:lnTo>
                            <a:pt x="3148" y="34"/>
                          </a:lnTo>
                          <a:lnTo>
                            <a:pt x="3148" y="35"/>
                          </a:lnTo>
                          <a:lnTo>
                            <a:pt x="3147" y="35"/>
                          </a:lnTo>
                          <a:lnTo>
                            <a:pt x="3145" y="36"/>
                          </a:lnTo>
                          <a:lnTo>
                            <a:pt x="3144" y="36"/>
                          </a:lnTo>
                          <a:lnTo>
                            <a:pt x="3143" y="36"/>
                          </a:lnTo>
                          <a:lnTo>
                            <a:pt x="3140" y="35"/>
                          </a:lnTo>
                          <a:lnTo>
                            <a:pt x="3140" y="35"/>
                          </a:lnTo>
                          <a:lnTo>
                            <a:pt x="3139" y="35"/>
                          </a:lnTo>
                          <a:lnTo>
                            <a:pt x="3139" y="36"/>
                          </a:lnTo>
                          <a:lnTo>
                            <a:pt x="3138" y="36"/>
                          </a:lnTo>
                          <a:lnTo>
                            <a:pt x="3138" y="35"/>
                          </a:lnTo>
                          <a:lnTo>
                            <a:pt x="3134" y="35"/>
                          </a:lnTo>
                          <a:lnTo>
                            <a:pt x="3134" y="34"/>
                          </a:lnTo>
                          <a:lnTo>
                            <a:pt x="3138" y="30"/>
                          </a:lnTo>
                          <a:lnTo>
                            <a:pt x="3139" y="28"/>
                          </a:lnTo>
                          <a:lnTo>
                            <a:pt x="3141" y="28"/>
                          </a:lnTo>
                          <a:lnTo>
                            <a:pt x="3141" y="27"/>
                          </a:lnTo>
                          <a:lnTo>
                            <a:pt x="3144" y="27"/>
                          </a:lnTo>
                          <a:lnTo>
                            <a:pt x="3145" y="24"/>
                          </a:lnTo>
                          <a:close/>
                          <a:moveTo>
                            <a:pt x="2886" y="24"/>
                          </a:moveTo>
                          <a:lnTo>
                            <a:pt x="2889" y="24"/>
                          </a:lnTo>
                          <a:lnTo>
                            <a:pt x="2890" y="26"/>
                          </a:lnTo>
                          <a:lnTo>
                            <a:pt x="2891" y="26"/>
                          </a:lnTo>
                          <a:lnTo>
                            <a:pt x="2895" y="31"/>
                          </a:lnTo>
                          <a:lnTo>
                            <a:pt x="2897" y="31"/>
                          </a:lnTo>
                          <a:lnTo>
                            <a:pt x="2895" y="32"/>
                          </a:lnTo>
                          <a:lnTo>
                            <a:pt x="2894" y="32"/>
                          </a:lnTo>
                          <a:lnTo>
                            <a:pt x="2891" y="34"/>
                          </a:lnTo>
                          <a:lnTo>
                            <a:pt x="2889" y="34"/>
                          </a:lnTo>
                          <a:lnTo>
                            <a:pt x="2884" y="34"/>
                          </a:lnTo>
                          <a:lnTo>
                            <a:pt x="2884" y="31"/>
                          </a:lnTo>
                          <a:lnTo>
                            <a:pt x="2884" y="30"/>
                          </a:lnTo>
                          <a:lnTo>
                            <a:pt x="2884" y="30"/>
                          </a:lnTo>
                          <a:lnTo>
                            <a:pt x="2885" y="28"/>
                          </a:lnTo>
                          <a:lnTo>
                            <a:pt x="2886" y="28"/>
                          </a:lnTo>
                          <a:lnTo>
                            <a:pt x="2886" y="24"/>
                          </a:lnTo>
                          <a:lnTo>
                            <a:pt x="2886" y="24"/>
                          </a:lnTo>
                          <a:lnTo>
                            <a:pt x="2886" y="24"/>
                          </a:lnTo>
                          <a:close/>
                          <a:moveTo>
                            <a:pt x="1751" y="23"/>
                          </a:moveTo>
                          <a:lnTo>
                            <a:pt x="1753" y="23"/>
                          </a:lnTo>
                          <a:lnTo>
                            <a:pt x="1753" y="26"/>
                          </a:lnTo>
                          <a:lnTo>
                            <a:pt x="1753" y="26"/>
                          </a:lnTo>
                          <a:lnTo>
                            <a:pt x="1754" y="26"/>
                          </a:lnTo>
                          <a:lnTo>
                            <a:pt x="1753" y="26"/>
                          </a:lnTo>
                          <a:lnTo>
                            <a:pt x="1753" y="26"/>
                          </a:lnTo>
                          <a:lnTo>
                            <a:pt x="1751" y="26"/>
                          </a:lnTo>
                          <a:lnTo>
                            <a:pt x="1751" y="23"/>
                          </a:lnTo>
                          <a:close/>
                          <a:moveTo>
                            <a:pt x="1741" y="23"/>
                          </a:moveTo>
                          <a:lnTo>
                            <a:pt x="1741" y="26"/>
                          </a:lnTo>
                          <a:lnTo>
                            <a:pt x="1738" y="28"/>
                          </a:lnTo>
                          <a:lnTo>
                            <a:pt x="1738" y="28"/>
                          </a:lnTo>
                          <a:lnTo>
                            <a:pt x="1735" y="28"/>
                          </a:lnTo>
                          <a:lnTo>
                            <a:pt x="1735" y="30"/>
                          </a:lnTo>
                          <a:lnTo>
                            <a:pt x="1733" y="30"/>
                          </a:lnTo>
                          <a:lnTo>
                            <a:pt x="1732" y="31"/>
                          </a:lnTo>
                          <a:lnTo>
                            <a:pt x="1732" y="30"/>
                          </a:lnTo>
                          <a:lnTo>
                            <a:pt x="1730" y="30"/>
                          </a:lnTo>
                          <a:lnTo>
                            <a:pt x="1730" y="28"/>
                          </a:lnTo>
                          <a:lnTo>
                            <a:pt x="1732" y="28"/>
                          </a:lnTo>
                          <a:lnTo>
                            <a:pt x="1732" y="27"/>
                          </a:lnTo>
                          <a:lnTo>
                            <a:pt x="1737" y="27"/>
                          </a:lnTo>
                          <a:lnTo>
                            <a:pt x="1738" y="24"/>
                          </a:lnTo>
                          <a:lnTo>
                            <a:pt x="1738" y="24"/>
                          </a:lnTo>
                          <a:lnTo>
                            <a:pt x="1739" y="23"/>
                          </a:lnTo>
                          <a:lnTo>
                            <a:pt x="1741" y="23"/>
                          </a:lnTo>
                          <a:close/>
                          <a:moveTo>
                            <a:pt x="2878" y="20"/>
                          </a:moveTo>
                          <a:lnTo>
                            <a:pt x="2880" y="22"/>
                          </a:lnTo>
                          <a:lnTo>
                            <a:pt x="2880" y="22"/>
                          </a:lnTo>
                          <a:lnTo>
                            <a:pt x="2880" y="23"/>
                          </a:lnTo>
                          <a:lnTo>
                            <a:pt x="2880" y="23"/>
                          </a:lnTo>
                          <a:lnTo>
                            <a:pt x="2880" y="24"/>
                          </a:lnTo>
                          <a:lnTo>
                            <a:pt x="2878" y="24"/>
                          </a:lnTo>
                          <a:lnTo>
                            <a:pt x="2878" y="26"/>
                          </a:lnTo>
                          <a:lnTo>
                            <a:pt x="2877" y="26"/>
                          </a:lnTo>
                          <a:lnTo>
                            <a:pt x="2877" y="27"/>
                          </a:lnTo>
                          <a:lnTo>
                            <a:pt x="2874" y="28"/>
                          </a:lnTo>
                          <a:lnTo>
                            <a:pt x="2874" y="30"/>
                          </a:lnTo>
                          <a:lnTo>
                            <a:pt x="2873" y="31"/>
                          </a:lnTo>
                          <a:lnTo>
                            <a:pt x="2872" y="32"/>
                          </a:lnTo>
                          <a:lnTo>
                            <a:pt x="2870" y="32"/>
                          </a:lnTo>
                          <a:lnTo>
                            <a:pt x="2870" y="34"/>
                          </a:lnTo>
                          <a:lnTo>
                            <a:pt x="2868" y="34"/>
                          </a:lnTo>
                          <a:lnTo>
                            <a:pt x="2868" y="34"/>
                          </a:lnTo>
                          <a:lnTo>
                            <a:pt x="2868" y="34"/>
                          </a:lnTo>
                          <a:lnTo>
                            <a:pt x="2868" y="34"/>
                          </a:lnTo>
                          <a:lnTo>
                            <a:pt x="2867" y="34"/>
                          </a:lnTo>
                          <a:lnTo>
                            <a:pt x="2868" y="32"/>
                          </a:lnTo>
                          <a:lnTo>
                            <a:pt x="2868" y="31"/>
                          </a:lnTo>
                          <a:lnTo>
                            <a:pt x="2872" y="28"/>
                          </a:lnTo>
                          <a:lnTo>
                            <a:pt x="2872" y="27"/>
                          </a:lnTo>
                          <a:lnTo>
                            <a:pt x="2874" y="27"/>
                          </a:lnTo>
                          <a:lnTo>
                            <a:pt x="2876" y="26"/>
                          </a:lnTo>
                          <a:lnTo>
                            <a:pt x="2877" y="24"/>
                          </a:lnTo>
                          <a:lnTo>
                            <a:pt x="2878" y="23"/>
                          </a:lnTo>
                          <a:lnTo>
                            <a:pt x="2878" y="20"/>
                          </a:lnTo>
                          <a:close/>
                          <a:moveTo>
                            <a:pt x="2876" y="20"/>
                          </a:moveTo>
                          <a:lnTo>
                            <a:pt x="2877" y="20"/>
                          </a:lnTo>
                          <a:lnTo>
                            <a:pt x="2876" y="23"/>
                          </a:lnTo>
                          <a:lnTo>
                            <a:pt x="2876" y="23"/>
                          </a:lnTo>
                          <a:lnTo>
                            <a:pt x="2876" y="22"/>
                          </a:lnTo>
                          <a:lnTo>
                            <a:pt x="2876" y="20"/>
                          </a:lnTo>
                          <a:close/>
                          <a:moveTo>
                            <a:pt x="1767" y="20"/>
                          </a:moveTo>
                          <a:lnTo>
                            <a:pt x="1771" y="23"/>
                          </a:lnTo>
                          <a:lnTo>
                            <a:pt x="1770" y="24"/>
                          </a:lnTo>
                          <a:lnTo>
                            <a:pt x="1772" y="24"/>
                          </a:lnTo>
                          <a:lnTo>
                            <a:pt x="1772" y="26"/>
                          </a:lnTo>
                          <a:lnTo>
                            <a:pt x="1771" y="26"/>
                          </a:lnTo>
                          <a:lnTo>
                            <a:pt x="1771" y="26"/>
                          </a:lnTo>
                          <a:lnTo>
                            <a:pt x="1767" y="26"/>
                          </a:lnTo>
                          <a:lnTo>
                            <a:pt x="1767" y="26"/>
                          </a:lnTo>
                          <a:lnTo>
                            <a:pt x="1766" y="27"/>
                          </a:lnTo>
                          <a:lnTo>
                            <a:pt x="1766" y="26"/>
                          </a:lnTo>
                          <a:lnTo>
                            <a:pt x="1766" y="26"/>
                          </a:lnTo>
                          <a:lnTo>
                            <a:pt x="1766" y="23"/>
                          </a:lnTo>
                          <a:lnTo>
                            <a:pt x="1767" y="23"/>
                          </a:lnTo>
                          <a:lnTo>
                            <a:pt x="1767" y="20"/>
                          </a:lnTo>
                          <a:close/>
                          <a:moveTo>
                            <a:pt x="1069" y="20"/>
                          </a:moveTo>
                          <a:lnTo>
                            <a:pt x="1072" y="20"/>
                          </a:lnTo>
                          <a:lnTo>
                            <a:pt x="1072" y="20"/>
                          </a:lnTo>
                          <a:lnTo>
                            <a:pt x="1072" y="20"/>
                          </a:lnTo>
                          <a:lnTo>
                            <a:pt x="1072" y="22"/>
                          </a:lnTo>
                          <a:lnTo>
                            <a:pt x="1069" y="22"/>
                          </a:lnTo>
                          <a:lnTo>
                            <a:pt x="1069" y="20"/>
                          </a:lnTo>
                          <a:close/>
                          <a:moveTo>
                            <a:pt x="1060" y="18"/>
                          </a:moveTo>
                          <a:lnTo>
                            <a:pt x="1061" y="18"/>
                          </a:lnTo>
                          <a:lnTo>
                            <a:pt x="1061" y="19"/>
                          </a:lnTo>
                          <a:lnTo>
                            <a:pt x="1061" y="19"/>
                          </a:lnTo>
                          <a:lnTo>
                            <a:pt x="1061" y="22"/>
                          </a:lnTo>
                          <a:lnTo>
                            <a:pt x="1060" y="22"/>
                          </a:lnTo>
                          <a:lnTo>
                            <a:pt x="1059" y="20"/>
                          </a:lnTo>
                          <a:lnTo>
                            <a:pt x="1059" y="20"/>
                          </a:lnTo>
                          <a:lnTo>
                            <a:pt x="1059" y="19"/>
                          </a:lnTo>
                          <a:lnTo>
                            <a:pt x="1060" y="19"/>
                          </a:lnTo>
                          <a:lnTo>
                            <a:pt x="1060" y="18"/>
                          </a:lnTo>
                          <a:close/>
                          <a:moveTo>
                            <a:pt x="887" y="15"/>
                          </a:moveTo>
                          <a:lnTo>
                            <a:pt x="889" y="15"/>
                          </a:lnTo>
                          <a:lnTo>
                            <a:pt x="889" y="15"/>
                          </a:lnTo>
                          <a:lnTo>
                            <a:pt x="890" y="17"/>
                          </a:lnTo>
                          <a:lnTo>
                            <a:pt x="889" y="17"/>
                          </a:lnTo>
                          <a:lnTo>
                            <a:pt x="889" y="18"/>
                          </a:lnTo>
                          <a:lnTo>
                            <a:pt x="887" y="18"/>
                          </a:lnTo>
                          <a:lnTo>
                            <a:pt x="887" y="17"/>
                          </a:lnTo>
                          <a:lnTo>
                            <a:pt x="887" y="17"/>
                          </a:lnTo>
                          <a:lnTo>
                            <a:pt x="887" y="17"/>
                          </a:lnTo>
                          <a:lnTo>
                            <a:pt x="887" y="15"/>
                          </a:lnTo>
                          <a:close/>
                          <a:moveTo>
                            <a:pt x="2681" y="14"/>
                          </a:moveTo>
                          <a:lnTo>
                            <a:pt x="2682" y="14"/>
                          </a:lnTo>
                          <a:lnTo>
                            <a:pt x="2681" y="14"/>
                          </a:lnTo>
                          <a:lnTo>
                            <a:pt x="2681" y="14"/>
                          </a:lnTo>
                          <a:lnTo>
                            <a:pt x="2681" y="14"/>
                          </a:lnTo>
                          <a:lnTo>
                            <a:pt x="2681" y="14"/>
                          </a:lnTo>
                          <a:lnTo>
                            <a:pt x="2679" y="15"/>
                          </a:lnTo>
                          <a:lnTo>
                            <a:pt x="2679" y="15"/>
                          </a:lnTo>
                          <a:lnTo>
                            <a:pt x="2681" y="14"/>
                          </a:lnTo>
                          <a:close/>
                          <a:moveTo>
                            <a:pt x="2675" y="11"/>
                          </a:moveTo>
                          <a:lnTo>
                            <a:pt x="2679" y="11"/>
                          </a:lnTo>
                          <a:lnTo>
                            <a:pt x="2679" y="13"/>
                          </a:lnTo>
                          <a:lnTo>
                            <a:pt x="2678" y="14"/>
                          </a:lnTo>
                          <a:lnTo>
                            <a:pt x="2675" y="14"/>
                          </a:lnTo>
                          <a:lnTo>
                            <a:pt x="2675" y="11"/>
                          </a:lnTo>
                          <a:close/>
                          <a:moveTo>
                            <a:pt x="2665" y="9"/>
                          </a:moveTo>
                          <a:lnTo>
                            <a:pt x="2665" y="9"/>
                          </a:lnTo>
                          <a:lnTo>
                            <a:pt x="2666" y="9"/>
                          </a:lnTo>
                          <a:lnTo>
                            <a:pt x="2666" y="13"/>
                          </a:lnTo>
                          <a:lnTo>
                            <a:pt x="2666" y="13"/>
                          </a:lnTo>
                          <a:lnTo>
                            <a:pt x="2666" y="13"/>
                          </a:lnTo>
                          <a:lnTo>
                            <a:pt x="2665" y="13"/>
                          </a:lnTo>
                          <a:lnTo>
                            <a:pt x="2664" y="11"/>
                          </a:lnTo>
                          <a:lnTo>
                            <a:pt x="2662" y="11"/>
                          </a:lnTo>
                          <a:lnTo>
                            <a:pt x="2662" y="10"/>
                          </a:lnTo>
                          <a:lnTo>
                            <a:pt x="2664" y="9"/>
                          </a:lnTo>
                          <a:lnTo>
                            <a:pt x="2664" y="9"/>
                          </a:lnTo>
                          <a:lnTo>
                            <a:pt x="2665" y="9"/>
                          </a:lnTo>
                          <a:close/>
                          <a:moveTo>
                            <a:pt x="834" y="9"/>
                          </a:moveTo>
                          <a:lnTo>
                            <a:pt x="835" y="9"/>
                          </a:lnTo>
                          <a:lnTo>
                            <a:pt x="835" y="10"/>
                          </a:lnTo>
                          <a:lnTo>
                            <a:pt x="836" y="10"/>
                          </a:lnTo>
                          <a:lnTo>
                            <a:pt x="835" y="9"/>
                          </a:lnTo>
                          <a:lnTo>
                            <a:pt x="834" y="9"/>
                          </a:lnTo>
                          <a:close/>
                          <a:moveTo>
                            <a:pt x="2674" y="6"/>
                          </a:moveTo>
                          <a:lnTo>
                            <a:pt x="2679" y="9"/>
                          </a:lnTo>
                          <a:lnTo>
                            <a:pt x="2679" y="9"/>
                          </a:lnTo>
                          <a:lnTo>
                            <a:pt x="2679" y="9"/>
                          </a:lnTo>
                          <a:lnTo>
                            <a:pt x="2679" y="10"/>
                          </a:lnTo>
                          <a:lnTo>
                            <a:pt x="2679" y="10"/>
                          </a:lnTo>
                          <a:lnTo>
                            <a:pt x="2675" y="10"/>
                          </a:lnTo>
                          <a:lnTo>
                            <a:pt x="2675" y="10"/>
                          </a:lnTo>
                          <a:lnTo>
                            <a:pt x="2671" y="9"/>
                          </a:lnTo>
                          <a:lnTo>
                            <a:pt x="2674" y="6"/>
                          </a:lnTo>
                          <a:close/>
                          <a:moveTo>
                            <a:pt x="2658" y="6"/>
                          </a:moveTo>
                          <a:lnTo>
                            <a:pt x="2658" y="6"/>
                          </a:lnTo>
                          <a:lnTo>
                            <a:pt x="2658" y="6"/>
                          </a:lnTo>
                          <a:lnTo>
                            <a:pt x="2660" y="7"/>
                          </a:lnTo>
                          <a:lnTo>
                            <a:pt x="2660" y="10"/>
                          </a:lnTo>
                          <a:lnTo>
                            <a:pt x="2653" y="10"/>
                          </a:lnTo>
                          <a:lnTo>
                            <a:pt x="2653" y="7"/>
                          </a:lnTo>
                          <a:lnTo>
                            <a:pt x="2654" y="6"/>
                          </a:lnTo>
                          <a:lnTo>
                            <a:pt x="2657" y="6"/>
                          </a:lnTo>
                          <a:lnTo>
                            <a:pt x="2657" y="6"/>
                          </a:lnTo>
                          <a:lnTo>
                            <a:pt x="2658" y="6"/>
                          </a:lnTo>
                          <a:close/>
                          <a:moveTo>
                            <a:pt x="2682" y="5"/>
                          </a:moveTo>
                          <a:lnTo>
                            <a:pt x="2683" y="5"/>
                          </a:lnTo>
                          <a:lnTo>
                            <a:pt x="2685" y="5"/>
                          </a:lnTo>
                          <a:lnTo>
                            <a:pt x="2686" y="6"/>
                          </a:lnTo>
                          <a:lnTo>
                            <a:pt x="2686" y="7"/>
                          </a:lnTo>
                          <a:lnTo>
                            <a:pt x="2686" y="10"/>
                          </a:lnTo>
                          <a:lnTo>
                            <a:pt x="2686" y="10"/>
                          </a:lnTo>
                          <a:lnTo>
                            <a:pt x="2686" y="10"/>
                          </a:lnTo>
                          <a:lnTo>
                            <a:pt x="2685" y="10"/>
                          </a:lnTo>
                          <a:lnTo>
                            <a:pt x="2683" y="9"/>
                          </a:lnTo>
                          <a:lnTo>
                            <a:pt x="2683" y="9"/>
                          </a:lnTo>
                          <a:lnTo>
                            <a:pt x="2682" y="7"/>
                          </a:lnTo>
                          <a:lnTo>
                            <a:pt x="2683" y="7"/>
                          </a:lnTo>
                          <a:lnTo>
                            <a:pt x="2682" y="6"/>
                          </a:lnTo>
                          <a:lnTo>
                            <a:pt x="2682" y="5"/>
                          </a:lnTo>
                          <a:close/>
                          <a:moveTo>
                            <a:pt x="2661" y="3"/>
                          </a:moveTo>
                          <a:lnTo>
                            <a:pt x="2662" y="5"/>
                          </a:lnTo>
                          <a:lnTo>
                            <a:pt x="2664" y="6"/>
                          </a:lnTo>
                          <a:lnTo>
                            <a:pt x="2664" y="7"/>
                          </a:lnTo>
                          <a:lnTo>
                            <a:pt x="2662" y="7"/>
                          </a:lnTo>
                          <a:lnTo>
                            <a:pt x="2662" y="7"/>
                          </a:lnTo>
                          <a:lnTo>
                            <a:pt x="2662" y="7"/>
                          </a:lnTo>
                          <a:lnTo>
                            <a:pt x="2662" y="7"/>
                          </a:lnTo>
                          <a:lnTo>
                            <a:pt x="2661" y="6"/>
                          </a:lnTo>
                          <a:lnTo>
                            <a:pt x="2661" y="5"/>
                          </a:lnTo>
                          <a:lnTo>
                            <a:pt x="2661" y="3"/>
                          </a:lnTo>
                          <a:close/>
                          <a:moveTo>
                            <a:pt x="2677" y="3"/>
                          </a:moveTo>
                          <a:lnTo>
                            <a:pt x="2678" y="3"/>
                          </a:lnTo>
                          <a:lnTo>
                            <a:pt x="2678" y="5"/>
                          </a:lnTo>
                          <a:lnTo>
                            <a:pt x="2677" y="5"/>
                          </a:lnTo>
                          <a:lnTo>
                            <a:pt x="2677" y="5"/>
                          </a:lnTo>
                          <a:lnTo>
                            <a:pt x="2677" y="5"/>
                          </a:lnTo>
                          <a:lnTo>
                            <a:pt x="2675" y="3"/>
                          </a:lnTo>
                          <a:lnTo>
                            <a:pt x="2677" y="3"/>
                          </a:lnTo>
                          <a:lnTo>
                            <a:pt x="2677" y="3"/>
                          </a:lnTo>
                          <a:lnTo>
                            <a:pt x="2677" y="3"/>
                          </a:lnTo>
                          <a:close/>
                          <a:moveTo>
                            <a:pt x="2631" y="1"/>
                          </a:moveTo>
                          <a:lnTo>
                            <a:pt x="2635" y="1"/>
                          </a:lnTo>
                          <a:lnTo>
                            <a:pt x="2635" y="2"/>
                          </a:lnTo>
                          <a:lnTo>
                            <a:pt x="2631" y="2"/>
                          </a:lnTo>
                          <a:lnTo>
                            <a:pt x="2631" y="1"/>
                          </a:lnTo>
                          <a:close/>
                          <a:moveTo>
                            <a:pt x="2671" y="1"/>
                          </a:moveTo>
                          <a:lnTo>
                            <a:pt x="2671" y="1"/>
                          </a:lnTo>
                          <a:lnTo>
                            <a:pt x="2670" y="1"/>
                          </a:lnTo>
                          <a:lnTo>
                            <a:pt x="2670" y="2"/>
                          </a:lnTo>
                          <a:lnTo>
                            <a:pt x="2669" y="3"/>
                          </a:lnTo>
                          <a:lnTo>
                            <a:pt x="2668" y="3"/>
                          </a:lnTo>
                          <a:lnTo>
                            <a:pt x="2668" y="5"/>
                          </a:lnTo>
                          <a:lnTo>
                            <a:pt x="2666" y="5"/>
                          </a:lnTo>
                          <a:lnTo>
                            <a:pt x="2666" y="3"/>
                          </a:lnTo>
                          <a:lnTo>
                            <a:pt x="2669" y="1"/>
                          </a:lnTo>
                          <a:lnTo>
                            <a:pt x="2671" y="1"/>
                          </a:lnTo>
                          <a:close/>
                          <a:moveTo>
                            <a:pt x="2234" y="0"/>
                          </a:moveTo>
                          <a:lnTo>
                            <a:pt x="2237" y="0"/>
                          </a:lnTo>
                          <a:lnTo>
                            <a:pt x="2237" y="1"/>
                          </a:lnTo>
                          <a:lnTo>
                            <a:pt x="2238" y="1"/>
                          </a:lnTo>
                          <a:lnTo>
                            <a:pt x="2239" y="1"/>
                          </a:lnTo>
                          <a:lnTo>
                            <a:pt x="2241" y="2"/>
                          </a:lnTo>
                          <a:lnTo>
                            <a:pt x="2241" y="2"/>
                          </a:lnTo>
                          <a:lnTo>
                            <a:pt x="2239" y="3"/>
                          </a:lnTo>
                          <a:lnTo>
                            <a:pt x="2239" y="5"/>
                          </a:lnTo>
                          <a:lnTo>
                            <a:pt x="2237" y="5"/>
                          </a:lnTo>
                          <a:lnTo>
                            <a:pt x="2237" y="5"/>
                          </a:lnTo>
                          <a:lnTo>
                            <a:pt x="2237" y="5"/>
                          </a:lnTo>
                          <a:lnTo>
                            <a:pt x="2236" y="5"/>
                          </a:lnTo>
                          <a:lnTo>
                            <a:pt x="2236" y="5"/>
                          </a:lnTo>
                          <a:lnTo>
                            <a:pt x="2236" y="5"/>
                          </a:lnTo>
                          <a:lnTo>
                            <a:pt x="2236" y="5"/>
                          </a:lnTo>
                          <a:lnTo>
                            <a:pt x="2233" y="5"/>
                          </a:lnTo>
                          <a:lnTo>
                            <a:pt x="2233" y="6"/>
                          </a:lnTo>
                          <a:lnTo>
                            <a:pt x="2232" y="6"/>
                          </a:lnTo>
                          <a:lnTo>
                            <a:pt x="2230" y="7"/>
                          </a:lnTo>
                          <a:lnTo>
                            <a:pt x="2229" y="7"/>
                          </a:lnTo>
                          <a:lnTo>
                            <a:pt x="2229" y="7"/>
                          </a:lnTo>
                          <a:lnTo>
                            <a:pt x="2229" y="7"/>
                          </a:lnTo>
                          <a:lnTo>
                            <a:pt x="2228" y="7"/>
                          </a:lnTo>
                          <a:lnTo>
                            <a:pt x="2228" y="5"/>
                          </a:lnTo>
                          <a:lnTo>
                            <a:pt x="2232" y="2"/>
                          </a:lnTo>
                          <a:lnTo>
                            <a:pt x="2234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Freeform 26">
                      <a:extLst>
                        <a:ext uri="{FF2B5EF4-FFF2-40B4-BE49-F238E27FC236}">
                          <a16:creationId xmlns:a16="http://schemas.microsoft.com/office/drawing/2014/main" id="{46C83D86-19E2-E0BD-4038-2A19F5388FE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132263" y="1422854"/>
                      <a:ext cx="3724275" cy="293688"/>
                    </a:xfrm>
                    <a:custGeom>
                      <a:avLst/>
                      <a:gdLst>
                        <a:gd name="T0" fmla="*/ 2200 w 2346"/>
                        <a:gd name="T1" fmla="*/ 21 h 185"/>
                        <a:gd name="T2" fmla="*/ 219 w 2346"/>
                        <a:gd name="T3" fmla="*/ 22 h 185"/>
                        <a:gd name="T4" fmla="*/ 1776 w 2346"/>
                        <a:gd name="T5" fmla="*/ 14 h 185"/>
                        <a:gd name="T6" fmla="*/ 867 w 2346"/>
                        <a:gd name="T7" fmla="*/ 21 h 185"/>
                        <a:gd name="T8" fmla="*/ 870 w 2346"/>
                        <a:gd name="T9" fmla="*/ 35 h 185"/>
                        <a:gd name="T10" fmla="*/ 847 w 2346"/>
                        <a:gd name="T11" fmla="*/ 20 h 185"/>
                        <a:gd name="T12" fmla="*/ 202 w 2346"/>
                        <a:gd name="T13" fmla="*/ 9 h 185"/>
                        <a:gd name="T14" fmla="*/ 118 w 2346"/>
                        <a:gd name="T15" fmla="*/ 20 h 185"/>
                        <a:gd name="T16" fmla="*/ 55 w 2346"/>
                        <a:gd name="T17" fmla="*/ 25 h 185"/>
                        <a:gd name="T18" fmla="*/ 89 w 2346"/>
                        <a:gd name="T19" fmla="*/ 13 h 185"/>
                        <a:gd name="T20" fmla="*/ 109 w 2346"/>
                        <a:gd name="T21" fmla="*/ 29 h 185"/>
                        <a:gd name="T22" fmla="*/ 149 w 2346"/>
                        <a:gd name="T23" fmla="*/ 56 h 185"/>
                        <a:gd name="T24" fmla="*/ 153 w 2346"/>
                        <a:gd name="T25" fmla="*/ 67 h 185"/>
                        <a:gd name="T26" fmla="*/ 145 w 2346"/>
                        <a:gd name="T27" fmla="*/ 82 h 185"/>
                        <a:gd name="T28" fmla="*/ 103 w 2346"/>
                        <a:gd name="T29" fmla="*/ 77 h 185"/>
                        <a:gd name="T30" fmla="*/ 48 w 2346"/>
                        <a:gd name="T31" fmla="*/ 86 h 185"/>
                        <a:gd name="T32" fmla="*/ 48 w 2346"/>
                        <a:gd name="T33" fmla="*/ 59 h 185"/>
                        <a:gd name="T34" fmla="*/ 47 w 2346"/>
                        <a:gd name="T35" fmla="*/ 51 h 185"/>
                        <a:gd name="T36" fmla="*/ 25 w 2346"/>
                        <a:gd name="T37" fmla="*/ 44 h 185"/>
                        <a:gd name="T38" fmla="*/ 17 w 2346"/>
                        <a:gd name="T39" fmla="*/ 42 h 185"/>
                        <a:gd name="T40" fmla="*/ 6 w 2346"/>
                        <a:gd name="T41" fmla="*/ 29 h 185"/>
                        <a:gd name="T42" fmla="*/ 38 w 2346"/>
                        <a:gd name="T43" fmla="*/ 9 h 185"/>
                        <a:gd name="T44" fmla="*/ 2174 w 2346"/>
                        <a:gd name="T45" fmla="*/ 22 h 185"/>
                        <a:gd name="T46" fmla="*/ 2344 w 2346"/>
                        <a:gd name="T47" fmla="*/ 10 h 185"/>
                        <a:gd name="T48" fmla="*/ 2322 w 2346"/>
                        <a:gd name="T49" fmla="*/ 5 h 185"/>
                        <a:gd name="T50" fmla="*/ 296 w 2346"/>
                        <a:gd name="T51" fmla="*/ 33 h 185"/>
                        <a:gd name="T52" fmla="*/ 310 w 2346"/>
                        <a:gd name="T53" fmla="*/ 27 h 185"/>
                        <a:gd name="T54" fmla="*/ 321 w 2346"/>
                        <a:gd name="T55" fmla="*/ 4 h 185"/>
                        <a:gd name="T56" fmla="*/ 339 w 2346"/>
                        <a:gd name="T57" fmla="*/ 30 h 185"/>
                        <a:gd name="T58" fmla="*/ 359 w 2346"/>
                        <a:gd name="T59" fmla="*/ 35 h 185"/>
                        <a:gd name="T60" fmla="*/ 363 w 2346"/>
                        <a:gd name="T61" fmla="*/ 21 h 185"/>
                        <a:gd name="T62" fmla="*/ 407 w 2346"/>
                        <a:gd name="T63" fmla="*/ 29 h 185"/>
                        <a:gd name="T64" fmla="*/ 420 w 2346"/>
                        <a:gd name="T65" fmla="*/ 41 h 185"/>
                        <a:gd name="T66" fmla="*/ 437 w 2346"/>
                        <a:gd name="T67" fmla="*/ 46 h 185"/>
                        <a:gd name="T68" fmla="*/ 452 w 2346"/>
                        <a:gd name="T69" fmla="*/ 55 h 185"/>
                        <a:gd name="T70" fmla="*/ 459 w 2346"/>
                        <a:gd name="T71" fmla="*/ 71 h 185"/>
                        <a:gd name="T72" fmla="*/ 455 w 2346"/>
                        <a:gd name="T73" fmla="*/ 88 h 185"/>
                        <a:gd name="T74" fmla="*/ 478 w 2346"/>
                        <a:gd name="T75" fmla="*/ 101 h 185"/>
                        <a:gd name="T76" fmla="*/ 491 w 2346"/>
                        <a:gd name="T77" fmla="*/ 101 h 185"/>
                        <a:gd name="T78" fmla="*/ 504 w 2346"/>
                        <a:gd name="T79" fmla="*/ 114 h 185"/>
                        <a:gd name="T80" fmla="*/ 520 w 2346"/>
                        <a:gd name="T81" fmla="*/ 120 h 185"/>
                        <a:gd name="T82" fmla="*/ 501 w 2346"/>
                        <a:gd name="T83" fmla="*/ 131 h 185"/>
                        <a:gd name="T84" fmla="*/ 488 w 2346"/>
                        <a:gd name="T85" fmla="*/ 135 h 185"/>
                        <a:gd name="T86" fmla="*/ 469 w 2346"/>
                        <a:gd name="T87" fmla="*/ 119 h 185"/>
                        <a:gd name="T88" fmla="*/ 457 w 2346"/>
                        <a:gd name="T89" fmla="*/ 128 h 185"/>
                        <a:gd name="T90" fmla="*/ 484 w 2346"/>
                        <a:gd name="T91" fmla="*/ 148 h 185"/>
                        <a:gd name="T92" fmla="*/ 474 w 2346"/>
                        <a:gd name="T93" fmla="*/ 161 h 185"/>
                        <a:gd name="T94" fmla="*/ 455 w 2346"/>
                        <a:gd name="T95" fmla="*/ 168 h 185"/>
                        <a:gd name="T96" fmla="*/ 466 w 2346"/>
                        <a:gd name="T97" fmla="*/ 182 h 185"/>
                        <a:gd name="T98" fmla="*/ 428 w 2346"/>
                        <a:gd name="T99" fmla="*/ 173 h 185"/>
                        <a:gd name="T100" fmla="*/ 402 w 2346"/>
                        <a:gd name="T101" fmla="*/ 157 h 185"/>
                        <a:gd name="T102" fmla="*/ 369 w 2346"/>
                        <a:gd name="T103" fmla="*/ 161 h 185"/>
                        <a:gd name="T104" fmla="*/ 404 w 2346"/>
                        <a:gd name="T105" fmla="*/ 143 h 185"/>
                        <a:gd name="T106" fmla="*/ 418 w 2346"/>
                        <a:gd name="T107" fmla="*/ 116 h 185"/>
                        <a:gd name="T108" fmla="*/ 414 w 2346"/>
                        <a:gd name="T109" fmla="*/ 89 h 185"/>
                        <a:gd name="T110" fmla="*/ 394 w 2346"/>
                        <a:gd name="T111" fmla="*/ 73 h 185"/>
                        <a:gd name="T112" fmla="*/ 378 w 2346"/>
                        <a:gd name="T113" fmla="*/ 63 h 185"/>
                        <a:gd name="T114" fmla="*/ 352 w 2346"/>
                        <a:gd name="T115" fmla="*/ 56 h 185"/>
                        <a:gd name="T116" fmla="*/ 334 w 2346"/>
                        <a:gd name="T117" fmla="*/ 58 h 185"/>
                        <a:gd name="T118" fmla="*/ 304 w 2346"/>
                        <a:gd name="T119" fmla="*/ 63 h 185"/>
                        <a:gd name="T120" fmla="*/ 279 w 2346"/>
                        <a:gd name="T121" fmla="*/ 46 h 185"/>
                        <a:gd name="T122" fmla="*/ 271 w 2346"/>
                        <a:gd name="T123" fmla="*/ 14 h 1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2346" h="185">
                          <a:moveTo>
                            <a:pt x="2215" y="22"/>
                          </a:moveTo>
                          <a:lnTo>
                            <a:pt x="2215" y="26"/>
                          </a:lnTo>
                          <a:lnTo>
                            <a:pt x="2212" y="26"/>
                          </a:lnTo>
                          <a:lnTo>
                            <a:pt x="2211" y="25"/>
                          </a:lnTo>
                          <a:lnTo>
                            <a:pt x="2210" y="25"/>
                          </a:lnTo>
                          <a:lnTo>
                            <a:pt x="2208" y="25"/>
                          </a:lnTo>
                          <a:lnTo>
                            <a:pt x="2208" y="24"/>
                          </a:lnTo>
                          <a:lnTo>
                            <a:pt x="2215" y="22"/>
                          </a:lnTo>
                          <a:close/>
                          <a:moveTo>
                            <a:pt x="2183" y="22"/>
                          </a:moveTo>
                          <a:lnTo>
                            <a:pt x="2186" y="22"/>
                          </a:lnTo>
                          <a:lnTo>
                            <a:pt x="2187" y="24"/>
                          </a:lnTo>
                          <a:lnTo>
                            <a:pt x="2187" y="26"/>
                          </a:lnTo>
                          <a:lnTo>
                            <a:pt x="2185" y="25"/>
                          </a:lnTo>
                          <a:lnTo>
                            <a:pt x="2183" y="27"/>
                          </a:lnTo>
                          <a:lnTo>
                            <a:pt x="2183" y="27"/>
                          </a:lnTo>
                          <a:lnTo>
                            <a:pt x="2183" y="26"/>
                          </a:lnTo>
                          <a:lnTo>
                            <a:pt x="2182" y="26"/>
                          </a:lnTo>
                          <a:lnTo>
                            <a:pt x="2182" y="26"/>
                          </a:lnTo>
                          <a:lnTo>
                            <a:pt x="2182" y="25"/>
                          </a:lnTo>
                          <a:lnTo>
                            <a:pt x="2183" y="25"/>
                          </a:lnTo>
                          <a:lnTo>
                            <a:pt x="2183" y="25"/>
                          </a:lnTo>
                          <a:lnTo>
                            <a:pt x="2183" y="24"/>
                          </a:lnTo>
                          <a:lnTo>
                            <a:pt x="2183" y="22"/>
                          </a:lnTo>
                          <a:lnTo>
                            <a:pt x="2183" y="22"/>
                          </a:lnTo>
                          <a:lnTo>
                            <a:pt x="2183" y="22"/>
                          </a:lnTo>
                          <a:close/>
                          <a:moveTo>
                            <a:pt x="2203" y="21"/>
                          </a:moveTo>
                          <a:lnTo>
                            <a:pt x="2207" y="21"/>
                          </a:lnTo>
                          <a:lnTo>
                            <a:pt x="2207" y="22"/>
                          </a:lnTo>
                          <a:lnTo>
                            <a:pt x="2203" y="22"/>
                          </a:lnTo>
                          <a:lnTo>
                            <a:pt x="2203" y="21"/>
                          </a:lnTo>
                          <a:close/>
                          <a:moveTo>
                            <a:pt x="2199" y="21"/>
                          </a:moveTo>
                          <a:lnTo>
                            <a:pt x="2200" y="21"/>
                          </a:lnTo>
                          <a:lnTo>
                            <a:pt x="2200" y="21"/>
                          </a:lnTo>
                          <a:lnTo>
                            <a:pt x="2200" y="21"/>
                          </a:lnTo>
                          <a:lnTo>
                            <a:pt x="2200" y="21"/>
                          </a:lnTo>
                          <a:lnTo>
                            <a:pt x="2199" y="21"/>
                          </a:lnTo>
                          <a:close/>
                          <a:moveTo>
                            <a:pt x="2165" y="21"/>
                          </a:moveTo>
                          <a:lnTo>
                            <a:pt x="2166" y="21"/>
                          </a:lnTo>
                          <a:lnTo>
                            <a:pt x="2166" y="21"/>
                          </a:lnTo>
                          <a:lnTo>
                            <a:pt x="2168" y="21"/>
                          </a:lnTo>
                          <a:lnTo>
                            <a:pt x="2168" y="21"/>
                          </a:lnTo>
                          <a:lnTo>
                            <a:pt x="2168" y="22"/>
                          </a:lnTo>
                          <a:lnTo>
                            <a:pt x="2168" y="22"/>
                          </a:lnTo>
                          <a:lnTo>
                            <a:pt x="2165" y="22"/>
                          </a:lnTo>
                          <a:lnTo>
                            <a:pt x="2165" y="21"/>
                          </a:lnTo>
                          <a:close/>
                          <a:moveTo>
                            <a:pt x="2193" y="20"/>
                          </a:moveTo>
                          <a:lnTo>
                            <a:pt x="2194" y="20"/>
                          </a:lnTo>
                          <a:lnTo>
                            <a:pt x="2194" y="20"/>
                          </a:lnTo>
                          <a:lnTo>
                            <a:pt x="2194" y="20"/>
                          </a:lnTo>
                          <a:lnTo>
                            <a:pt x="2194" y="20"/>
                          </a:lnTo>
                          <a:lnTo>
                            <a:pt x="2194" y="20"/>
                          </a:lnTo>
                          <a:lnTo>
                            <a:pt x="2194" y="20"/>
                          </a:lnTo>
                          <a:lnTo>
                            <a:pt x="2194" y="21"/>
                          </a:lnTo>
                          <a:lnTo>
                            <a:pt x="2193" y="20"/>
                          </a:lnTo>
                          <a:lnTo>
                            <a:pt x="2193" y="20"/>
                          </a:lnTo>
                          <a:lnTo>
                            <a:pt x="2193" y="20"/>
                          </a:lnTo>
                          <a:close/>
                          <a:moveTo>
                            <a:pt x="2191" y="20"/>
                          </a:moveTo>
                          <a:lnTo>
                            <a:pt x="2191" y="21"/>
                          </a:lnTo>
                          <a:lnTo>
                            <a:pt x="2189" y="21"/>
                          </a:lnTo>
                          <a:lnTo>
                            <a:pt x="2189" y="21"/>
                          </a:lnTo>
                          <a:lnTo>
                            <a:pt x="2189" y="21"/>
                          </a:lnTo>
                          <a:lnTo>
                            <a:pt x="2190" y="20"/>
                          </a:lnTo>
                          <a:lnTo>
                            <a:pt x="2190" y="20"/>
                          </a:lnTo>
                          <a:lnTo>
                            <a:pt x="2191" y="20"/>
                          </a:lnTo>
                          <a:close/>
                          <a:moveTo>
                            <a:pt x="220" y="20"/>
                          </a:moveTo>
                          <a:lnTo>
                            <a:pt x="221" y="21"/>
                          </a:lnTo>
                          <a:lnTo>
                            <a:pt x="220" y="21"/>
                          </a:lnTo>
                          <a:lnTo>
                            <a:pt x="219" y="22"/>
                          </a:lnTo>
                          <a:lnTo>
                            <a:pt x="219" y="22"/>
                          </a:lnTo>
                          <a:lnTo>
                            <a:pt x="219" y="22"/>
                          </a:lnTo>
                          <a:lnTo>
                            <a:pt x="217" y="22"/>
                          </a:lnTo>
                          <a:lnTo>
                            <a:pt x="217" y="21"/>
                          </a:lnTo>
                          <a:lnTo>
                            <a:pt x="217" y="20"/>
                          </a:lnTo>
                          <a:lnTo>
                            <a:pt x="220" y="20"/>
                          </a:lnTo>
                          <a:close/>
                          <a:moveTo>
                            <a:pt x="1725" y="18"/>
                          </a:moveTo>
                          <a:lnTo>
                            <a:pt x="1727" y="18"/>
                          </a:lnTo>
                          <a:lnTo>
                            <a:pt x="1728" y="18"/>
                          </a:lnTo>
                          <a:lnTo>
                            <a:pt x="1728" y="21"/>
                          </a:lnTo>
                          <a:lnTo>
                            <a:pt x="1727" y="21"/>
                          </a:lnTo>
                          <a:lnTo>
                            <a:pt x="1727" y="20"/>
                          </a:lnTo>
                          <a:lnTo>
                            <a:pt x="1727" y="20"/>
                          </a:lnTo>
                          <a:lnTo>
                            <a:pt x="1725" y="20"/>
                          </a:lnTo>
                          <a:lnTo>
                            <a:pt x="1725" y="18"/>
                          </a:lnTo>
                          <a:close/>
                          <a:moveTo>
                            <a:pt x="2199" y="16"/>
                          </a:moveTo>
                          <a:lnTo>
                            <a:pt x="2199" y="16"/>
                          </a:lnTo>
                          <a:lnTo>
                            <a:pt x="2199" y="17"/>
                          </a:lnTo>
                          <a:lnTo>
                            <a:pt x="2199" y="17"/>
                          </a:lnTo>
                          <a:lnTo>
                            <a:pt x="2199" y="17"/>
                          </a:lnTo>
                          <a:lnTo>
                            <a:pt x="2199" y="18"/>
                          </a:lnTo>
                          <a:lnTo>
                            <a:pt x="2197" y="18"/>
                          </a:lnTo>
                          <a:lnTo>
                            <a:pt x="2197" y="17"/>
                          </a:lnTo>
                          <a:lnTo>
                            <a:pt x="2197" y="16"/>
                          </a:lnTo>
                          <a:lnTo>
                            <a:pt x="2199" y="16"/>
                          </a:lnTo>
                          <a:close/>
                          <a:moveTo>
                            <a:pt x="199" y="14"/>
                          </a:moveTo>
                          <a:lnTo>
                            <a:pt x="200" y="14"/>
                          </a:lnTo>
                          <a:lnTo>
                            <a:pt x="200" y="14"/>
                          </a:lnTo>
                          <a:lnTo>
                            <a:pt x="199" y="14"/>
                          </a:lnTo>
                          <a:lnTo>
                            <a:pt x="199" y="14"/>
                          </a:lnTo>
                          <a:lnTo>
                            <a:pt x="199" y="14"/>
                          </a:lnTo>
                          <a:close/>
                          <a:moveTo>
                            <a:pt x="1775" y="13"/>
                          </a:moveTo>
                          <a:lnTo>
                            <a:pt x="1776" y="14"/>
                          </a:lnTo>
                          <a:lnTo>
                            <a:pt x="1776" y="14"/>
                          </a:lnTo>
                          <a:lnTo>
                            <a:pt x="1778" y="18"/>
                          </a:lnTo>
                          <a:lnTo>
                            <a:pt x="1776" y="20"/>
                          </a:lnTo>
                          <a:lnTo>
                            <a:pt x="1776" y="20"/>
                          </a:lnTo>
                          <a:lnTo>
                            <a:pt x="1776" y="21"/>
                          </a:lnTo>
                          <a:lnTo>
                            <a:pt x="1772" y="21"/>
                          </a:lnTo>
                          <a:lnTo>
                            <a:pt x="1771" y="20"/>
                          </a:lnTo>
                          <a:lnTo>
                            <a:pt x="1770" y="18"/>
                          </a:lnTo>
                          <a:lnTo>
                            <a:pt x="1770" y="18"/>
                          </a:lnTo>
                          <a:lnTo>
                            <a:pt x="1768" y="16"/>
                          </a:lnTo>
                          <a:lnTo>
                            <a:pt x="1771" y="14"/>
                          </a:lnTo>
                          <a:lnTo>
                            <a:pt x="1772" y="13"/>
                          </a:lnTo>
                          <a:lnTo>
                            <a:pt x="1775" y="13"/>
                          </a:lnTo>
                          <a:close/>
                          <a:moveTo>
                            <a:pt x="853" y="10"/>
                          </a:moveTo>
                          <a:lnTo>
                            <a:pt x="856" y="12"/>
                          </a:lnTo>
                          <a:lnTo>
                            <a:pt x="857" y="13"/>
                          </a:lnTo>
                          <a:lnTo>
                            <a:pt x="860" y="14"/>
                          </a:lnTo>
                          <a:lnTo>
                            <a:pt x="863" y="14"/>
                          </a:lnTo>
                          <a:lnTo>
                            <a:pt x="863" y="16"/>
                          </a:lnTo>
                          <a:lnTo>
                            <a:pt x="863" y="17"/>
                          </a:lnTo>
                          <a:lnTo>
                            <a:pt x="861" y="17"/>
                          </a:lnTo>
                          <a:lnTo>
                            <a:pt x="869" y="17"/>
                          </a:lnTo>
                          <a:lnTo>
                            <a:pt x="868" y="20"/>
                          </a:lnTo>
                          <a:lnTo>
                            <a:pt x="865" y="20"/>
                          </a:lnTo>
                          <a:lnTo>
                            <a:pt x="864" y="20"/>
                          </a:lnTo>
                          <a:lnTo>
                            <a:pt x="863" y="21"/>
                          </a:lnTo>
                          <a:lnTo>
                            <a:pt x="863" y="21"/>
                          </a:lnTo>
                          <a:lnTo>
                            <a:pt x="863" y="22"/>
                          </a:lnTo>
                          <a:lnTo>
                            <a:pt x="864" y="22"/>
                          </a:lnTo>
                          <a:lnTo>
                            <a:pt x="864" y="21"/>
                          </a:lnTo>
                          <a:lnTo>
                            <a:pt x="865" y="21"/>
                          </a:lnTo>
                          <a:lnTo>
                            <a:pt x="865" y="21"/>
                          </a:lnTo>
                          <a:lnTo>
                            <a:pt x="865" y="21"/>
                          </a:lnTo>
                          <a:lnTo>
                            <a:pt x="867" y="21"/>
                          </a:lnTo>
                          <a:lnTo>
                            <a:pt x="867" y="21"/>
                          </a:lnTo>
                          <a:lnTo>
                            <a:pt x="869" y="20"/>
                          </a:lnTo>
                          <a:lnTo>
                            <a:pt x="872" y="21"/>
                          </a:lnTo>
                          <a:lnTo>
                            <a:pt x="876" y="22"/>
                          </a:lnTo>
                          <a:lnTo>
                            <a:pt x="876" y="24"/>
                          </a:lnTo>
                          <a:lnTo>
                            <a:pt x="874" y="24"/>
                          </a:lnTo>
                          <a:lnTo>
                            <a:pt x="874" y="24"/>
                          </a:lnTo>
                          <a:lnTo>
                            <a:pt x="874" y="26"/>
                          </a:lnTo>
                          <a:lnTo>
                            <a:pt x="874" y="26"/>
                          </a:lnTo>
                          <a:lnTo>
                            <a:pt x="873" y="26"/>
                          </a:lnTo>
                          <a:lnTo>
                            <a:pt x="870" y="27"/>
                          </a:lnTo>
                          <a:lnTo>
                            <a:pt x="869" y="26"/>
                          </a:lnTo>
                          <a:lnTo>
                            <a:pt x="868" y="25"/>
                          </a:lnTo>
                          <a:lnTo>
                            <a:pt x="865" y="25"/>
                          </a:lnTo>
                          <a:lnTo>
                            <a:pt x="865" y="25"/>
                          </a:lnTo>
                          <a:lnTo>
                            <a:pt x="865" y="26"/>
                          </a:lnTo>
                          <a:lnTo>
                            <a:pt x="867" y="26"/>
                          </a:lnTo>
                          <a:lnTo>
                            <a:pt x="867" y="26"/>
                          </a:lnTo>
                          <a:lnTo>
                            <a:pt x="869" y="27"/>
                          </a:lnTo>
                          <a:lnTo>
                            <a:pt x="872" y="29"/>
                          </a:lnTo>
                          <a:lnTo>
                            <a:pt x="874" y="29"/>
                          </a:lnTo>
                          <a:lnTo>
                            <a:pt x="874" y="30"/>
                          </a:lnTo>
                          <a:lnTo>
                            <a:pt x="873" y="31"/>
                          </a:lnTo>
                          <a:lnTo>
                            <a:pt x="872" y="33"/>
                          </a:lnTo>
                          <a:lnTo>
                            <a:pt x="874" y="33"/>
                          </a:lnTo>
                          <a:lnTo>
                            <a:pt x="876" y="34"/>
                          </a:lnTo>
                          <a:lnTo>
                            <a:pt x="877" y="35"/>
                          </a:lnTo>
                          <a:lnTo>
                            <a:pt x="877" y="35"/>
                          </a:lnTo>
                          <a:lnTo>
                            <a:pt x="877" y="35"/>
                          </a:lnTo>
                          <a:lnTo>
                            <a:pt x="876" y="37"/>
                          </a:lnTo>
                          <a:lnTo>
                            <a:pt x="876" y="37"/>
                          </a:lnTo>
                          <a:lnTo>
                            <a:pt x="872" y="37"/>
                          </a:lnTo>
                          <a:lnTo>
                            <a:pt x="870" y="37"/>
                          </a:lnTo>
                          <a:lnTo>
                            <a:pt x="870" y="35"/>
                          </a:lnTo>
                          <a:lnTo>
                            <a:pt x="870" y="35"/>
                          </a:lnTo>
                          <a:lnTo>
                            <a:pt x="869" y="35"/>
                          </a:lnTo>
                          <a:lnTo>
                            <a:pt x="869" y="35"/>
                          </a:lnTo>
                          <a:lnTo>
                            <a:pt x="868" y="35"/>
                          </a:lnTo>
                          <a:lnTo>
                            <a:pt x="868" y="34"/>
                          </a:lnTo>
                          <a:lnTo>
                            <a:pt x="865" y="34"/>
                          </a:lnTo>
                          <a:lnTo>
                            <a:pt x="865" y="33"/>
                          </a:lnTo>
                          <a:lnTo>
                            <a:pt x="863" y="33"/>
                          </a:lnTo>
                          <a:lnTo>
                            <a:pt x="861" y="31"/>
                          </a:lnTo>
                          <a:lnTo>
                            <a:pt x="860" y="31"/>
                          </a:lnTo>
                          <a:lnTo>
                            <a:pt x="860" y="30"/>
                          </a:lnTo>
                          <a:lnTo>
                            <a:pt x="857" y="30"/>
                          </a:lnTo>
                          <a:lnTo>
                            <a:pt x="857" y="27"/>
                          </a:lnTo>
                          <a:lnTo>
                            <a:pt x="857" y="27"/>
                          </a:lnTo>
                          <a:lnTo>
                            <a:pt x="857" y="26"/>
                          </a:lnTo>
                          <a:lnTo>
                            <a:pt x="859" y="25"/>
                          </a:lnTo>
                          <a:lnTo>
                            <a:pt x="857" y="25"/>
                          </a:lnTo>
                          <a:lnTo>
                            <a:pt x="857" y="25"/>
                          </a:lnTo>
                          <a:lnTo>
                            <a:pt x="857" y="25"/>
                          </a:lnTo>
                          <a:lnTo>
                            <a:pt x="857" y="25"/>
                          </a:lnTo>
                          <a:lnTo>
                            <a:pt x="856" y="25"/>
                          </a:lnTo>
                          <a:lnTo>
                            <a:pt x="856" y="24"/>
                          </a:lnTo>
                          <a:lnTo>
                            <a:pt x="859" y="22"/>
                          </a:lnTo>
                          <a:lnTo>
                            <a:pt x="859" y="22"/>
                          </a:lnTo>
                          <a:lnTo>
                            <a:pt x="856" y="21"/>
                          </a:lnTo>
                          <a:lnTo>
                            <a:pt x="853" y="21"/>
                          </a:lnTo>
                          <a:lnTo>
                            <a:pt x="853" y="21"/>
                          </a:lnTo>
                          <a:lnTo>
                            <a:pt x="852" y="21"/>
                          </a:lnTo>
                          <a:lnTo>
                            <a:pt x="852" y="21"/>
                          </a:lnTo>
                          <a:lnTo>
                            <a:pt x="851" y="21"/>
                          </a:lnTo>
                          <a:lnTo>
                            <a:pt x="850" y="20"/>
                          </a:lnTo>
                          <a:lnTo>
                            <a:pt x="850" y="20"/>
                          </a:lnTo>
                          <a:lnTo>
                            <a:pt x="848" y="18"/>
                          </a:lnTo>
                          <a:lnTo>
                            <a:pt x="847" y="18"/>
                          </a:lnTo>
                          <a:lnTo>
                            <a:pt x="847" y="20"/>
                          </a:lnTo>
                          <a:lnTo>
                            <a:pt x="846" y="21"/>
                          </a:lnTo>
                          <a:lnTo>
                            <a:pt x="846" y="21"/>
                          </a:lnTo>
                          <a:lnTo>
                            <a:pt x="842" y="22"/>
                          </a:lnTo>
                          <a:lnTo>
                            <a:pt x="840" y="24"/>
                          </a:lnTo>
                          <a:lnTo>
                            <a:pt x="839" y="24"/>
                          </a:lnTo>
                          <a:lnTo>
                            <a:pt x="836" y="25"/>
                          </a:lnTo>
                          <a:lnTo>
                            <a:pt x="836" y="24"/>
                          </a:lnTo>
                          <a:lnTo>
                            <a:pt x="835" y="24"/>
                          </a:lnTo>
                          <a:lnTo>
                            <a:pt x="835" y="22"/>
                          </a:lnTo>
                          <a:lnTo>
                            <a:pt x="831" y="22"/>
                          </a:lnTo>
                          <a:lnTo>
                            <a:pt x="831" y="20"/>
                          </a:lnTo>
                          <a:lnTo>
                            <a:pt x="832" y="17"/>
                          </a:lnTo>
                          <a:lnTo>
                            <a:pt x="834" y="17"/>
                          </a:lnTo>
                          <a:lnTo>
                            <a:pt x="834" y="16"/>
                          </a:lnTo>
                          <a:lnTo>
                            <a:pt x="835" y="16"/>
                          </a:lnTo>
                          <a:lnTo>
                            <a:pt x="836" y="16"/>
                          </a:lnTo>
                          <a:lnTo>
                            <a:pt x="836" y="16"/>
                          </a:lnTo>
                          <a:lnTo>
                            <a:pt x="843" y="16"/>
                          </a:lnTo>
                          <a:lnTo>
                            <a:pt x="843" y="17"/>
                          </a:lnTo>
                          <a:lnTo>
                            <a:pt x="846" y="17"/>
                          </a:lnTo>
                          <a:lnTo>
                            <a:pt x="846" y="17"/>
                          </a:lnTo>
                          <a:lnTo>
                            <a:pt x="844" y="16"/>
                          </a:lnTo>
                          <a:lnTo>
                            <a:pt x="844" y="14"/>
                          </a:lnTo>
                          <a:lnTo>
                            <a:pt x="846" y="13"/>
                          </a:lnTo>
                          <a:lnTo>
                            <a:pt x="846" y="13"/>
                          </a:lnTo>
                          <a:lnTo>
                            <a:pt x="848" y="13"/>
                          </a:lnTo>
                          <a:lnTo>
                            <a:pt x="848" y="12"/>
                          </a:lnTo>
                          <a:lnTo>
                            <a:pt x="850" y="12"/>
                          </a:lnTo>
                          <a:lnTo>
                            <a:pt x="851" y="10"/>
                          </a:lnTo>
                          <a:lnTo>
                            <a:pt x="853" y="10"/>
                          </a:lnTo>
                          <a:close/>
                          <a:moveTo>
                            <a:pt x="202" y="8"/>
                          </a:moveTo>
                          <a:lnTo>
                            <a:pt x="202" y="9"/>
                          </a:lnTo>
                          <a:lnTo>
                            <a:pt x="202" y="9"/>
                          </a:lnTo>
                          <a:lnTo>
                            <a:pt x="202" y="9"/>
                          </a:lnTo>
                          <a:lnTo>
                            <a:pt x="203" y="9"/>
                          </a:lnTo>
                          <a:lnTo>
                            <a:pt x="203" y="10"/>
                          </a:lnTo>
                          <a:lnTo>
                            <a:pt x="199" y="10"/>
                          </a:lnTo>
                          <a:lnTo>
                            <a:pt x="199" y="9"/>
                          </a:lnTo>
                          <a:lnTo>
                            <a:pt x="200" y="8"/>
                          </a:lnTo>
                          <a:lnTo>
                            <a:pt x="202" y="8"/>
                          </a:lnTo>
                          <a:close/>
                          <a:moveTo>
                            <a:pt x="1699" y="7"/>
                          </a:moveTo>
                          <a:lnTo>
                            <a:pt x="1700" y="8"/>
                          </a:lnTo>
                          <a:lnTo>
                            <a:pt x="1700" y="8"/>
                          </a:lnTo>
                          <a:lnTo>
                            <a:pt x="1702" y="8"/>
                          </a:lnTo>
                          <a:lnTo>
                            <a:pt x="1700" y="14"/>
                          </a:lnTo>
                          <a:lnTo>
                            <a:pt x="1696" y="14"/>
                          </a:lnTo>
                          <a:lnTo>
                            <a:pt x="1696" y="16"/>
                          </a:lnTo>
                          <a:lnTo>
                            <a:pt x="1694" y="16"/>
                          </a:lnTo>
                          <a:lnTo>
                            <a:pt x="1694" y="14"/>
                          </a:lnTo>
                          <a:lnTo>
                            <a:pt x="1694" y="13"/>
                          </a:lnTo>
                          <a:lnTo>
                            <a:pt x="1695" y="12"/>
                          </a:lnTo>
                          <a:lnTo>
                            <a:pt x="1695" y="12"/>
                          </a:lnTo>
                          <a:lnTo>
                            <a:pt x="1695" y="10"/>
                          </a:lnTo>
                          <a:lnTo>
                            <a:pt x="1695" y="9"/>
                          </a:lnTo>
                          <a:lnTo>
                            <a:pt x="1695" y="8"/>
                          </a:lnTo>
                          <a:lnTo>
                            <a:pt x="1696" y="8"/>
                          </a:lnTo>
                          <a:lnTo>
                            <a:pt x="1696" y="7"/>
                          </a:lnTo>
                          <a:lnTo>
                            <a:pt x="1699" y="7"/>
                          </a:lnTo>
                          <a:close/>
                          <a:moveTo>
                            <a:pt x="105" y="7"/>
                          </a:moveTo>
                          <a:lnTo>
                            <a:pt x="107" y="7"/>
                          </a:lnTo>
                          <a:lnTo>
                            <a:pt x="111" y="10"/>
                          </a:lnTo>
                          <a:lnTo>
                            <a:pt x="112" y="10"/>
                          </a:lnTo>
                          <a:lnTo>
                            <a:pt x="112" y="12"/>
                          </a:lnTo>
                          <a:lnTo>
                            <a:pt x="114" y="12"/>
                          </a:lnTo>
                          <a:lnTo>
                            <a:pt x="115" y="16"/>
                          </a:lnTo>
                          <a:lnTo>
                            <a:pt x="116" y="17"/>
                          </a:lnTo>
                          <a:lnTo>
                            <a:pt x="118" y="18"/>
                          </a:lnTo>
                          <a:lnTo>
                            <a:pt x="118" y="20"/>
                          </a:lnTo>
                          <a:lnTo>
                            <a:pt x="120" y="20"/>
                          </a:lnTo>
                          <a:lnTo>
                            <a:pt x="120" y="22"/>
                          </a:lnTo>
                          <a:lnTo>
                            <a:pt x="120" y="25"/>
                          </a:lnTo>
                          <a:lnTo>
                            <a:pt x="119" y="26"/>
                          </a:lnTo>
                          <a:lnTo>
                            <a:pt x="116" y="26"/>
                          </a:lnTo>
                          <a:lnTo>
                            <a:pt x="116" y="25"/>
                          </a:lnTo>
                          <a:lnTo>
                            <a:pt x="115" y="25"/>
                          </a:lnTo>
                          <a:lnTo>
                            <a:pt x="114" y="24"/>
                          </a:lnTo>
                          <a:lnTo>
                            <a:pt x="112" y="24"/>
                          </a:lnTo>
                          <a:lnTo>
                            <a:pt x="112" y="24"/>
                          </a:lnTo>
                          <a:lnTo>
                            <a:pt x="111" y="22"/>
                          </a:lnTo>
                          <a:lnTo>
                            <a:pt x="109" y="22"/>
                          </a:lnTo>
                          <a:lnTo>
                            <a:pt x="106" y="22"/>
                          </a:lnTo>
                          <a:lnTo>
                            <a:pt x="106" y="21"/>
                          </a:lnTo>
                          <a:lnTo>
                            <a:pt x="105" y="18"/>
                          </a:lnTo>
                          <a:lnTo>
                            <a:pt x="103" y="17"/>
                          </a:lnTo>
                          <a:lnTo>
                            <a:pt x="103" y="13"/>
                          </a:lnTo>
                          <a:lnTo>
                            <a:pt x="103" y="13"/>
                          </a:lnTo>
                          <a:lnTo>
                            <a:pt x="103" y="9"/>
                          </a:lnTo>
                          <a:lnTo>
                            <a:pt x="105" y="9"/>
                          </a:lnTo>
                          <a:lnTo>
                            <a:pt x="105" y="7"/>
                          </a:lnTo>
                          <a:close/>
                          <a:moveTo>
                            <a:pt x="44" y="5"/>
                          </a:moveTo>
                          <a:lnTo>
                            <a:pt x="47" y="7"/>
                          </a:lnTo>
                          <a:lnTo>
                            <a:pt x="48" y="7"/>
                          </a:lnTo>
                          <a:lnTo>
                            <a:pt x="48" y="7"/>
                          </a:lnTo>
                          <a:lnTo>
                            <a:pt x="50" y="16"/>
                          </a:lnTo>
                          <a:lnTo>
                            <a:pt x="48" y="16"/>
                          </a:lnTo>
                          <a:lnTo>
                            <a:pt x="48" y="20"/>
                          </a:lnTo>
                          <a:lnTo>
                            <a:pt x="48" y="20"/>
                          </a:lnTo>
                          <a:lnTo>
                            <a:pt x="50" y="22"/>
                          </a:lnTo>
                          <a:lnTo>
                            <a:pt x="52" y="24"/>
                          </a:lnTo>
                          <a:lnTo>
                            <a:pt x="54" y="25"/>
                          </a:lnTo>
                          <a:lnTo>
                            <a:pt x="54" y="25"/>
                          </a:lnTo>
                          <a:lnTo>
                            <a:pt x="55" y="25"/>
                          </a:lnTo>
                          <a:lnTo>
                            <a:pt x="56" y="26"/>
                          </a:lnTo>
                          <a:lnTo>
                            <a:pt x="59" y="27"/>
                          </a:lnTo>
                          <a:lnTo>
                            <a:pt x="59" y="27"/>
                          </a:lnTo>
                          <a:lnTo>
                            <a:pt x="60" y="29"/>
                          </a:lnTo>
                          <a:lnTo>
                            <a:pt x="61" y="29"/>
                          </a:lnTo>
                          <a:lnTo>
                            <a:pt x="63" y="27"/>
                          </a:lnTo>
                          <a:lnTo>
                            <a:pt x="63" y="27"/>
                          </a:lnTo>
                          <a:lnTo>
                            <a:pt x="63" y="25"/>
                          </a:lnTo>
                          <a:lnTo>
                            <a:pt x="63" y="25"/>
                          </a:lnTo>
                          <a:lnTo>
                            <a:pt x="63" y="22"/>
                          </a:lnTo>
                          <a:lnTo>
                            <a:pt x="63" y="22"/>
                          </a:lnTo>
                          <a:lnTo>
                            <a:pt x="63" y="21"/>
                          </a:lnTo>
                          <a:lnTo>
                            <a:pt x="61" y="21"/>
                          </a:lnTo>
                          <a:lnTo>
                            <a:pt x="63" y="17"/>
                          </a:lnTo>
                          <a:lnTo>
                            <a:pt x="63" y="17"/>
                          </a:lnTo>
                          <a:lnTo>
                            <a:pt x="64" y="14"/>
                          </a:lnTo>
                          <a:lnTo>
                            <a:pt x="63" y="13"/>
                          </a:lnTo>
                          <a:lnTo>
                            <a:pt x="63" y="12"/>
                          </a:lnTo>
                          <a:lnTo>
                            <a:pt x="64" y="12"/>
                          </a:lnTo>
                          <a:lnTo>
                            <a:pt x="67" y="12"/>
                          </a:lnTo>
                          <a:lnTo>
                            <a:pt x="69" y="13"/>
                          </a:lnTo>
                          <a:lnTo>
                            <a:pt x="71" y="14"/>
                          </a:lnTo>
                          <a:lnTo>
                            <a:pt x="73" y="16"/>
                          </a:lnTo>
                          <a:lnTo>
                            <a:pt x="75" y="17"/>
                          </a:lnTo>
                          <a:lnTo>
                            <a:pt x="76" y="18"/>
                          </a:lnTo>
                          <a:lnTo>
                            <a:pt x="76" y="21"/>
                          </a:lnTo>
                          <a:lnTo>
                            <a:pt x="81" y="22"/>
                          </a:lnTo>
                          <a:lnTo>
                            <a:pt x="81" y="18"/>
                          </a:lnTo>
                          <a:lnTo>
                            <a:pt x="82" y="18"/>
                          </a:lnTo>
                          <a:lnTo>
                            <a:pt x="84" y="17"/>
                          </a:lnTo>
                          <a:lnTo>
                            <a:pt x="85" y="16"/>
                          </a:lnTo>
                          <a:lnTo>
                            <a:pt x="85" y="13"/>
                          </a:lnTo>
                          <a:lnTo>
                            <a:pt x="88" y="13"/>
                          </a:lnTo>
                          <a:lnTo>
                            <a:pt x="89" y="13"/>
                          </a:lnTo>
                          <a:lnTo>
                            <a:pt x="89" y="14"/>
                          </a:lnTo>
                          <a:lnTo>
                            <a:pt x="90" y="16"/>
                          </a:lnTo>
                          <a:lnTo>
                            <a:pt x="93" y="14"/>
                          </a:lnTo>
                          <a:lnTo>
                            <a:pt x="93" y="16"/>
                          </a:lnTo>
                          <a:lnTo>
                            <a:pt x="94" y="16"/>
                          </a:lnTo>
                          <a:lnTo>
                            <a:pt x="94" y="17"/>
                          </a:lnTo>
                          <a:lnTo>
                            <a:pt x="95" y="18"/>
                          </a:lnTo>
                          <a:lnTo>
                            <a:pt x="95" y="20"/>
                          </a:lnTo>
                          <a:lnTo>
                            <a:pt x="97" y="21"/>
                          </a:lnTo>
                          <a:lnTo>
                            <a:pt x="97" y="22"/>
                          </a:lnTo>
                          <a:lnTo>
                            <a:pt x="98" y="22"/>
                          </a:lnTo>
                          <a:lnTo>
                            <a:pt x="98" y="22"/>
                          </a:lnTo>
                          <a:lnTo>
                            <a:pt x="98" y="22"/>
                          </a:lnTo>
                          <a:lnTo>
                            <a:pt x="99" y="22"/>
                          </a:lnTo>
                          <a:lnTo>
                            <a:pt x="99" y="24"/>
                          </a:lnTo>
                          <a:lnTo>
                            <a:pt x="99" y="24"/>
                          </a:lnTo>
                          <a:lnTo>
                            <a:pt x="98" y="25"/>
                          </a:lnTo>
                          <a:lnTo>
                            <a:pt x="98" y="26"/>
                          </a:lnTo>
                          <a:lnTo>
                            <a:pt x="98" y="27"/>
                          </a:lnTo>
                          <a:lnTo>
                            <a:pt x="98" y="29"/>
                          </a:lnTo>
                          <a:lnTo>
                            <a:pt x="97" y="30"/>
                          </a:lnTo>
                          <a:lnTo>
                            <a:pt x="95" y="31"/>
                          </a:lnTo>
                          <a:lnTo>
                            <a:pt x="95" y="34"/>
                          </a:lnTo>
                          <a:lnTo>
                            <a:pt x="95" y="34"/>
                          </a:lnTo>
                          <a:lnTo>
                            <a:pt x="97" y="37"/>
                          </a:lnTo>
                          <a:lnTo>
                            <a:pt x="102" y="34"/>
                          </a:lnTo>
                          <a:lnTo>
                            <a:pt x="102" y="31"/>
                          </a:lnTo>
                          <a:lnTo>
                            <a:pt x="103" y="30"/>
                          </a:lnTo>
                          <a:lnTo>
                            <a:pt x="105" y="27"/>
                          </a:lnTo>
                          <a:lnTo>
                            <a:pt x="105" y="26"/>
                          </a:lnTo>
                          <a:lnTo>
                            <a:pt x="107" y="26"/>
                          </a:lnTo>
                          <a:lnTo>
                            <a:pt x="107" y="26"/>
                          </a:lnTo>
                          <a:lnTo>
                            <a:pt x="107" y="27"/>
                          </a:lnTo>
                          <a:lnTo>
                            <a:pt x="109" y="29"/>
                          </a:lnTo>
                          <a:lnTo>
                            <a:pt x="111" y="27"/>
                          </a:lnTo>
                          <a:lnTo>
                            <a:pt x="112" y="26"/>
                          </a:lnTo>
                          <a:lnTo>
                            <a:pt x="112" y="26"/>
                          </a:lnTo>
                          <a:lnTo>
                            <a:pt x="114" y="26"/>
                          </a:lnTo>
                          <a:lnTo>
                            <a:pt x="115" y="27"/>
                          </a:lnTo>
                          <a:lnTo>
                            <a:pt x="118" y="27"/>
                          </a:lnTo>
                          <a:lnTo>
                            <a:pt x="118" y="27"/>
                          </a:lnTo>
                          <a:lnTo>
                            <a:pt x="123" y="27"/>
                          </a:lnTo>
                          <a:lnTo>
                            <a:pt x="123" y="29"/>
                          </a:lnTo>
                          <a:lnTo>
                            <a:pt x="124" y="30"/>
                          </a:lnTo>
                          <a:lnTo>
                            <a:pt x="126" y="33"/>
                          </a:lnTo>
                          <a:lnTo>
                            <a:pt x="127" y="33"/>
                          </a:lnTo>
                          <a:lnTo>
                            <a:pt x="126" y="34"/>
                          </a:lnTo>
                          <a:lnTo>
                            <a:pt x="126" y="35"/>
                          </a:lnTo>
                          <a:lnTo>
                            <a:pt x="127" y="38"/>
                          </a:lnTo>
                          <a:lnTo>
                            <a:pt x="127" y="39"/>
                          </a:lnTo>
                          <a:lnTo>
                            <a:pt x="130" y="39"/>
                          </a:lnTo>
                          <a:lnTo>
                            <a:pt x="131" y="41"/>
                          </a:lnTo>
                          <a:lnTo>
                            <a:pt x="131" y="44"/>
                          </a:lnTo>
                          <a:lnTo>
                            <a:pt x="132" y="47"/>
                          </a:lnTo>
                          <a:lnTo>
                            <a:pt x="135" y="50"/>
                          </a:lnTo>
                          <a:lnTo>
                            <a:pt x="136" y="52"/>
                          </a:lnTo>
                          <a:lnTo>
                            <a:pt x="139" y="55"/>
                          </a:lnTo>
                          <a:lnTo>
                            <a:pt x="139" y="55"/>
                          </a:lnTo>
                          <a:lnTo>
                            <a:pt x="141" y="55"/>
                          </a:lnTo>
                          <a:lnTo>
                            <a:pt x="143" y="55"/>
                          </a:lnTo>
                          <a:lnTo>
                            <a:pt x="144" y="56"/>
                          </a:lnTo>
                          <a:lnTo>
                            <a:pt x="144" y="51"/>
                          </a:lnTo>
                          <a:lnTo>
                            <a:pt x="147" y="51"/>
                          </a:lnTo>
                          <a:lnTo>
                            <a:pt x="147" y="52"/>
                          </a:lnTo>
                          <a:lnTo>
                            <a:pt x="147" y="52"/>
                          </a:lnTo>
                          <a:lnTo>
                            <a:pt x="147" y="54"/>
                          </a:lnTo>
                          <a:lnTo>
                            <a:pt x="147" y="55"/>
                          </a:lnTo>
                          <a:lnTo>
                            <a:pt x="149" y="56"/>
                          </a:lnTo>
                          <a:lnTo>
                            <a:pt x="149" y="58"/>
                          </a:lnTo>
                          <a:lnTo>
                            <a:pt x="150" y="59"/>
                          </a:lnTo>
                          <a:lnTo>
                            <a:pt x="152" y="59"/>
                          </a:lnTo>
                          <a:lnTo>
                            <a:pt x="153" y="59"/>
                          </a:lnTo>
                          <a:lnTo>
                            <a:pt x="153" y="60"/>
                          </a:lnTo>
                          <a:lnTo>
                            <a:pt x="161" y="61"/>
                          </a:lnTo>
                          <a:lnTo>
                            <a:pt x="161" y="60"/>
                          </a:lnTo>
                          <a:lnTo>
                            <a:pt x="162" y="60"/>
                          </a:lnTo>
                          <a:lnTo>
                            <a:pt x="162" y="60"/>
                          </a:lnTo>
                          <a:lnTo>
                            <a:pt x="164" y="60"/>
                          </a:lnTo>
                          <a:lnTo>
                            <a:pt x="166" y="60"/>
                          </a:lnTo>
                          <a:lnTo>
                            <a:pt x="166" y="60"/>
                          </a:lnTo>
                          <a:lnTo>
                            <a:pt x="166" y="60"/>
                          </a:lnTo>
                          <a:lnTo>
                            <a:pt x="166" y="60"/>
                          </a:lnTo>
                          <a:lnTo>
                            <a:pt x="166" y="61"/>
                          </a:lnTo>
                          <a:lnTo>
                            <a:pt x="167" y="65"/>
                          </a:lnTo>
                          <a:lnTo>
                            <a:pt x="166" y="65"/>
                          </a:lnTo>
                          <a:lnTo>
                            <a:pt x="166" y="65"/>
                          </a:lnTo>
                          <a:lnTo>
                            <a:pt x="166" y="67"/>
                          </a:lnTo>
                          <a:lnTo>
                            <a:pt x="166" y="67"/>
                          </a:lnTo>
                          <a:lnTo>
                            <a:pt x="166" y="67"/>
                          </a:lnTo>
                          <a:lnTo>
                            <a:pt x="167" y="68"/>
                          </a:lnTo>
                          <a:lnTo>
                            <a:pt x="167" y="69"/>
                          </a:lnTo>
                          <a:lnTo>
                            <a:pt x="167" y="71"/>
                          </a:lnTo>
                          <a:lnTo>
                            <a:pt x="167" y="71"/>
                          </a:lnTo>
                          <a:lnTo>
                            <a:pt x="166" y="72"/>
                          </a:lnTo>
                          <a:lnTo>
                            <a:pt x="164" y="71"/>
                          </a:lnTo>
                          <a:lnTo>
                            <a:pt x="164" y="68"/>
                          </a:lnTo>
                          <a:lnTo>
                            <a:pt x="161" y="68"/>
                          </a:lnTo>
                          <a:lnTo>
                            <a:pt x="160" y="67"/>
                          </a:lnTo>
                          <a:lnTo>
                            <a:pt x="157" y="65"/>
                          </a:lnTo>
                          <a:lnTo>
                            <a:pt x="156" y="67"/>
                          </a:lnTo>
                          <a:lnTo>
                            <a:pt x="156" y="67"/>
                          </a:lnTo>
                          <a:lnTo>
                            <a:pt x="153" y="67"/>
                          </a:lnTo>
                          <a:lnTo>
                            <a:pt x="153" y="68"/>
                          </a:lnTo>
                          <a:lnTo>
                            <a:pt x="154" y="68"/>
                          </a:lnTo>
                          <a:lnTo>
                            <a:pt x="154" y="69"/>
                          </a:lnTo>
                          <a:lnTo>
                            <a:pt x="157" y="69"/>
                          </a:lnTo>
                          <a:lnTo>
                            <a:pt x="157" y="71"/>
                          </a:lnTo>
                          <a:lnTo>
                            <a:pt x="149" y="71"/>
                          </a:lnTo>
                          <a:lnTo>
                            <a:pt x="148" y="69"/>
                          </a:lnTo>
                          <a:lnTo>
                            <a:pt x="147" y="68"/>
                          </a:lnTo>
                          <a:lnTo>
                            <a:pt x="145" y="68"/>
                          </a:lnTo>
                          <a:lnTo>
                            <a:pt x="143" y="67"/>
                          </a:lnTo>
                          <a:lnTo>
                            <a:pt x="143" y="68"/>
                          </a:lnTo>
                          <a:lnTo>
                            <a:pt x="141" y="69"/>
                          </a:lnTo>
                          <a:lnTo>
                            <a:pt x="143" y="71"/>
                          </a:lnTo>
                          <a:lnTo>
                            <a:pt x="144" y="71"/>
                          </a:lnTo>
                          <a:lnTo>
                            <a:pt x="144" y="71"/>
                          </a:lnTo>
                          <a:lnTo>
                            <a:pt x="145" y="73"/>
                          </a:lnTo>
                          <a:lnTo>
                            <a:pt x="148" y="73"/>
                          </a:lnTo>
                          <a:lnTo>
                            <a:pt x="148" y="75"/>
                          </a:lnTo>
                          <a:lnTo>
                            <a:pt x="150" y="75"/>
                          </a:lnTo>
                          <a:lnTo>
                            <a:pt x="152" y="72"/>
                          </a:lnTo>
                          <a:lnTo>
                            <a:pt x="156" y="72"/>
                          </a:lnTo>
                          <a:lnTo>
                            <a:pt x="156" y="75"/>
                          </a:lnTo>
                          <a:lnTo>
                            <a:pt x="158" y="75"/>
                          </a:lnTo>
                          <a:lnTo>
                            <a:pt x="158" y="77"/>
                          </a:lnTo>
                          <a:lnTo>
                            <a:pt x="157" y="79"/>
                          </a:lnTo>
                          <a:lnTo>
                            <a:pt x="156" y="79"/>
                          </a:lnTo>
                          <a:lnTo>
                            <a:pt x="154" y="79"/>
                          </a:lnTo>
                          <a:lnTo>
                            <a:pt x="153" y="79"/>
                          </a:lnTo>
                          <a:lnTo>
                            <a:pt x="152" y="80"/>
                          </a:lnTo>
                          <a:lnTo>
                            <a:pt x="152" y="81"/>
                          </a:lnTo>
                          <a:lnTo>
                            <a:pt x="150" y="81"/>
                          </a:lnTo>
                          <a:lnTo>
                            <a:pt x="150" y="80"/>
                          </a:lnTo>
                          <a:lnTo>
                            <a:pt x="145" y="80"/>
                          </a:lnTo>
                          <a:lnTo>
                            <a:pt x="145" y="82"/>
                          </a:lnTo>
                          <a:lnTo>
                            <a:pt x="145" y="82"/>
                          </a:lnTo>
                          <a:lnTo>
                            <a:pt x="145" y="82"/>
                          </a:lnTo>
                          <a:lnTo>
                            <a:pt x="143" y="82"/>
                          </a:lnTo>
                          <a:lnTo>
                            <a:pt x="141" y="81"/>
                          </a:lnTo>
                          <a:lnTo>
                            <a:pt x="140" y="81"/>
                          </a:lnTo>
                          <a:lnTo>
                            <a:pt x="139" y="81"/>
                          </a:lnTo>
                          <a:lnTo>
                            <a:pt x="137" y="81"/>
                          </a:lnTo>
                          <a:lnTo>
                            <a:pt x="136" y="81"/>
                          </a:lnTo>
                          <a:lnTo>
                            <a:pt x="135" y="80"/>
                          </a:lnTo>
                          <a:lnTo>
                            <a:pt x="132" y="79"/>
                          </a:lnTo>
                          <a:lnTo>
                            <a:pt x="132" y="79"/>
                          </a:lnTo>
                          <a:lnTo>
                            <a:pt x="132" y="79"/>
                          </a:lnTo>
                          <a:lnTo>
                            <a:pt x="132" y="79"/>
                          </a:lnTo>
                          <a:lnTo>
                            <a:pt x="131" y="80"/>
                          </a:lnTo>
                          <a:lnTo>
                            <a:pt x="130" y="80"/>
                          </a:lnTo>
                          <a:lnTo>
                            <a:pt x="128" y="80"/>
                          </a:lnTo>
                          <a:lnTo>
                            <a:pt x="128" y="77"/>
                          </a:lnTo>
                          <a:lnTo>
                            <a:pt x="126" y="77"/>
                          </a:lnTo>
                          <a:lnTo>
                            <a:pt x="123" y="76"/>
                          </a:lnTo>
                          <a:lnTo>
                            <a:pt x="120" y="76"/>
                          </a:lnTo>
                          <a:lnTo>
                            <a:pt x="119" y="73"/>
                          </a:lnTo>
                          <a:lnTo>
                            <a:pt x="120" y="72"/>
                          </a:lnTo>
                          <a:lnTo>
                            <a:pt x="122" y="71"/>
                          </a:lnTo>
                          <a:lnTo>
                            <a:pt x="123" y="68"/>
                          </a:lnTo>
                          <a:lnTo>
                            <a:pt x="122" y="68"/>
                          </a:lnTo>
                          <a:lnTo>
                            <a:pt x="122" y="68"/>
                          </a:lnTo>
                          <a:lnTo>
                            <a:pt x="118" y="68"/>
                          </a:lnTo>
                          <a:lnTo>
                            <a:pt x="116" y="69"/>
                          </a:lnTo>
                          <a:lnTo>
                            <a:pt x="114" y="72"/>
                          </a:lnTo>
                          <a:lnTo>
                            <a:pt x="110" y="72"/>
                          </a:lnTo>
                          <a:lnTo>
                            <a:pt x="109" y="75"/>
                          </a:lnTo>
                          <a:lnTo>
                            <a:pt x="107" y="76"/>
                          </a:lnTo>
                          <a:lnTo>
                            <a:pt x="106" y="77"/>
                          </a:lnTo>
                          <a:lnTo>
                            <a:pt x="103" y="77"/>
                          </a:lnTo>
                          <a:lnTo>
                            <a:pt x="101" y="79"/>
                          </a:lnTo>
                          <a:lnTo>
                            <a:pt x="98" y="79"/>
                          </a:lnTo>
                          <a:lnTo>
                            <a:pt x="98" y="80"/>
                          </a:lnTo>
                          <a:lnTo>
                            <a:pt x="94" y="80"/>
                          </a:lnTo>
                          <a:lnTo>
                            <a:pt x="94" y="81"/>
                          </a:lnTo>
                          <a:lnTo>
                            <a:pt x="93" y="81"/>
                          </a:lnTo>
                          <a:lnTo>
                            <a:pt x="93" y="81"/>
                          </a:lnTo>
                          <a:lnTo>
                            <a:pt x="92" y="82"/>
                          </a:lnTo>
                          <a:lnTo>
                            <a:pt x="90" y="81"/>
                          </a:lnTo>
                          <a:lnTo>
                            <a:pt x="89" y="81"/>
                          </a:lnTo>
                          <a:lnTo>
                            <a:pt x="89" y="81"/>
                          </a:lnTo>
                          <a:lnTo>
                            <a:pt x="89" y="81"/>
                          </a:lnTo>
                          <a:lnTo>
                            <a:pt x="89" y="84"/>
                          </a:lnTo>
                          <a:lnTo>
                            <a:pt x="80" y="85"/>
                          </a:lnTo>
                          <a:lnTo>
                            <a:pt x="80" y="86"/>
                          </a:lnTo>
                          <a:lnTo>
                            <a:pt x="73" y="85"/>
                          </a:lnTo>
                          <a:lnTo>
                            <a:pt x="71" y="85"/>
                          </a:lnTo>
                          <a:lnTo>
                            <a:pt x="71" y="86"/>
                          </a:lnTo>
                          <a:lnTo>
                            <a:pt x="69" y="86"/>
                          </a:lnTo>
                          <a:lnTo>
                            <a:pt x="69" y="86"/>
                          </a:lnTo>
                          <a:lnTo>
                            <a:pt x="69" y="85"/>
                          </a:lnTo>
                          <a:lnTo>
                            <a:pt x="64" y="86"/>
                          </a:lnTo>
                          <a:lnTo>
                            <a:pt x="64" y="88"/>
                          </a:lnTo>
                          <a:lnTo>
                            <a:pt x="60" y="89"/>
                          </a:lnTo>
                          <a:lnTo>
                            <a:pt x="58" y="89"/>
                          </a:lnTo>
                          <a:lnTo>
                            <a:pt x="55" y="89"/>
                          </a:lnTo>
                          <a:lnTo>
                            <a:pt x="54" y="88"/>
                          </a:lnTo>
                          <a:lnTo>
                            <a:pt x="54" y="88"/>
                          </a:lnTo>
                          <a:lnTo>
                            <a:pt x="54" y="86"/>
                          </a:lnTo>
                          <a:lnTo>
                            <a:pt x="54" y="86"/>
                          </a:lnTo>
                          <a:lnTo>
                            <a:pt x="52" y="86"/>
                          </a:lnTo>
                          <a:lnTo>
                            <a:pt x="50" y="86"/>
                          </a:lnTo>
                          <a:lnTo>
                            <a:pt x="48" y="86"/>
                          </a:lnTo>
                          <a:lnTo>
                            <a:pt x="48" y="86"/>
                          </a:lnTo>
                          <a:lnTo>
                            <a:pt x="48" y="86"/>
                          </a:lnTo>
                          <a:lnTo>
                            <a:pt x="47" y="86"/>
                          </a:lnTo>
                          <a:lnTo>
                            <a:pt x="47" y="85"/>
                          </a:lnTo>
                          <a:lnTo>
                            <a:pt x="47" y="82"/>
                          </a:lnTo>
                          <a:lnTo>
                            <a:pt x="47" y="81"/>
                          </a:lnTo>
                          <a:lnTo>
                            <a:pt x="46" y="80"/>
                          </a:lnTo>
                          <a:lnTo>
                            <a:pt x="46" y="79"/>
                          </a:lnTo>
                          <a:lnTo>
                            <a:pt x="42" y="79"/>
                          </a:lnTo>
                          <a:lnTo>
                            <a:pt x="42" y="77"/>
                          </a:lnTo>
                          <a:lnTo>
                            <a:pt x="40" y="77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lnTo>
                            <a:pt x="39" y="77"/>
                          </a:lnTo>
                          <a:lnTo>
                            <a:pt x="35" y="77"/>
                          </a:lnTo>
                          <a:lnTo>
                            <a:pt x="27" y="75"/>
                          </a:lnTo>
                          <a:lnTo>
                            <a:pt x="26" y="75"/>
                          </a:lnTo>
                          <a:lnTo>
                            <a:pt x="26" y="72"/>
                          </a:lnTo>
                          <a:lnTo>
                            <a:pt x="23" y="72"/>
                          </a:lnTo>
                          <a:lnTo>
                            <a:pt x="21" y="71"/>
                          </a:lnTo>
                          <a:lnTo>
                            <a:pt x="21" y="68"/>
                          </a:lnTo>
                          <a:lnTo>
                            <a:pt x="20" y="68"/>
                          </a:lnTo>
                          <a:lnTo>
                            <a:pt x="21" y="65"/>
                          </a:lnTo>
                          <a:lnTo>
                            <a:pt x="21" y="65"/>
                          </a:lnTo>
                          <a:lnTo>
                            <a:pt x="21" y="61"/>
                          </a:lnTo>
                          <a:lnTo>
                            <a:pt x="23" y="61"/>
                          </a:lnTo>
                          <a:lnTo>
                            <a:pt x="23" y="63"/>
                          </a:lnTo>
                          <a:lnTo>
                            <a:pt x="26" y="61"/>
                          </a:lnTo>
                          <a:lnTo>
                            <a:pt x="30" y="61"/>
                          </a:lnTo>
                          <a:lnTo>
                            <a:pt x="30" y="63"/>
                          </a:lnTo>
                          <a:lnTo>
                            <a:pt x="37" y="61"/>
                          </a:lnTo>
                          <a:lnTo>
                            <a:pt x="38" y="60"/>
                          </a:lnTo>
                          <a:lnTo>
                            <a:pt x="43" y="59"/>
                          </a:lnTo>
                          <a:lnTo>
                            <a:pt x="43" y="59"/>
                          </a:lnTo>
                          <a:lnTo>
                            <a:pt x="48" y="59"/>
                          </a:lnTo>
                          <a:lnTo>
                            <a:pt x="48" y="58"/>
                          </a:lnTo>
                          <a:lnTo>
                            <a:pt x="48" y="58"/>
                          </a:lnTo>
                          <a:lnTo>
                            <a:pt x="48" y="58"/>
                          </a:lnTo>
                          <a:lnTo>
                            <a:pt x="48" y="58"/>
                          </a:lnTo>
                          <a:lnTo>
                            <a:pt x="48" y="59"/>
                          </a:lnTo>
                          <a:lnTo>
                            <a:pt x="52" y="59"/>
                          </a:lnTo>
                          <a:lnTo>
                            <a:pt x="52" y="60"/>
                          </a:lnTo>
                          <a:lnTo>
                            <a:pt x="63" y="60"/>
                          </a:lnTo>
                          <a:lnTo>
                            <a:pt x="64" y="58"/>
                          </a:lnTo>
                          <a:lnTo>
                            <a:pt x="65" y="58"/>
                          </a:lnTo>
                          <a:lnTo>
                            <a:pt x="68" y="58"/>
                          </a:lnTo>
                          <a:lnTo>
                            <a:pt x="67" y="55"/>
                          </a:lnTo>
                          <a:lnTo>
                            <a:pt x="68" y="55"/>
                          </a:lnTo>
                          <a:lnTo>
                            <a:pt x="68" y="54"/>
                          </a:lnTo>
                          <a:lnTo>
                            <a:pt x="71" y="54"/>
                          </a:lnTo>
                          <a:lnTo>
                            <a:pt x="71" y="52"/>
                          </a:lnTo>
                          <a:lnTo>
                            <a:pt x="69" y="51"/>
                          </a:lnTo>
                          <a:lnTo>
                            <a:pt x="67" y="52"/>
                          </a:lnTo>
                          <a:lnTo>
                            <a:pt x="64" y="54"/>
                          </a:lnTo>
                          <a:lnTo>
                            <a:pt x="61" y="54"/>
                          </a:lnTo>
                          <a:lnTo>
                            <a:pt x="61" y="52"/>
                          </a:lnTo>
                          <a:lnTo>
                            <a:pt x="59" y="51"/>
                          </a:lnTo>
                          <a:lnTo>
                            <a:pt x="59" y="50"/>
                          </a:lnTo>
                          <a:lnTo>
                            <a:pt x="56" y="50"/>
                          </a:lnTo>
                          <a:lnTo>
                            <a:pt x="56" y="51"/>
                          </a:lnTo>
                          <a:lnTo>
                            <a:pt x="56" y="51"/>
                          </a:lnTo>
                          <a:lnTo>
                            <a:pt x="55" y="52"/>
                          </a:lnTo>
                          <a:lnTo>
                            <a:pt x="55" y="52"/>
                          </a:lnTo>
                          <a:lnTo>
                            <a:pt x="52" y="52"/>
                          </a:lnTo>
                          <a:lnTo>
                            <a:pt x="51" y="52"/>
                          </a:lnTo>
                          <a:lnTo>
                            <a:pt x="50" y="52"/>
                          </a:lnTo>
                          <a:lnTo>
                            <a:pt x="50" y="52"/>
                          </a:lnTo>
                          <a:lnTo>
                            <a:pt x="48" y="52"/>
                          </a:lnTo>
                          <a:lnTo>
                            <a:pt x="47" y="51"/>
                          </a:lnTo>
                          <a:lnTo>
                            <a:pt x="46" y="51"/>
                          </a:lnTo>
                          <a:lnTo>
                            <a:pt x="44" y="52"/>
                          </a:lnTo>
                          <a:lnTo>
                            <a:pt x="42" y="52"/>
                          </a:lnTo>
                          <a:lnTo>
                            <a:pt x="39" y="54"/>
                          </a:lnTo>
                          <a:lnTo>
                            <a:pt x="39" y="54"/>
                          </a:lnTo>
                          <a:lnTo>
                            <a:pt x="38" y="52"/>
                          </a:lnTo>
                          <a:lnTo>
                            <a:pt x="37" y="51"/>
                          </a:lnTo>
                          <a:lnTo>
                            <a:pt x="35" y="52"/>
                          </a:lnTo>
                          <a:lnTo>
                            <a:pt x="34" y="52"/>
                          </a:lnTo>
                          <a:lnTo>
                            <a:pt x="34" y="52"/>
                          </a:lnTo>
                          <a:lnTo>
                            <a:pt x="33" y="52"/>
                          </a:lnTo>
                          <a:lnTo>
                            <a:pt x="33" y="52"/>
                          </a:lnTo>
                          <a:lnTo>
                            <a:pt x="33" y="52"/>
                          </a:lnTo>
                          <a:lnTo>
                            <a:pt x="26" y="52"/>
                          </a:lnTo>
                          <a:lnTo>
                            <a:pt x="26" y="54"/>
                          </a:lnTo>
                          <a:lnTo>
                            <a:pt x="23" y="54"/>
                          </a:lnTo>
                          <a:lnTo>
                            <a:pt x="22" y="52"/>
                          </a:lnTo>
                          <a:lnTo>
                            <a:pt x="20" y="51"/>
                          </a:lnTo>
                          <a:lnTo>
                            <a:pt x="20" y="52"/>
                          </a:lnTo>
                          <a:lnTo>
                            <a:pt x="18" y="52"/>
                          </a:lnTo>
                          <a:lnTo>
                            <a:pt x="17" y="54"/>
                          </a:lnTo>
                          <a:lnTo>
                            <a:pt x="17" y="52"/>
                          </a:lnTo>
                          <a:lnTo>
                            <a:pt x="14" y="52"/>
                          </a:lnTo>
                          <a:lnTo>
                            <a:pt x="14" y="52"/>
                          </a:lnTo>
                          <a:lnTo>
                            <a:pt x="13" y="51"/>
                          </a:lnTo>
                          <a:lnTo>
                            <a:pt x="12" y="50"/>
                          </a:lnTo>
                          <a:lnTo>
                            <a:pt x="12" y="48"/>
                          </a:lnTo>
                          <a:lnTo>
                            <a:pt x="21" y="46"/>
                          </a:lnTo>
                          <a:lnTo>
                            <a:pt x="21" y="44"/>
                          </a:lnTo>
                          <a:lnTo>
                            <a:pt x="23" y="44"/>
                          </a:lnTo>
                          <a:lnTo>
                            <a:pt x="23" y="44"/>
                          </a:lnTo>
                          <a:lnTo>
                            <a:pt x="23" y="44"/>
                          </a:lnTo>
                          <a:lnTo>
                            <a:pt x="23" y="44"/>
                          </a:lnTo>
                          <a:lnTo>
                            <a:pt x="25" y="44"/>
                          </a:lnTo>
                          <a:lnTo>
                            <a:pt x="25" y="44"/>
                          </a:lnTo>
                          <a:lnTo>
                            <a:pt x="25" y="44"/>
                          </a:lnTo>
                          <a:lnTo>
                            <a:pt x="29" y="44"/>
                          </a:lnTo>
                          <a:lnTo>
                            <a:pt x="29" y="43"/>
                          </a:lnTo>
                          <a:lnTo>
                            <a:pt x="31" y="42"/>
                          </a:lnTo>
                          <a:lnTo>
                            <a:pt x="31" y="42"/>
                          </a:lnTo>
                          <a:lnTo>
                            <a:pt x="33" y="42"/>
                          </a:lnTo>
                          <a:lnTo>
                            <a:pt x="33" y="41"/>
                          </a:lnTo>
                          <a:lnTo>
                            <a:pt x="33" y="41"/>
                          </a:lnTo>
                          <a:lnTo>
                            <a:pt x="34" y="41"/>
                          </a:lnTo>
                          <a:lnTo>
                            <a:pt x="34" y="42"/>
                          </a:lnTo>
                          <a:lnTo>
                            <a:pt x="34" y="42"/>
                          </a:lnTo>
                          <a:lnTo>
                            <a:pt x="35" y="42"/>
                          </a:lnTo>
                          <a:lnTo>
                            <a:pt x="35" y="41"/>
                          </a:lnTo>
                          <a:lnTo>
                            <a:pt x="35" y="41"/>
                          </a:lnTo>
                          <a:lnTo>
                            <a:pt x="37" y="41"/>
                          </a:lnTo>
                          <a:lnTo>
                            <a:pt x="37" y="42"/>
                          </a:lnTo>
                          <a:lnTo>
                            <a:pt x="40" y="42"/>
                          </a:lnTo>
                          <a:lnTo>
                            <a:pt x="40" y="39"/>
                          </a:lnTo>
                          <a:lnTo>
                            <a:pt x="39" y="39"/>
                          </a:lnTo>
                          <a:lnTo>
                            <a:pt x="38" y="39"/>
                          </a:lnTo>
                          <a:lnTo>
                            <a:pt x="35" y="39"/>
                          </a:lnTo>
                          <a:lnTo>
                            <a:pt x="33" y="39"/>
                          </a:lnTo>
                          <a:lnTo>
                            <a:pt x="33" y="39"/>
                          </a:lnTo>
                          <a:lnTo>
                            <a:pt x="29" y="39"/>
                          </a:lnTo>
                          <a:lnTo>
                            <a:pt x="29" y="41"/>
                          </a:lnTo>
                          <a:lnTo>
                            <a:pt x="27" y="41"/>
                          </a:lnTo>
                          <a:lnTo>
                            <a:pt x="26" y="42"/>
                          </a:lnTo>
                          <a:lnTo>
                            <a:pt x="18" y="41"/>
                          </a:lnTo>
                          <a:lnTo>
                            <a:pt x="18" y="41"/>
                          </a:lnTo>
                          <a:lnTo>
                            <a:pt x="18" y="41"/>
                          </a:lnTo>
                          <a:lnTo>
                            <a:pt x="18" y="41"/>
                          </a:lnTo>
                          <a:lnTo>
                            <a:pt x="17" y="41"/>
                          </a:lnTo>
                          <a:lnTo>
                            <a:pt x="17" y="42"/>
                          </a:lnTo>
                          <a:lnTo>
                            <a:pt x="17" y="43"/>
                          </a:lnTo>
                          <a:lnTo>
                            <a:pt x="17" y="44"/>
                          </a:lnTo>
                          <a:lnTo>
                            <a:pt x="9" y="44"/>
                          </a:lnTo>
                          <a:lnTo>
                            <a:pt x="8" y="42"/>
                          </a:lnTo>
                          <a:lnTo>
                            <a:pt x="9" y="42"/>
                          </a:lnTo>
                          <a:lnTo>
                            <a:pt x="9" y="42"/>
                          </a:lnTo>
                          <a:lnTo>
                            <a:pt x="9" y="42"/>
                          </a:lnTo>
                          <a:lnTo>
                            <a:pt x="10" y="42"/>
                          </a:lnTo>
                          <a:lnTo>
                            <a:pt x="13" y="41"/>
                          </a:lnTo>
                          <a:lnTo>
                            <a:pt x="14" y="41"/>
                          </a:lnTo>
                          <a:lnTo>
                            <a:pt x="14" y="41"/>
                          </a:lnTo>
                          <a:lnTo>
                            <a:pt x="13" y="39"/>
                          </a:lnTo>
                          <a:lnTo>
                            <a:pt x="12" y="39"/>
                          </a:lnTo>
                          <a:lnTo>
                            <a:pt x="12" y="39"/>
                          </a:lnTo>
                          <a:lnTo>
                            <a:pt x="12" y="38"/>
                          </a:lnTo>
                          <a:lnTo>
                            <a:pt x="13" y="38"/>
                          </a:lnTo>
                          <a:lnTo>
                            <a:pt x="9" y="38"/>
                          </a:lnTo>
                          <a:lnTo>
                            <a:pt x="9" y="39"/>
                          </a:lnTo>
                          <a:lnTo>
                            <a:pt x="8" y="39"/>
                          </a:lnTo>
                          <a:lnTo>
                            <a:pt x="5" y="41"/>
                          </a:lnTo>
                          <a:lnTo>
                            <a:pt x="5" y="41"/>
                          </a:lnTo>
                          <a:lnTo>
                            <a:pt x="5" y="39"/>
                          </a:lnTo>
                          <a:lnTo>
                            <a:pt x="0" y="39"/>
                          </a:lnTo>
                          <a:lnTo>
                            <a:pt x="0" y="38"/>
                          </a:lnTo>
                          <a:lnTo>
                            <a:pt x="0" y="37"/>
                          </a:lnTo>
                          <a:lnTo>
                            <a:pt x="0" y="35"/>
                          </a:lnTo>
                          <a:lnTo>
                            <a:pt x="1" y="34"/>
                          </a:lnTo>
                          <a:lnTo>
                            <a:pt x="1" y="34"/>
                          </a:lnTo>
                          <a:lnTo>
                            <a:pt x="3" y="34"/>
                          </a:lnTo>
                          <a:lnTo>
                            <a:pt x="3" y="33"/>
                          </a:lnTo>
                          <a:lnTo>
                            <a:pt x="5" y="31"/>
                          </a:lnTo>
                          <a:lnTo>
                            <a:pt x="5" y="30"/>
                          </a:lnTo>
                          <a:lnTo>
                            <a:pt x="5" y="29"/>
                          </a:lnTo>
                          <a:lnTo>
                            <a:pt x="6" y="29"/>
                          </a:lnTo>
                          <a:lnTo>
                            <a:pt x="8" y="27"/>
                          </a:lnTo>
                          <a:lnTo>
                            <a:pt x="9" y="29"/>
                          </a:lnTo>
                          <a:lnTo>
                            <a:pt x="9" y="29"/>
                          </a:lnTo>
                          <a:lnTo>
                            <a:pt x="9" y="27"/>
                          </a:lnTo>
                          <a:lnTo>
                            <a:pt x="10" y="26"/>
                          </a:lnTo>
                          <a:lnTo>
                            <a:pt x="10" y="25"/>
                          </a:lnTo>
                          <a:lnTo>
                            <a:pt x="10" y="25"/>
                          </a:lnTo>
                          <a:lnTo>
                            <a:pt x="10" y="24"/>
                          </a:lnTo>
                          <a:lnTo>
                            <a:pt x="9" y="22"/>
                          </a:lnTo>
                          <a:lnTo>
                            <a:pt x="9" y="22"/>
                          </a:lnTo>
                          <a:lnTo>
                            <a:pt x="10" y="22"/>
                          </a:lnTo>
                          <a:lnTo>
                            <a:pt x="12" y="20"/>
                          </a:lnTo>
                          <a:lnTo>
                            <a:pt x="13" y="18"/>
                          </a:lnTo>
                          <a:lnTo>
                            <a:pt x="14" y="18"/>
                          </a:lnTo>
                          <a:lnTo>
                            <a:pt x="14" y="17"/>
                          </a:lnTo>
                          <a:lnTo>
                            <a:pt x="17" y="17"/>
                          </a:lnTo>
                          <a:lnTo>
                            <a:pt x="18" y="16"/>
                          </a:lnTo>
                          <a:lnTo>
                            <a:pt x="20" y="16"/>
                          </a:lnTo>
                          <a:lnTo>
                            <a:pt x="20" y="16"/>
                          </a:lnTo>
                          <a:lnTo>
                            <a:pt x="21" y="16"/>
                          </a:lnTo>
                          <a:lnTo>
                            <a:pt x="21" y="14"/>
                          </a:lnTo>
                          <a:lnTo>
                            <a:pt x="22" y="14"/>
                          </a:lnTo>
                          <a:lnTo>
                            <a:pt x="22" y="14"/>
                          </a:lnTo>
                          <a:lnTo>
                            <a:pt x="23" y="14"/>
                          </a:lnTo>
                          <a:lnTo>
                            <a:pt x="23" y="14"/>
                          </a:lnTo>
                          <a:lnTo>
                            <a:pt x="23" y="14"/>
                          </a:lnTo>
                          <a:lnTo>
                            <a:pt x="25" y="14"/>
                          </a:lnTo>
                          <a:lnTo>
                            <a:pt x="25" y="14"/>
                          </a:lnTo>
                          <a:lnTo>
                            <a:pt x="31" y="14"/>
                          </a:lnTo>
                          <a:lnTo>
                            <a:pt x="33" y="13"/>
                          </a:lnTo>
                          <a:lnTo>
                            <a:pt x="34" y="13"/>
                          </a:lnTo>
                          <a:lnTo>
                            <a:pt x="34" y="12"/>
                          </a:lnTo>
                          <a:lnTo>
                            <a:pt x="37" y="10"/>
                          </a:lnTo>
                          <a:lnTo>
                            <a:pt x="38" y="9"/>
                          </a:lnTo>
                          <a:lnTo>
                            <a:pt x="39" y="8"/>
                          </a:lnTo>
                          <a:lnTo>
                            <a:pt x="40" y="7"/>
                          </a:lnTo>
                          <a:lnTo>
                            <a:pt x="44" y="5"/>
                          </a:lnTo>
                          <a:close/>
                          <a:moveTo>
                            <a:pt x="2173" y="5"/>
                          </a:moveTo>
                          <a:lnTo>
                            <a:pt x="2176" y="5"/>
                          </a:lnTo>
                          <a:lnTo>
                            <a:pt x="2176" y="5"/>
                          </a:lnTo>
                          <a:lnTo>
                            <a:pt x="2178" y="7"/>
                          </a:lnTo>
                          <a:lnTo>
                            <a:pt x="2178" y="8"/>
                          </a:lnTo>
                          <a:lnTo>
                            <a:pt x="2181" y="8"/>
                          </a:lnTo>
                          <a:lnTo>
                            <a:pt x="2182" y="9"/>
                          </a:lnTo>
                          <a:lnTo>
                            <a:pt x="2183" y="9"/>
                          </a:lnTo>
                          <a:lnTo>
                            <a:pt x="2185" y="10"/>
                          </a:lnTo>
                          <a:lnTo>
                            <a:pt x="2186" y="12"/>
                          </a:lnTo>
                          <a:lnTo>
                            <a:pt x="2191" y="12"/>
                          </a:lnTo>
                          <a:lnTo>
                            <a:pt x="2191" y="16"/>
                          </a:lnTo>
                          <a:lnTo>
                            <a:pt x="2187" y="17"/>
                          </a:lnTo>
                          <a:lnTo>
                            <a:pt x="2187" y="18"/>
                          </a:lnTo>
                          <a:lnTo>
                            <a:pt x="2186" y="20"/>
                          </a:lnTo>
                          <a:lnTo>
                            <a:pt x="2186" y="20"/>
                          </a:lnTo>
                          <a:lnTo>
                            <a:pt x="2182" y="21"/>
                          </a:lnTo>
                          <a:lnTo>
                            <a:pt x="2182" y="21"/>
                          </a:lnTo>
                          <a:lnTo>
                            <a:pt x="2181" y="22"/>
                          </a:lnTo>
                          <a:lnTo>
                            <a:pt x="2178" y="22"/>
                          </a:lnTo>
                          <a:lnTo>
                            <a:pt x="2176" y="22"/>
                          </a:lnTo>
                          <a:lnTo>
                            <a:pt x="2177" y="25"/>
                          </a:lnTo>
                          <a:lnTo>
                            <a:pt x="2176" y="25"/>
                          </a:lnTo>
                          <a:lnTo>
                            <a:pt x="2174" y="26"/>
                          </a:lnTo>
                          <a:lnTo>
                            <a:pt x="2172" y="26"/>
                          </a:lnTo>
                          <a:lnTo>
                            <a:pt x="2172" y="25"/>
                          </a:lnTo>
                          <a:lnTo>
                            <a:pt x="2170" y="25"/>
                          </a:lnTo>
                          <a:lnTo>
                            <a:pt x="2170" y="24"/>
                          </a:lnTo>
                          <a:lnTo>
                            <a:pt x="2172" y="24"/>
                          </a:lnTo>
                          <a:lnTo>
                            <a:pt x="2172" y="22"/>
                          </a:lnTo>
                          <a:lnTo>
                            <a:pt x="2174" y="22"/>
                          </a:lnTo>
                          <a:lnTo>
                            <a:pt x="2174" y="22"/>
                          </a:lnTo>
                          <a:lnTo>
                            <a:pt x="2172" y="21"/>
                          </a:lnTo>
                          <a:lnTo>
                            <a:pt x="2170" y="20"/>
                          </a:lnTo>
                          <a:lnTo>
                            <a:pt x="2163" y="20"/>
                          </a:lnTo>
                          <a:lnTo>
                            <a:pt x="2163" y="17"/>
                          </a:lnTo>
                          <a:lnTo>
                            <a:pt x="2161" y="16"/>
                          </a:lnTo>
                          <a:lnTo>
                            <a:pt x="2160" y="16"/>
                          </a:lnTo>
                          <a:lnTo>
                            <a:pt x="2159" y="14"/>
                          </a:lnTo>
                          <a:lnTo>
                            <a:pt x="2160" y="14"/>
                          </a:lnTo>
                          <a:lnTo>
                            <a:pt x="2159" y="10"/>
                          </a:lnTo>
                          <a:lnTo>
                            <a:pt x="2160" y="10"/>
                          </a:lnTo>
                          <a:lnTo>
                            <a:pt x="2160" y="9"/>
                          </a:lnTo>
                          <a:lnTo>
                            <a:pt x="2160" y="8"/>
                          </a:lnTo>
                          <a:lnTo>
                            <a:pt x="2163" y="8"/>
                          </a:lnTo>
                          <a:lnTo>
                            <a:pt x="2165" y="7"/>
                          </a:lnTo>
                          <a:lnTo>
                            <a:pt x="2169" y="5"/>
                          </a:lnTo>
                          <a:lnTo>
                            <a:pt x="2173" y="5"/>
                          </a:lnTo>
                          <a:close/>
                          <a:moveTo>
                            <a:pt x="2329" y="1"/>
                          </a:moveTo>
                          <a:lnTo>
                            <a:pt x="2330" y="3"/>
                          </a:lnTo>
                          <a:lnTo>
                            <a:pt x="2331" y="3"/>
                          </a:lnTo>
                          <a:lnTo>
                            <a:pt x="2331" y="3"/>
                          </a:lnTo>
                          <a:lnTo>
                            <a:pt x="2333" y="3"/>
                          </a:lnTo>
                          <a:lnTo>
                            <a:pt x="2334" y="3"/>
                          </a:lnTo>
                          <a:lnTo>
                            <a:pt x="2334" y="3"/>
                          </a:lnTo>
                          <a:lnTo>
                            <a:pt x="2337" y="4"/>
                          </a:lnTo>
                          <a:lnTo>
                            <a:pt x="2337" y="5"/>
                          </a:lnTo>
                          <a:lnTo>
                            <a:pt x="2338" y="5"/>
                          </a:lnTo>
                          <a:lnTo>
                            <a:pt x="2341" y="8"/>
                          </a:lnTo>
                          <a:lnTo>
                            <a:pt x="2342" y="8"/>
                          </a:lnTo>
                          <a:lnTo>
                            <a:pt x="2342" y="9"/>
                          </a:lnTo>
                          <a:lnTo>
                            <a:pt x="2343" y="9"/>
                          </a:lnTo>
                          <a:lnTo>
                            <a:pt x="2343" y="9"/>
                          </a:lnTo>
                          <a:lnTo>
                            <a:pt x="2343" y="9"/>
                          </a:lnTo>
                          <a:lnTo>
                            <a:pt x="2344" y="10"/>
                          </a:lnTo>
                          <a:lnTo>
                            <a:pt x="2344" y="10"/>
                          </a:lnTo>
                          <a:lnTo>
                            <a:pt x="2346" y="14"/>
                          </a:lnTo>
                          <a:lnTo>
                            <a:pt x="2344" y="14"/>
                          </a:lnTo>
                          <a:lnTo>
                            <a:pt x="2346" y="17"/>
                          </a:lnTo>
                          <a:lnTo>
                            <a:pt x="2344" y="17"/>
                          </a:lnTo>
                          <a:lnTo>
                            <a:pt x="2344" y="18"/>
                          </a:lnTo>
                          <a:lnTo>
                            <a:pt x="2341" y="18"/>
                          </a:lnTo>
                          <a:lnTo>
                            <a:pt x="2341" y="17"/>
                          </a:lnTo>
                          <a:lnTo>
                            <a:pt x="2339" y="17"/>
                          </a:lnTo>
                          <a:lnTo>
                            <a:pt x="2338" y="17"/>
                          </a:lnTo>
                          <a:lnTo>
                            <a:pt x="2337" y="17"/>
                          </a:lnTo>
                          <a:lnTo>
                            <a:pt x="2334" y="17"/>
                          </a:lnTo>
                          <a:lnTo>
                            <a:pt x="2334" y="17"/>
                          </a:lnTo>
                          <a:lnTo>
                            <a:pt x="2331" y="17"/>
                          </a:lnTo>
                          <a:lnTo>
                            <a:pt x="2331" y="16"/>
                          </a:lnTo>
                          <a:lnTo>
                            <a:pt x="2327" y="16"/>
                          </a:lnTo>
                          <a:lnTo>
                            <a:pt x="2327" y="14"/>
                          </a:lnTo>
                          <a:lnTo>
                            <a:pt x="2324" y="16"/>
                          </a:lnTo>
                          <a:lnTo>
                            <a:pt x="2324" y="16"/>
                          </a:lnTo>
                          <a:lnTo>
                            <a:pt x="2324" y="16"/>
                          </a:lnTo>
                          <a:lnTo>
                            <a:pt x="2322" y="16"/>
                          </a:lnTo>
                          <a:lnTo>
                            <a:pt x="2320" y="16"/>
                          </a:lnTo>
                          <a:lnTo>
                            <a:pt x="2318" y="14"/>
                          </a:lnTo>
                          <a:lnTo>
                            <a:pt x="2318" y="14"/>
                          </a:lnTo>
                          <a:lnTo>
                            <a:pt x="2313" y="14"/>
                          </a:lnTo>
                          <a:lnTo>
                            <a:pt x="2313" y="13"/>
                          </a:lnTo>
                          <a:lnTo>
                            <a:pt x="2313" y="13"/>
                          </a:lnTo>
                          <a:lnTo>
                            <a:pt x="2313" y="13"/>
                          </a:lnTo>
                          <a:lnTo>
                            <a:pt x="2313" y="12"/>
                          </a:lnTo>
                          <a:lnTo>
                            <a:pt x="2317" y="12"/>
                          </a:lnTo>
                          <a:lnTo>
                            <a:pt x="2318" y="9"/>
                          </a:lnTo>
                          <a:lnTo>
                            <a:pt x="2320" y="8"/>
                          </a:lnTo>
                          <a:lnTo>
                            <a:pt x="2321" y="7"/>
                          </a:lnTo>
                          <a:lnTo>
                            <a:pt x="2322" y="5"/>
                          </a:lnTo>
                          <a:lnTo>
                            <a:pt x="2322" y="5"/>
                          </a:lnTo>
                          <a:lnTo>
                            <a:pt x="2324" y="5"/>
                          </a:lnTo>
                          <a:lnTo>
                            <a:pt x="2324" y="4"/>
                          </a:lnTo>
                          <a:lnTo>
                            <a:pt x="2326" y="4"/>
                          </a:lnTo>
                          <a:lnTo>
                            <a:pt x="2326" y="4"/>
                          </a:lnTo>
                          <a:lnTo>
                            <a:pt x="2327" y="3"/>
                          </a:lnTo>
                          <a:lnTo>
                            <a:pt x="2329" y="1"/>
                          </a:lnTo>
                          <a:close/>
                          <a:moveTo>
                            <a:pt x="313" y="0"/>
                          </a:moveTo>
                          <a:lnTo>
                            <a:pt x="314" y="0"/>
                          </a:lnTo>
                          <a:lnTo>
                            <a:pt x="314" y="1"/>
                          </a:lnTo>
                          <a:lnTo>
                            <a:pt x="317" y="1"/>
                          </a:lnTo>
                          <a:lnTo>
                            <a:pt x="318" y="3"/>
                          </a:lnTo>
                          <a:lnTo>
                            <a:pt x="318" y="4"/>
                          </a:lnTo>
                          <a:lnTo>
                            <a:pt x="317" y="4"/>
                          </a:lnTo>
                          <a:lnTo>
                            <a:pt x="317" y="4"/>
                          </a:lnTo>
                          <a:lnTo>
                            <a:pt x="317" y="4"/>
                          </a:lnTo>
                          <a:lnTo>
                            <a:pt x="313" y="4"/>
                          </a:lnTo>
                          <a:lnTo>
                            <a:pt x="309" y="5"/>
                          </a:lnTo>
                          <a:lnTo>
                            <a:pt x="305" y="5"/>
                          </a:lnTo>
                          <a:lnTo>
                            <a:pt x="302" y="7"/>
                          </a:lnTo>
                          <a:lnTo>
                            <a:pt x="302" y="8"/>
                          </a:lnTo>
                          <a:lnTo>
                            <a:pt x="301" y="8"/>
                          </a:lnTo>
                          <a:lnTo>
                            <a:pt x="301" y="9"/>
                          </a:lnTo>
                          <a:lnTo>
                            <a:pt x="298" y="9"/>
                          </a:lnTo>
                          <a:lnTo>
                            <a:pt x="298" y="10"/>
                          </a:lnTo>
                          <a:lnTo>
                            <a:pt x="297" y="12"/>
                          </a:lnTo>
                          <a:lnTo>
                            <a:pt x="297" y="12"/>
                          </a:lnTo>
                          <a:lnTo>
                            <a:pt x="297" y="14"/>
                          </a:lnTo>
                          <a:lnTo>
                            <a:pt x="296" y="14"/>
                          </a:lnTo>
                          <a:lnTo>
                            <a:pt x="296" y="18"/>
                          </a:lnTo>
                          <a:lnTo>
                            <a:pt x="294" y="18"/>
                          </a:lnTo>
                          <a:lnTo>
                            <a:pt x="296" y="22"/>
                          </a:lnTo>
                          <a:lnTo>
                            <a:pt x="294" y="22"/>
                          </a:lnTo>
                          <a:lnTo>
                            <a:pt x="296" y="33"/>
                          </a:lnTo>
                          <a:lnTo>
                            <a:pt x="297" y="34"/>
                          </a:lnTo>
                          <a:lnTo>
                            <a:pt x="298" y="34"/>
                          </a:lnTo>
                          <a:lnTo>
                            <a:pt x="300" y="35"/>
                          </a:lnTo>
                          <a:lnTo>
                            <a:pt x="301" y="37"/>
                          </a:lnTo>
                          <a:lnTo>
                            <a:pt x="302" y="39"/>
                          </a:lnTo>
                          <a:lnTo>
                            <a:pt x="300" y="41"/>
                          </a:lnTo>
                          <a:lnTo>
                            <a:pt x="297" y="41"/>
                          </a:lnTo>
                          <a:lnTo>
                            <a:pt x="296" y="42"/>
                          </a:lnTo>
                          <a:lnTo>
                            <a:pt x="293" y="43"/>
                          </a:lnTo>
                          <a:lnTo>
                            <a:pt x="293" y="44"/>
                          </a:lnTo>
                          <a:lnTo>
                            <a:pt x="294" y="44"/>
                          </a:lnTo>
                          <a:lnTo>
                            <a:pt x="294" y="43"/>
                          </a:lnTo>
                          <a:lnTo>
                            <a:pt x="298" y="43"/>
                          </a:lnTo>
                          <a:lnTo>
                            <a:pt x="298" y="43"/>
                          </a:lnTo>
                          <a:lnTo>
                            <a:pt x="300" y="42"/>
                          </a:lnTo>
                          <a:lnTo>
                            <a:pt x="301" y="42"/>
                          </a:lnTo>
                          <a:lnTo>
                            <a:pt x="304" y="42"/>
                          </a:lnTo>
                          <a:lnTo>
                            <a:pt x="305" y="43"/>
                          </a:lnTo>
                          <a:lnTo>
                            <a:pt x="308" y="44"/>
                          </a:lnTo>
                          <a:lnTo>
                            <a:pt x="308" y="42"/>
                          </a:lnTo>
                          <a:lnTo>
                            <a:pt x="306" y="39"/>
                          </a:lnTo>
                          <a:lnTo>
                            <a:pt x="306" y="38"/>
                          </a:lnTo>
                          <a:lnTo>
                            <a:pt x="309" y="35"/>
                          </a:lnTo>
                          <a:lnTo>
                            <a:pt x="310" y="33"/>
                          </a:lnTo>
                          <a:lnTo>
                            <a:pt x="308" y="33"/>
                          </a:lnTo>
                          <a:lnTo>
                            <a:pt x="306" y="33"/>
                          </a:lnTo>
                          <a:lnTo>
                            <a:pt x="305" y="31"/>
                          </a:lnTo>
                          <a:lnTo>
                            <a:pt x="304" y="31"/>
                          </a:lnTo>
                          <a:lnTo>
                            <a:pt x="302" y="30"/>
                          </a:lnTo>
                          <a:lnTo>
                            <a:pt x="302" y="26"/>
                          </a:lnTo>
                          <a:lnTo>
                            <a:pt x="306" y="26"/>
                          </a:lnTo>
                          <a:lnTo>
                            <a:pt x="309" y="26"/>
                          </a:lnTo>
                          <a:lnTo>
                            <a:pt x="310" y="27"/>
                          </a:lnTo>
                          <a:lnTo>
                            <a:pt x="310" y="27"/>
                          </a:lnTo>
                          <a:lnTo>
                            <a:pt x="313" y="30"/>
                          </a:lnTo>
                          <a:lnTo>
                            <a:pt x="313" y="29"/>
                          </a:lnTo>
                          <a:lnTo>
                            <a:pt x="311" y="27"/>
                          </a:lnTo>
                          <a:lnTo>
                            <a:pt x="311" y="26"/>
                          </a:lnTo>
                          <a:lnTo>
                            <a:pt x="311" y="25"/>
                          </a:lnTo>
                          <a:lnTo>
                            <a:pt x="313" y="24"/>
                          </a:lnTo>
                          <a:lnTo>
                            <a:pt x="308" y="24"/>
                          </a:lnTo>
                          <a:lnTo>
                            <a:pt x="308" y="24"/>
                          </a:lnTo>
                          <a:lnTo>
                            <a:pt x="305" y="24"/>
                          </a:lnTo>
                          <a:lnTo>
                            <a:pt x="305" y="24"/>
                          </a:lnTo>
                          <a:lnTo>
                            <a:pt x="304" y="22"/>
                          </a:lnTo>
                          <a:lnTo>
                            <a:pt x="304" y="20"/>
                          </a:lnTo>
                          <a:lnTo>
                            <a:pt x="302" y="18"/>
                          </a:lnTo>
                          <a:lnTo>
                            <a:pt x="304" y="16"/>
                          </a:lnTo>
                          <a:lnTo>
                            <a:pt x="304" y="14"/>
                          </a:lnTo>
                          <a:lnTo>
                            <a:pt x="306" y="14"/>
                          </a:lnTo>
                          <a:lnTo>
                            <a:pt x="306" y="13"/>
                          </a:lnTo>
                          <a:lnTo>
                            <a:pt x="310" y="14"/>
                          </a:lnTo>
                          <a:lnTo>
                            <a:pt x="310" y="13"/>
                          </a:lnTo>
                          <a:lnTo>
                            <a:pt x="309" y="13"/>
                          </a:lnTo>
                          <a:lnTo>
                            <a:pt x="309" y="12"/>
                          </a:lnTo>
                          <a:lnTo>
                            <a:pt x="310" y="12"/>
                          </a:lnTo>
                          <a:lnTo>
                            <a:pt x="311" y="10"/>
                          </a:lnTo>
                          <a:lnTo>
                            <a:pt x="310" y="9"/>
                          </a:lnTo>
                          <a:lnTo>
                            <a:pt x="310" y="9"/>
                          </a:lnTo>
                          <a:lnTo>
                            <a:pt x="311" y="8"/>
                          </a:lnTo>
                          <a:lnTo>
                            <a:pt x="311" y="8"/>
                          </a:lnTo>
                          <a:lnTo>
                            <a:pt x="313" y="8"/>
                          </a:lnTo>
                          <a:lnTo>
                            <a:pt x="314" y="8"/>
                          </a:lnTo>
                          <a:lnTo>
                            <a:pt x="314" y="8"/>
                          </a:lnTo>
                          <a:lnTo>
                            <a:pt x="314" y="7"/>
                          </a:lnTo>
                          <a:lnTo>
                            <a:pt x="317" y="5"/>
                          </a:lnTo>
                          <a:lnTo>
                            <a:pt x="321" y="5"/>
                          </a:lnTo>
                          <a:lnTo>
                            <a:pt x="321" y="4"/>
                          </a:lnTo>
                          <a:lnTo>
                            <a:pt x="321" y="4"/>
                          </a:lnTo>
                          <a:lnTo>
                            <a:pt x="321" y="3"/>
                          </a:lnTo>
                          <a:lnTo>
                            <a:pt x="323" y="3"/>
                          </a:lnTo>
                          <a:lnTo>
                            <a:pt x="326" y="3"/>
                          </a:lnTo>
                          <a:lnTo>
                            <a:pt x="327" y="1"/>
                          </a:lnTo>
                          <a:lnTo>
                            <a:pt x="327" y="0"/>
                          </a:lnTo>
                          <a:lnTo>
                            <a:pt x="328" y="0"/>
                          </a:lnTo>
                          <a:lnTo>
                            <a:pt x="331" y="1"/>
                          </a:lnTo>
                          <a:lnTo>
                            <a:pt x="335" y="1"/>
                          </a:lnTo>
                          <a:lnTo>
                            <a:pt x="338" y="3"/>
                          </a:lnTo>
                          <a:lnTo>
                            <a:pt x="340" y="4"/>
                          </a:lnTo>
                          <a:lnTo>
                            <a:pt x="339" y="5"/>
                          </a:lnTo>
                          <a:lnTo>
                            <a:pt x="339" y="7"/>
                          </a:lnTo>
                          <a:lnTo>
                            <a:pt x="338" y="9"/>
                          </a:lnTo>
                          <a:lnTo>
                            <a:pt x="338" y="9"/>
                          </a:lnTo>
                          <a:lnTo>
                            <a:pt x="338" y="9"/>
                          </a:lnTo>
                          <a:lnTo>
                            <a:pt x="338" y="10"/>
                          </a:lnTo>
                          <a:lnTo>
                            <a:pt x="339" y="10"/>
                          </a:lnTo>
                          <a:lnTo>
                            <a:pt x="339" y="12"/>
                          </a:lnTo>
                          <a:lnTo>
                            <a:pt x="338" y="12"/>
                          </a:lnTo>
                          <a:lnTo>
                            <a:pt x="336" y="13"/>
                          </a:lnTo>
                          <a:lnTo>
                            <a:pt x="336" y="16"/>
                          </a:lnTo>
                          <a:lnTo>
                            <a:pt x="335" y="18"/>
                          </a:lnTo>
                          <a:lnTo>
                            <a:pt x="338" y="20"/>
                          </a:lnTo>
                          <a:lnTo>
                            <a:pt x="339" y="21"/>
                          </a:lnTo>
                          <a:lnTo>
                            <a:pt x="340" y="25"/>
                          </a:lnTo>
                          <a:lnTo>
                            <a:pt x="339" y="25"/>
                          </a:lnTo>
                          <a:lnTo>
                            <a:pt x="339" y="26"/>
                          </a:lnTo>
                          <a:lnTo>
                            <a:pt x="339" y="26"/>
                          </a:lnTo>
                          <a:lnTo>
                            <a:pt x="340" y="26"/>
                          </a:lnTo>
                          <a:lnTo>
                            <a:pt x="342" y="26"/>
                          </a:lnTo>
                          <a:lnTo>
                            <a:pt x="342" y="26"/>
                          </a:lnTo>
                          <a:lnTo>
                            <a:pt x="340" y="27"/>
                          </a:lnTo>
                          <a:lnTo>
                            <a:pt x="339" y="30"/>
                          </a:lnTo>
                          <a:lnTo>
                            <a:pt x="340" y="33"/>
                          </a:lnTo>
                          <a:lnTo>
                            <a:pt x="336" y="33"/>
                          </a:lnTo>
                          <a:lnTo>
                            <a:pt x="336" y="34"/>
                          </a:lnTo>
                          <a:lnTo>
                            <a:pt x="339" y="34"/>
                          </a:lnTo>
                          <a:lnTo>
                            <a:pt x="339" y="35"/>
                          </a:lnTo>
                          <a:lnTo>
                            <a:pt x="339" y="35"/>
                          </a:lnTo>
                          <a:lnTo>
                            <a:pt x="340" y="35"/>
                          </a:lnTo>
                          <a:lnTo>
                            <a:pt x="342" y="34"/>
                          </a:lnTo>
                          <a:lnTo>
                            <a:pt x="344" y="34"/>
                          </a:lnTo>
                          <a:lnTo>
                            <a:pt x="344" y="31"/>
                          </a:lnTo>
                          <a:lnTo>
                            <a:pt x="343" y="30"/>
                          </a:lnTo>
                          <a:lnTo>
                            <a:pt x="342" y="29"/>
                          </a:lnTo>
                          <a:lnTo>
                            <a:pt x="344" y="27"/>
                          </a:lnTo>
                          <a:lnTo>
                            <a:pt x="344" y="26"/>
                          </a:lnTo>
                          <a:lnTo>
                            <a:pt x="346" y="26"/>
                          </a:lnTo>
                          <a:lnTo>
                            <a:pt x="346" y="25"/>
                          </a:lnTo>
                          <a:lnTo>
                            <a:pt x="348" y="25"/>
                          </a:lnTo>
                          <a:lnTo>
                            <a:pt x="348" y="25"/>
                          </a:lnTo>
                          <a:lnTo>
                            <a:pt x="349" y="24"/>
                          </a:lnTo>
                          <a:lnTo>
                            <a:pt x="351" y="24"/>
                          </a:lnTo>
                          <a:lnTo>
                            <a:pt x="351" y="24"/>
                          </a:lnTo>
                          <a:lnTo>
                            <a:pt x="351" y="25"/>
                          </a:lnTo>
                          <a:lnTo>
                            <a:pt x="352" y="25"/>
                          </a:lnTo>
                          <a:lnTo>
                            <a:pt x="352" y="26"/>
                          </a:lnTo>
                          <a:lnTo>
                            <a:pt x="351" y="26"/>
                          </a:lnTo>
                          <a:lnTo>
                            <a:pt x="352" y="27"/>
                          </a:lnTo>
                          <a:lnTo>
                            <a:pt x="357" y="25"/>
                          </a:lnTo>
                          <a:lnTo>
                            <a:pt x="357" y="26"/>
                          </a:lnTo>
                          <a:lnTo>
                            <a:pt x="359" y="26"/>
                          </a:lnTo>
                          <a:lnTo>
                            <a:pt x="357" y="31"/>
                          </a:lnTo>
                          <a:lnTo>
                            <a:pt x="357" y="31"/>
                          </a:lnTo>
                          <a:lnTo>
                            <a:pt x="357" y="34"/>
                          </a:lnTo>
                          <a:lnTo>
                            <a:pt x="357" y="35"/>
                          </a:lnTo>
                          <a:lnTo>
                            <a:pt x="359" y="35"/>
                          </a:lnTo>
                          <a:lnTo>
                            <a:pt x="360" y="35"/>
                          </a:lnTo>
                          <a:lnTo>
                            <a:pt x="360" y="35"/>
                          </a:lnTo>
                          <a:lnTo>
                            <a:pt x="360" y="34"/>
                          </a:lnTo>
                          <a:lnTo>
                            <a:pt x="360" y="34"/>
                          </a:lnTo>
                          <a:lnTo>
                            <a:pt x="360" y="34"/>
                          </a:lnTo>
                          <a:lnTo>
                            <a:pt x="359" y="33"/>
                          </a:lnTo>
                          <a:lnTo>
                            <a:pt x="359" y="33"/>
                          </a:lnTo>
                          <a:lnTo>
                            <a:pt x="359" y="31"/>
                          </a:lnTo>
                          <a:lnTo>
                            <a:pt x="359" y="31"/>
                          </a:lnTo>
                          <a:lnTo>
                            <a:pt x="360" y="30"/>
                          </a:lnTo>
                          <a:lnTo>
                            <a:pt x="360" y="30"/>
                          </a:lnTo>
                          <a:lnTo>
                            <a:pt x="361" y="29"/>
                          </a:lnTo>
                          <a:lnTo>
                            <a:pt x="363" y="31"/>
                          </a:lnTo>
                          <a:lnTo>
                            <a:pt x="361" y="25"/>
                          </a:lnTo>
                          <a:lnTo>
                            <a:pt x="363" y="25"/>
                          </a:lnTo>
                          <a:lnTo>
                            <a:pt x="365" y="25"/>
                          </a:lnTo>
                          <a:lnTo>
                            <a:pt x="366" y="26"/>
                          </a:lnTo>
                          <a:lnTo>
                            <a:pt x="369" y="27"/>
                          </a:lnTo>
                          <a:lnTo>
                            <a:pt x="372" y="27"/>
                          </a:lnTo>
                          <a:lnTo>
                            <a:pt x="372" y="27"/>
                          </a:lnTo>
                          <a:lnTo>
                            <a:pt x="372" y="27"/>
                          </a:lnTo>
                          <a:lnTo>
                            <a:pt x="373" y="27"/>
                          </a:lnTo>
                          <a:lnTo>
                            <a:pt x="373" y="27"/>
                          </a:lnTo>
                          <a:lnTo>
                            <a:pt x="374" y="27"/>
                          </a:lnTo>
                          <a:lnTo>
                            <a:pt x="374" y="26"/>
                          </a:lnTo>
                          <a:lnTo>
                            <a:pt x="372" y="26"/>
                          </a:lnTo>
                          <a:lnTo>
                            <a:pt x="370" y="25"/>
                          </a:lnTo>
                          <a:lnTo>
                            <a:pt x="370" y="25"/>
                          </a:lnTo>
                          <a:lnTo>
                            <a:pt x="369" y="24"/>
                          </a:lnTo>
                          <a:lnTo>
                            <a:pt x="366" y="24"/>
                          </a:lnTo>
                          <a:lnTo>
                            <a:pt x="366" y="22"/>
                          </a:lnTo>
                          <a:lnTo>
                            <a:pt x="365" y="22"/>
                          </a:lnTo>
                          <a:lnTo>
                            <a:pt x="364" y="22"/>
                          </a:lnTo>
                          <a:lnTo>
                            <a:pt x="363" y="21"/>
                          </a:lnTo>
                          <a:lnTo>
                            <a:pt x="363" y="20"/>
                          </a:lnTo>
                          <a:lnTo>
                            <a:pt x="364" y="18"/>
                          </a:lnTo>
                          <a:lnTo>
                            <a:pt x="365" y="17"/>
                          </a:lnTo>
                          <a:lnTo>
                            <a:pt x="368" y="17"/>
                          </a:lnTo>
                          <a:lnTo>
                            <a:pt x="368" y="17"/>
                          </a:lnTo>
                          <a:lnTo>
                            <a:pt x="376" y="17"/>
                          </a:lnTo>
                          <a:lnTo>
                            <a:pt x="378" y="20"/>
                          </a:lnTo>
                          <a:lnTo>
                            <a:pt x="382" y="20"/>
                          </a:lnTo>
                          <a:lnTo>
                            <a:pt x="382" y="21"/>
                          </a:lnTo>
                          <a:lnTo>
                            <a:pt x="385" y="21"/>
                          </a:lnTo>
                          <a:lnTo>
                            <a:pt x="385" y="21"/>
                          </a:lnTo>
                          <a:lnTo>
                            <a:pt x="387" y="22"/>
                          </a:lnTo>
                          <a:lnTo>
                            <a:pt x="387" y="22"/>
                          </a:lnTo>
                          <a:lnTo>
                            <a:pt x="389" y="22"/>
                          </a:lnTo>
                          <a:lnTo>
                            <a:pt x="389" y="24"/>
                          </a:lnTo>
                          <a:lnTo>
                            <a:pt x="394" y="22"/>
                          </a:lnTo>
                          <a:lnTo>
                            <a:pt x="394" y="21"/>
                          </a:lnTo>
                          <a:lnTo>
                            <a:pt x="397" y="22"/>
                          </a:lnTo>
                          <a:lnTo>
                            <a:pt x="397" y="21"/>
                          </a:lnTo>
                          <a:lnTo>
                            <a:pt x="402" y="21"/>
                          </a:lnTo>
                          <a:lnTo>
                            <a:pt x="402" y="21"/>
                          </a:lnTo>
                          <a:lnTo>
                            <a:pt x="402" y="21"/>
                          </a:lnTo>
                          <a:lnTo>
                            <a:pt x="402" y="21"/>
                          </a:lnTo>
                          <a:lnTo>
                            <a:pt x="403" y="22"/>
                          </a:lnTo>
                          <a:lnTo>
                            <a:pt x="403" y="24"/>
                          </a:lnTo>
                          <a:lnTo>
                            <a:pt x="406" y="24"/>
                          </a:lnTo>
                          <a:lnTo>
                            <a:pt x="406" y="27"/>
                          </a:lnTo>
                          <a:lnTo>
                            <a:pt x="403" y="27"/>
                          </a:lnTo>
                          <a:lnTo>
                            <a:pt x="403" y="29"/>
                          </a:lnTo>
                          <a:lnTo>
                            <a:pt x="403" y="29"/>
                          </a:lnTo>
                          <a:lnTo>
                            <a:pt x="403" y="29"/>
                          </a:lnTo>
                          <a:lnTo>
                            <a:pt x="404" y="29"/>
                          </a:lnTo>
                          <a:lnTo>
                            <a:pt x="406" y="29"/>
                          </a:lnTo>
                          <a:lnTo>
                            <a:pt x="407" y="29"/>
                          </a:lnTo>
                          <a:lnTo>
                            <a:pt x="407" y="29"/>
                          </a:lnTo>
                          <a:lnTo>
                            <a:pt x="408" y="31"/>
                          </a:lnTo>
                          <a:lnTo>
                            <a:pt x="410" y="33"/>
                          </a:lnTo>
                          <a:lnTo>
                            <a:pt x="410" y="37"/>
                          </a:lnTo>
                          <a:lnTo>
                            <a:pt x="407" y="37"/>
                          </a:lnTo>
                          <a:lnTo>
                            <a:pt x="406" y="37"/>
                          </a:lnTo>
                          <a:lnTo>
                            <a:pt x="403" y="38"/>
                          </a:lnTo>
                          <a:lnTo>
                            <a:pt x="404" y="38"/>
                          </a:lnTo>
                          <a:lnTo>
                            <a:pt x="404" y="39"/>
                          </a:lnTo>
                          <a:lnTo>
                            <a:pt x="404" y="39"/>
                          </a:lnTo>
                          <a:lnTo>
                            <a:pt x="406" y="39"/>
                          </a:lnTo>
                          <a:lnTo>
                            <a:pt x="407" y="41"/>
                          </a:lnTo>
                          <a:lnTo>
                            <a:pt x="406" y="43"/>
                          </a:lnTo>
                          <a:lnTo>
                            <a:pt x="407" y="43"/>
                          </a:lnTo>
                          <a:lnTo>
                            <a:pt x="407" y="43"/>
                          </a:lnTo>
                          <a:lnTo>
                            <a:pt x="407" y="43"/>
                          </a:lnTo>
                          <a:lnTo>
                            <a:pt x="408" y="44"/>
                          </a:lnTo>
                          <a:lnTo>
                            <a:pt x="408" y="43"/>
                          </a:lnTo>
                          <a:lnTo>
                            <a:pt x="411" y="38"/>
                          </a:lnTo>
                          <a:lnTo>
                            <a:pt x="414" y="38"/>
                          </a:lnTo>
                          <a:lnTo>
                            <a:pt x="412" y="41"/>
                          </a:lnTo>
                          <a:lnTo>
                            <a:pt x="414" y="41"/>
                          </a:lnTo>
                          <a:lnTo>
                            <a:pt x="414" y="44"/>
                          </a:lnTo>
                          <a:lnTo>
                            <a:pt x="415" y="44"/>
                          </a:lnTo>
                          <a:lnTo>
                            <a:pt x="415" y="43"/>
                          </a:lnTo>
                          <a:lnTo>
                            <a:pt x="416" y="43"/>
                          </a:lnTo>
                          <a:lnTo>
                            <a:pt x="416" y="43"/>
                          </a:lnTo>
                          <a:lnTo>
                            <a:pt x="419" y="43"/>
                          </a:lnTo>
                          <a:lnTo>
                            <a:pt x="419" y="46"/>
                          </a:lnTo>
                          <a:lnTo>
                            <a:pt x="419" y="46"/>
                          </a:lnTo>
                          <a:lnTo>
                            <a:pt x="419" y="44"/>
                          </a:lnTo>
                          <a:lnTo>
                            <a:pt x="420" y="44"/>
                          </a:lnTo>
                          <a:lnTo>
                            <a:pt x="419" y="41"/>
                          </a:lnTo>
                          <a:lnTo>
                            <a:pt x="420" y="41"/>
                          </a:lnTo>
                          <a:lnTo>
                            <a:pt x="420" y="39"/>
                          </a:lnTo>
                          <a:lnTo>
                            <a:pt x="424" y="38"/>
                          </a:lnTo>
                          <a:lnTo>
                            <a:pt x="427" y="43"/>
                          </a:lnTo>
                          <a:lnTo>
                            <a:pt x="428" y="43"/>
                          </a:lnTo>
                          <a:lnTo>
                            <a:pt x="428" y="43"/>
                          </a:lnTo>
                          <a:lnTo>
                            <a:pt x="428" y="43"/>
                          </a:lnTo>
                          <a:lnTo>
                            <a:pt x="431" y="43"/>
                          </a:lnTo>
                          <a:lnTo>
                            <a:pt x="432" y="43"/>
                          </a:lnTo>
                          <a:lnTo>
                            <a:pt x="432" y="44"/>
                          </a:lnTo>
                          <a:lnTo>
                            <a:pt x="431" y="46"/>
                          </a:lnTo>
                          <a:lnTo>
                            <a:pt x="429" y="46"/>
                          </a:lnTo>
                          <a:lnTo>
                            <a:pt x="428" y="46"/>
                          </a:lnTo>
                          <a:lnTo>
                            <a:pt x="428" y="47"/>
                          </a:lnTo>
                          <a:lnTo>
                            <a:pt x="428" y="47"/>
                          </a:lnTo>
                          <a:lnTo>
                            <a:pt x="427" y="47"/>
                          </a:lnTo>
                          <a:lnTo>
                            <a:pt x="427" y="47"/>
                          </a:lnTo>
                          <a:lnTo>
                            <a:pt x="427" y="47"/>
                          </a:lnTo>
                          <a:lnTo>
                            <a:pt x="427" y="48"/>
                          </a:lnTo>
                          <a:lnTo>
                            <a:pt x="428" y="48"/>
                          </a:lnTo>
                          <a:lnTo>
                            <a:pt x="429" y="48"/>
                          </a:lnTo>
                          <a:lnTo>
                            <a:pt x="429" y="48"/>
                          </a:lnTo>
                          <a:lnTo>
                            <a:pt x="431" y="48"/>
                          </a:lnTo>
                          <a:lnTo>
                            <a:pt x="431" y="48"/>
                          </a:lnTo>
                          <a:lnTo>
                            <a:pt x="433" y="47"/>
                          </a:lnTo>
                          <a:lnTo>
                            <a:pt x="432" y="46"/>
                          </a:lnTo>
                          <a:lnTo>
                            <a:pt x="433" y="46"/>
                          </a:lnTo>
                          <a:lnTo>
                            <a:pt x="433" y="44"/>
                          </a:lnTo>
                          <a:lnTo>
                            <a:pt x="433" y="44"/>
                          </a:lnTo>
                          <a:lnTo>
                            <a:pt x="435" y="44"/>
                          </a:lnTo>
                          <a:lnTo>
                            <a:pt x="433" y="47"/>
                          </a:lnTo>
                          <a:lnTo>
                            <a:pt x="436" y="47"/>
                          </a:lnTo>
                          <a:lnTo>
                            <a:pt x="436" y="46"/>
                          </a:lnTo>
                          <a:lnTo>
                            <a:pt x="437" y="46"/>
                          </a:lnTo>
                          <a:lnTo>
                            <a:pt x="437" y="46"/>
                          </a:lnTo>
                          <a:lnTo>
                            <a:pt x="438" y="46"/>
                          </a:lnTo>
                          <a:lnTo>
                            <a:pt x="438" y="48"/>
                          </a:lnTo>
                          <a:lnTo>
                            <a:pt x="437" y="48"/>
                          </a:lnTo>
                          <a:lnTo>
                            <a:pt x="436" y="50"/>
                          </a:lnTo>
                          <a:lnTo>
                            <a:pt x="435" y="50"/>
                          </a:lnTo>
                          <a:lnTo>
                            <a:pt x="435" y="54"/>
                          </a:lnTo>
                          <a:lnTo>
                            <a:pt x="436" y="54"/>
                          </a:lnTo>
                          <a:lnTo>
                            <a:pt x="436" y="51"/>
                          </a:lnTo>
                          <a:lnTo>
                            <a:pt x="438" y="50"/>
                          </a:lnTo>
                          <a:lnTo>
                            <a:pt x="441" y="50"/>
                          </a:lnTo>
                          <a:lnTo>
                            <a:pt x="441" y="50"/>
                          </a:lnTo>
                          <a:lnTo>
                            <a:pt x="442" y="50"/>
                          </a:lnTo>
                          <a:lnTo>
                            <a:pt x="442" y="50"/>
                          </a:lnTo>
                          <a:lnTo>
                            <a:pt x="442" y="50"/>
                          </a:lnTo>
                          <a:lnTo>
                            <a:pt x="441" y="51"/>
                          </a:lnTo>
                          <a:lnTo>
                            <a:pt x="440" y="52"/>
                          </a:lnTo>
                          <a:lnTo>
                            <a:pt x="438" y="54"/>
                          </a:lnTo>
                          <a:lnTo>
                            <a:pt x="438" y="54"/>
                          </a:lnTo>
                          <a:lnTo>
                            <a:pt x="440" y="52"/>
                          </a:lnTo>
                          <a:lnTo>
                            <a:pt x="441" y="52"/>
                          </a:lnTo>
                          <a:lnTo>
                            <a:pt x="441" y="52"/>
                          </a:lnTo>
                          <a:lnTo>
                            <a:pt x="442" y="51"/>
                          </a:lnTo>
                          <a:lnTo>
                            <a:pt x="444" y="50"/>
                          </a:lnTo>
                          <a:lnTo>
                            <a:pt x="445" y="50"/>
                          </a:lnTo>
                          <a:lnTo>
                            <a:pt x="448" y="50"/>
                          </a:lnTo>
                          <a:lnTo>
                            <a:pt x="450" y="54"/>
                          </a:lnTo>
                          <a:lnTo>
                            <a:pt x="452" y="54"/>
                          </a:lnTo>
                          <a:lnTo>
                            <a:pt x="452" y="54"/>
                          </a:lnTo>
                          <a:lnTo>
                            <a:pt x="453" y="54"/>
                          </a:lnTo>
                          <a:lnTo>
                            <a:pt x="454" y="54"/>
                          </a:lnTo>
                          <a:lnTo>
                            <a:pt x="454" y="54"/>
                          </a:lnTo>
                          <a:lnTo>
                            <a:pt x="454" y="54"/>
                          </a:lnTo>
                          <a:lnTo>
                            <a:pt x="454" y="56"/>
                          </a:lnTo>
                          <a:lnTo>
                            <a:pt x="452" y="55"/>
                          </a:lnTo>
                          <a:lnTo>
                            <a:pt x="450" y="56"/>
                          </a:lnTo>
                          <a:lnTo>
                            <a:pt x="449" y="58"/>
                          </a:lnTo>
                          <a:lnTo>
                            <a:pt x="448" y="59"/>
                          </a:lnTo>
                          <a:lnTo>
                            <a:pt x="448" y="59"/>
                          </a:lnTo>
                          <a:lnTo>
                            <a:pt x="452" y="59"/>
                          </a:lnTo>
                          <a:lnTo>
                            <a:pt x="452" y="60"/>
                          </a:lnTo>
                          <a:lnTo>
                            <a:pt x="452" y="60"/>
                          </a:lnTo>
                          <a:lnTo>
                            <a:pt x="452" y="63"/>
                          </a:lnTo>
                          <a:lnTo>
                            <a:pt x="454" y="61"/>
                          </a:lnTo>
                          <a:lnTo>
                            <a:pt x="455" y="59"/>
                          </a:lnTo>
                          <a:lnTo>
                            <a:pt x="457" y="58"/>
                          </a:lnTo>
                          <a:lnTo>
                            <a:pt x="457" y="56"/>
                          </a:lnTo>
                          <a:lnTo>
                            <a:pt x="458" y="56"/>
                          </a:lnTo>
                          <a:lnTo>
                            <a:pt x="458" y="56"/>
                          </a:lnTo>
                          <a:lnTo>
                            <a:pt x="459" y="58"/>
                          </a:lnTo>
                          <a:lnTo>
                            <a:pt x="461" y="59"/>
                          </a:lnTo>
                          <a:lnTo>
                            <a:pt x="462" y="60"/>
                          </a:lnTo>
                          <a:lnTo>
                            <a:pt x="463" y="63"/>
                          </a:lnTo>
                          <a:lnTo>
                            <a:pt x="462" y="63"/>
                          </a:lnTo>
                          <a:lnTo>
                            <a:pt x="462" y="65"/>
                          </a:lnTo>
                          <a:lnTo>
                            <a:pt x="459" y="65"/>
                          </a:lnTo>
                          <a:lnTo>
                            <a:pt x="458" y="65"/>
                          </a:lnTo>
                          <a:lnTo>
                            <a:pt x="457" y="67"/>
                          </a:lnTo>
                          <a:lnTo>
                            <a:pt x="457" y="67"/>
                          </a:lnTo>
                          <a:lnTo>
                            <a:pt x="452" y="67"/>
                          </a:lnTo>
                          <a:lnTo>
                            <a:pt x="452" y="68"/>
                          </a:lnTo>
                          <a:lnTo>
                            <a:pt x="453" y="68"/>
                          </a:lnTo>
                          <a:lnTo>
                            <a:pt x="454" y="69"/>
                          </a:lnTo>
                          <a:lnTo>
                            <a:pt x="455" y="69"/>
                          </a:lnTo>
                          <a:lnTo>
                            <a:pt x="455" y="71"/>
                          </a:lnTo>
                          <a:lnTo>
                            <a:pt x="455" y="71"/>
                          </a:lnTo>
                          <a:lnTo>
                            <a:pt x="455" y="71"/>
                          </a:lnTo>
                          <a:lnTo>
                            <a:pt x="459" y="71"/>
                          </a:lnTo>
                          <a:lnTo>
                            <a:pt x="459" y="71"/>
                          </a:lnTo>
                          <a:lnTo>
                            <a:pt x="462" y="71"/>
                          </a:lnTo>
                          <a:lnTo>
                            <a:pt x="462" y="72"/>
                          </a:lnTo>
                          <a:lnTo>
                            <a:pt x="463" y="72"/>
                          </a:lnTo>
                          <a:lnTo>
                            <a:pt x="465" y="73"/>
                          </a:lnTo>
                          <a:lnTo>
                            <a:pt x="466" y="75"/>
                          </a:lnTo>
                          <a:lnTo>
                            <a:pt x="467" y="76"/>
                          </a:lnTo>
                          <a:lnTo>
                            <a:pt x="466" y="76"/>
                          </a:lnTo>
                          <a:lnTo>
                            <a:pt x="466" y="76"/>
                          </a:lnTo>
                          <a:lnTo>
                            <a:pt x="465" y="76"/>
                          </a:lnTo>
                          <a:lnTo>
                            <a:pt x="463" y="76"/>
                          </a:lnTo>
                          <a:lnTo>
                            <a:pt x="463" y="76"/>
                          </a:lnTo>
                          <a:lnTo>
                            <a:pt x="462" y="76"/>
                          </a:lnTo>
                          <a:lnTo>
                            <a:pt x="461" y="76"/>
                          </a:lnTo>
                          <a:lnTo>
                            <a:pt x="459" y="76"/>
                          </a:lnTo>
                          <a:lnTo>
                            <a:pt x="459" y="75"/>
                          </a:lnTo>
                          <a:lnTo>
                            <a:pt x="455" y="75"/>
                          </a:lnTo>
                          <a:lnTo>
                            <a:pt x="455" y="75"/>
                          </a:lnTo>
                          <a:lnTo>
                            <a:pt x="457" y="75"/>
                          </a:lnTo>
                          <a:lnTo>
                            <a:pt x="457" y="79"/>
                          </a:lnTo>
                          <a:lnTo>
                            <a:pt x="459" y="79"/>
                          </a:lnTo>
                          <a:lnTo>
                            <a:pt x="461" y="80"/>
                          </a:lnTo>
                          <a:lnTo>
                            <a:pt x="461" y="81"/>
                          </a:lnTo>
                          <a:lnTo>
                            <a:pt x="459" y="81"/>
                          </a:lnTo>
                          <a:lnTo>
                            <a:pt x="458" y="84"/>
                          </a:lnTo>
                          <a:lnTo>
                            <a:pt x="457" y="84"/>
                          </a:lnTo>
                          <a:lnTo>
                            <a:pt x="455" y="85"/>
                          </a:lnTo>
                          <a:lnTo>
                            <a:pt x="454" y="84"/>
                          </a:lnTo>
                          <a:lnTo>
                            <a:pt x="452" y="84"/>
                          </a:lnTo>
                          <a:lnTo>
                            <a:pt x="452" y="85"/>
                          </a:lnTo>
                          <a:lnTo>
                            <a:pt x="454" y="86"/>
                          </a:lnTo>
                          <a:lnTo>
                            <a:pt x="455" y="86"/>
                          </a:lnTo>
                          <a:lnTo>
                            <a:pt x="454" y="88"/>
                          </a:lnTo>
                          <a:lnTo>
                            <a:pt x="455" y="88"/>
                          </a:lnTo>
                          <a:lnTo>
                            <a:pt x="455" y="88"/>
                          </a:lnTo>
                          <a:lnTo>
                            <a:pt x="461" y="89"/>
                          </a:lnTo>
                          <a:lnTo>
                            <a:pt x="461" y="89"/>
                          </a:lnTo>
                          <a:lnTo>
                            <a:pt x="462" y="88"/>
                          </a:lnTo>
                          <a:lnTo>
                            <a:pt x="462" y="88"/>
                          </a:lnTo>
                          <a:lnTo>
                            <a:pt x="463" y="89"/>
                          </a:lnTo>
                          <a:lnTo>
                            <a:pt x="463" y="92"/>
                          </a:lnTo>
                          <a:lnTo>
                            <a:pt x="463" y="92"/>
                          </a:lnTo>
                          <a:lnTo>
                            <a:pt x="463" y="90"/>
                          </a:lnTo>
                          <a:lnTo>
                            <a:pt x="465" y="90"/>
                          </a:lnTo>
                          <a:lnTo>
                            <a:pt x="466" y="90"/>
                          </a:lnTo>
                          <a:lnTo>
                            <a:pt x="466" y="90"/>
                          </a:lnTo>
                          <a:lnTo>
                            <a:pt x="467" y="92"/>
                          </a:lnTo>
                          <a:lnTo>
                            <a:pt x="467" y="92"/>
                          </a:lnTo>
                          <a:lnTo>
                            <a:pt x="467" y="93"/>
                          </a:lnTo>
                          <a:lnTo>
                            <a:pt x="466" y="93"/>
                          </a:lnTo>
                          <a:lnTo>
                            <a:pt x="466" y="94"/>
                          </a:lnTo>
                          <a:lnTo>
                            <a:pt x="465" y="94"/>
                          </a:lnTo>
                          <a:lnTo>
                            <a:pt x="466" y="94"/>
                          </a:lnTo>
                          <a:lnTo>
                            <a:pt x="466" y="94"/>
                          </a:lnTo>
                          <a:lnTo>
                            <a:pt x="469" y="94"/>
                          </a:lnTo>
                          <a:lnTo>
                            <a:pt x="469" y="96"/>
                          </a:lnTo>
                          <a:lnTo>
                            <a:pt x="471" y="96"/>
                          </a:lnTo>
                          <a:lnTo>
                            <a:pt x="471" y="98"/>
                          </a:lnTo>
                          <a:lnTo>
                            <a:pt x="472" y="98"/>
                          </a:lnTo>
                          <a:lnTo>
                            <a:pt x="472" y="96"/>
                          </a:lnTo>
                          <a:lnTo>
                            <a:pt x="474" y="97"/>
                          </a:lnTo>
                          <a:lnTo>
                            <a:pt x="472" y="98"/>
                          </a:lnTo>
                          <a:lnTo>
                            <a:pt x="472" y="101"/>
                          </a:lnTo>
                          <a:lnTo>
                            <a:pt x="472" y="102"/>
                          </a:lnTo>
                          <a:lnTo>
                            <a:pt x="474" y="102"/>
                          </a:lnTo>
                          <a:lnTo>
                            <a:pt x="474" y="101"/>
                          </a:lnTo>
                          <a:lnTo>
                            <a:pt x="475" y="99"/>
                          </a:lnTo>
                          <a:lnTo>
                            <a:pt x="476" y="99"/>
                          </a:lnTo>
                          <a:lnTo>
                            <a:pt x="478" y="101"/>
                          </a:lnTo>
                          <a:lnTo>
                            <a:pt x="478" y="101"/>
                          </a:lnTo>
                          <a:lnTo>
                            <a:pt x="478" y="99"/>
                          </a:lnTo>
                          <a:lnTo>
                            <a:pt x="479" y="98"/>
                          </a:lnTo>
                          <a:lnTo>
                            <a:pt x="479" y="97"/>
                          </a:lnTo>
                          <a:lnTo>
                            <a:pt x="480" y="97"/>
                          </a:lnTo>
                          <a:lnTo>
                            <a:pt x="480" y="98"/>
                          </a:lnTo>
                          <a:lnTo>
                            <a:pt x="480" y="98"/>
                          </a:lnTo>
                          <a:lnTo>
                            <a:pt x="480" y="101"/>
                          </a:lnTo>
                          <a:lnTo>
                            <a:pt x="482" y="101"/>
                          </a:lnTo>
                          <a:lnTo>
                            <a:pt x="482" y="101"/>
                          </a:lnTo>
                          <a:lnTo>
                            <a:pt x="483" y="99"/>
                          </a:lnTo>
                          <a:lnTo>
                            <a:pt x="483" y="98"/>
                          </a:lnTo>
                          <a:lnTo>
                            <a:pt x="482" y="97"/>
                          </a:lnTo>
                          <a:lnTo>
                            <a:pt x="483" y="97"/>
                          </a:lnTo>
                          <a:lnTo>
                            <a:pt x="484" y="96"/>
                          </a:lnTo>
                          <a:lnTo>
                            <a:pt x="487" y="96"/>
                          </a:lnTo>
                          <a:lnTo>
                            <a:pt x="487" y="96"/>
                          </a:lnTo>
                          <a:lnTo>
                            <a:pt x="487" y="96"/>
                          </a:lnTo>
                          <a:lnTo>
                            <a:pt x="487" y="98"/>
                          </a:lnTo>
                          <a:lnTo>
                            <a:pt x="486" y="98"/>
                          </a:lnTo>
                          <a:lnTo>
                            <a:pt x="486" y="99"/>
                          </a:lnTo>
                          <a:lnTo>
                            <a:pt x="486" y="101"/>
                          </a:lnTo>
                          <a:lnTo>
                            <a:pt x="487" y="101"/>
                          </a:lnTo>
                          <a:lnTo>
                            <a:pt x="487" y="102"/>
                          </a:lnTo>
                          <a:lnTo>
                            <a:pt x="486" y="102"/>
                          </a:lnTo>
                          <a:lnTo>
                            <a:pt x="486" y="103"/>
                          </a:lnTo>
                          <a:lnTo>
                            <a:pt x="488" y="103"/>
                          </a:lnTo>
                          <a:lnTo>
                            <a:pt x="488" y="103"/>
                          </a:lnTo>
                          <a:lnTo>
                            <a:pt x="488" y="103"/>
                          </a:lnTo>
                          <a:lnTo>
                            <a:pt x="488" y="102"/>
                          </a:lnTo>
                          <a:lnTo>
                            <a:pt x="488" y="102"/>
                          </a:lnTo>
                          <a:lnTo>
                            <a:pt x="488" y="99"/>
                          </a:lnTo>
                          <a:lnTo>
                            <a:pt x="490" y="99"/>
                          </a:lnTo>
                          <a:lnTo>
                            <a:pt x="491" y="101"/>
                          </a:lnTo>
                          <a:lnTo>
                            <a:pt x="492" y="101"/>
                          </a:lnTo>
                          <a:lnTo>
                            <a:pt x="492" y="101"/>
                          </a:lnTo>
                          <a:lnTo>
                            <a:pt x="493" y="102"/>
                          </a:lnTo>
                          <a:lnTo>
                            <a:pt x="493" y="102"/>
                          </a:lnTo>
                          <a:lnTo>
                            <a:pt x="493" y="103"/>
                          </a:lnTo>
                          <a:lnTo>
                            <a:pt x="493" y="105"/>
                          </a:lnTo>
                          <a:lnTo>
                            <a:pt x="493" y="105"/>
                          </a:lnTo>
                          <a:lnTo>
                            <a:pt x="495" y="105"/>
                          </a:lnTo>
                          <a:lnTo>
                            <a:pt x="495" y="105"/>
                          </a:lnTo>
                          <a:lnTo>
                            <a:pt x="493" y="106"/>
                          </a:lnTo>
                          <a:lnTo>
                            <a:pt x="493" y="106"/>
                          </a:lnTo>
                          <a:lnTo>
                            <a:pt x="492" y="106"/>
                          </a:lnTo>
                          <a:lnTo>
                            <a:pt x="492" y="107"/>
                          </a:lnTo>
                          <a:lnTo>
                            <a:pt x="491" y="107"/>
                          </a:lnTo>
                          <a:lnTo>
                            <a:pt x="491" y="107"/>
                          </a:lnTo>
                          <a:lnTo>
                            <a:pt x="491" y="107"/>
                          </a:lnTo>
                          <a:lnTo>
                            <a:pt x="492" y="107"/>
                          </a:lnTo>
                          <a:lnTo>
                            <a:pt x="492" y="109"/>
                          </a:lnTo>
                          <a:lnTo>
                            <a:pt x="495" y="107"/>
                          </a:lnTo>
                          <a:lnTo>
                            <a:pt x="495" y="109"/>
                          </a:lnTo>
                          <a:lnTo>
                            <a:pt x="500" y="109"/>
                          </a:lnTo>
                          <a:lnTo>
                            <a:pt x="500" y="110"/>
                          </a:lnTo>
                          <a:lnTo>
                            <a:pt x="501" y="110"/>
                          </a:lnTo>
                          <a:lnTo>
                            <a:pt x="501" y="111"/>
                          </a:lnTo>
                          <a:lnTo>
                            <a:pt x="503" y="111"/>
                          </a:lnTo>
                          <a:lnTo>
                            <a:pt x="503" y="109"/>
                          </a:lnTo>
                          <a:lnTo>
                            <a:pt x="503" y="106"/>
                          </a:lnTo>
                          <a:lnTo>
                            <a:pt x="504" y="106"/>
                          </a:lnTo>
                          <a:lnTo>
                            <a:pt x="505" y="107"/>
                          </a:lnTo>
                          <a:lnTo>
                            <a:pt x="507" y="106"/>
                          </a:lnTo>
                          <a:lnTo>
                            <a:pt x="507" y="107"/>
                          </a:lnTo>
                          <a:lnTo>
                            <a:pt x="505" y="109"/>
                          </a:lnTo>
                          <a:lnTo>
                            <a:pt x="504" y="111"/>
                          </a:lnTo>
                          <a:lnTo>
                            <a:pt x="504" y="114"/>
                          </a:lnTo>
                          <a:lnTo>
                            <a:pt x="507" y="114"/>
                          </a:lnTo>
                          <a:lnTo>
                            <a:pt x="507" y="110"/>
                          </a:lnTo>
                          <a:lnTo>
                            <a:pt x="508" y="110"/>
                          </a:lnTo>
                          <a:lnTo>
                            <a:pt x="508" y="109"/>
                          </a:lnTo>
                          <a:lnTo>
                            <a:pt x="508" y="109"/>
                          </a:lnTo>
                          <a:lnTo>
                            <a:pt x="508" y="110"/>
                          </a:lnTo>
                          <a:lnTo>
                            <a:pt x="509" y="110"/>
                          </a:lnTo>
                          <a:lnTo>
                            <a:pt x="509" y="110"/>
                          </a:lnTo>
                          <a:lnTo>
                            <a:pt x="509" y="111"/>
                          </a:lnTo>
                          <a:lnTo>
                            <a:pt x="510" y="111"/>
                          </a:lnTo>
                          <a:lnTo>
                            <a:pt x="510" y="109"/>
                          </a:lnTo>
                          <a:lnTo>
                            <a:pt x="512" y="110"/>
                          </a:lnTo>
                          <a:lnTo>
                            <a:pt x="513" y="110"/>
                          </a:lnTo>
                          <a:lnTo>
                            <a:pt x="514" y="110"/>
                          </a:lnTo>
                          <a:lnTo>
                            <a:pt x="513" y="109"/>
                          </a:lnTo>
                          <a:lnTo>
                            <a:pt x="513" y="106"/>
                          </a:lnTo>
                          <a:lnTo>
                            <a:pt x="514" y="105"/>
                          </a:lnTo>
                          <a:lnTo>
                            <a:pt x="514" y="106"/>
                          </a:lnTo>
                          <a:lnTo>
                            <a:pt x="514" y="106"/>
                          </a:lnTo>
                          <a:lnTo>
                            <a:pt x="514" y="106"/>
                          </a:lnTo>
                          <a:lnTo>
                            <a:pt x="514" y="107"/>
                          </a:lnTo>
                          <a:lnTo>
                            <a:pt x="518" y="109"/>
                          </a:lnTo>
                          <a:lnTo>
                            <a:pt x="520" y="113"/>
                          </a:lnTo>
                          <a:lnTo>
                            <a:pt x="522" y="113"/>
                          </a:lnTo>
                          <a:lnTo>
                            <a:pt x="521" y="116"/>
                          </a:lnTo>
                          <a:lnTo>
                            <a:pt x="517" y="115"/>
                          </a:lnTo>
                          <a:lnTo>
                            <a:pt x="517" y="115"/>
                          </a:lnTo>
                          <a:lnTo>
                            <a:pt x="518" y="116"/>
                          </a:lnTo>
                          <a:lnTo>
                            <a:pt x="518" y="118"/>
                          </a:lnTo>
                          <a:lnTo>
                            <a:pt x="518" y="119"/>
                          </a:lnTo>
                          <a:lnTo>
                            <a:pt x="518" y="119"/>
                          </a:lnTo>
                          <a:lnTo>
                            <a:pt x="518" y="119"/>
                          </a:lnTo>
                          <a:lnTo>
                            <a:pt x="520" y="120"/>
                          </a:lnTo>
                          <a:lnTo>
                            <a:pt x="520" y="120"/>
                          </a:lnTo>
                          <a:lnTo>
                            <a:pt x="518" y="120"/>
                          </a:lnTo>
                          <a:lnTo>
                            <a:pt x="518" y="122"/>
                          </a:lnTo>
                          <a:lnTo>
                            <a:pt x="517" y="122"/>
                          </a:lnTo>
                          <a:lnTo>
                            <a:pt x="516" y="120"/>
                          </a:lnTo>
                          <a:lnTo>
                            <a:pt x="516" y="120"/>
                          </a:lnTo>
                          <a:lnTo>
                            <a:pt x="516" y="120"/>
                          </a:lnTo>
                          <a:lnTo>
                            <a:pt x="516" y="119"/>
                          </a:lnTo>
                          <a:lnTo>
                            <a:pt x="514" y="119"/>
                          </a:lnTo>
                          <a:lnTo>
                            <a:pt x="514" y="118"/>
                          </a:lnTo>
                          <a:lnTo>
                            <a:pt x="512" y="118"/>
                          </a:lnTo>
                          <a:lnTo>
                            <a:pt x="510" y="120"/>
                          </a:lnTo>
                          <a:lnTo>
                            <a:pt x="512" y="120"/>
                          </a:lnTo>
                          <a:lnTo>
                            <a:pt x="512" y="122"/>
                          </a:lnTo>
                          <a:lnTo>
                            <a:pt x="512" y="122"/>
                          </a:lnTo>
                          <a:lnTo>
                            <a:pt x="510" y="123"/>
                          </a:lnTo>
                          <a:lnTo>
                            <a:pt x="509" y="123"/>
                          </a:lnTo>
                          <a:lnTo>
                            <a:pt x="508" y="123"/>
                          </a:lnTo>
                          <a:lnTo>
                            <a:pt x="508" y="124"/>
                          </a:lnTo>
                          <a:lnTo>
                            <a:pt x="508" y="126"/>
                          </a:lnTo>
                          <a:lnTo>
                            <a:pt x="508" y="127"/>
                          </a:lnTo>
                          <a:lnTo>
                            <a:pt x="509" y="127"/>
                          </a:lnTo>
                          <a:lnTo>
                            <a:pt x="509" y="128"/>
                          </a:lnTo>
                          <a:lnTo>
                            <a:pt x="508" y="128"/>
                          </a:lnTo>
                          <a:lnTo>
                            <a:pt x="507" y="127"/>
                          </a:lnTo>
                          <a:lnTo>
                            <a:pt x="507" y="128"/>
                          </a:lnTo>
                          <a:lnTo>
                            <a:pt x="507" y="128"/>
                          </a:lnTo>
                          <a:lnTo>
                            <a:pt x="507" y="130"/>
                          </a:lnTo>
                          <a:lnTo>
                            <a:pt x="507" y="130"/>
                          </a:lnTo>
                          <a:lnTo>
                            <a:pt x="509" y="131"/>
                          </a:lnTo>
                          <a:lnTo>
                            <a:pt x="509" y="132"/>
                          </a:lnTo>
                          <a:lnTo>
                            <a:pt x="505" y="132"/>
                          </a:lnTo>
                          <a:lnTo>
                            <a:pt x="505" y="133"/>
                          </a:lnTo>
                          <a:lnTo>
                            <a:pt x="503" y="133"/>
                          </a:lnTo>
                          <a:lnTo>
                            <a:pt x="501" y="131"/>
                          </a:lnTo>
                          <a:lnTo>
                            <a:pt x="501" y="131"/>
                          </a:lnTo>
                          <a:lnTo>
                            <a:pt x="500" y="133"/>
                          </a:lnTo>
                          <a:lnTo>
                            <a:pt x="501" y="133"/>
                          </a:lnTo>
                          <a:lnTo>
                            <a:pt x="501" y="133"/>
                          </a:lnTo>
                          <a:lnTo>
                            <a:pt x="501" y="135"/>
                          </a:lnTo>
                          <a:lnTo>
                            <a:pt x="503" y="135"/>
                          </a:lnTo>
                          <a:lnTo>
                            <a:pt x="503" y="136"/>
                          </a:lnTo>
                          <a:lnTo>
                            <a:pt x="503" y="137"/>
                          </a:lnTo>
                          <a:lnTo>
                            <a:pt x="504" y="140"/>
                          </a:lnTo>
                          <a:lnTo>
                            <a:pt x="504" y="140"/>
                          </a:lnTo>
                          <a:lnTo>
                            <a:pt x="504" y="141"/>
                          </a:lnTo>
                          <a:lnTo>
                            <a:pt x="503" y="141"/>
                          </a:lnTo>
                          <a:lnTo>
                            <a:pt x="503" y="143"/>
                          </a:lnTo>
                          <a:lnTo>
                            <a:pt x="500" y="143"/>
                          </a:lnTo>
                          <a:lnTo>
                            <a:pt x="500" y="141"/>
                          </a:lnTo>
                          <a:lnTo>
                            <a:pt x="496" y="143"/>
                          </a:lnTo>
                          <a:lnTo>
                            <a:pt x="496" y="141"/>
                          </a:lnTo>
                          <a:lnTo>
                            <a:pt x="496" y="141"/>
                          </a:lnTo>
                          <a:lnTo>
                            <a:pt x="496" y="141"/>
                          </a:lnTo>
                          <a:lnTo>
                            <a:pt x="496" y="140"/>
                          </a:lnTo>
                          <a:lnTo>
                            <a:pt x="495" y="140"/>
                          </a:lnTo>
                          <a:lnTo>
                            <a:pt x="495" y="139"/>
                          </a:lnTo>
                          <a:lnTo>
                            <a:pt x="493" y="139"/>
                          </a:lnTo>
                          <a:lnTo>
                            <a:pt x="493" y="139"/>
                          </a:lnTo>
                          <a:lnTo>
                            <a:pt x="492" y="140"/>
                          </a:lnTo>
                          <a:lnTo>
                            <a:pt x="492" y="140"/>
                          </a:lnTo>
                          <a:lnTo>
                            <a:pt x="491" y="140"/>
                          </a:lnTo>
                          <a:lnTo>
                            <a:pt x="491" y="140"/>
                          </a:lnTo>
                          <a:lnTo>
                            <a:pt x="491" y="140"/>
                          </a:lnTo>
                          <a:lnTo>
                            <a:pt x="491" y="137"/>
                          </a:lnTo>
                          <a:lnTo>
                            <a:pt x="493" y="137"/>
                          </a:lnTo>
                          <a:lnTo>
                            <a:pt x="493" y="136"/>
                          </a:lnTo>
                          <a:lnTo>
                            <a:pt x="487" y="136"/>
                          </a:lnTo>
                          <a:lnTo>
                            <a:pt x="488" y="135"/>
                          </a:lnTo>
                          <a:lnTo>
                            <a:pt x="488" y="133"/>
                          </a:lnTo>
                          <a:lnTo>
                            <a:pt x="490" y="132"/>
                          </a:lnTo>
                          <a:lnTo>
                            <a:pt x="488" y="132"/>
                          </a:lnTo>
                          <a:lnTo>
                            <a:pt x="487" y="132"/>
                          </a:lnTo>
                          <a:lnTo>
                            <a:pt x="484" y="133"/>
                          </a:lnTo>
                          <a:lnTo>
                            <a:pt x="486" y="132"/>
                          </a:lnTo>
                          <a:lnTo>
                            <a:pt x="486" y="131"/>
                          </a:lnTo>
                          <a:lnTo>
                            <a:pt x="486" y="131"/>
                          </a:lnTo>
                          <a:lnTo>
                            <a:pt x="484" y="131"/>
                          </a:lnTo>
                          <a:lnTo>
                            <a:pt x="484" y="131"/>
                          </a:lnTo>
                          <a:lnTo>
                            <a:pt x="480" y="131"/>
                          </a:lnTo>
                          <a:lnTo>
                            <a:pt x="480" y="130"/>
                          </a:lnTo>
                          <a:lnTo>
                            <a:pt x="483" y="130"/>
                          </a:lnTo>
                          <a:lnTo>
                            <a:pt x="484" y="128"/>
                          </a:lnTo>
                          <a:lnTo>
                            <a:pt x="484" y="127"/>
                          </a:lnTo>
                          <a:lnTo>
                            <a:pt x="483" y="127"/>
                          </a:lnTo>
                          <a:lnTo>
                            <a:pt x="483" y="128"/>
                          </a:lnTo>
                          <a:lnTo>
                            <a:pt x="480" y="128"/>
                          </a:lnTo>
                          <a:lnTo>
                            <a:pt x="480" y="128"/>
                          </a:lnTo>
                          <a:lnTo>
                            <a:pt x="479" y="128"/>
                          </a:lnTo>
                          <a:lnTo>
                            <a:pt x="478" y="128"/>
                          </a:lnTo>
                          <a:lnTo>
                            <a:pt x="476" y="128"/>
                          </a:lnTo>
                          <a:lnTo>
                            <a:pt x="476" y="127"/>
                          </a:lnTo>
                          <a:lnTo>
                            <a:pt x="475" y="127"/>
                          </a:lnTo>
                          <a:lnTo>
                            <a:pt x="475" y="127"/>
                          </a:lnTo>
                          <a:lnTo>
                            <a:pt x="474" y="126"/>
                          </a:lnTo>
                          <a:lnTo>
                            <a:pt x="472" y="126"/>
                          </a:lnTo>
                          <a:lnTo>
                            <a:pt x="471" y="124"/>
                          </a:lnTo>
                          <a:lnTo>
                            <a:pt x="471" y="123"/>
                          </a:lnTo>
                          <a:lnTo>
                            <a:pt x="471" y="123"/>
                          </a:lnTo>
                          <a:lnTo>
                            <a:pt x="470" y="122"/>
                          </a:lnTo>
                          <a:lnTo>
                            <a:pt x="469" y="120"/>
                          </a:lnTo>
                          <a:lnTo>
                            <a:pt x="469" y="120"/>
                          </a:lnTo>
                          <a:lnTo>
                            <a:pt x="469" y="119"/>
                          </a:lnTo>
                          <a:lnTo>
                            <a:pt x="469" y="118"/>
                          </a:lnTo>
                          <a:lnTo>
                            <a:pt x="469" y="118"/>
                          </a:lnTo>
                          <a:lnTo>
                            <a:pt x="469" y="118"/>
                          </a:lnTo>
                          <a:lnTo>
                            <a:pt x="467" y="118"/>
                          </a:lnTo>
                          <a:lnTo>
                            <a:pt x="466" y="118"/>
                          </a:lnTo>
                          <a:lnTo>
                            <a:pt x="466" y="118"/>
                          </a:lnTo>
                          <a:lnTo>
                            <a:pt x="463" y="116"/>
                          </a:lnTo>
                          <a:lnTo>
                            <a:pt x="463" y="118"/>
                          </a:lnTo>
                          <a:lnTo>
                            <a:pt x="465" y="118"/>
                          </a:lnTo>
                          <a:lnTo>
                            <a:pt x="465" y="118"/>
                          </a:lnTo>
                          <a:lnTo>
                            <a:pt x="465" y="118"/>
                          </a:lnTo>
                          <a:lnTo>
                            <a:pt x="466" y="118"/>
                          </a:lnTo>
                          <a:lnTo>
                            <a:pt x="466" y="120"/>
                          </a:lnTo>
                          <a:lnTo>
                            <a:pt x="465" y="120"/>
                          </a:lnTo>
                          <a:lnTo>
                            <a:pt x="465" y="122"/>
                          </a:lnTo>
                          <a:lnTo>
                            <a:pt x="466" y="123"/>
                          </a:lnTo>
                          <a:lnTo>
                            <a:pt x="463" y="123"/>
                          </a:lnTo>
                          <a:lnTo>
                            <a:pt x="463" y="120"/>
                          </a:lnTo>
                          <a:lnTo>
                            <a:pt x="462" y="119"/>
                          </a:lnTo>
                          <a:lnTo>
                            <a:pt x="461" y="119"/>
                          </a:lnTo>
                          <a:lnTo>
                            <a:pt x="461" y="119"/>
                          </a:lnTo>
                          <a:lnTo>
                            <a:pt x="461" y="119"/>
                          </a:lnTo>
                          <a:lnTo>
                            <a:pt x="461" y="123"/>
                          </a:lnTo>
                          <a:lnTo>
                            <a:pt x="462" y="123"/>
                          </a:lnTo>
                          <a:lnTo>
                            <a:pt x="462" y="124"/>
                          </a:lnTo>
                          <a:lnTo>
                            <a:pt x="463" y="126"/>
                          </a:lnTo>
                          <a:lnTo>
                            <a:pt x="463" y="127"/>
                          </a:lnTo>
                          <a:lnTo>
                            <a:pt x="465" y="128"/>
                          </a:lnTo>
                          <a:lnTo>
                            <a:pt x="461" y="128"/>
                          </a:lnTo>
                          <a:lnTo>
                            <a:pt x="461" y="127"/>
                          </a:lnTo>
                          <a:lnTo>
                            <a:pt x="459" y="127"/>
                          </a:lnTo>
                          <a:lnTo>
                            <a:pt x="459" y="127"/>
                          </a:lnTo>
                          <a:lnTo>
                            <a:pt x="457" y="127"/>
                          </a:lnTo>
                          <a:lnTo>
                            <a:pt x="457" y="128"/>
                          </a:lnTo>
                          <a:lnTo>
                            <a:pt x="458" y="128"/>
                          </a:lnTo>
                          <a:lnTo>
                            <a:pt x="458" y="131"/>
                          </a:lnTo>
                          <a:lnTo>
                            <a:pt x="461" y="132"/>
                          </a:lnTo>
                          <a:lnTo>
                            <a:pt x="461" y="133"/>
                          </a:lnTo>
                          <a:lnTo>
                            <a:pt x="462" y="133"/>
                          </a:lnTo>
                          <a:lnTo>
                            <a:pt x="463" y="132"/>
                          </a:lnTo>
                          <a:lnTo>
                            <a:pt x="465" y="132"/>
                          </a:lnTo>
                          <a:lnTo>
                            <a:pt x="465" y="132"/>
                          </a:lnTo>
                          <a:lnTo>
                            <a:pt x="465" y="133"/>
                          </a:lnTo>
                          <a:lnTo>
                            <a:pt x="465" y="133"/>
                          </a:lnTo>
                          <a:lnTo>
                            <a:pt x="465" y="136"/>
                          </a:lnTo>
                          <a:lnTo>
                            <a:pt x="466" y="136"/>
                          </a:lnTo>
                          <a:lnTo>
                            <a:pt x="467" y="140"/>
                          </a:lnTo>
                          <a:lnTo>
                            <a:pt x="469" y="140"/>
                          </a:lnTo>
                          <a:lnTo>
                            <a:pt x="470" y="141"/>
                          </a:lnTo>
                          <a:lnTo>
                            <a:pt x="470" y="141"/>
                          </a:lnTo>
                          <a:lnTo>
                            <a:pt x="470" y="143"/>
                          </a:lnTo>
                          <a:lnTo>
                            <a:pt x="470" y="144"/>
                          </a:lnTo>
                          <a:lnTo>
                            <a:pt x="474" y="144"/>
                          </a:lnTo>
                          <a:lnTo>
                            <a:pt x="475" y="145"/>
                          </a:lnTo>
                          <a:lnTo>
                            <a:pt x="476" y="145"/>
                          </a:lnTo>
                          <a:lnTo>
                            <a:pt x="476" y="147"/>
                          </a:lnTo>
                          <a:lnTo>
                            <a:pt x="476" y="148"/>
                          </a:lnTo>
                          <a:lnTo>
                            <a:pt x="478" y="148"/>
                          </a:lnTo>
                          <a:lnTo>
                            <a:pt x="478" y="147"/>
                          </a:lnTo>
                          <a:lnTo>
                            <a:pt x="479" y="147"/>
                          </a:lnTo>
                          <a:lnTo>
                            <a:pt x="479" y="149"/>
                          </a:lnTo>
                          <a:lnTo>
                            <a:pt x="480" y="149"/>
                          </a:lnTo>
                          <a:lnTo>
                            <a:pt x="480" y="149"/>
                          </a:lnTo>
                          <a:lnTo>
                            <a:pt x="482" y="151"/>
                          </a:lnTo>
                          <a:lnTo>
                            <a:pt x="480" y="147"/>
                          </a:lnTo>
                          <a:lnTo>
                            <a:pt x="482" y="147"/>
                          </a:lnTo>
                          <a:lnTo>
                            <a:pt x="483" y="147"/>
                          </a:lnTo>
                          <a:lnTo>
                            <a:pt x="484" y="148"/>
                          </a:lnTo>
                          <a:lnTo>
                            <a:pt x="484" y="149"/>
                          </a:lnTo>
                          <a:lnTo>
                            <a:pt x="486" y="151"/>
                          </a:lnTo>
                          <a:lnTo>
                            <a:pt x="486" y="153"/>
                          </a:lnTo>
                          <a:lnTo>
                            <a:pt x="487" y="153"/>
                          </a:lnTo>
                          <a:lnTo>
                            <a:pt x="487" y="154"/>
                          </a:lnTo>
                          <a:lnTo>
                            <a:pt x="486" y="156"/>
                          </a:lnTo>
                          <a:lnTo>
                            <a:pt x="484" y="156"/>
                          </a:lnTo>
                          <a:lnTo>
                            <a:pt x="482" y="154"/>
                          </a:lnTo>
                          <a:lnTo>
                            <a:pt x="482" y="156"/>
                          </a:lnTo>
                          <a:lnTo>
                            <a:pt x="483" y="157"/>
                          </a:lnTo>
                          <a:lnTo>
                            <a:pt x="484" y="160"/>
                          </a:lnTo>
                          <a:lnTo>
                            <a:pt x="479" y="160"/>
                          </a:lnTo>
                          <a:lnTo>
                            <a:pt x="479" y="162"/>
                          </a:lnTo>
                          <a:lnTo>
                            <a:pt x="482" y="162"/>
                          </a:lnTo>
                          <a:lnTo>
                            <a:pt x="483" y="164"/>
                          </a:lnTo>
                          <a:lnTo>
                            <a:pt x="484" y="168"/>
                          </a:lnTo>
                          <a:lnTo>
                            <a:pt x="487" y="166"/>
                          </a:lnTo>
                          <a:lnTo>
                            <a:pt x="487" y="168"/>
                          </a:lnTo>
                          <a:lnTo>
                            <a:pt x="487" y="168"/>
                          </a:lnTo>
                          <a:lnTo>
                            <a:pt x="487" y="168"/>
                          </a:lnTo>
                          <a:lnTo>
                            <a:pt x="487" y="168"/>
                          </a:lnTo>
                          <a:lnTo>
                            <a:pt x="487" y="169"/>
                          </a:lnTo>
                          <a:lnTo>
                            <a:pt x="483" y="169"/>
                          </a:lnTo>
                          <a:lnTo>
                            <a:pt x="483" y="168"/>
                          </a:lnTo>
                          <a:lnTo>
                            <a:pt x="482" y="168"/>
                          </a:lnTo>
                          <a:lnTo>
                            <a:pt x="482" y="165"/>
                          </a:lnTo>
                          <a:lnTo>
                            <a:pt x="482" y="165"/>
                          </a:lnTo>
                          <a:lnTo>
                            <a:pt x="480" y="164"/>
                          </a:lnTo>
                          <a:lnTo>
                            <a:pt x="479" y="164"/>
                          </a:lnTo>
                          <a:lnTo>
                            <a:pt x="479" y="164"/>
                          </a:lnTo>
                          <a:lnTo>
                            <a:pt x="478" y="165"/>
                          </a:lnTo>
                          <a:lnTo>
                            <a:pt x="478" y="162"/>
                          </a:lnTo>
                          <a:lnTo>
                            <a:pt x="474" y="162"/>
                          </a:lnTo>
                          <a:lnTo>
                            <a:pt x="474" y="161"/>
                          </a:lnTo>
                          <a:lnTo>
                            <a:pt x="474" y="161"/>
                          </a:lnTo>
                          <a:lnTo>
                            <a:pt x="471" y="161"/>
                          </a:lnTo>
                          <a:lnTo>
                            <a:pt x="470" y="162"/>
                          </a:lnTo>
                          <a:lnTo>
                            <a:pt x="469" y="162"/>
                          </a:lnTo>
                          <a:lnTo>
                            <a:pt x="469" y="164"/>
                          </a:lnTo>
                          <a:lnTo>
                            <a:pt x="469" y="164"/>
                          </a:lnTo>
                          <a:lnTo>
                            <a:pt x="467" y="162"/>
                          </a:lnTo>
                          <a:lnTo>
                            <a:pt x="466" y="162"/>
                          </a:lnTo>
                          <a:lnTo>
                            <a:pt x="465" y="161"/>
                          </a:lnTo>
                          <a:lnTo>
                            <a:pt x="463" y="160"/>
                          </a:lnTo>
                          <a:lnTo>
                            <a:pt x="461" y="160"/>
                          </a:lnTo>
                          <a:lnTo>
                            <a:pt x="461" y="160"/>
                          </a:lnTo>
                          <a:lnTo>
                            <a:pt x="461" y="161"/>
                          </a:lnTo>
                          <a:lnTo>
                            <a:pt x="461" y="162"/>
                          </a:lnTo>
                          <a:lnTo>
                            <a:pt x="461" y="162"/>
                          </a:lnTo>
                          <a:lnTo>
                            <a:pt x="458" y="161"/>
                          </a:lnTo>
                          <a:lnTo>
                            <a:pt x="455" y="160"/>
                          </a:lnTo>
                          <a:lnTo>
                            <a:pt x="452" y="160"/>
                          </a:lnTo>
                          <a:lnTo>
                            <a:pt x="452" y="158"/>
                          </a:lnTo>
                          <a:lnTo>
                            <a:pt x="449" y="160"/>
                          </a:lnTo>
                          <a:lnTo>
                            <a:pt x="449" y="160"/>
                          </a:lnTo>
                          <a:lnTo>
                            <a:pt x="448" y="160"/>
                          </a:lnTo>
                          <a:lnTo>
                            <a:pt x="448" y="161"/>
                          </a:lnTo>
                          <a:lnTo>
                            <a:pt x="448" y="161"/>
                          </a:lnTo>
                          <a:lnTo>
                            <a:pt x="448" y="161"/>
                          </a:lnTo>
                          <a:lnTo>
                            <a:pt x="449" y="162"/>
                          </a:lnTo>
                          <a:lnTo>
                            <a:pt x="449" y="164"/>
                          </a:lnTo>
                          <a:lnTo>
                            <a:pt x="450" y="164"/>
                          </a:lnTo>
                          <a:lnTo>
                            <a:pt x="450" y="164"/>
                          </a:lnTo>
                          <a:lnTo>
                            <a:pt x="450" y="164"/>
                          </a:lnTo>
                          <a:lnTo>
                            <a:pt x="452" y="164"/>
                          </a:lnTo>
                          <a:lnTo>
                            <a:pt x="452" y="164"/>
                          </a:lnTo>
                          <a:lnTo>
                            <a:pt x="453" y="166"/>
                          </a:lnTo>
                          <a:lnTo>
                            <a:pt x="455" y="168"/>
                          </a:lnTo>
                          <a:lnTo>
                            <a:pt x="458" y="169"/>
                          </a:lnTo>
                          <a:lnTo>
                            <a:pt x="461" y="170"/>
                          </a:lnTo>
                          <a:lnTo>
                            <a:pt x="461" y="171"/>
                          </a:lnTo>
                          <a:lnTo>
                            <a:pt x="462" y="171"/>
                          </a:lnTo>
                          <a:lnTo>
                            <a:pt x="463" y="171"/>
                          </a:lnTo>
                          <a:lnTo>
                            <a:pt x="465" y="171"/>
                          </a:lnTo>
                          <a:lnTo>
                            <a:pt x="467" y="173"/>
                          </a:lnTo>
                          <a:lnTo>
                            <a:pt x="469" y="173"/>
                          </a:lnTo>
                          <a:lnTo>
                            <a:pt x="469" y="174"/>
                          </a:lnTo>
                          <a:lnTo>
                            <a:pt x="470" y="174"/>
                          </a:lnTo>
                          <a:lnTo>
                            <a:pt x="470" y="177"/>
                          </a:lnTo>
                          <a:lnTo>
                            <a:pt x="471" y="177"/>
                          </a:lnTo>
                          <a:lnTo>
                            <a:pt x="475" y="178"/>
                          </a:lnTo>
                          <a:lnTo>
                            <a:pt x="479" y="178"/>
                          </a:lnTo>
                          <a:lnTo>
                            <a:pt x="479" y="181"/>
                          </a:lnTo>
                          <a:lnTo>
                            <a:pt x="479" y="182"/>
                          </a:lnTo>
                          <a:lnTo>
                            <a:pt x="479" y="183"/>
                          </a:lnTo>
                          <a:lnTo>
                            <a:pt x="479" y="185"/>
                          </a:lnTo>
                          <a:lnTo>
                            <a:pt x="478" y="185"/>
                          </a:lnTo>
                          <a:lnTo>
                            <a:pt x="476" y="185"/>
                          </a:lnTo>
                          <a:lnTo>
                            <a:pt x="475" y="185"/>
                          </a:lnTo>
                          <a:lnTo>
                            <a:pt x="472" y="183"/>
                          </a:lnTo>
                          <a:lnTo>
                            <a:pt x="472" y="183"/>
                          </a:lnTo>
                          <a:lnTo>
                            <a:pt x="472" y="183"/>
                          </a:lnTo>
                          <a:lnTo>
                            <a:pt x="471" y="183"/>
                          </a:lnTo>
                          <a:lnTo>
                            <a:pt x="471" y="183"/>
                          </a:lnTo>
                          <a:lnTo>
                            <a:pt x="471" y="183"/>
                          </a:lnTo>
                          <a:lnTo>
                            <a:pt x="471" y="183"/>
                          </a:lnTo>
                          <a:lnTo>
                            <a:pt x="470" y="183"/>
                          </a:lnTo>
                          <a:lnTo>
                            <a:pt x="469" y="183"/>
                          </a:lnTo>
                          <a:lnTo>
                            <a:pt x="469" y="182"/>
                          </a:lnTo>
                          <a:lnTo>
                            <a:pt x="467" y="182"/>
                          </a:lnTo>
                          <a:lnTo>
                            <a:pt x="467" y="182"/>
                          </a:lnTo>
                          <a:lnTo>
                            <a:pt x="466" y="182"/>
                          </a:lnTo>
                          <a:lnTo>
                            <a:pt x="466" y="181"/>
                          </a:lnTo>
                          <a:lnTo>
                            <a:pt x="459" y="182"/>
                          </a:lnTo>
                          <a:lnTo>
                            <a:pt x="459" y="181"/>
                          </a:lnTo>
                          <a:lnTo>
                            <a:pt x="457" y="181"/>
                          </a:lnTo>
                          <a:lnTo>
                            <a:pt x="457" y="181"/>
                          </a:lnTo>
                          <a:lnTo>
                            <a:pt x="455" y="179"/>
                          </a:lnTo>
                          <a:lnTo>
                            <a:pt x="454" y="182"/>
                          </a:lnTo>
                          <a:lnTo>
                            <a:pt x="454" y="182"/>
                          </a:lnTo>
                          <a:lnTo>
                            <a:pt x="452" y="182"/>
                          </a:lnTo>
                          <a:lnTo>
                            <a:pt x="452" y="181"/>
                          </a:lnTo>
                          <a:lnTo>
                            <a:pt x="446" y="179"/>
                          </a:lnTo>
                          <a:lnTo>
                            <a:pt x="445" y="181"/>
                          </a:lnTo>
                          <a:lnTo>
                            <a:pt x="445" y="179"/>
                          </a:lnTo>
                          <a:lnTo>
                            <a:pt x="442" y="178"/>
                          </a:lnTo>
                          <a:lnTo>
                            <a:pt x="442" y="181"/>
                          </a:lnTo>
                          <a:lnTo>
                            <a:pt x="441" y="182"/>
                          </a:lnTo>
                          <a:lnTo>
                            <a:pt x="438" y="182"/>
                          </a:lnTo>
                          <a:lnTo>
                            <a:pt x="436" y="182"/>
                          </a:lnTo>
                          <a:lnTo>
                            <a:pt x="435" y="179"/>
                          </a:lnTo>
                          <a:lnTo>
                            <a:pt x="433" y="181"/>
                          </a:lnTo>
                          <a:lnTo>
                            <a:pt x="432" y="182"/>
                          </a:lnTo>
                          <a:lnTo>
                            <a:pt x="431" y="182"/>
                          </a:lnTo>
                          <a:lnTo>
                            <a:pt x="431" y="182"/>
                          </a:lnTo>
                          <a:lnTo>
                            <a:pt x="429" y="181"/>
                          </a:lnTo>
                          <a:lnTo>
                            <a:pt x="428" y="179"/>
                          </a:lnTo>
                          <a:lnTo>
                            <a:pt x="424" y="179"/>
                          </a:lnTo>
                          <a:lnTo>
                            <a:pt x="425" y="177"/>
                          </a:lnTo>
                          <a:lnTo>
                            <a:pt x="428" y="177"/>
                          </a:lnTo>
                          <a:lnTo>
                            <a:pt x="431" y="177"/>
                          </a:lnTo>
                          <a:lnTo>
                            <a:pt x="431" y="175"/>
                          </a:lnTo>
                          <a:lnTo>
                            <a:pt x="432" y="174"/>
                          </a:lnTo>
                          <a:lnTo>
                            <a:pt x="431" y="174"/>
                          </a:lnTo>
                          <a:lnTo>
                            <a:pt x="431" y="173"/>
                          </a:lnTo>
                          <a:lnTo>
                            <a:pt x="428" y="173"/>
                          </a:lnTo>
                          <a:lnTo>
                            <a:pt x="428" y="173"/>
                          </a:lnTo>
                          <a:lnTo>
                            <a:pt x="427" y="171"/>
                          </a:lnTo>
                          <a:lnTo>
                            <a:pt x="427" y="174"/>
                          </a:lnTo>
                          <a:lnTo>
                            <a:pt x="424" y="175"/>
                          </a:lnTo>
                          <a:lnTo>
                            <a:pt x="423" y="171"/>
                          </a:lnTo>
                          <a:lnTo>
                            <a:pt x="423" y="171"/>
                          </a:lnTo>
                          <a:lnTo>
                            <a:pt x="421" y="173"/>
                          </a:lnTo>
                          <a:lnTo>
                            <a:pt x="421" y="173"/>
                          </a:lnTo>
                          <a:lnTo>
                            <a:pt x="420" y="173"/>
                          </a:lnTo>
                          <a:lnTo>
                            <a:pt x="420" y="168"/>
                          </a:lnTo>
                          <a:lnTo>
                            <a:pt x="418" y="166"/>
                          </a:lnTo>
                          <a:lnTo>
                            <a:pt x="416" y="166"/>
                          </a:lnTo>
                          <a:lnTo>
                            <a:pt x="415" y="162"/>
                          </a:lnTo>
                          <a:lnTo>
                            <a:pt x="414" y="162"/>
                          </a:lnTo>
                          <a:lnTo>
                            <a:pt x="414" y="160"/>
                          </a:lnTo>
                          <a:lnTo>
                            <a:pt x="414" y="160"/>
                          </a:lnTo>
                          <a:lnTo>
                            <a:pt x="414" y="158"/>
                          </a:lnTo>
                          <a:lnTo>
                            <a:pt x="411" y="158"/>
                          </a:lnTo>
                          <a:lnTo>
                            <a:pt x="410" y="161"/>
                          </a:lnTo>
                          <a:lnTo>
                            <a:pt x="408" y="161"/>
                          </a:lnTo>
                          <a:lnTo>
                            <a:pt x="408" y="158"/>
                          </a:lnTo>
                          <a:lnTo>
                            <a:pt x="407" y="158"/>
                          </a:lnTo>
                          <a:lnTo>
                            <a:pt x="406" y="157"/>
                          </a:lnTo>
                          <a:lnTo>
                            <a:pt x="406" y="156"/>
                          </a:lnTo>
                          <a:lnTo>
                            <a:pt x="406" y="156"/>
                          </a:lnTo>
                          <a:lnTo>
                            <a:pt x="404" y="154"/>
                          </a:lnTo>
                          <a:lnTo>
                            <a:pt x="404" y="154"/>
                          </a:lnTo>
                          <a:lnTo>
                            <a:pt x="403" y="154"/>
                          </a:lnTo>
                          <a:lnTo>
                            <a:pt x="404" y="157"/>
                          </a:lnTo>
                          <a:lnTo>
                            <a:pt x="403" y="157"/>
                          </a:lnTo>
                          <a:lnTo>
                            <a:pt x="403" y="157"/>
                          </a:lnTo>
                          <a:lnTo>
                            <a:pt x="402" y="158"/>
                          </a:lnTo>
                          <a:lnTo>
                            <a:pt x="402" y="157"/>
                          </a:lnTo>
                          <a:lnTo>
                            <a:pt x="402" y="157"/>
                          </a:lnTo>
                          <a:lnTo>
                            <a:pt x="400" y="157"/>
                          </a:lnTo>
                          <a:lnTo>
                            <a:pt x="400" y="156"/>
                          </a:lnTo>
                          <a:lnTo>
                            <a:pt x="399" y="154"/>
                          </a:lnTo>
                          <a:lnTo>
                            <a:pt x="399" y="153"/>
                          </a:lnTo>
                          <a:lnTo>
                            <a:pt x="398" y="153"/>
                          </a:lnTo>
                          <a:lnTo>
                            <a:pt x="398" y="153"/>
                          </a:lnTo>
                          <a:lnTo>
                            <a:pt x="397" y="154"/>
                          </a:lnTo>
                          <a:lnTo>
                            <a:pt x="395" y="154"/>
                          </a:lnTo>
                          <a:lnTo>
                            <a:pt x="395" y="156"/>
                          </a:lnTo>
                          <a:lnTo>
                            <a:pt x="399" y="158"/>
                          </a:lnTo>
                          <a:lnTo>
                            <a:pt x="399" y="161"/>
                          </a:lnTo>
                          <a:lnTo>
                            <a:pt x="399" y="161"/>
                          </a:lnTo>
                          <a:lnTo>
                            <a:pt x="398" y="161"/>
                          </a:lnTo>
                          <a:lnTo>
                            <a:pt x="397" y="162"/>
                          </a:lnTo>
                          <a:lnTo>
                            <a:pt x="395" y="161"/>
                          </a:lnTo>
                          <a:lnTo>
                            <a:pt x="395" y="161"/>
                          </a:lnTo>
                          <a:lnTo>
                            <a:pt x="394" y="161"/>
                          </a:lnTo>
                          <a:lnTo>
                            <a:pt x="393" y="158"/>
                          </a:lnTo>
                          <a:lnTo>
                            <a:pt x="393" y="158"/>
                          </a:lnTo>
                          <a:lnTo>
                            <a:pt x="393" y="158"/>
                          </a:lnTo>
                          <a:lnTo>
                            <a:pt x="391" y="160"/>
                          </a:lnTo>
                          <a:lnTo>
                            <a:pt x="390" y="160"/>
                          </a:lnTo>
                          <a:lnTo>
                            <a:pt x="390" y="161"/>
                          </a:lnTo>
                          <a:lnTo>
                            <a:pt x="389" y="161"/>
                          </a:lnTo>
                          <a:lnTo>
                            <a:pt x="389" y="164"/>
                          </a:lnTo>
                          <a:lnTo>
                            <a:pt x="385" y="164"/>
                          </a:lnTo>
                          <a:lnTo>
                            <a:pt x="385" y="166"/>
                          </a:lnTo>
                          <a:lnTo>
                            <a:pt x="378" y="166"/>
                          </a:lnTo>
                          <a:lnTo>
                            <a:pt x="378" y="165"/>
                          </a:lnTo>
                          <a:lnTo>
                            <a:pt x="374" y="166"/>
                          </a:lnTo>
                          <a:lnTo>
                            <a:pt x="374" y="165"/>
                          </a:lnTo>
                          <a:lnTo>
                            <a:pt x="372" y="165"/>
                          </a:lnTo>
                          <a:lnTo>
                            <a:pt x="370" y="162"/>
                          </a:lnTo>
                          <a:lnTo>
                            <a:pt x="369" y="161"/>
                          </a:lnTo>
                          <a:lnTo>
                            <a:pt x="370" y="158"/>
                          </a:lnTo>
                          <a:lnTo>
                            <a:pt x="372" y="157"/>
                          </a:lnTo>
                          <a:lnTo>
                            <a:pt x="372" y="154"/>
                          </a:lnTo>
                          <a:lnTo>
                            <a:pt x="370" y="154"/>
                          </a:lnTo>
                          <a:lnTo>
                            <a:pt x="372" y="152"/>
                          </a:lnTo>
                          <a:lnTo>
                            <a:pt x="372" y="152"/>
                          </a:lnTo>
                          <a:lnTo>
                            <a:pt x="373" y="151"/>
                          </a:lnTo>
                          <a:lnTo>
                            <a:pt x="373" y="147"/>
                          </a:lnTo>
                          <a:lnTo>
                            <a:pt x="373" y="147"/>
                          </a:lnTo>
                          <a:lnTo>
                            <a:pt x="376" y="147"/>
                          </a:lnTo>
                          <a:lnTo>
                            <a:pt x="377" y="147"/>
                          </a:lnTo>
                          <a:lnTo>
                            <a:pt x="378" y="147"/>
                          </a:lnTo>
                          <a:lnTo>
                            <a:pt x="380" y="147"/>
                          </a:lnTo>
                          <a:lnTo>
                            <a:pt x="380" y="147"/>
                          </a:lnTo>
                          <a:lnTo>
                            <a:pt x="380" y="147"/>
                          </a:lnTo>
                          <a:lnTo>
                            <a:pt x="381" y="147"/>
                          </a:lnTo>
                          <a:lnTo>
                            <a:pt x="381" y="147"/>
                          </a:lnTo>
                          <a:lnTo>
                            <a:pt x="381" y="147"/>
                          </a:lnTo>
                          <a:lnTo>
                            <a:pt x="382" y="147"/>
                          </a:lnTo>
                          <a:lnTo>
                            <a:pt x="382" y="147"/>
                          </a:lnTo>
                          <a:lnTo>
                            <a:pt x="386" y="148"/>
                          </a:lnTo>
                          <a:lnTo>
                            <a:pt x="386" y="147"/>
                          </a:lnTo>
                          <a:lnTo>
                            <a:pt x="390" y="147"/>
                          </a:lnTo>
                          <a:lnTo>
                            <a:pt x="390" y="145"/>
                          </a:lnTo>
                          <a:lnTo>
                            <a:pt x="393" y="144"/>
                          </a:lnTo>
                          <a:lnTo>
                            <a:pt x="393" y="145"/>
                          </a:lnTo>
                          <a:lnTo>
                            <a:pt x="395" y="145"/>
                          </a:lnTo>
                          <a:lnTo>
                            <a:pt x="395" y="144"/>
                          </a:lnTo>
                          <a:lnTo>
                            <a:pt x="398" y="144"/>
                          </a:lnTo>
                          <a:lnTo>
                            <a:pt x="398" y="144"/>
                          </a:lnTo>
                          <a:lnTo>
                            <a:pt x="402" y="145"/>
                          </a:lnTo>
                          <a:lnTo>
                            <a:pt x="402" y="144"/>
                          </a:lnTo>
                          <a:lnTo>
                            <a:pt x="404" y="144"/>
                          </a:lnTo>
                          <a:lnTo>
                            <a:pt x="404" y="143"/>
                          </a:lnTo>
                          <a:lnTo>
                            <a:pt x="410" y="143"/>
                          </a:lnTo>
                          <a:lnTo>
                            <a:pt x="410" y="143"/>
                          </a:lnTo>
                          <a:lnTo>
                            <a:pt x="414" y="143"/>
                          </a:lnTo>
                          <a:lnTo>
                            <a:pt x="414" y="143"/>
                          </a:lnTo>
                          <a:lnTo>
                            <a:pt x="415" y="143"/>
                          </a:lnTo>
                          <a:lnTo>
                            <a:pt x="415" y="140"/>
                          </a:lnTo>
                          <a:lnTo>
                            <a:pt x="414" y="137"/>
                          </a:lnTo>
                          <a:lnTo>
                            <a:pt x="411" y="136"/>
                          </a:lnTo>
                          <a:lnTo>
                            <a:pt x="410" y="135"/>
                          </a:lnTo>
                          <a:lnTo>
                            <a:pt x="410" y="132"/>
                          </a:lnTo>
                          <a:lnTo>
                            <a:pt x="407" y="132"/>
                          </a:lnTo>
                          <a:lnTo>
                            <a:pt x="406" y="131"/>
                          </a:lnTo>
                          <a:lnTo>
                            <a:pt x="404" y="130"/>
                          </a:lnTo>
                          <a:lnTo>
                            <a:pt x="404" y="128"/>
                          </a:lnTo>
                          <a:lnTo>
                            <a:pt x="403" y="126"/>
                          </a:lnTo>
                          <a:lnTo>
                            <a:pt x="406" y="126"/>
                          </a:lnTo>
                          <a:lnTo>
                            <a:pt x="406" y="126"/>
                          </a:lnTo>
                          <a:lnTo>
                            <a:pt x="407" y="124"/>
                          </a:lnTo>
                          <a:lnTo>
                            <a:pt x="407" y="124"/>
                          </a:lnTo>
                          <a:lnTo>
                            <a:pt x="408" y="124"/>
                          </a:lnTo>
                          <a:lnTo>
                            <a:pt x="410" y="123"/>
                          </a:lnTo>
                          <a:lnTo>
                            <a:pt x="410" y="123"/>
                          </a:lnTo>
                          <a:lnTo>
                            <a:pt x="410" y="122"/>
                          </a:lnTo>
                          <a:lnTo>
                            <a:pt x="411" y="122"/>
                          </a:lnTo>
                          <a:lnTo>
                            <a:pt x="411" y="120"/>
                          </a:lnTo>
                          <a:lnTo>
                            <a:pt x="412" y="119"/>
                          </a:lnTo>
                          <a:lnTo>
                            <a:pt x="412" y="118"/>
                          </a:lnTo>
                          <a:lnTo>
                            <a:pt x="414" y="118"/>
                          </a:lnTo>
                          <a:lnTo>
                            <a:pt x="414" y="116"/>
                          </a:lnTo>
                          <a:lnTo>
                            <a:pt x="415" y="116"/>
                          </a:lnTo>
                          <a:lnTo>
                            <a:pt x="415" y="115"/>
                          </a:lnTo>
                          <a:lnTo>
                            <a:pt x="416" y="115"/>
                          </a:lnTo>
                          <a:lnTo>
                            <a:pt x="416" y="116"/>
                          </a:lnTo>
                          <a:lnTo>
                            <a:pt x="418" y="116"/>
                          </a:lnTo>
                          <a:lnTo>
                            <a:pt x="419" y="116"/>
                          </a:lnTo>
                          <a:lnTo>
                            <a:pt x="420" y="115"/>
                          </a:lnTo>
                          <a:lnTo>
                            <a:pt x="419" y="115"/>
                          </a:lnTo>
                          <a:lnTo>
                            <a:pt x="418" y="114"/>
                          </a:lnTo>
                          <a:lnTo>
                            <a:pt x="416" y="114"/>
                          </a:lnTo>
                          <a:lnTo>
                            <a:pt x="415" y="113"/>
                          </a:lnTo>
                          <a:lnTo>
                            <a:pt x="415" y="111"/>
                          </a:lnTo>
                          <a:lnTo>
                            <a:pt x="415" y="110"/>
                          </a:lnTo>
                          <a:lnTo>
                            <a:pt x="415" y="109"/>
                          </a:lnTo>
                          <a:lnTo>
                            <a:pt x="415" y="109"/>
                          </a:lnTo>
                          <a:lnTo>
                            <a:pt x="416" y="107"/>
                          </a:lnTo>
                          <a:lnTo>
                            <a:pt x="418" y="107"/>
                          </a:lnTo>
                          <a:lnTo>
                            <a:pt x="418" y="106"/>
                          </a:lnTo>
                          <a:lnTo>
                            <a:pt x="418" y="106"/>
                          </a:lnTo>
                          <a:lnTo>
                            <a:pt x="419" y="107"/>
                          </a:lnTo>
                          <a:lnTo>
                            <a:pt x="420" y="107"/>
                          </a:lnTo>
                          <a:lnTo>
                            <a:pt x="421" y="103"/>
                          </a:lnTo>
                          <a:lnTo>
                            <a:pt x="419" y="103"/>
                          </a:lnTo>
                          <a:lnTo>
                            <a:pt x="419" y="103"/>
                          </a:lnTo>
                          <a:lnTo>
                            <a:pt x="419" y="103"/>
                          </a:lnTo>
                          <a:lnTo>
                            <a:pt x="419" y="101"/>
                          </a:lnTo>
                          <a:lnTo>
                            <a:pt x="419" y="101"/>
                          </a:lnTo>
                          <a:lnTo>
                            <a:pt x="419" y="101"/>
                          </a:lnTo>
                          <a:lnTo>
                            <a:pt x="419" y="99"/>
                          </a:lnTo>
                          <a:lnTo>
                            <a:pt x="418" y="99"/>
                          </a:lnTo>
                          <a:lnTo>
                            <a:pt x="418" y="97"/>
                          </a:lnTo>
                          <a:lnTo>
                            <a:pt x="416" y="97"/>
                          </a:lnTo>
                          <a:lnTo>
                            <a:pt x="416" y="96"/>
                          </a:lnTo>
                          <a:lnTo>
                            <a:pt x="416" y="94"/>
                          </a:lnTo>
                          <a:lnTo>
                            <a:pt x="418" y="93"/>
                          </a:lnTo>
                          <a:lnTo>
                            <a:pt x="415" y="93"/>
                          </a:lnTo>
                          <a:lnTo>
                            <a:pt x="414" y="92"/>
                          </a:lnTo>
                          <a:lnTo>
                            <a:pt x="414" y="90"/>
                          </a:lnTo>
                          <a:lnTo>
                            <a:pt x="414" y="89"/>
                          </a:lnTo>
                          <a:lnTo>
                            <a:pt x="412" y="89"/>
                          </a:lnTo>
                          <a:lnTo>
                            <a:pt x="411" y="89"/>
                          </a:lnTo>
                          <a:lnTo>
                            <a:pt x="411" y="89"/>
                          </a:lnTo>
                          <a:lnTo>
                            <a:pt x="410" y="89"/>
                          </a:lnTo>
                          <a:lnTo>
                            <a:pt x="408" y="84"/>
                          </a:lnTo>
                          <a:lnTo>
                            <a:pt x="410" y="84"/>
                          </a:lnTo>
                          <a:lnTo>
                            <a:pt x="411" y="81"/>
                          </a:lnTo>
                          <a:lnTo>
                            <a:pt x="411" y="79"/>
                          </a:lnTo>
                          <a:lnTo>
                            <a:pt x="410" y="79"/>
                          </a:lnTo>
                          <a:lnTo>
                            <a:pt x="410" y="79"/>
                          </a:lnTo>
                          <a:lnTo>
                            <a:pt x="408" y="79"/>
                          </a:lnTo>
                          <a:lnTo>
                            <a:pt x="408" y="81"/>
                          </a:lnTo>
                          <a:lnTo>
                            <a:pt x="406" y="80"/>
                          </a:lnTo>
                          <a:lnTo>
                            <a:pt x="404" y="81"/>
                          </a:lnTo>
                          <a:lnTo>
                            <a:pt x="403" y="81"/>
                          </a:lnTo>
                          <a:lnTo>
                            <a:pt x="403" y="82"/>
                          </a:lnTo>
                          <a:lnTo>
                            <a:pt x="402" y="84"/>
                          </a:lnTo>
                          <a:lnTo>
                            <a:pt x="400" y="85"/>
                          </a:lnTo>
                          <a:lnTo>
                            <a:pt x="399" y="86"/>
                          </a:lnTo>
                          <a:lnTo>
                            <a:pt x="395" y="88"/>
                          </a:lnTo>
                          <a:lnTo>
                            <a:pt x="395" y="84"/>
                          </a:lnTo>
                          <a:lnTo>
                            <a:pt x="393" y="84"/>
                          </a:lnTo>
                          <a:lnTo>
                            <a:pt x="393" y="80"/>
                          </a:lnTo>
                          <a:lnTo>
                            <a:pt x="394" y="80"/>
                          </a:lnTo>
                          <a:lnTo>
                            <a:pt x="394" y="76"/>
                          </a:lnTo>
                          <a:lnTo>
                            <a:pt x="397" y="76"/>
                          </a:lnTo>
                          <a:lnTo>
                            <a:pt x="397" y="76"/>
                          </a:lnTo>
                          <a:lnTo>
                            <a:pt x="398" y="77"/>
                          </a:lnTo>
                          <a:lnTo>
                            <a:pt x="398" y="75"/>
                          </a:lnTo>
                          <a:lnTo>
                            <a:pt x="398" y="75"/>
                          </a:lnTo>
                          <a:lnTo>
                            <a:pt x="397" y="75"/>
                          </a:lnTo>
                          <a:lnTo>
                            <a:pt x="397" y="73"/>
                          </a:lnTo>
                          <a:lnTo>
                            <a:pt x="395" y="73"/>
                          </a:lnTo>
                          <a:lnTo>
                            <a:pt x="394" y="73"/>
                          </a:lnTo>
                          <a:lnTo>
                            <a:pt x="394" y="75"/>
                          </a:lnTo>
                          <a:lnTo>
                            <a:pt x="393" y="73"/>
                          </a:lnTo>
                          <a:lnTo>
                            <a:pt x="393" y="72"/>
                          </a:lnTo>
                          <a:lnTo>
                            <a:pt x="391" y="72"/>
                          </a:lnTo>
                          <a:lnTo>
                            <a:pt x="391" y="68"/>
                          </a:lnTo>
                          <a:lnTo>
                            <a:pt x="391" y="68"/>
                          </a:lnTo>
                          <a:lnTo>
                            <a:pt x="391" y="68"/>
                          </a:lnTo>
                          <a:lnTo>
                            <a:pt x="393" y="67"/>
                          </a:lnTo>
                          <a:lnTo>
                            <a:pt x="395" y="68"/>
                          </a:lnTo>
                          <a:lnTo>
                            <a:pt x="395" y="65"/>
                          </a:lnTo>
                          <a:lnTo>
                            <a:pt x="395" y="65"/>
                          </a:lnTo>
                          <a:lnTo>
                            <a:pt x="395" y="65"/>
                          </a:lnTo>
                          <a:lnTo>
                            <a:pt x="391" y="65"/>
                          </a:lnTo>
                          <a:lnTo>
                            <a:pt x="391" y="64"/>
                          </a:lnTo>
                          <a:lnTo>
                            <a:pt x="390" y="67"/>
                          </a:lnTo>
                          <a:lnTo>
                            <a:pt x="389" y="68"/>
                          </a:lnTo>
                          <a:lnTo>
                            <a:pt x="386" y="68"/>
                          </a:lnTo>
                          <a:lnTo>
                            <a:pt x="386" y="68"/>
                          </a:lnTo>
                          <a:lnTo>
                            <a:pt x="386" y="65"/>
                          </a:lnTo>
                          <a:lnTo>
                            <a:pt x="387" y="65"/>
                          </a:lnTo>
                          <a:lnTo>
                            <a:pt x="387" y="64"/>
                          </a:lnTo>
                          <a:lnTo>
                            <a:pt x="385" y="64"/>
                          </a:lnTo>
                          <a:lnTo>
                            <a:pt x="385" y="64"/>
                          </a:lnTo>
                          <a:lnTo>
                            <a:pt x="385" y="64"/>
                          </a:lnTo>
                          <a:lnTo>
                            <a:pt x="385" y="63"/>
                          </a:lnTo>
                          <a:lnTo>
                            <a:pt x="383" y="61"/>
                          </a:lnTo>
                          <a:lnTo>
                            <a:pt x="383" y="61"/>
                          </a:lnTo>
                          <a:lnTo>
                            <a:pt x="383" y="61"/>
                          </a:lnTo>
                          <a:lnTo>
                            <a:pt x="382" y="61"/>
                          </a:lnTo>
                          <a:lnTo>
                            <a:pt x="381" y="63"/>
                          </a:lnTo>
                          <a:lnTo>
                            <a:pt x="381" y="63"/>
                          </a:lnTo>
                          <a:lnTo>
                            <a:pt x="380" y="63"/>
                          </a:lnTo>
                          <a:lnTo>
                            <a:pt x="380" y="63"/>
                          </a:lnTo>
                          <a:lnTo>
                            <a:pt x="378" y="63"/>
                          </a:lnTo>
                          <a:lnTo>
                            <a:pt x="378" y="65"/>
                          </a:lnTo>
                          <a:lnTo>
                            <a:pt x="378" y="67"/>
                          </a:lnTo>
                          <a:lnTo>
                            <a:pt x="377" y="67"/>
                          </a:lnTo>
                          <a:lnTo>
                            <a:pt x="376" y="61"/>
                          </a:lnTo>
                          <a:lnTo>
                            <a:pt x="374" y="56"/>
                          </a:lnTo>
                          <a:lnTo>
                            <a:pt x="372" y="56"/>
                          </a:lnTo>
                          <a:lnTo>
                            <a:pt x="372" y="59"/>
                          </a:lnTo>
                          <a:lnTo>
                            <a:pt x="369" y="58"/>
                          </a:lnTo>
                          <a:lnTo>
                            <a:pt x="368" y="55"/>
                          </a:lnTo>
                          <a:lnTo>
                            <a:pt x="366" y="52"/>
                          </a:lnTo>
                          <a:lnTo>
                            <a:pt x="365" y="54"/>
                          </a:lnTo>
                          <a:lnTo>
                            <a:pt x="364" y="54"/>
                          </a:lnTo>
                          <a:lnTo>
                            <a:pt x="361" y="55"/>
                          </a:lnTo>
                          <a:lnTo>
                            <a:pt x="361" y="58"/>
                          </a:lnTo>
                          <a:lnTo>
                            <a:pt x="363" y="56"/>
                          </a:lnTo>
                          <a:lnTo>
                            <a:pt x="364" y="56"/>
                          </a:lnTo>
                          <a:lnTo>
                            <a:pt x="364" y="55"/>
                          </a:lnTo>
                          <a:lnTo>
                            <a:pt x="366" y="55"/>
                          </a:lnTo>
                          <a:lnTo>
                            <a:pt x="366" y="56"/>
                          </a:lnTo>
                          <a:lnTo>
                            <a:pt x="366" y="58"/>
                          </a:lnTo>
                          <a:lnTo>
                            <a:pt x="368" y="60"/>
                          </a:lnTo>
                          <a:lnTo>
                            <a:pt x="366" y="60"/>
                          </a:lnTo>
                          <a:lnTo>
                            <a:pt x="365" y="61"/>
                          </a:lnTo>
                          <a:lnTo>
                            <a:pt x="364" y="61"/>
                          </a:lnTo>
                          <a:lnTo>
                            <a:pt x="363" y="61"/>
                          </a:lnTo>
                          <a:lnTo>
                            <a:pt x="361" y="61"/>
                          </a:lnTo>
                          <a:lnTo>
                            <a:pt x="359" y="63"/>
                          </a:lnTo>
                          <a:lnTo>
                            <a:pt x="359" y="61"/>
                          </a:lnTo>
                          <a:lnTo>
                            <a:pt x="359" y="61"/>
                          </a:lnTo>
                          <a:lnTo>
                            <a:pt x="357" y="61"/>
                          </a:lnTo>
                          <a:lnTo>
                            <a:pt x="357" y="61"/>
                          </a:lnTo>
                          <a:lnTo>
                            <a:pt x="356" y="60"/>
                          </a:lnTo>
                          <a:lnTo>
                            <a:pt x="355" y="58"/>
                          </a:lnTo>
                          <a:lnTo>
                            <a:pt x="352" y="56"/>
                          </a:lnTo>
                          <a:lnTo>
                            <a:pt x="348" y="56"/>
                          </a:lnTo>
                          <a:lnTo>
                            <a:pt x="348" y="58"/>
                          </a:lnTo>
                          <a:lnTo>
                            <a:pt x="344" y="58"/>
                          </a:lnTo>
                          <a:lnTo>
                            <a:pt x="343" y="58"/>
                          </a:lnTo>
                          <a:lnTo>
                            <a:pt x="343" y="59"/>
                          </a:lnTo>
                          <a:lnTo>
                            <a:pt x="343" y="60"/>
                          </a:lnTo>
                          <a:lnTo>
                            <a:pt x="344" y="61"/>
                          </a:lnTo>
                          <a:lnTo>
                            <a:pt x="346" y="61"/>
                          </a:lnTo>
                          <a:lnTo>
                            <a:pt x="346" y="63"/>
                          </a:lnTo>
                          <a:lnTo>
                            <a:pt x="346" y="63"/>
                          </a:lnTo>
                          <a:lnTo>
                            <a:pt x="346" y="64"/>
                          </a:lnTo>
                          <a:lnTo>
                            <a:pt x="347" y="64"/>
                          </a:lnTo>
                          <a:lnTo>
                            <a:pt x="347" y="67"/>
                          </a:lnTo>
                          <a:lnTo>
                            <a:pt x="348" y="67"/>
                          </a:lnTo>
                          <a:lnTo>
                            <a:pt x="348" y="67"/>
                          </a:lnTo>
                          <a:lnTo>
                            <a:pt x="347" y="67"/>
                          </a:lnTo>
                          <a:lnTo>
                            <a:pt x="347" y="68"/>
                          </a:lnTo>
                          <a:lnTo>
                            <a:pt x="346" y="68"/>
                          </a:lnTo>
                          <a:lnTo>
                            <a:pt x="346" y="68"/>
                          </a:lnTo>
                          <a:lnTo>
                            <a:pt x="344" y="67"/>
                          </a:lnTo>
                          <a:lnTo>
                            <a:pt x="344" y="67"/>
                          </a:lnTo>
                          <a:lnTo>
                            <a:pt x="344" y="65"/>
                          </a:lnTo>
                          <a:lnTo>
                            <a:pt x="343" y="64"/>
                          </a:lnTo>
                          <a:lnTo>
                            <a:pt x="343" y="64"/>
                          </a:lnTo>
                          <a:lnTo>
                            <a:pt x="342" y="64"/>
                          </a:lnTo>
                          <a:lnTo>
                            <a:pt x="340" y="63"/>
                          </a:lnTo>
                          <a:lnTo>
                            <a:pt x="339" y="63"/>
                          </a:lnTo>
                          <a:lnTo>
                            <a:pt x="338" y="61"/>
                          </a:lnTo>
                          <a:lnTo>
                            <a:pt x="338" y="61"/>
                          </a:lnTo>
                          <a:lnTo>
                            <a:pt x="336" y="60"/>
                          </a:lnTo>
                          <a:lnTo>
                            <a:pt x="335" y="59"/>
                          </a:lnTo>
                          <a:lnTo>
                            <a:pt x="334" y="59"/>
                          </a:lnTo>
                          <a:lnTo>
                            <a:pt x="334" y="58"/>
                          </a:lnTo>
                          <a:lnTo>
                            <a:pt x="334" y="58"/>
                          </a:lnTo>
                          <a:lnTo>
                            <a:pt x="332" y="56"/>
                          </a:lnTo>
                          <a:lnTo>
                            <a:pt x="331" y="56"/>
                          </a:lnTo>
                          <a:lnTo>
                            <a:pt x="330" y="56"/>
                          </a:lnTo>
                          <a:lnTo>
                            <a:pt x="330" y="58"/>
                          </a:lnTo>
                          <a:lnTo>
                            <a:pt x="334" y="60"/>
                          </a:lnTo>
                          <a:lnTo>
                            <a:pt x="335" y="63"/>
                          </a:lnTo>
                          <a:lnTo>
                            <a:pt x="335" y="63"/>
                          </a:lnTo>
                          <a:lnTo>
                            <a:pt x="336" y="64"/>
                          </a:lnTo>
                          <a:lnTo>
                            <a:pt x="338" y="64"/>
                          </a:lnTo>
                          <a:lnTo>
                            <a:pt x="339" y="64"/>
                          </a:lnTo>
                          <a:lnTo>
                            <a:pt x="339" y="65"/>
                          </a:lnTo>
                          <a:lnTo>
                            <a:pt x="339" y="65"/>
                          </a:lnTo>
                          <a:lnTo>
                            <a:pt x="339" y="65"/>
                          </a:lnTo>
                          <a:lnTo>
                            <a:pt x="339" y="65"/>
                          </a:lnTo>
                          <a:lnTo>
                            <a:pt x="339" y="65"/>
                          </a:lnTo>
                          <a:lnTo>
                            <a:pt x="335" y="65"/>
                          </a:lnTo>
                          <a:lnTo>
                            <a:pt x="332" y="65"/>
                          </a:lnTo>
                          <a:lnTo>
                            <a:pt x="331" y="65"/>
                          </a:lnTo>
                          <a:lnTo>
                            <a:pt x="328" y="64"/>
                          </a:lnTo>
                          <a:lnTo>
                            <a:pt x="328" y="64"/>
                          </a:lnTo>
                          <a:lnTo>
                            <a:pt x="327" y="63"/>
                          </a:lnTo>
                          <a:lnTo>
                            <a:pt x="326" y="63"/>
                          </a:lnTo>
                          <a:lnTo>
                            <a:pt x="326" y="63"/>
                          </a:lnTo>
                          <a:lnTo>
                            <a:pt x="326" y="63"/>
                          </a:lnTo>
                          <a:lnTo>
                            <a:pt x="317" y="64"/>
                          </a:lnTo>
                          <a:lnTo>
                            <a:pt x="315" y="63"/>
                          </a:lnTo>
                          <a:lnTo>
                            <a:pt x="310" y="63"/>
                          </a:lnTo>
                          <a:lnTo>
                            <a:pt x="309" y="61"/>
                          </a:lnTo>
                          <a:lnTo>
                            <a:pt x="308" y="60"/>
                          </a:lnTo>
                          <a:lnTo>
                            <a:pt x="305" y="60"/>
                          </a:lnTo>
                          <a:lnTo>
                            <a:pt x="306" y="61"/>
                          </a:lnTo>
                          <a:lnTo>
                            <a:pt x="306" y="63"/>
                          </a:lnTo>
                          <a:lnTo>
                            <a:pt x="304" y="63"/>
                          </a:lnTo>
                          <a:lnTo>
                            <a:pt x="304" y="63"/>
                          </a:lnTo>
                          <a:lnTo>
                            <a:pt x="304" y="63"/>
                          </a:lnTo>
                          <a:lnTo>
                            <a:pt x="304" y="63"/>
                          </a:lnTo>
                          <a:lnTo>
                            <a:pt x="300" y="63"/>
                          </a:lnTo>
                          <a:lnTo>
                            <a:pt x="300" y="63"/>
                          </a:lnTo>
                          <a:lnTo>
                            <a:pt x="300" y="63"/>
                          </a:lnTo>
                          <a:lnTo>
                            <a:pt x="300" y="60"/>
                          </a:lnTo>
                          <a:lnTo>
                            <a:pt x="298" y="60"/>
                          </a:lnTo>
                          <a:lnTo>
                            <a:pt x="296" y="56"/>
                          </a:lnTo>
                          <a:lnTo>
                            <a:pt x="294" y="56"/>
                          </a:lnTo>
                          <a:lnTo>
                            <a:pt x="294" y="55"/>
                          </a:lnTo>
                          <a:lnTo>
                            <a:pt x="289" y="54"/>
                          </a:lnTo>
                          <a:lnTo>
                            <a:pt x="289" y="56"/>
                          </a:lnTo>
                          <a:lnTo>
                            <a:pt x="288" y="56"/>
                          </a:lnTo>
                          <a:lnTo>
                            <a:pt x="288" y="56"/>
                          </a:lnTo>
                          <a:lnTo>
                            <a:pt x="287" y="56"/>
                          </a:lnTo>
                          <a:lnTo>
                            <a:pt x="285" y="58"/>
                          </a:lnTo>
                          <a:lnTo>
                            <a:pt x="284" y="56"/>
                          </a:lnTo>
                          <a:lnTo>
                            <a:pt x="284" y="56"/>
                          </a:lnTo>
                          <a:lnTo>
                            <a:pt x="284" y="56"/>
                          </a:lnTo>
                          <a:lnTo>
                            <a:pt x="284" y="55"/>
                          </a:lnTo>
                          <a:lnTo>
                            <a:pt x="284" y="55"/>
                          </a:lnTo>
                          <a:lnTo>
                            <a:pt x="285" y="54"/>
                          </a:lnTo>
                          <a:lnTo>
                            <a:pt x="281" y="54"/>
                          </a:lnTo>
                          <a:lnTo>
                            <a:pt x="281" y="52"/>
                          </a:lnTo>
                          <a:lnTo>
                            <a:pt x="279" y="52"/>
                          </a:lnTo>
                          <a:lnTo>
                            <a:pt x="279" y="52"/>
                          </a:lnTo>
                          <a:lnTo>
                            <a:pt x="279" y="52"/>
                          </a:lnTo>
                          <a:lnTo>
                            <a:pt x="279" y="50"/>
                          </a:lnTo>
                          <a:lnTo>
                            <a:pt x="277" y="50"/>
                          </a:lnTo>
                          <a:lnTo>
                            <a:pt x="277" y="48"/>
                          </a:lnTo>
                          <a:lnTo>
                            <a:pt x="277" y="48"/>
                          </a:lnTo>
                          <a:lnTo>
                            <a:pt x="276" y="47"/>
                          </a:lnTo>
                          <a:lnTo>
                            <a:pt x="277" y="46"/>
                          </a:lnTo>
                          <a:lnTo>
                            <a:pt x="279" y="46"/>
                          </a:lnTo>
                          <a:lnTo>
                            <a:pt x="279" y="47"/>
                          </a:lnTo>
                          <a:lnTo>
                            <a:pt x="283" y="47"/>
                          </a:lnTo>
                          <a:lnTo>
                            <a:pt x="283" y="44"/>
                          </a:lnTo>
                          <a:lnTo>
                            <a:pt x="281" y="44"/>
                          </a:lnTo>
                          <a:lnTo>
                            <a:pt x="280" y="43"/>
                          </a:lnTo>
                          <a:lnTo>
                            <a:pt x="277" y="43"/>
                          </a:lnTo>
                          <a:lnTo>
                            <a:pt x="274" y="43"/>
                          </a:lnTo>
                          <a:lnTo>
                            <a:pt x="270" y="44"/>
                          </a:lnTo>
                          <a:lnTo>
                            <a:pt x="268" y="42"/>
                          </a:lnTo>
                          <a:lnTo>
                            <a:pt x="267" y="41"/>
                          </a:lnTo>
                          <a:lnTo>
                            <a:pt x="266" y="39"/>
                          </a:lnTo>
                          <a:lnTo>
                            <a:pt x="267" y="39"/>
                          </a:lnTo>
                          <a:lnTo>
                            <a:pt x="267" y="38"/>
                          </a:lnTo>
                          <a:lnTo>
                            <a:pt x="266" y="38"/>
                          </a:lnTo>
                          <a:lnTo>
                            <a:pt x="264" y="37"/>
                          </a:lnTo>
                          <a:lnTo>
                            <a:pt x="262" y="35"/>
                          </a:lnTo>
                          <a:lnTo>
                            <a:pt x="260" y="35"/>
                          </a:lnTo>
                          <a:lnTo>
                            <a:pt x="260" y="33"/>
                          </a:lnTo>
                          <a:lnTo>
                            <a:pt x="262" y="33"/>
                          </a:lnTo>
                          <a:lnTo>
                            <a:pt x="262" y="31"/>
                          </a:lnTo>
                          <a:lnTo>
                            <a:pt x="263" y="31"/>
                          </a:lnTo>
                          <a:lnTo>
                            <a:pt x="263" y="30"/>
                          </a:lnTo>
                          <a:lnTo>
                            <a:pt x="264" y="29"/>
                          </a:lnTo>
                          <a:lnTo>
                            <a:pt x="264" y="26"/>
                          </a:lnTo>
                          <a:lnTo>
                            <a:pt x="264" y="26"/>
                          </a:lnTo>
                          <a:lnTo>
                            <a:pt x="263" y="25"/>
                          </a:lnTo>
                          <a:lnTo>
                            <a:pt x="266" y="22"/>
                          </a:lnTo>
                          <a:lnTo>
                            <a:pt x="266" y="21"/>
                          </a:lnTo>
                          <a:lnTo>
                            <a:pt x="268" y="20"/>
                          </a:lnTo>
                          <a:lnTo>
                            <a:pt x="270" y="18"/>
                          </a:lnTo>
                          <a:lnTo>
                            <a:pt x="270" y="17"/>
                          </a:lnTo>
                          <a:lnTo>
                            <a:pt x="272" y="16"/>
                          </a:lnTo>
                          <a:lnTo>
                            <a:pt x="271" y="16"/>
                          </a:lnTo>
                          <a:lnTo>
                            <a:pt x="271" y="14"/>
                          </a:lnTo>
                          <a:lnTo>
                            <a:pt x="271" y="13"/>
                          </a:lnTo>
                          <a:lnTo>
                            <a:pt x="276" y="10"/>
                          </a:lnTo>
                          <a:lnTo>
                            <a:pt x="276" y="9"/>
                          </a:lnTo>
                          <a:lnTo>
                            <a:pt x="275" y="9"/>
                          </a:lnTo>
                          <a:lnTo>
                            <a:pt x="275" y="7"/>
                          </a:lnTo>
                          <a:lnTo>
                            <a:pt x="275" y="7"/>
                          </a:lnTo>
                          <a:lnTo>
                            <a:pt x="276" y="5"/>
                          </a:lnTo>
                          <a:lnTo>
                            <a:pt x="279" y="5"/>
                          </a:lnTo>
                          <a:lnTo>
                            <a:pt x="279" y="3"/>
                          </a:lnTo>
                          <a:lnTo>
                            <a:pt x="280" y="3"/>
                          </a:lnTo>
                          <a:lnTo>
                            <a:pt x="283" y="3"/>
                          </a:lnTo>
                          <a:lnTo>
                            <a:pt x="284" y="3"/>
                          </a:lnTo>
                          <a:lnTo>
                            <a:pt x="287" y="3"/>
                          </a:lnTo>
                          <a:lnTo>
                            <a:pt x="288" y="1"/>
                          </a:lnTo>
                          <a:lnTo>
                            <a:pt x="291" y="1"/>
                          </a:lnTo>
                          <a:lnTo>
                            <a:pt x="292" y="1"/>
                          </a:lnTo>
                          <a:lnTo>
                            <a:pt x="293" y="1"/>
                          </a:lnTo>
                          <a:lnTo>
                            <a:pt x="294" y="3"/>
                          </a:lnTo>
                          <a:lnTo>
                            <a:pt x="298" y="1"/>
                          </a:lnTo>
                          <a:lnTo>
                            <a:pt x="313" y="1"/>
                          </a:lnTo>
                          <a:lnTo>
                            <a:pt x="313" y="1"/>
                          </a:lnTo>
                          <a:lnTo>
                            <a:pt x="31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Freeform 27">
                      <a:extLst>
                        <a:ext uri="{FF2B5EF4-FFF2-40B4-BE49-F238E27FC236}">
                          <a16:creationId xmlns:a16="http://schemas.microsoft.com/office/drawing/2014/main" id="{B4EA3FC0-3CF5-4455-C027-1E8FD7144A4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670425" y="1418092"/>
                      <a:ext cx="3144838" cy="38100"/>
                    </a:xfrm>
                    <a:custGeom>
                      <a:avLst/>
                      <a:gdLst>
                        <a:gd name="T0" fmla="*/ 1979 w 1981"/>
                        <a:gd name="T1" fmla="*/ 2 h 24"/>
                        <a:gd name="T2" fmla="*/ 1979 w 1981"/>
                        <a:gd name="T3" fmla="*/ 2 h 24"/>
                        <a:gd name="T4" fmla="*/ 1979 w 1981"/>
                        <a:gd name="T5" fmla="*/ 7 h 24"/>
                        <a:gd name="T6" fmla="*/ 1978 w 1981"/>
                        <a:gd name="T7" fmla="*/ 7 h 24"/>
                        <a:gd name="T8" fmla="*/ 1977 w 1981"/>
                        <a:gd name="T9" fmla="*/ 6 h 24"/>
                        <a:gd name="T10" fmla="*/ 1975 w 1981"/>
                        <a:gd name="T11" fmla="*/ 3 h 24"/>
                        <a:gd name="T12" fmla="*/ 1977 w 1981"/>
                        <a:gd name="T13" fmla="*/ 2 h 24"/>
                        <a:gd name="T14" fmla="*/ 1733 w 1981"/>
                        <a:gd name="T15" fmla="*/ 0 h 24"/>
                        <a:gd name="T16" fmla="*/ 1732 w 1981"/>
                        <a:gd name="T17" fmla="*/ 4 h 24"/>
                        <a:gd name="T18" fmla="*/ 1729 w 1981"/>
                        <a:gd name="T19" fmla="*/ 7 h 24"/>
                        <a:gd name="T20" fmla="*/ 1727 w 1981"/>
                        <a:gd name="T21" fmla="*/ 4 h 24"/>
                        <a:gd name="T22" fmla="*/ 1728 w 1981"/>
                        <a:gd name="T23" fmla="*/ 2 h 24"/>
                        <a:gd name="T24" fmla="*/ 1732 w 1981"/>
                        <a:gd name="T25" fmla="*/ 0 h 24"/>
                        <a:gd name="T26" fmla="*/ 30 w 1981"/>
                        <a:gd name="T27" fmla="*/ 2 h 24"/>
                        <a:gd name="T28" fmla="*/ 31 w 1981"/>
                        <a:gd name="T29" fmla="*/ 3 h 24"/>
                        <a:gd name="T30" fmla="*/ 31 w 1981"/>
                        <a:gd name="T31" fmla="*/ 2 h 24"/>
                        <a:gd name="T32" fmla="*/ 34 w 1981"/>
                        <a:gd name="T33" fmla="*/ 4 h 24"/>
                        <a:gd name="T34" fmla="*/ 35 w 1981"/>
                        <a:gd name="T35" fmla="*/ 6 h 24"/>
                        <a:gd name="T36" fmla="*/ 37 w 1981"/>
                        <a:gd name="T37" fmla="*/ 10 h 24"/>
                        <a:gd name="T38" fmla="*/ 38 w 1981"/>
                        <a:gd name="T39" fmla="*/ 11 h 24"/>
                        <a:gd name="T40" fmla="*/ 39 w 1981"/>
                        <a:gd name="T41" fmla="*/ 12 h 24"/>
                        <a:gd name="T42" fmla="*/ 39 w 1981"/>
                        <a:gd name="T43" fmla="*/ 15 h 24"/>
                        <a:gd name="T44" fmla="*/ 38 w 1981"/>
                        <a:gd name="T45" fmla="*/ 16 h 24"/>
                        <a:gd name="T46" fmla="*/ 37 w 1981"/>
                        <a:gd name="T47" fmla="*/ 16 h 24"/>
                        <a:gd name="T48" fmla="*/ 33 w 1981"/>
                        <a:gd name="T49" fmla="*/ 16 h 24"/>
                        <a:gd name="T50" fmla="*/ 31 w 1981"/>
                        <a:gd name="T51" fmla="*/ 17 h 24"/>
                        <a:gd name="T52" fmla="*/ 24 w 1981"/>
                        <a:gd name="T53" fmla="*/ 21 h 24"/>
                        <a:gd name="T54" fmla="*/ 22 w 1981"/>
                        <a:gd name="T55" fmla="*/ 21 h 24"/>
                        <a:gd name="T56" fmla="*/ 21 w 1981"/>
                        <a:gd name="T57" fmla="*/ 23 h 24"/>
                        <a:gd name="T58" fmla="*/ 17 w 1981"/>
                        <a:gd name="T59" fmla="*/ 23 h 24"/>
                        <a:gd name="T60" fmla="*/ 13 w 1981"/>
                        <a:gd name="T61" fmla="*/ 23 h 24"/>
                        <a:gd name="T62" fmla="*/ 12 w 1981"/>
                        <a:gd name="T63" fmla="*/ 21 h 24"/>
                        <a:gd name="T64" fmla="*/ 9 w 1981"/>
                        <a:gd name="T65" fmla="*/ 23 h 24"/>
                        <a:gd name="T66" fmla="*/ 5 w 1981"/>
                        <a:gd name="T67" fmla="*/ 24 h 24"/>
                        <a:gd name="T68" fmla="*/ 1 w 1981"/>
                        <a:gd name="T69" fmla="*/ 21 h 24"/>
                        <a:gd name="T70" fmla="*/ 0 w 1981"/>
                        <a:gd name="T71" fmla="*/ 17 h 24"/>
                        <a:gd name="T72" fmla="*/ 1 w 1981"/>
                        <a:gd name="T73" fmla="*/ 12 h 24"/>
                        <a:gd name="T74" fmla="*/ 1 w 1981"/>
                        <a:gd name="T75" fmla="*/ 11 h 24"/>
                        <a:gd name="T76" fmla="*/ 1 w 1981"/>
                        <a:gd name="T77" fmla="*/ 10 h 24"/>
                        <a:gd name="T78" fmla="*/ 3 w 1981"/>
                        <a:gd name="T79" fmla="*/ 7 h 24"/>
                        <a:gd name="T80" fmla="*/ 5 w 1981"/>
                        <a:gd name="T81" fmla="*/ 4 h 24"/>
                        <a:gd name="T82" fmla="*/ 7 w 1981"/>
                        <a:gd name="T83" fmla="*/ 3 h 24"/>
                        <a:gd name="T84" fmla="*/ 9 w 1981"/>
                        <a:gd name="T85" fmla="*/ 2 h 24"/>
                        <a:gd name="T86" fmla="*/ 14 w 1981"/>
                        <a:gd name="T87" fmla="*/ 2 h 24"/>
                        <a:gd name="T88" fmla="*/ 16 w 1981"/>
                        <a:gd name="T89" fmla="*/ 3 h 24"/>
                        <a:gd name="T90" fmla="*/ 17 w 1981"/>
                        <a:gd name="T91" fmla="*/ 3 h 24"/>
                        <a:gd name="T92" fmla="*/ 18 w 1981"/>
                        <a:gd name="T93" fmla="*/ 4 h 24"/>
                        <a:gd name="T94" fmla="*/ 21 w 1981"/>
                        <a:gd name="T95" fmla="*/ 4 h 24"/>
                        <a:gd name="T96" fmla="*/ 21 w 1981"/>
                        <a:gd name="T97" fmla="*/ 3 h 24"/>
                        <a:gd name="T98" fmla="*/ 24 w 1981"/>
                        <a:gd name="T99" fmla="*/ 2 h 24"/>
                        <a:gd name="T100" fmla="*/ 26 w 1981"/>
                        <a:gd name="T101" fmla="*/ 2 h 24"/>
                        <a:gd name="T102" fmla="*/ 29 w 1981"/>
                        <a:gd name="T103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1981" h="24">
                          <a:moveTo>
                            <a:pt x="1977" y="2"/>
                          </a:moveTo>
                          <a:lnTo>
                            <a:pt x="1979" y="2"/>
                          </a:lnTo>
                          <a:lnTo>
                            <a:pt x="1979" y="2"/>
                          </a:lnTo>
                          <a:lnTo>
                            <a:pt x="1979" y="2"/>
                          </a:lnTo>
                          <a:lnTo>
                            <a:pt x="1981" y="6"/>
                          </a:lnTo>
                          <a:lnTo>
                            <a:pt x="1979" y="7"/>
                          </a:lnTo>
                          <a:lnTo>
                            <a:pt x="1978" y="7"/>
                          </a:lnTo>
                          <a:lnTo>
                            <a:pt x="1978" y="7"/>
                          </a:lnTo>
                          <a:lnTo>
                            <a:pt x="1978" y="7"/>
                          </a:lnTo>
                          <a:lnTo>
                            <a:pt x="1977" y="6"/>
                          </a:lnTo>
                          <a:lnTo>
                            <a:pt x="1975" y="6"/>
                          </a:lnTo>
                          <a:lnTo>
                            <a:pt x="1975" y="3"/>
                          </a:lnTo>
                          <a:lnTo>
                            <a:pt x="1977" y="3"/>
                          </a:lnTo>
                          <a:lnTo>
                            <a:pt x="1977" y="2"/>
                          </a:lnTo>
                          <a:close/>
                          <a:moveTo>
                            <a:pt x="1732" y="0"/>
                          </a:moveTo>
                          <a:lnTo>
                            <a:pt x="1733" y="0"/>
                          </a:lnTo>
                          <a:lnTo>
                            <a:pt x="1733" y="3"/>
                          </a:lnTo>
                          <a:lnTo>
                            <a:pt x="1732" y="4"/>
                          </a:lnTo>
                          <a:lnTo>
                            <a:pt x="1732" y="6"/>
                          </a:lnTo>
                          <a:lnTo>
                            <a:pt x="1729" y="7"/>
                          </a:lnTo>
                          <a:lnTo>
                            <a:pt x="1727" y="7"/>
                          </a:lnTo>
                          <a:lnTo>
                            <a:pt x="1727" y="4"/>
                          </a:lnTo>
                          <a:lnTo>
                            <a:pt x="1727" y="3"/>
                          </a:lnTo>
                          <a:lnTo>
                            <a:pt x="1728" y="2"/>
                          </a:lnTo>
                          <a:lnTo>
                            <a:pt x="1731" y="2"/>
                          </a:lnTo>
                          <a:lnTo>
                            <a:pt x="1732" y="0"/>
                          </a:lnTo>
                          <a:close/>
                          <a:moveTo>
                            <a:pt x="29" y="0"/>
                          </a:moveTo>
                          <a:lnTo>
                            <a:pt x="30" y="2"/>
                          </a:lnTo>
                          <a:lnTo>
                            <a:pt x="30" y="2"/>
                          </a:lnTo>
                          <a:lnTo>
                            <a:pt x="31" y="3"/>
                          </a:lnTo>
                          <a:lnTo>
                            <a:pt x="31" y="3"/>
                          </a:lnTo>
                          <a:lnTo>
                            <a:pt x="31" y="2"/>
                          </a:lnTo>
                          <a:lnTo>
                            <a:pt x="34" y="2"/>
                          </a:lnTo>
                          <a:lnTo>
                            <a:pt x="34" y="4"/>
                          </a:lnTo>
                          <a:lnTo>
                            <a:pt x="35" y="6"/>
                          </a:lnTo>
                          <a:lnTo>
                            <a:pt x="35" y="6"/>
                          </a:lnTo>
                          <a:lnTo>
                            <a:pt x="37" y="10"/>
                          </a:lnTo>
                          <a:lnTo>
                            <a:pt x="37" y="10"/>
                          </a:lnTo>
                          <a:lnTo>
                            <a:pt x="37" y="11"/>
                          </a:lnTo>
                          <a:lnTo>
                            <a:pt x="38" y="11"/>
                          </a:lnTo>
                          <a:lnTo>
                            <a:pt x="38" y="12"/>
                          </a:lnTo>
                          <a:lnTo>
                            <a:pt x="39" y="12"/>
                          </a:lnTo>
                          <a:lnTo>
                            <a:pt x="39" y="13"/>
                          </a:lnTo>
                          <a:lnTo>
                            <a:pt x="39" y="15"/>
                          </a:lnTo>
                          <a:lnTo>
                            <a:pt x="38" y="15"/>
                          </a:lnTo>
                          <a:lnTo>
                            <a:pt x="38" y="16"/>
                          </a:lnTo>
                          <a:lnTo>
                            <a:pt x="37" y="16"/>
                          </a:lnTo>
                          <a:lnTo>
                            <a:pt x="37" y="16"/>
                          </a:lnTo>
                          <a:lnTo>
                            <a:pt x="34" y="16"/>
                          </a:lnTo>
                          <a:lnTo>
                            <a:pt x="33" y="16"/>
                          </a:lnTo>
                          <a:lnTo>
                            <a:pt x="33" y="16"/>
                          </a:lnTo>
                          <a:lnTo>
                            <a:pt x="31" y="17"/>
                          </a:lnTo>
                          <a:lnTo>
                            <a:pt x="27" y="17"/>
                          </a:lnTo>
                          <a:lnTo>
                            <a:pt x="24" y="21"/>
                          </a:lnTo>
                          <a:lnTo>
                            <a:pt x="22" y="21"/>
                          </a:lnTo>
                          <a:lnTo>
                            <a:pt x="22" y="21"/>
                          </a:lnTo>
                          <a:lnTo>
                            <a:pt x="21" y="21"/>
                          </a:lnTo>
                          <a:lnTo>
                            <a:pt x="21" y="23"/>
                          </a:lnTo>
                          <a:lnTo>
                            <a:pt x="20" y="23"/>
                          </a:lnTo>
                          <a:lnTo>
                            <a:pt x="17" y="23"/>
                          </a:lnTo>
                          <a:lnTo>
                            <a:pt x="14" y="23"/>
                          </a:lnTo>
                          <a:lnTo>
                            <a:pt x="13" y="23"/>
                          </a:lnTo>
                          <a:lnTo>
                            <a:pt x="13" y="21"/>
                          </a:lnTo>
                          <a:lnTo>
                            <a:pt x="12" y="21"/>
                          </a:lnTo>
                          <a:lnTo>
                            <a:pt x="10" y="21"/>
                          </a:lnTo>
                          <a:lnTo>
                            <a:pt x="9" y="23"/>
                          </a:lnTo>
                          <a:lnTo>
                            <a:pt x="8" y="24"/>
                          </a:lnTo>
                          <a:lnTo>
                            <a:pt x="5" y="24"/>
                          </a:lnTo>
                          <a:lnTo>
                            <a:pt x="3" y="23"/>
                          </a:lnTo>
                          <a:lnTo>
                            <a:pt x="1" y="21"/>
                          </a:lnTo>
                          <a:lnTo>
                            <a:pt x="0" y="19"/>
                          </a:lnTo>
                          <a:lnTo>
                            <a:pt x="0" y="17"/>
                          </a:lnTo>
                          <a:lnTo>
                            <a:pt x="1" y="16"/>
                          </a:lnTo>
                          <a:lnTo>
                            <a:pt x="1" y="12"/>
                          </a:lnTo>
                          <a:lnTo>
                            <a:pt x="1" y="12"/>
                          </a:lnTo>
                          <a:lnTo>
                            <a:pt x="1" y="11"/>
                          </a:lnTo>
                          <a:lnTo>
                            <a:pt x="1" y="10"/>
                          </a:lnTo>
                          <a:lnTo>
                            <a:pt x="1" y="10"/>
                          </a:lnTo>
                          <a:lnTo>
                            <a:pt x="1" y="8"/>
                          </a:lnTo>
                          <a:lnTo>
                            <a:pt x="3" y="7"/>
                          </a:lnTo>
                          <a:lnTo>
                            <a:pt x="5" y="6"/>
                          </a:lnTo>
                          <a:lnTo>
                            <a:pt x="5" y="4"/>
                          </a:lnTo>
                          <a:lnTo>
                            <a:pt x="7" y="4"/>
                          </a:lnTo>
                          <a:lnTo>
                            <a:pt x="7" y="3"/>
                          </a:lnTo>
                          <a:lnTo>
                            <a:pt x="9" y="3"/>
                          </a:lnTo>
                          <a:lnTo>
                            <a:pt x="9" y="2"/>
                          </a:lnTo>
                          <a:lnTo>
                            <a:pt x="14" y="2"/>
                          </a:lnTo>
                          <a:lnTo>
                            <a:pt x="14" y="2"/>
                          </a:lnTo>
                          <a:lnTo>
                            <a:pt x="16" y="2"/>
                          </a:lnTo>
                          <a:lnTo>
                            <a:pt x="16" y="3"/>
                          </a:lnTo>
                          <a:lnTo>
                            <a:pt x="17" y="3"/>
                          </a:lnTo>
                          <a:lnTo>
                            <a:pt x="17" y="3"/>
                          </a:lnTo>
                          <a:lnTo>
                            <a:pt x="18" y="3"/>
                          </a:lnTo>
                          <a:lnTo>
                            <a:pt x="18" y="4"/>
                          </a:lnTo>
                          <a:lnTo>
                            <a:pt x="20" y="4"/>
                          </a:lnTo>
                          <a:lnTo>
                            <a:pt x="21" y="4"/>
                          </a:lnTo>
                          <a:lnTo>
                            <a:pt x="21" y="3"/>
                          </a:lnTo>
                          <a:lnTo>
                            <a:pt x="21" y="3"/>
                          </a:lnTo>
                          <a:lnTo>
                            <a:pt x="24" y="3"/>
                          </a:lnTo>
                          <a:lnTo>
                            <a:pt x="24" y="2"/>
                          </a:lnTo>
                          <a:lnTo>
                            <a:pt x="26" y="2"/>
                          </a:lnTo>
                          <a:lnTo>
                            <a:pt x="26" y="2"/>
                          </a:lnTo>
                          <a:lnTo>
                            <a:pt x="29" y="2"/>
                          </a:lnTo>
                          <a:lnTo>
                            <a:pt x="29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6012" tIns="48006" rIns="96012" bIns="480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6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9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45" name="Freeform 145">
                  <a:extLst>
                    <a:ext uri="{FF2B5EF4-FFF2-40B4-BE49-F238E27FC236}">
                      <a16:creationId xmlns:a16="http://schemas.microsoft.com/office/drawing/2014/main" id="{81960FF8-D7BB-8387-FA7A-863482549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9553" y="1935188"/>
                  <a:ext cx="178878" cy="202467"/>
                </a:xfrm>
                <a:custGeom>
                  <a:avLst/>
                  <a:gdLst>
                    <a:gd name="T0" fmla="*/ 6 w 91"/>
                    <a:gd name="T1" fmla="*/ 0 h 103"/>
                    <a:gd name="T2" fmla="*/ 7 w 91"/>
                    <a:gd name="T3" fmla="*/ 2 h 103"/>
                    <a:gd name="T4" fmla="*/ 11 w 91"/>
                    <a:gd name="T5" fmla="*/ 8 h 103"/>
                    <a:gd name="T6" fmla="*/ 16 w 91"/>
                    <a:gd name="T7" fmla="*/ 13 h 103"/>
                    <a:gd name="T8" fmla="*/ 33 w 91"/>
                    <a:gd name="T9" fmla="*/ 23 h 103"/>
                    <a:gd name="T10" fmla="*/ 49 w 91"/>
                    <a:gd name="T11" fmla="*/ 34 h 103"/>
                    <a:gd name="T12" fmla="*/ 55 w 91"/>
                    <a:gd name="T13" fmla="*/ 39 h 103"/>
                    <a:gd name="T14" fmla="*/ 59 w 91"/>
                    <a:gd name="T15" fmla="*/ 40 h 103"/>
                    <a:gd name="T16" fmla="*/ 62 w 91"/>
                    <a:gd name="T17" fmla="*/ 38 h 103"/>
                    <a:gd name="T18" fmla="*/ 62 w 91"/>
                    <a:gd name="T19" fmla="*/ 33 h 103"/>
                    <a:gd name="T20" fmla="*/ 63 w 91"/>
                    <a:gd name="T21" fmla="*/ 29 h 103"/>
                    <a:gd name="T22" fmla="*/ 66 w 91"/>
                    <a:gd name="T23" fmla="*/ 22 h 103"/>
                    <a:gd name="T24" fmla="*/ 67 w 91"/>
                    <a:gd name="T25" fmla="*/ 14 h 103"/>
                    <a:gd name="T26" fmla="*/ 68 w 91"/>
                    <a:gd name="T27" fmla="*/ 13 h 103"/>
                    <a:gd name="T28" fmla="*/ 72 w 91"/>
                    <a:gd name="T29" fmla="*/ 30 h 103"/>
                    <a:gd name="T30" fmla="*/ 74 w 91"/>
                    <a:gd name="T31" fmla="*/ 33 h 103"/>
                    <a:gd name="T32" fmla="*/ 75 w 91"/>
                    <a:gd name="T33" fmla="*/ 38 h 103"/>
                    <a:gd name="T34" fmla="*/ 83 w 91"/>
                    <a:gd name="T35" fmla="*/ 57 h 103"/>
                    <a:gd name="T36" fmla="*/ 88 w 91"/>
                    <a:gd name="T37" fmla="*/ 81 h 103"/>
                    <a:gd name="T38" fmla="*/ 91 w 91"/>
                    <a:gd name="T39" fmla="*/ 101 h 103"/>
                    <a:gd name="T40" fmla="*/ 89 w 91"/>
                    <a:gd name="T41" fmla="*/ 101 h 103"/>
                    <a:gd name="T42" fmla="*/ 84 w 91"/>
                    <a:gd name="T43" fmla="*/ 89 h 103"/>
                    <a:gd name="T44" fmla="*/ 79 w 91"/>
                    <a:gd name="T45" fmla="*/ 76 h 103"/>
                    <a:gd name="T46" fmla="*/ 75 w 91"/>
                    <a:gd name="T47" fmla="*/ 61 h 103"/>
                    <a:gd name="T48" fmla="*/ 71 w 91"/>
                    <a:gd name="T49" fmla="*/ 47 h 103"/>
                    <a:gd name="T50" fmla="*/ 78 w 91"/>
                    <a:gd name="T51" fmla="*/ 53 h 103"/>
                    <a:gd name="T52" fmla="*/ 76 w 91"/>
                    <a:gd name="T53" fmla="*/ 51 h 103"/>
                    <a:gd name="T54" fmla="*/ 72 w 91"/>
                    <a:gd name="T55" fmla="*/ 44 h 103"/>
                    <a:gd name="T56" fmla="*/ 71 w 91"/>
                    <a:gd name="T57" fmla="*/ 40 h 103"/>
                    <a:gd name="T58" fmla="*/ 71 w 91"/>
                    <a:gd name="T59" fmla="*/ 36 h 103"/>
                    <a:gd name="T60" fmla="*/ 70 w 91"/>
                    <a:gd name="T61" fmla="*/ 33 h 103"/>
                    <a:gd name="T62" fmla="*/ 67 w 91"/>
                    <a:gd name="T63" fmla="*/ 33 h 103"/>
                    <a:gd name="T64" fmla="*/ 66 w 91"/>
                    <a:gd name="T65" fmla="*/ 36 h 103"/>
                    <a:gd name="T66" fmla="*/ 64 w 91"/>
                    <a:gd name="T67" fmla="*/ 40 h 103"/>
                    <a:gd name="T68" fmla="*/ 64 w 91"/>
                    <a:gd name="T69" fmla="*/ 44 h 103"/>
                    <a:gd name="T70" fmla="*/ 64 w 91"/>
                    <a:gd name="T71" fmla="*/ 46 h 103"/>
                    <a:gd name="T72" fmla="*/ 61 w 91"/>
                    <a:gd name="T73" fmla="*/ 47 h 103"/>
                    <a:gd name="T74" fmla="*/ 57 w 91"/>
                    <a:gd name="T75" fmla="*/ 47 h 103"/>
                    <a:gd name="T76" fmla="*/ 55 w 91"/>
                    <a:gd name="T77" fmla="*/ 44 h 103"/>
                    <a:gd name="T78" fmla="*/ 51 w 91"/>
                    <a:gd name="T79" fmla="*/ 42 h 103"/>
                    <a:gd name="T80" fmla="*/ 50 w 91"/>
                    <a:gd name="T81" fmla="*/ 39 h 103"/>
                    <a:gd name="T82" fmla="*/ 49 w 91"/>
                    <a:gd name="T83" fmla="*/ 42 h 103"/>
                    <a:gd name="T84" fmla="*/ 46 w 91"/>
                    <a:gd name="T85" fmla="*/ 47 h 103"/>
                    <a:gd name="T86" fmla="*/ 43 w 91"/>
                    <a:gd name="T87" fmla="*/ 51 h 103"/>
                    <a:gd name="T88" fmla="*/ 42 w 91"/>
                    <a:gd name="T89" fmla="*/ 55 h 103"/>
                    <a:gd name="T90" fmla="*/ 45 w 91"/>
                    <a:gd name="T91" fmla="*/ 52 h 103"/>
                    <a:gd name="T92" fmla="*/ 49 w 91"/>
                    <a:gd name="T93" fmla="*/ 51 h 103"/>
                    <a:gd name="T94" fmla="*/ 53 w 91"/>
                    <a:gd name="T95" fmla="*/ 52 h 103"/>
                    <a:gd name="T96" fmla="*/ 55 w 91"/>
                    <a:gd name="T97" fmla="*/ 53 h 103"/>
                    <a:gd name="T98" fmla="*/ 59 w 91"/>
                    <a:gd name="T99" fmla="*/ 63 h 103"/>
                    <a:gd name="T100" fmla="*/ 66 w 91"/>
                    <a:gd name="T101" fmla="*/ 81 h 103"/>
                    <a:gd name="T102" fmla="*/ 72 w 91"/>
                    <a:gd name="T103" fmla="*/ 95 h 103"/>
                    <a:gd name="T104" fmla="*/ 71 w 91"/>
                    <a:gd name="T105" fmla="*/ 94 h 103"/>
                    <a:gd name="T106" fmla="*/ 59 w 91"/>
                    <a:gd name="T107" fmla="*/ 80 h 103"/>
                    <a:gd name="T108" fmla="*/ 43 w 91"/>
                    <a:gd name="T109" fmla="*/ 60 h 103"/>
                    <a:gd name="T110" fmla="*/ 32 w 91"/>
                    <a:gd name="T111" fmla="*/ 44 h 103"/>
                    <a:gd name="T112" fmla="*/ 24 w 91"/>
                    <a:gd name="T113" fmla="*/ 36 h 103"/>
                    <a:gd name="T114" fmla="*/ 9 w 91"/>
                    <a:gd name="T115" fmla="*/ 26 h 103"/>
                    <a:gd name="T116" fmla="*/ 2 w 91"/>
                    <a:gd name="T117" fmla="*/ 18 h 103"/>
                    <a:gd name="T118" fmla="*/ 0 w 91"/>
                    <a:gd name="T119" fmla="*/ 14 h 103"/>
                    <a:gd name="T120" fmla="*/ 0 w 91"/>
                    <a:gd name="T121" fmla="*/ 12 h 103"/>
                    <a:gd name="T122" fmla="*/ 2 w 91"/>
                    <a:gd name="T123" fmla="*/ 12 h 103"/>
                    <a:gd name="T124" fmla="*/ 6 w 91"/>
                    <a:gd name="T12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" h="103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5"/>
                      </a:lnTo>
                      <a:lnTo>
                        <a:pt x="11" y="8"/>
                      </a:lnTo>
                      <a:lnTo>
                        <a:pt x="13" y="12"/>
                      </a:lnTo>
                      <a:lnTo>
                        <a:pt x="16" y="13"/>
                      </a:lnTo>
                      <a:lnTo>
                        <a:pt x="24" y="18"/>
                      </a:lnTo>
                      <a:lnTo>
                        <a:pt x="33" y="23"/>
                      </a:lnTo>
                      <a:lnTo>
                        <a:pt x="42" y="30"/>
                      </a:lnTo>
                      <a:lnTo>
                        <a:pt x="49" y="34"/>
                      </a:lnTo>
                      <a:lnTo>
                        <a:pt x="53" y="36"/>
                      </a:lnTo>
                      <a:lnTo>
                        <a:pt x="55" y="39"/>
                      </a:lnTo>
                      <a:lnTo>
                        <a:pt x="58" y="40"/>
                      </a:lnTo>
                      <a:lnTo>
                        <a:pt x="59" y="40"/>
                      </a:lnTo>
                      <a:lnTo>
                        <a:pt x="61" y="39"/>
                      </a:lnTo>
                      <a:lnTo>
                        <a:pt x="62" y="38"/>
                      </a:lnTo>
                      <a:lnTo>
                        <a:pt x="62" y="35"/>
                      </a:lnTo>
                      <a:lnTo>
                        <a:pt x="62" y="33"/>
                      </a:lnTo>
                      <a:lnTo>
                        <a:pt x="63" y="31"/>
                      </a:lnTo>
                      <a:lnTo>
                        <a:pt x="63" y="29"/>
                      </a:lnTo>
                      <a:lnTo>
                        <a:pt x="64" y="26"/>
                      </a:lnTo>
                      <a:lnTo>
                        <a:pt x="66" y="22"/>
                      </a:lnTo>
                      <a:lnTo>
                        <a:pt x="66" y="18"/>
                      </a:lnTo>
                      <a:lnTo>
                        <a:pt x="67" y="14"/>
                      </a:lnTo>
                      <a:lnTo>
                        <a:pt x="68" y="12"/>
                      </a:lnTo>
                      <a:lnTo>
                        <a:pt x="68" y="13"/>
                      </a:lnTo>
                      <a:lnTo>
                        <a:pt x="72" y="30"/>
                      </a:lnTo>
                      <a:lnTo>
                        <a:pt x="72" y="30"/>
                      </a:lnTo>
                      <a:lnTo>
                        <a:pt x="74" y="31"/>
                      </a:lnTo>
                      <a:lnTo>
                        <a:pt x="74" y="33"/>
                      </a:lnTo>
                      <a:lnTo>
                        <a:pt x="74" y="34"/>
                      </a:lnTo>
                      <a:lnTo>
                        <a:pt x="75" y="38"/>
                      </a:lnTo>
                      <a:lnTo>
                        <a:pt x="79" y="47"/>
                      </a:lnTo>
                      <a:lnTo>
                        <a:pt x="83" y="57"/>
                      </a:lnTo>
                      <a:lnTo>
                        <a:pt x="85" y="70"/>
                      </a:lnTo>
                      <a:lnTo>
                        <a:pt x="88" y="81"/>
                      </a:lnTo>
                      <a:lnTo>
                        <a:pt x="89" y="94"/>
                      </a:lnTo>
                      <a:lnTo>
                        <a:pt x="91" y="101"/>
                      </a:lnTo>
                      <a:lnTo>
                        <a:pt x="91" y="103"/>
                      </a:lnTo>
                      <a:lnTo>
                        <a:pt x="89" y="101"/>
                      </a:lnTo>
                      <a:lnTo>
                        <a:pt x="87" y="95"/>
                      </a:lnTo>
                      <a:lnTo>
                        <a:pt x="84" y="89"/>
                      </a:lnTo>
                      <a:lnTo>
                        <a:pt x="81" y="81"/>
                      </a:lnTo>
                      <a:lnTo>
                        <a:pt x="79" y="76"/>
                      </a:lnTo>
                      <a:lnTo>
                        <a:pt x="78" y="69"/>
                      </a:lnTo>
                      <a:lnTo>
                        <a:pt x="75" y="61"/>
                      </a:lnTo>
                      <a:lnTo>
                        <a:pt x="72" y="52"/>
                      </a:lnTo>
                      <a:lnTo>
                        <a:pt x="71" y="47"/>
                      </a:lnTo>
                      <a:lnTo>
                        <a:pt x="70" y="44"/>
                      </a:lnTo>
                      <a:lnTo>
                        <a:pt x="78" y="53"/>
                      </a:lnTo>
                      <a:lnTo>
                        <a:pt x="78" y="52"/>
                      </a:lnTo>
                      <a:lnTo>
                        <a:pt x="76" y="51"/>
                      </a:lnTo>
                      <a:lnTo>
                        <a:pt x="74" y="48"/>
                      </a:lnTo>
                      <a:lnTo>
                        <a:pt x="72" y="44"/>
                      </a:lnTo>
                      <a:lnTo>
                        <a:pt x="71" y="43"/>
                      </a:lnTo>
                      <a:lnTo>
                        <a:pt x="71" y="40"/>
                      </a:lnTo>
                      <a:lnTo>
                        <a:pt x="71" y="38"/>
                      </a:lnTo>
                      <a:lnTo>
                        <a:pt x="71" y="36"/>
                      </a:lnTo>
                      <a:lnTo>
                        <a:pt x="70" y="34"/>
                      </a:lnTo>
                      <a:lnTo>
                        <a:pt x="70" y="33"/>
                      </a:lnTo>
                      <a:lnTo>
                        <a:pt x="68" y="31"/>
                      </a:lnTo>
                      <a:lnTo>
                        <a:pt x="67" y="33"/>
                      </a:lnTo>
                      <a:lnTo>
                        <a:pt x="66" y="35"/>
                      </a:lnTo>
                      <a:lnTo>
                        <a:pt x="66" y="36"/>
                      </a:lnTo>
                      <a:lnTo>
                        <a:pt x="64" y="38"/>
                      </a:lnTo>
                      <a:lnTo>
                        <a:pt x="64" y="40"/>
                      </a:lnTo>
                      <a:lnTo>
                        <a:pt x="64" y="42"/>
                      </a:lnTo>
                      <a:lnTo>
                        <a:pt x="64" y="44"/>
                      </a:lnTo>
                      <a:lnTo>
                        <a:pt x="64" y="46"/>
                      </a:lnTo>
                      <a:lnTo>
                        <a:pt x="64" y="46"/>
                      </a:lnTo>
                      <a:lnTo>
                        <a:pt x="62" y="46"/>
                      </a:lnTo>
                      <a:lnTo>
                        <a:pt x="61" y="47"/>
                      </a:lnTo>
                      <a:lnTo>
                        <a:pt x="58" y="47"/>
                      </a:lnTo>
                      <a:lnTo>
                        <a:pt x="57" y="47"/>
                      </a:lnTo>
                      <a:lnTo>
                        <a:pt x="57" y="47"/>
                      </a:lnTo>
                      <a:lnTo>
                        <a:pt x="55" y="44"/>
                      </a:lnTo>
                      <a:lnTo>
                        <a:pt x="53" y="43"/>
                      </a:lnTo>
                      <a:lnTo>
                        <a:pt x="51" y="42"/>
                      </a:lnTo>
                      <a:lnTo>
                        <a:pt x="50" y="40"/>
                      </a:lnTo>
                      <a:lnTo>
                        <a:pt x="50" y="39"/>
                      </a:lnTo>
                      <a:lnTo>
                        <a:pt x="50" y="40"/>
                      </a:lnTo>
                      <a:lnTo>
                        <a:pt x="49" y="42"/>
                      </a:lnTo>
                      <a:lnTo>
                        <a:pt x="47" y="44"/>
                      </a:lnTo>
                      <a:lnTo>
                        <a:pt x="46" y="47"/>
                      </a:lnTo>
                      <a:lnTo>
                        <a:pt x="45" y="50"/>
                      </a:lnTo>
                      <a:lnTo>
                        <a:pt x="43" y="51"/>
                      </a:lnTo>
                      <a:lnTo>
                        <a:pt x="43" y="53"/>
                      </a:lnTo>
                      <a:lnTo>
                        <a:pt x="42" y="55"/>
                      </a:lnTo>
                      <a:lnTo>
                        <a:pt x="42" y="53"/>
                      </a:lnTo>
                      <a:lnTo>
                        <a:pt x="45" y="52"/>
                      </a:lnTo>
                      <a:lnTo>
                        <a:pt x="46" y="51"/>
                      </a:lnTo>
                      <a:lnTo>
                        <a:pt x="49" y="51"/>
                      </a:lnTo>
                      <a:lnTo>
                        <a:pt x="50" y="51"/>
                      </a:lnTo>
                      <a:lnTo>
                        <a:pt x="53" y="52"/>
                      </a:lnTo>
                      <a:lnTo>
                        <a:pt x="54" y="53"/>
                      </a:lnTo>
                      <a:lnTo>
                        <a:pt x="55" y="53"/>
                      </a:lnTo>
                      <a:lnTo>
                        <a:pt x="57" y="56"/>
                      </a:lnTo>
                      <a:lnTo>
                        <a:pt x="59" y="63"/>
                      </a:lnTo>
                      <a:lnTo>
                        <a:pt x="62" y="72"/>
                      </a:lnTo>
                      <a:lnTo>
                        <a:pt x="66" y="81"/>
                      </a:lnTo>
                      <a:lnTo>
                        <a:pt x="70" y="90"/>
                      </a:lnTo>
                      <a:lnTo>
                        <a:pt x="72" y="95"/>
                      </a:lnTo>
                      <a:lnTo>
                        <a:pt x="72" y="98"/>
                      </a:lnTo>
                      <a:lnTo>
                        <a:pt x="71" y="94"/>
                      </a:lnTo>
                      <a:lnTo>
                        <a:pt x="66" y="89"/>
                      </a:lnTo>
                      <a:lnTo>
                        <a:pt x="59" y="80"/>
                      </a:lnTo>
                      <a:lnTo>
                        <a:pt x="51" y="70"/>
                      </a:lnTo>
                      <a:lnTo>
                        <a:pt x="43" y="60"/>
                      </a:lnTo>
                      <a:lnTo>
                        <a:pt x="37" y="51"/>
                      </a:lnTo>
                      <a:lnTo>
                        <a:pt x="32" y="44"/>
                      </a:lnTo>
                      <a:lnTo>
                        <a:pt x="28" y="40"/>
                      </a:lnTo>
                      <a:lnTo>
                        <a:pt x="24" y="36"/>
                      </a:lnTo>
                      <a:lnTo>
                        <a:pt x="17" y="31"/>
                      </a:lnTo>
                      <a:lnTo>
                        <a:pt x="9" y="26"/>
                      </a:lnTo>
                      <a:lnTo>
                        <a:pt x="4" y="21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46">
                  <a:extLst>
                    <a:ext uri="{FF2B5EF4-FFF2-40B4-BE49-F238E27FC236}">
                      <a16:creationId xmlns:a16="http://schemas.microsoft.com/office/drawing/2014/main" id="{FE71899E-925F-05E4-5DA8-A05236BC8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2361" y="2259527"/>
                  <a:ext cx="41280" cy="100251"/>
                </a:xfrm>
                <a:custGeom>
                  <a:avLst/>
                  <a:gdLst>
                    <a:gd name="T0" fmla="*/ 7 w 21"/>
                    <a:gd name="T1" fmla="*/ 0 h 51"/>
                    <a:gd name="T2" fmla="*/ 9 w 21"/>
                    <a:gd name="T3" fmla="*/ 0 h 51"/>
                    <a:gd name="T4" fmla="*/ 12 w 21"/>
                    <a:gd name="T5" fmla="*/ 0 h 51"/>
                    <a:gd name="T6" fmla="*/ 13 w 21"/>
                    <a:gd name="T7" fmla="*/ 1 h 51"/>
                    <a:gd name="T8" fmla="*/ 15 w 21"/>
                    <a:gd name="T9" fmla="*/ 4 h 51"/>
                    <a:gd name="T10" fmla="*/ 17 w 21"/>
                    <a:gd name="T11" fmla="*/ 13 h 51"/>
                    <a:gd name="T12" fmla="*/ 20 w 21"/>
                    <a:gd name="T13" fmla="*/ 22 h 51"/>
                    <a:gd name="T14" fmla="*/ 21 w 21"/>
                    <a:gd name="T15" fmla="*/ 31 h 51"/>
                    <a:gd name="T16" fmla="*/ 21 w 21"/>
                    <a:gd name="T17" fmla="*/ 36 h 51"/>
                    <a:gd name="T18" fmla="*/ 21 w 21"/>
                    <a:gd name="T19" fmla="*/ 40 h 51"/>
                    <a:gd name="T20" fmla="*/ 20 w 21"/>
                    <a:gd name="T21" fmla="*/ 44 h 51"/>
                    <a:gd name="T22" fmla="*/ 20 w 21"/>
                    <a:gd name="T23" fmla="*/ 48 h 51"/>
                    <a:gd name="T24" fmla="*/ 19 w 21"/>
                    <a:gd name="T25" fmla="*/ 49 h 51"/>
                    <a:gd name="T26" fmla="*/ 19 w 21"/>
                    <a:gd name="T27" fmla="*/ 51 h 51"/>
                    <a:gd name="T28" fmla="*/ 8 w 21"/>
                    <a:gd name="T29" fmla="*/ 49 h 51"/>
                    <a:gd name="T30" fmla="*/ 9 w 21"/>
                    <a:gd name="T31" fmla="*/ 47 h 51"/>
                    <a:gd name="T32" fmla="*/ 9 w 21"/>
                    <a:gd name="T33" fmla="*/ 40 h 51"/>
                    <a:gd name="T34" fmla="*/ 9 w 21"/>
                    <a:gd name="T35" fmla="*/ 31 h 51"/>
                    <a:gd name="T36" fmla="*/ 8 w 21"/>
                    <a:gd name="T37" fmla="*/ 21 h 51"/>
                    <a:gd name="T38" fmla="*/ 5 w 21"/>
                    <a:gd name="T39" fmla="*/ 13 h 51"/>
                    <a:gd name="T40" fmla="*/ 4 w 21"/>
                    <a:gd name="T41" fmla="*/ 8 h 51"/>
                    <a:gd name="T42" fmla="*/ 2 w 21"/>
                    <a:gd name="T43" fmla="*/ 4 h 51"/>
                    <a:gd name="T44" fmla="*/ 0 w 21"/>
                    <a:gd name="T45" fmla="*/ 1 h 51"/>
                    <a:gd name="T46" fmla="*/ 0 w 21"/>
                    <a:gd name="T47" fmla="*/ 1 h 51"/>
                    <a:gd name="T48" fmla="*/ 3 w 21"/>
                    <a:gd name="T49" fmla="*/ 0 h 51"/>
                    <a:gd name="T50" fmla="*/ 4 w 21"/>
                    <a:gd name="T51" fmla="*/ 0 h 51"/>
                    <a:gd name="T52" fmla="*/ 7 w 21"/>
                    <a:gd name="T53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1" h="51">
                      <a:moveTo>
                        <a:pt x="7" y="0"/>
                      </a:move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4"/>
                      </a:lnTo>
                      <a:lnTo>
                        <a:pt x="17" y="13"/>
                      </a:lnTo>
                      <a:lnTo>
                        <a:pt x="20" y="22"/>
                      </a:lnTo>
                      <a:lnTo>
                        <a:pt x="21" y="31"/>
                      </a:lnTo>
                      <a:lnTo>
                        <a:pt x="21" y="36"/>
                      </a:lnTo>
                      <a:lnTo>
                        <a:pt x="21" y="40"/>
                      </a:lnTo>
                      <a:lnTo>
                        <a:pt x="20" y="44"/>
                      </a:lnTo>
                      <a:lnTo>
                        <a:pt x="20" y="48"/>
                      </a:lnTo>
                      <a:lnTo>
                        <a:pt x="19" y="49"/>
                      </a:lnTo>
                      <a:lnTo>
                        <a:pt x="19" y="51"/>
                      </a:lnTo>
                      <a:lnTo>
                        <a:pt x="8" y="49"/>
                      </a:lnTo>
                      <a:lnTo>
                        <a:pt x="9" y="47"/>
                      </a:lnTo>
                      <a:lnTo>
                        <a:pt x="9" y="40"/>
                      </a:lnTo>
                      <a:lnTo>
                        <a:pt x="9" y="31"/>
                      </a:lnTo>
                      <a:lnTo>
                        <a:pt x="8" y="21"/>
                      </a:lnTo>
                      <a:lnTo>
                        <a:pt x="5" y="13"/>
                      </a:lnTo>
                      <a:lnTo>
                        <a:pt x="4" y="8"/>
                      </a:lnTo>
                      <a:lnTo>
                        <a:pt x="2" y="4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51">
                  <a:extLst>
                    <a:ext uri="{FF2B5EF4-FFF2-40B4-BE49-F238E27FC236}">
                      <a16:creationId xmlns:a16="http://schemas.microsoft.com/office/drawing/2014/main" id="{314F3A32-CE19-FC84-BB47-6C640A0F1C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6661" y="2636940"/>
                  <a:ext cx="68800" cy="33417"/>
                </a:xfrm>
                <a:custGeom>
                  <a:avLst/>
                  <a:gdLst>
                    <a:gd name="T0" fmla="*/ 5 w 35"/>
                    <a:gd name="T1" fmla="*/ 0 h 17"/>
                    <a:gd name="T2" fmla="*/ 10 w 35"/>
                    <a:gd name="T3" fmla="*/ 1 h 17"/>
                    <a:gd name="T4" fmla="*/ 18 w 35"/>
                    <a:gd name="T5" fmla="*/ 3 h 17"/>
                    <a:gd name="T6" fmla="*/ 26 w 35"/>
                    <a:gd name="T7" fmla="*/ 5 h 17"/>
                    <a:gd name="T8" fmla="*/ 32 w 35"/>
                    <a:gd name="T9" fmla="*/ 8 h 17"/>
                    <a:gd name="T10" fmla="*/ 34 w 35"/>
                    <a:gd name="T11" fmla="*/ 9 h 17"/>
                    <a:gd name="T12" fmla="*/ 35 w 35"/>
                    <a:gd name="T13" fmla="*/ 11 h 17"/>
                    <a:gd name="T14" fmla="*/ 35 w 35"/>
                    <a:gd name="T15" fmla="*/ 12 h 17"/>
                    <a:gd name="T16" fmla="*/ 35 w 35"/>
                    <a:gd name="T17" fmla="*/ 12 h 17"/>
                    <a:gd name="T18" fmla="*/ 35 w 35"/>
                    <a:gd name="T19" fmla="*/ 12 h 17"/>
                    <a:gd name="T20" fmla="*/ 35 w 35"/>
                    <a:gd name="T21" fmla="*/ 15 h 17"/>
                    <a:gd name="T22" fmla="*/ 34 w 35"/>
                    <a:gd name="T23" fmla="*/ 16 h 17"/>
                    <a:gd name="T24" fmla="*/ 32 w 35"/>
                    <a:gd name="T25" fmla="*/ 16 h 17"/>
                    <a:gd name="T26" fmla="*/ 31 w 35"/>
                    <a:gd name="T27" fmla="*/ 17 h 17"/>
                    <a:gd name="T28" fmla="*/ 31 w 35"/>
                    <a:gd name="T29" fmla="*/ 17 h 17"/>
                    <a:gd name="T30" fmla="*/ 30 w 35"/>
                    <a:gd name="T31" fmla="*/ 16 h 17"/>
                    <a:gd name="T32" fmla="*/ 30 w 35"/>
                    <a:gd name="T33" fmla="*/ 15 h 17"/>
                    <a:gd name="T34" fmla="*/ 28 w 35"/>
                    <a:gd name="T35" fmla="*/ 12 h 17"/>
                    <a:gd name="T36" fmla="*/ 26 w 35"/>
                    <a:gd name="T37" fmla="*/ 9 h 17"/>
                    <a:gd name="T38" fmla="*/ 22 w 35"/>
                    <a:gd name="T39" fmla="*/ 8 h 17"/>
                    <a:gd name="T40" fmla="*/ 18 w 35"/>
                    <a:gd name="T41" fmla="*/ 7 h 17"/>
                    <a:gd name="T42" fmla="*/ 14 w 35"/>
                    <a:gd name="T43" fmla="*/ 7 h 17"/>
                    <a:gd name="T44" fmla="*/ 10 w 35"/>
                    <a:gd name="T45" fmla="*/ 5 h 17"/>
                    <a:gd name="T46" fmla="*/ 6 w 35"/>
                    <a:gd name="T47" fmla="*/ 7 h 17"/>
                    <a:gd name="T48" fmla="*/ 4 w 35"/>
                    <a:gd name="T49" fmla="*/ 8 h 17"/>
                    <a:gd name="T50" fmla="*/ 2 w 35"/>
                    <a:gd name="T51" fmla="*/ 9 h 17"/>
                    <a:gd name="T52" fmla="*/ 1 w 35"/>
                    <a:gd name="T53" fmla="*/ 11 h 17"/>
                    <a:gd name="T54" fmla="*/ 1 w 35"/>
                    <a:gd name="T55" fmla="*/ 12 h 17"/>
                    <a:gd name="T56" fmla="*/ 1 w 35"/>
                    <a:gd name="T57" fmla="*/ 12 h 17"/>
                    <a:gd name="T58" fmla="*/ 0 w 35"/>
                    <a:gd name="T59" fmla="*/ 11 h 17"/>
                    <a:gd name="T60" fmla="*/ 0 w 35"/>
                    <a:gd name="T61" fmla="*/ 11 h 17"/>
                    <a:gd name="T62" fmla="*/ 0 w 35"/>
                    <a:gd name="T63" fmla="*/ 8 h 17"/>
                    <a:gd name="T64" fmla="*/ 0 w 35"/>
                    <a:gd name="T65" fmla="*/ 7 h 17"/>
                    <a:gd name="T66" fmla="*/ 0 w 35"/>
                    <a:gd name="T67" fmla="*/ 5 h 17"/>
                    <a:gd name="T68" fmla="*/ 1 w 35"/>
                    <a:gd name="T69" fmla="*/ 4 h 17"/>
                    <a:gd name="T70" fmla="*/ 1 w 35"/>
                    <a:gd name="T71" fmla="*/ 4 h 17"/>
                    <a:gd name="T72" fmla="*/ 2 w 35"/>
                    <a:gd name="T73" fmla="*/ 3 h 17"/>
                    <a:gd name="T74" fmla="*/ 5 w 35"/>
                    <a:gd name="T7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5" h="17">
                      <a:moveTo>
                        <a:pt x="5" y="0"/>
                      </a:moveTo>
                      <a:lnTo>
                        <a:pt x="10" y="1"/>
                      </a:lnTo>
                      <a:lnTo>
                        <a:pt x="18" y="3"/>
                      </a:lnTo>
                      <a:lnTo>
                        <a:pt x="26" y="5"/>
                      </a:lnTo>
                      <a:lnTo>
                        <a:pt x="32" y="8"/>
                      </a:lnTo>
                      <a:lnTo>
                        <a:pt x="34" y="9"/>
                      </a:lnTo>
                      <a:lnTo>
                        <a:pt x="35" y="11"/>
                      </a:ln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5" y="15"/>
                      </a:lnTo>
                      <a:lnTo>
                        <a:pt x="34" y="16"/>
                      </a:lnTo>
                      <a:lnTo>
                        <a:pt x="32" y="16"/>
                      </a:lnTo>
                      <a:lnTo>
                        <a:pt x="31" y="17"/>
                      </a:lnTo>
                      <a:lnTo>
                        <a:pt x="31" y="17"/>
                      </a:lnTo>
                      <a:lnTo>
                        <a:pt x="30" y="16"/>
                      </a:lnTo>
                      <a:lnTo>
                        <a:pt x="30" y="15"/>
                      </a:lnTo>
                      <a:lnTo>
                        <a:pt x="28" y="12"/>
                      </a:lnTo>
                      <a:lnTo>
                        <a:pt x="26" y="9"/>
                      </a:lnTo>
                      <a:lnTo>
                        <a:pt x="22" y="8"/>
                      </a:lnTo>
                      <a:lnTo>
                        <a:pt x="18" y="7"/>
                      </a:lnTo>
                      <a:lnTo>
                        <a:pt x="14" y="7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8"/>
                      </a:lnTo>
                      <a:lnTo>
                        <a:pt x="2" y="9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152">
                  <a:extLst>
                    <a:ext uri="{FF2B5EF4-FFF2-40B4-BE49-F238E27FC236}">
                      <a16:creationId xmlns:a16="http://schemas.microsoft.com/office/drawing/2014/main" id="{3793C900-D634-CB65-80E1-918B579046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11435" y="1897843"/>
                  <a:ext cx="161186" cy="283059"/>
                </a:xfrm>
                <a:custGeom>
                  <a:avLst/>
                  <a:gdLst>
                    <a:gd name="T0" fmla="*/ 14 w 82"/>
                    <a:gd name="T1" fmla="*/ 65 h 144"/>
                    <a:gd name="T2" fmla="*/ 14 w 82"/>
                    <a:gd name="T3" fmla="*/ 63 h 144"/>
                    <a:gd name="T4" fmla="*/ 12 w 82"/>
                    <a:gd name="T5" fmla="*/ 28 h 144"/>
                    <a:gd name="T6" fmla="*/ 16 w 82"/>
                    <a:gd name="T7" fmla="*/ 33 h 144"/>
                    <a:gd name="T8" fmla="*/ 21 w 82"/>
                    <a:gd name="T9" fmla="*/ 38 h 144"/>
                    <a:gd name="T10" fmla="*/ 25 w 82"/>
                    <a:gd name="T11" fmla="*/ 44 h 144"/>
                    <a:gd name="T12" fmla="*/ 27 w 82"/>
                    <a:gd name="T13" fmla="*/ 44 h 144"/>
                    <a:gd name="T14" fmla="*/ 25 w 82"/>
                    <a:gd name="T15" fmla="*/ 46 h 144"/>
                    <a:gd name="T16" fmla="*/ 21 w 82"/>
                    <a:gd name="T17" fmla="*/ 50 h 144"/>
                    <a:gd name="T18" fmla="*/ 14 w 82"/>
                    <a:gd name="T19" fmla="*/ 59 h 144"/>
                    <a:gd name="T20" fmla="*/ 9 w 82"/>
                    <a:gd name="T21" fmla="*/ 74 h 144"/>
                    <a:gd name="T22" fmla="*/ 8 w 82"/>
                    <a:gd name="T23" fmla="*/ 78 h 144"/>
                    <a:gd name="T24" fmla="*/ 10 w 82"/>
                    <a:gd name="T25" fmla="*/ 75 h 144"/>
                    <a:gd name="T26" fmla="*/ 12 w 82"/>
                    <a:gd name="T27" fmla="*/ 70 h 144"/>
                    <a:gd name="T28" fmla="*/ 14 w 82"/>
                    <a:gd name="T29" fmla="*/ 65 h 144"/>
                    <a:gd name="T30" fmla="*/ 14 w 82"/>
                    <a:gd name="T31" fmla="*/ 65 h 144"/>
                    <a:gd name="T32" fmla="*/ 14 w 82"/>
                    <a:gd name="T33" fmla="*/ 67 h 144"/>
                    <a:gd name="T34" fmla="*/ 14 w 82"/>
                    <a:gd name="T35" fmla="*/ 70 h 144"/>
                    <a:gd name="T36" fmla="*/ 14 w 82"/>
                    <a:gd name="T37" fmla="*/ 71 h 144"/>
                    <a:gd name="T38" fmla="*/ 16 w 82"/>
                    <a:gd name="T39" fmla="*/ 75 h 144"/>
                    <a:gd name="T40" fmla="*/ 17 w 82"/>
                    <a:gd name="T41" fmla="*/ 78 h 144"/>
                    <a:gd name="T42" fmla="*/ 14 w 82"/>
                    <a:gd name="T43" fmla="*/ 89 h 144"/>
                    <a:gd name="T44" fmla="*/ 9 w 82"/>
                    <a:gd name="T45" fmla="*/ 117 h 144"/>
                    <a:gd name="T46" fmla="*/ 4 w 82"/>
                    <a:gd name="T47" fmla="*/ 144 h 144"/>
                    <a:gd name="T48" fmla="*/ 0 w 82"/>
                    <a:gd name="T49" fmla="*/ 120 h 144"/>
                    <a:gd name="T50" fmla="*/ 1 w 82"/>
                    <a:gd name="T51" fmla="*/ 96 h 144"/>
                    <a:gd name="T52" fmla="*/ 8 w 82"/>
                    <a:gd name="T53" fmla="*/ 69 h 144"/>
                    <a:gd name="T54" fmla="*/ 10 w 82"/>
                    <a:gd name="T55" fmla="*/ 52 h 144"/>
                    <a:gd name="T56" fmla="*/ 10 w 82"/>
                    <a:gd name="T57" fmla="*/ 42 h 144"/>
                    <a:gd name="T58" fmla="*/ 10 w 82"/>
                    <a:gd name="T59" fmla="*/ 38 h 144"/>
                    <a:gd name="T60" fmla="*/ 10 w 82"/>
                    <a:gd name="T61" fmla="*/ 33 h 144"/>
                    <a:gd name="T62" fmla="*/ 12 w 82"/>
                    <a:gd name="T63" fmla="*/ 28 h 144"/>
                    <a:gd name="T64" fmla="*/ 71 w 82"/>
                    <a:gd name="T65" fmla="*/ 0 h 144"/>
                    <a:gd name="T66" fmla="*/ 73 w 82"/>
                    <a:gd name="T67" fmla="*/ 2 h 144"/>
                    <a:gd name="T68" fmla="*/ 74 w 82"/>
                    <a:gd name="T69" fmla="*/ 6 h 144"/>
                    <a:gd name="T70" fmla="*/ 78 w 82"/>
                    <a:gd name="T71" fmla="*/ 11 h 144"/>
                    <a:gd name="T72" fmla="*/ 81 w 82"/>
                    <a:gd name="T73" fmla="*/ 16 h 144"/>
                    <a:gd name="T74" fmla="*/ 81 w 82"/>
                    <a:gd name="T75" fmla="*/ 20 h 144"/>
                    <a:gd name="T76" fmla="*/ 72 w 82"/>
                    <a:gd name="T77" fmla="*/ 40 h 144"/>
                    <a:gd name="T78" fmla="*/ 61 w 82"/>
                    <a:gd name="T79" fmla="*/ 62 h 144"/>
                    <a:gd name="T80" fmla="*/ 50 w 82"/>
                    <a:gd name="T81" fmla="*/ 89 h 144"/>
                    <a:gd name="T82" fmla="*/ 35 w 82"/>
                    <a:gd name="T83" fmla="*/ 125 h 144"/>
                    <a:gd name="T84" fmla="*/ 34 w 82"/>
                    <a:gd name="T85" fmla="*/ 79 h 144"/>
                    <a:gd name="T86" fmla="*/ 35 w 82"/>
                    <a:gd name="T87" fmla="*/ 78 h 144"/>
                    <a:gd name="T88" fmla="*/ 38 w 82"/>
                    <a:gd name="T89" fmla="*/ 72 h 144"/>
                    <a:gd name="T90" fmla="*/ 39 w 82"/>
                    <a:gd name="T91" fmla="*/ 67 h 144"/>
                    <a:gd name="T92" fmla="*/ 39 w 82"/>
                    <a:gd name="T93" fmla="*/ 61 h 144"/>
                    <a:gd name="T94" fmla="*/ 40 w 82"/>
                    <a:gd name="T95" fmla="*/ 61 h 144"/>
                    <a:gd name="T96" fmla="*/ 44 w 82"/>
                    <a:gd name="T97" fmla="*/ 63 h 144"/>
                    <a:gd name="T98" fmla="*/ 48 w 82"/>
                    <a:gd name="T99" fmla="*/ 67 h 144"/>
                    <a:gd name="T100" fmla="*/ 52 w 82"/>
                    <a:gd name="T101" fmla="*/ 70 h 144"/>
                    <a:gd name="T102" fmla="*/ 47 w 82"/>
                    <a:gd name="T103" fmla="*/ 63 h 144"/>
                    <a:gd name="T104" fmla="*/ 37 w 82"/>
                    <a:gd name="T105" fmla="*/ 52 h 144"/>
                    <a:gd name="T106" fmla="*/ 31 w 82"/>
                    <a:gd name="T107" fmla="*/ 45 h 144"/>
                    <a:gd name="T108" fmla="*/ 44 w 82"/>
                    <a:gd name="T109" fmla="*/ 33 h 144"/>
                    <a:gd name="T110" fmla="*/ 61 w 82"/>
                    <a:gd name="T111" fmla="*/ 19 h 144"/>
                    <a:gd name="T112" fmla="*/ 68 w 82"/>
                    <a:gd name="T113" fmla="*/ 12 h 144"/>
                    <a:gd name="T114" fmla="*/ 69 w 82"/>
                    <a:gd name="T115" fmla="*/ 6 h 144"/>
                    <a:gd name="T116" fmla="*/ 71 w 82"/>
                    <a:gd name="T117" fmla="*/ 2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2" h="144">
                      <a:moveTo>
                        <a:pt x="14" y="63"/>
                      </a:move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4" y="63"/>
                      </a:lnTo>
                      <a:close/>
                      <a:moveTo>
                        <a:pt x="12" y="28"/>
                      </a:moveTo>
                      <a:lnTo>
                        <a:pt x="12" y="28"/>
                      </a:lnTo>
                      <a:lnTo>
                        <a:pt x="13" y="31"/>
                      </a:lnTo>
                      <a:lnTo>
                        <a:pt x="16" y="33"/>
                      </a:lnTo>
                      <a:lnTo>
                        <a:pt x="18" y="36"/>
                      </a:lnTo>
                      <a:lnTo>
                        <a:pt x="21" y="38"/>
                      </a:lnTo>
                      <a:lnTo>
                        <a:pt x="23" y="41"/>
                      </a:lnTo>
                      <a:lnTo>
                        <a:pt x="25" y="44"/>
                      </a:lnTo>
                      <a:lnTo>
                        <a:pt x="26" y="44"/>
                      </a:lnTo>
                      <a:lnTo>
                        <a:pt x="27" y="44"/>
                      </a:lnTo>
                      <a:lnTo>
                        <a:pt x="26" y="45"/>
                      </a:lnTo>
                      <a:lnTo>
                        <a:pt x="25" y="46"/>
                      </a:lnTo>
                      <a:lnTo>
                        <a:pt x="23" y="48"/>
                      </a:lnTo>
                      <a:lnTo>
                        <a:pt x="21" y="50"/>
                      </a:lnTo>
                      <a:lnTo>
                        <a:pt x="17" y="54"/>
                      </a:lnTo>
                      <a:lnTo>
                        <a:pt x="14" y="59"/>
                      </a:lnTo>
                      <a:lnTo>
                        <a:pt x="10" y="67"/>
                      </a:lnTo>
                      <a:lnTo>
                        <a:pt x="9" y="74"/>
                      </a:lnTo>
                      <a:lnTo>
                        <a:pt x="8" y="78"/>
                      </a:lnTo>
                      <a:lnTo>
                        <a:pt x="8" y="78"/>
                      </a:lnTo>
                      <a:lnTo>
                        <a:pt x="9" y="76"/>
                      </a:lnTo>
                      <a:lnTo>
                        <a:pt x="10" y="75"/>
                      </a:lnTo>
                      <a:lnTo>
                        <a:pt x="10" y="72"/>
                      </a:lnTo>
                      <a:lnTo>
                        <a:pt x="12" y="70"/>
                      </a:lnTo>
                      <a:lnTo>
                        <a:pt x="13" y="67"/>
                      </a:ln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4" y="65"/>
                      </a:lnTo>
                      <a:lnTo>
                        <a:pt x="14" y="66"/>
                      </a:lnTo>
                      <a:lnTo>
                        <a:pt x="14" y="67"/>
                      </a:lnTo>
                      <a:lnTo>
                        <a:pt x="14" y="69"/>
                      </a:lnTo>
                      <a:lnTo>
                        <a:pt x="14" y="70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6" y="74"/>
                      </a:lnTo>
                      <a:lnTo>
                        <a:pt x="16" y="75"/>
                      </a:lnTo>
                      <a:lnTo>
                        <a:pt x="17" y="76"/>
                      </a:lnTo>
                      <a:lnTo>
                        <a:pt x="17" y="78"/>
                      </a:lnTo>
                      <a:lnTo>
                        <a:pt x="16" y="82"/>
                      </a:lnTo>
                      <a:lnTo>
                        <a:pt x="14" y="89"/>
                      </a:lnTo>
                      <a:lnTo>
                        <a:pt x="12" y="103"/>
                      </a:lnTo>
                      <a:lnTo>
                        <a:pt x="9" y="117"/>
                      </a:lnTo>
                      <a:lnTo>
                        <a:pt x="6" y="131"/>
                      </a:lnTo>
                      <a:lnTo>
                        <a:pt x="4" y="144"/>
                      </a:lnTo>
                      <a:lnTo>
                        <a:pt x="1" y="131"/>
                      </a:lnTo>
                      <a:lnTo>
                        <a:pt x="0" y="120"/>
                      </a:lnTo>
                      <a:lnTo>
                        <a:pt x="0" y="110"/>
                      </a:lnTo>
                      <a:lnTo>
                        <a:pt x="1" y="96"/>
                      </a:lnTo>
                      <a:lnTo>
                        <a:pt x="4" y="82"/>
                      </a:lnTo>
                      <a:lnTo>
                        <a:pt x="8" y="69"/>
                      </a:lnTo>
                      <a:lnTo>
                        <a:pt x="9" y="58"/>
                      </a:lnTo>
                      <a:lnTo>
                        <a:pt x="10" y="52"/>
                      </a:lnTo>
                      <a:lnTo>
                        <a:pt x="10" y="46"/>
                      </a:lnTo>
                      <a:lnTo>
                        <a:pt x="10" y="42"/>
                      </a:lnTo>
                      <a:lnTo>
                        <a:pt x="10" y="38"/>
                      </a:lnTo>
                      <a:lnTo>
                        <a:pt x="10" y="38"/>
                      </a:lnTo>
                      <a:lnTo>
                        <a:pt x="10" y="36"/>
                      </a:lnTo>
                      <a:lnTo>
                        <a:pt x="10" y="33"/>
                      </a:lnTo>
                      <a:lnTo>
                        <a:pt x="10" y="31"/>
                      </a:lnTo>
                      <a:lnTo>
                        <a:pt x="12" y="28"/>
                      </a:lnTo>
                      <a:lnTo>
                        <a:pt x="12" y="28"/>
                      </a:lnTo>
                      <a:close/>
                      <a:moveTo>
                        <a:pt x="71" y="0"/>
                      </a:moveTo>
                      <a:lnTo>
                        <a:pt x="72" y="0"/>
                      </a:lnTo>
                      <a:lnTo>
                        <a:pt x="73" y="2"/>
                      </a:lnTo>
                      <a:lnTo>
                        <a:pt x="74" y="4"/>
                      </a:lnTo>
                      <a:lnTo>
                        <a:pt x="74" y="6"/>
                      </a:lnTo>
                      <a:lnTo>
                        <a:pt x="76" y="8"/>
                      </a:lnTo>
                      <a:lnTo>
                        <a:pt x="78" y="11"/>
                      </a:lnTo>
                      <a:lnTo>
                        <a:pt x="80" y="14"/>
                      </a:lnTo>
                      <a:lnTo>
                        <a:pt x="81" y="16"/>
                      </a:lnTo>
                      <a:lnTo>
                        <a:pt x="82" y="17"/>
                      </a:lnTo>
                      <a:lnTo>
                        <a:pt x="81" y="20"/>
                      </a:lnTo>
                      <a:lnTo>
                        <a:pt x="77" y="28"/>
                      </a:lnTo>
                      <a:lnTo>
                        <a:pt x="72" y="40"/>
                      </a:lnTo>
                      <a:lnTo>
                        <a:pt x="67" y="52"/>
                      </a:lnTo>
                      <a:lnTo>
                        <a:pt x="61" y="62"/>
                      </a:lnTo>
                      <a:lnTo>
                        <a:pt x="56" y="74"/>
                      </a:lnTo>
                      <a:lnTo>
                        <a:pt x="50" y="89"/>
                      </a:lnTo>
                      <a:lnTo>
                        <a:pt x="43" y="106"/>
                      </a:lnTo>
                      <a:lnTo>
                        <a:pt x="35" y="125"/>
                      </a:lnTo>
                      <a:lnTo>
                        <a:pt x="29" y="143"/>
                      </a:lnTo>
                      <a:lnTo>
                        <a:pt x="34" y="79"/>
                      </a:lnTo>
                      <a:lnTo>
                        <a:pt x="34" y="79"/>
                      </a:lnTo>
                      <a:lnTo>
                        <a:pt x="35" y="78"/>
                      </a:lnTo>
                      <a:lnTo>
                        <a:pt x="37" y="75"/>
                      </a:lnTo>
                      <a:lnTo>
                        <a:pt x="38" y="72"/>
                      </a:lnTo>
                      <a:lnTo>
                        <a:pt x="39" y="70"/>
                      </a:lnTo>
                      <a:lnTo>
                        <a:pt x="39" y="67"/>
                      </a:lnTo>
                      <a:lnTo>
                        <a:pt x="39" y="63"/>
                      </a:lnTo>
                      <a:lnTo>
                        <a:pt x="39" y="61"/>
                      </a:lnTo>
                      <a:lnTo>
                        <a:pt x="39" y="61"/>
                      </a:lnTo>
                      <a:lnTo>
                        <a:pt x="40" y="61"/>
                      </a:lnTo>
                      <a:lnTo>
                        <a:pt x="42" y="62"/>
                      </a:lnTo>
                      <a:lnTo>
                        <a:pt x="44" y="63"/>
                      </a:lnTo>
                      <a:lnTo>
                        <a:pt x="47" y="66"/>
                      </a:lnTo>
                      <a:lnTo>
                        <a:pt x="48" y="67"/>
                      </a:lnTo>
                      <a:lnTo>
                        <a:pt x="51" y="69"/>
                      </a:lnTo>
                      <a:lnTo>
                        <a:pt x="52" y="70"/>
                      </a:lnTo>
                      <a:lnTo>
                        <a:pt x="51" y="67"/>
                      </a:lnTo>
                      <a:lnTo>
                        <a:pt x="47" y="63"/>
                      </a:lnTo>
                      <a:lnTo>
                        <a:pt x="42" y="58"/>
                      </a:lnTo>
                      <a:lnTo>
                        <a:pt x="37" y="52"/>
                      </a:lnTo>
                      <a:lnTo>
                        <a:pt x="31" y="45"/>
                      </a:lnTo>
                      <a:lnTo>
                        <a:pt x="31" y="45"/>
                      </a:lnTo>
                      <a:lnTo>
                        <a:pt x="37" y="41"/>
                      </a:lnTo>
                      <a:lnTo>
                        <a:pt x="44" y="33"/>
                      </a:lnTo>
                      <a:lnTo>
                        <a:pt x="54" y="27"/>
                      </a:lnTo>
                      <a:lnTo>
                        <a:pt x="61" y="19"/>
                      </a:lnTo>
                      <a:lnTo>
                        <a:pt x="65" y="15"/>
                      </a:lnTo>
                      <a:lnTo>
                        <a:pt x="68" y="12"/>
                      </a:lnTo>
                      <a:lnTo>
                        <a:pt x="69" y="10"/>
                      </a:lnTo>
                      <a:lnTo>
                        <a:pt x="69" y="6"/>
                      </a:lnTo>
                      <a:lnTo>
                        <a:pt x="71" y="3"/>
                      </a:lnTo>
                      <a:lnTo>
                        <a:pt x="71" y="2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154">
                  <a:extLst>
                    <a:ext uri="{FF2B5EF4-FFF2-40B4-BE49-F238E27FC236}">
                      <a16:creationId xmlns:a16="http://schemas.microsoft.com/office/drawing/2014/main" id="{9387D533-E623-9146-B354-1020093B50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20546" y="1964674"/>
                  <a:ext cx="159220" cy="214261"/>
                </a:xfrm>
                <a:custGeom>
                  <a:avLst/>
                  <a:gdLst>
                    <a:gd name="T0" fmla="*/ 4 w 81"/>
                    <a:gd name="T1" fmla="*/ 4 h 109"/>
                    <a:gd name="T2" fmla="*/ 7 w 81"/>
                    <a:gd name="T3" fmla="*/ 8 h 109"/>
                    <a:gd name="T4" fmla="*/ 12 w 81"/>
                    <a:gd name="T5" fmla="*/ 12 h 109"/>
                    <a:gd name="T6" fmla="*/ 17 w 81"/>
                    <a:gd name="T7" fmla="*/ 16 h 109"/>
                    <a:gd name="T8" fmla="*/ 25 w 81"/>
                    <a:gd name="T9" fmla="*/ 21 h 109"/>
                    <a:gd name="T10" fmla="*/ 28 w 81"/>
                    <a:gd name="T11" fmla="*/ 24 h 109"/>
                    <a:gd name="T12" fmla="*/ 25 w 81"/>
                    <a:gd name="T13" fmla="*/ 28 h 109"/>
                    <a:gd name="T14" fmla="*/ 22 w 81"/>
                    <a:gd name="T15" fmla="*/ 35 h 109"/>
                    <a:gd name="T16" fmla="*/ 20 w 81"/>
                    <a:gd name="T17" fmla="*/ 42 h 109"/>
                    <a:gd name="T18" fmla="*/ 17 w 81"/>
                    <a:gd name="T19" fmla="*/ 49 h 109"/>
                    <a:gd name="T20" fmla="*/ 17 w 81"/>
                    <a:gd name="T21" fmla="*/ 53 h 109"/>
                    <a:gd name="T22" fmla="*/ 17 w 81"/>
                    <a:gd name="T23" fmla="*/ 53 h 109"/>
                    <a:gd name="T24" fmla="*/ 17 w 81"/>
                    <a:gd name="T25" fmla="*/ 52 h 109"/>
                    <a:gd name="T26" fmla="*/ 18 w 81"/>
                    <a:gd name="T27" fmla="*/ 46 h 109"/>
                    <a:gd name="T28" fmla="*/ 21 w 81"/>
                    <a:gd name="T29" fmla="*/ 40 h 109"/>
                    <a:gd name="T30" fmla="*/ 24 w 81"/>
                    <a:gd name="T31" fmla="*/ 36 h 109"/>
                    <a:gd name="T32" fmla="*/ 25 w 81"/>
                    <a:gd name="T33" fmla="*/ 33 h 109"/>
                    <a:gd name="T34" fmla="*/ 25 w 81"/>
                    <a:gd name="T35" fmla="*/ 35 h 109"/>
                    <a:gd name="T36" fmla="*/ 28 w 81"/>
                    <a:gd name="T37" fmla="*/ 38 h 109"/>
                    <a:gd name="T38" fmla="*/ 30 w 81"/>
                    <a:gd name="T39" fmla="*/ 42 h 109"/>
                    <a:gd name="T40" fmla="*/ 31 w 81"/>
                    <a:gd name="T41" fmla="*/ 45 h 109"/>
                    <a:gd name="T42" fmla="*/ 29 w 81"/>
                    <a:gd name="T43" fmla="*/ 109 h 109"/>
                    <a:gd name="T44" fmla="*/ 26 w 81"/>
                    <a:gd name="T45" fmla="*/ 104 h 109"/>
                    <a:gd name="T46" fmla="*/ 21 w 81"/>
                    <a:gd name="T47" fmla="*/ 88 h 109"/>
                    <a:gd name="T48" fmla="*/ 12 w 81"/>
                    <a:gd name="T49" fmla="*/ 59 h 109"/>
                    <a:gd name="T50" fmla="*/ 4 w 81"/>
                    <a:gd name="T51" fmla="*/ 32 h 109"/>
                    <a:gd name="T52" fmla="*/ 0 w 81"/>
                    <a:gd name="T53" fmla="*/ 19 h 109"/>
                    <a:gd name="T54" fmla="*/ 0 w 81"/>
                    <a:gd name="T55" fmla="*/ 16 h 109"/>
                    <a:gd name="T56" fmla="*/ 1 w 81"/>
                    <a:gd name="T57" fmla="*/ 10 h 109"/>
                    <a:gd name="T58" fmla="*/ 3 w 81"/>
                    <a:gd name="T59" fmla="*/ 4 h 109"/>
                    <a:gd name="T60" fmla="*/ 76 w 81"/>
                    <a:gd name="T61" fmla="*/ 0 h 109"/>
                    <a:gd name="T62" fmla="*/ 77 w 81"/>
                    <a:gd name="T63" fmla="*/ 3 h 109"/>
                    <a:gd name="T64" fmla="*/ 79 w 81"/>
                    <a:gd name="T65" fmla="*/ 7 h 109"/>
                    <a:gd name="T66" fmla="*/ 81 w 81"/>
                    <a:gd name="T67" fmla="*/ 12 h 109"/>
                    <a:gd name="T68" fmla="*/ 79 w 81"/>
                    <a:gd name="T69" fmla="*/ 25 h 109"/>
                    <a:gd name="T70" fmla="*/ 71 w 81"/>
                    <a:gd name="T71" fmla="*/ 53 h 109"/>
                    <a:gd name="T72" fmla="*/ 60 w 81"/>
                    <a:gd name="T73" fmla="*/ 87 h 109"/>
                    <a:gd name="T74" fmla="*/ 54 w 81"/>
                    <a:gd name="T75" fmla="*/ 91 h 109"/>
                    <a:gd name="T76" fmla="*/ 52 w 81"/>
                    <a:gd name="T77" fmla="*/ 62 h 109"/>
                    <a:gd name="T78" fmla="*/ 51 w 81"/>
                    <a:gd name="T79" fmla="*/ 48 h 109"/>
                    <a:gd name="T80" fmla="*/ 52 w 81"/>
                    <a:gd name="T81" fmla="*/ 44 h 109"/>
                    <a:gd name="T82" fmla="*/ 59 w 81"/>
                    <a:gd name="T83" fmla="*/ 35 h 109"/>
                    <a:gd name="T84" fmla="*/ 62 w 81"/>
                    <a:gd name="T85" fmla="*/ 37 h 109"/>
                    <a:gd name="T86" fmla="*/ 64 w 81"/>
                    <a:gd name="T87" fmla="*/ 42 h 109"/>
                    <a:gd name="T88" fmla="*/ 68 w 81"/>
                    <a:gd name="T89" fmla="*/ 48 h 109"/>
                    <a:gd name="T90" fmla="*/ 69 w 81"/>
                    <a:gd name="T91" fmla="*/ 50 h 109"/>
                    <a:gd name="T92" fmla="*/ 69 w 81"/>
                    <a:gd name="T93" fmla="*/ 49 h 109"/>
                    <a:gd name="T94" fmla="*/ 67 w 81"/>
                    <a:gd name="T95" fmla="*/ 42 h 109"/>
                    <a:gd name="T96" fmla="*/ 62 w 81"/>
                    <a:gd name="T97" fmla="*/ 35 h 109"/>
                    <a:gd name="T98" fmla="*/ 56 w 81"/>
                    <a:gd name="T99" fmla="*/ 27 h 109"/>
                    <a:gd name="T100" fmla="*/ 52 w 81"/>
                    <a:gd name="T101" fmla="*/ 24 h 109"/>
                    <a:gd name="T102" fmla="*/ 58 w 81"/>
                    <a:gd name="T103" fmla="*/ 19 h 109"/>
                    <a:gd name="T104" fmla="*/ 69 w 81"/>
                    <a:gd name="T105" fmla="*/ 7 h 109"/>
                    <a:gd name="T106" fmla="*/ 76 w 81"/>
                    <a:gd name="T107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1" h="109">
                      <a:moveTo>
                        <a:pt x="3" y="3"/>
                      </a:move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7" y="8"/>
                      </a:lnTo>
                      <a:lnTo>
                        <a:pt x="9" y="10"/>
                      </a:lnTo>
                      <a:lnTo>
                        <a:pt x="12" y="12"/>
                      </a:lnTo>
                      <a:lnTo>
                        <a:pt x="14" y="15"/>
                      </a:lnTo>
                      <a:lnTo>
                        <a:pt x="17" y="16"/>
                      </a:lnTo>
                      <a:lnTo>
                        <a:pt x="21" y="19"/>
                      </a:lnTo>
                      <a:lnTo>
                        <a:pt x="25" y="21"/>
                      </a:lnTo>
                      <a:lnTo>
                        <a:pt x="28" y="24"/>
                      </a:lnTo>
                      <a:lnTo>
                        <a:pt x="28" y="24"/>
                      </a:lnTo>
                      <a:lnTo>
                        <a:pt x="26" y="25"/>
                      </a:lnTo>
                      <a:lnTo>
                        <a:pt x="25" y="28"/>
                      </a:lnTo>
                      <a:lnTo>
                        <a:pt x="24" y="31"/>
                      </a:lnTo>
                      <a:lnTo>
                        <a:pt x="22" y="35"/>
                      </a:lnTo>
                      <a:lnTo>
                        <a:pt x="21" y="38"/>
                      </a:lnTo>
                      <a:lnTo>
                        <a:pt x="20" y="42"/>
                      </a:lnTo>
                      <a:lnTo>
                        <a:pt x="18" y="45"/>
                      </a:lnTo>
                      <a:lnTo>
                        <a:pt x="17" y="49"/>
                      </a:lnTo>
                      <a:lnTo>
                        <a:pt x="17" y="52"/>
                      </a:lnTo>
                      <a:lnTo>
                        <a:pt x="17" y="53"/>
                      </a:lnTo>
                      <a:lnTo>
                        <a:pt x="17" y="53"/>
                      </a:lnTo>
                      <a:lnTo>
                        <a:pt x="17" y="53"/>
                      </a:lnTo>
                      <a:lnTo>
                        <a:pt x="17" y="53"/>
                      </a:lnTo>
                      <a:lnTo>
                        <a:pt x="17" y="52"/>
                      </a:lnTo>
                      <a:lnTo>
                        <a:pt x="18" y="50"/>
                      </a:lnTo>
                      <a:lnTo>
                        <a:pt x="18" y="46"/>
                      </a:lnTo>
                      <a:lnTo>
                        <a:pt x="20" y="44"/>
                      </a:lnTo>
                      <a:lnTo>
                        <a:pt x="21" y="40"/>
                      </a:lnTo>
                      <a:lnTo>
                        <a:pt x="22" y="37"/>
                      </a:lnTo>
                      <a:lnTo>
                        <a:pt x="24" y="36"/>
                      </a:lnTo>
                      <a:lnTo>
                        <a:pt x="24" y="35"/>
                      </a:lnTo>
                      <a:lnTo>
                        <a:pt x="25" y="33"/>
                      </a:lnTo>
                      <a:lnTo>
                        <a:pt x="25" y="33"/>
                      </a:lnTo>
                      <a:lnTo>
                        <a:pt x="25" y="35"/>
                      </a:lnTo>
                      <a:lnTo>
                        <a:pt x="26" y="36"/>
                      </a:lnTo>
                      <a:lnTo>
                        <a:pt x="28" y="38"/>
                      </a:lnTo>
                      <a:lnTo>
                        <a:pt x="29" y="40"/>
                      </a:lnTo>
                      <a:lnTo>
                        <a:pt x="30" y="42"/>
                      </a:lnTo>
                      <a:lnTo>
                        <a:pt x="31" y="44"/>
                      </a:lnTo>
                      <a:lnTo>
                        <a:pt x="31" y="45"/>
                      </a:lnTo>
                      <a:lnTo>
                        <a:pt x="31" y="45"/>
                      </a:lnTo>
                      <a:lnTo>
                        <a:pt x="29" y="109"/>
                      </a:lnTo>
                      <a:lnTo>
                        <a:pt x="28" y="107"/>
                      </a:lnTo>
                      <a:lnTo>
                        <a:pt x="26" y="104"/>
                      </a:lnTo>
                      <a:lnTo>
                        <a:pt x="25" y="99"/>
                      </a:lnTo>
                      <a:lnTo>
                        <a:pt x="21" y="88"/>
                      </a:lnTo>
                      <a:lnTo>
                        <a:pt x="17" y="74"/>
                      </a:lnTo>
                      <a:lnTo>
                        <a:pt x="12" y="59"/>
                      </a:lnTo>
                      <a:lnTo>
                        <a:pt x="8" y="45"/>
                      </a:lnTo>
                      <a:lnTo>
                        <a:pt x="4" y="32"/>
                      </a:lnTo>
                      <a:lnTo>
                        <a:pt x="1" y="23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3" y="4"/>
                      </a:lnTo>
                      <a:lnTo>
                        <a:pt x="3" y="3"/>
                      </a:lnTo>
                      <a:close/>
                      <a:moveTo>
                        <a:pt x="76" y="0"/>
                      </a:moveTo>
                      <a:lnTo>
                        <a:pt x="77" y="0"/>
                      </a:lnTo>
                      <a:lnTo>
                        <a:pt x="77" y="3"/>
                      </a:lnTo>
                      <a:lnTo>
                        <a:pt x="79" y="4"/>
                      </a:lnTo>
                      <a:lnTo>
                        <a:pt x="79" y="7"/>
                      </a:lnTo>
                      <a:lnTo>
                        <a:pt x="80" y="10"/>
                      </a:lnTo>
                      <a:lnTo>
                        <a:pt x="81" y="12"/>
                      </a:lnTo>
                      <a:lnTo>
                        <a:pt x="81" y="18"/>
                      </a:lnTo>
                      <a:lnTo>
                        <a:pt x="79" y="25"/>
                      </a:lnTo>
                      <a:lnTo>
                        <a:pt x="75" y="38"/>
                      </a:lnTo>
                      <a:lnTo>
                        <a:pt x="71" y="53"/>
                      </a:lnTo>
                      <a:lnTo>
                        <a:pt x="66" y="69"/>
                      </a:lnTo>
                      <a:lnTo>
                        <a:pt x="60" y="87"/>
                      </a:lnTo>
                      <a:lnTo>
                        <a:pt x="55" y="107"/>
                      </a:lnTo>
                      <a:lnTo>
                        <a:pt x="54" y="91"/>
                      </a:lnTo>
                      <a:lnTo>
                        <a:pt x="54" y="75"/>
                      </a:lnTo>
                      <a:lnTo>
                        <a:pt x="52" y="62"/>
                      </a:lnTo>
                      <a:lnTo>
                        <a:pt x="52" y="52"/>
                      </a:lnTo>
                      <a:lnTo>
                        <a:pt x="51" y="48"/>
                      </a:lnTo>
                      <a:lnTo>
                        <a:pt x="52" y="45"/>
                      </a:lnTo>
                      <a:lnTo>
                        <a:pt x="52" y="44"/>
                      </a:lnTo>
                      <a:lnTo>
                        <a:pt x="52" y="44"/>
                      </a:lnTo>
                      <a:lnTo>
                        <a:pt x="59" y="35"/>
                      </a:lnTo>
                      <a:lnTo>
                        <a:pt x="60" y="36"/>
                      </a:lnTo>
                      <a:lnTo>
                        <a:pt x="62" y="37"/>
                      </a:lnTo>
                      <a:lnTo>
                        <a:pt x="63" y="40"/>
                      </a:lnTo>
                      <a:lnTo>
                        <a:pt x="64" y="42"/>
                      </a:lnTo>
                      <a:lnTo>
                        <a:pt x="67" y="45"/>
                      </a:lnTo>
                      <a:lnTo>
                        <a:pt x="68" y="48"/>
                      </a:lnTo>
                      <a:lnTo>
                        <a:pt x="69" y="49"/>
                      </a:lnTo>
                      <a:lnTo>
                        <a:pt x="69" y="50"/>
                      </a:lnTo>
                      <a:lnTo>
                        <a:pt x="69" y="50"/>
                      </a:lnTo>
                      <a:lnTo>
                        <a:pt x="69" y="49"/>
                      </a:lnTo>
                      <a:lnTo>
                        <a:pt x="68" y="46"/>
                      </a:lnTo>
                      <a:lnTo>
                        <a:pt x="67" y="42"/>
                      </a:lnTo>
                      <a:lnTo>
                        <a:pt x="64" y="38"/>
                      </a:lnTo>
                      <a:lnTo>
                        <a:pt x="62" y="35"/>
                      </a:lnTo>
                      <a:lnTo>
                        <a:pt x="59" y="31"/>
                      </a:lnTo>
                      <a:lnTo>
                        <a:pt x="56" y="27"/>
                      </a:lnTo>
                      <a:lnTo>
                        <a:pt x="54" y="25"/>
                      </a:lnTo>
                      <a:lnTo>
                        <a:pt x="52" y="24"/>
                      </a:lnTo>
                      <a:lnTo>
                        <a:pt x="54" y="23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9" y="7"/>
                      </a:lnTo>
                      <a:lnTo>
                        <a:pt x="75" y="3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56">
                  <a:extLst>
                    <a:ext uri="{FF2B5EF4-FFF2-40B4-BE49-F238E27FC236}">
                      <a16:creationId xmlns:a16="http://schemas.microsoft.com/office/drawing/2014/main" id="{2F053519-7174-5452-3076-3F23AF9C3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8989" y="2055098"/>
                  <a:ext cx="78628" cy="157255"/>
                </a:xfrm>
                <a:custGeom>
                  <a:avLst/>
                  <a:gdLst>
                    <a:gd name="T0" fmla="*/ 39 w 40"/>
                    <a:gd name="T1" fmla="*/ 0 h 80"/>
                    <a:gd name="T2" fmla="*/ 40 w 40"/>
                    <a:gd name="T3" fmla="*/ 23 h 80"/>
                    <a:gd name="T4" fmla="*/ 40 w 40"/>
                    <a:gd name="T5" fmla="*/ 42 h 80"/>
                    <a:gd name="T6" fmla="*/ 40 w 40"/>
                    <a:gd name="T7" fmla="*/ 61 h 80"/>
                    <a:gd name="T8" fmla="*/ 40 w 40"/>
                    <a:gd name="T9" fmla="*/ 80 h 80"/>
                    <a:gd name="T10" fmla="*/ 0 w 40"/>
                    <a:gd name="T11" fmla="*/ 6 h 80"/>
                    <a:gd name="T12" fmla="*/ 4 w 40"/>
                    <a:gd name="T13" fmla="*/ 7 h 80"/>
                    <a:gd name="T14" fmla="*/ 12 w 40"/>
                    <a:gd name="T15" fmla="*/ 7 h 80"/>
                    <a:gd name="T16" fmla="*/ 22 w 40"/>
                    <a:gd name="T17" fmla="*/ 7 h 80"/>
                    <a:gd name="T18" fmla="*/ 31 w 40"/>
                    <a:gd name="T19" fmla="*/ 6 h 80"/>
                    <a:gd name="T20" fmla="*/ 35 w 40"/>
                    <a:gd name="T21" fmla="*/ 4 h 80"/>
                    <a:gd name="T22" fmla="*/ 38 w 40"/>
                    <a:gd name="T23" fmla="*/ 2 h 80"/>
                    <a:gd name="T24" fmla="*/ 39 w 40"/>
                    <a:gd name="T2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80">
                      <a:moveTo>
                        <a:pt x="39" y="0"/>
                      </a:moveTo>
                      <a:lnTo>
                        <a:pt x="40" y="23"/>
                      </a:lnTo>
                      <a:lnTo>
                        <a:pt x="40" y="42"/>
                      </a:lnTo>
                      <a:lnTo>
                        <a:pt x="40" y="61"/>
                      </a:lnTo>
                      <a:lnTo>
                        <a:pt x="40" y="80"/>
                      </a:lnTo>
                      <a:lnTo>
                        <a:pt x="0" y="6"/>
                      </a:lnTo>
                      <a:lnTo>
                        <a:pt x="4" y="7"/>
                      </a:lnTo>
                      <a:lnTo>
                        <a:pt x="12" y="7"/>
                      </a:lnTo>
                      <a:lnTo>
                        <a:pt x="22" y="7"/>
                      </a:lnTo>
                      <a:lnTo>
                        <a:pt x="31" y="6"/>
                      </a:lnTo>
                      <a:lnTo>
                        <a:pt x="35" y="4"/>
                      </a:lnTo>
                      <a:lnTo>
                        <a:pt x="38" y="2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6012" tIns="48006" rIns="96012" bIns="4800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601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5" name="Picture 21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039F876-6974-A505-A8AA-0506EABA8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66331">
                <a:off x="1330658" y="4007616"/>
                <a:ext cx="3654119" cy="796314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4BBE1A4-7F35-8D30-0916-7CAA28FF939A}"/>
                      </a:ext>
                    </a:extLst>
                  </p14:cNvPr>
                  <p14:cNvContentPartPr/>
                  <p14:nvPr/>
                </p14:nvContentPartPr>
                <p14:xfrm>
                  <a:off x="2181346" y="3656143"/>
                  <a:ext cx="5616" cy="1199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4BBE1A4-7F35-8D30-0916-7CAA28FF939A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169646" y="3648649"/>
                    <a:ext cx="28548" cy="15887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D2BA64A7-7BF3-67A5-BB83-520718E65082}"/>
                  </a:ext>
                </a:extLst>
              </p:cNvPr>
              <p:cNvSpPr/>
              <p:nvPr/>
            </p:nvSpPr>
            <p:spPr>
              <a:xfrm>
                <a:off x="1120082" y="3724261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7404E64C-1A4D-DE8A-9B54-EA994F31EAB1}"/>
                  </a:ext>
                </a:extLst>
              </p:cNvPr>
              <p:cNvSpPr/>
              <p:nvPr/>
            </p:nvSpPr>
            <p:spPr>
              <a:xfrm>
                <a:off x="1770511" y="2034982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48D9411C-3279-6840-2E19-195A56DD3552}"/>
                  </a:ext>
                </a:extLst>
              </p:cNvPr>
              <p:cNvSpPr/>
              <p:nvPr/>
            </p:nvSpPr>
            <p:spPr>
              <a:xfrm>
                <a:off x="1090179" y="2392464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70B22D38-502B-619D-85BF-76835C8685A8}"/>
                  </a:ext>
                </a:extLst>
              </p:cNvPr>
              <p:cNvSpPr/>
              <p:nvPr/>
            </p:nvSpPr>
            <p:spPr>
              <a:xfrm>
                <a:off x="3445178" y="3380798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91ACF0B6-EE0C-A8E9-E975-63F3FC5EB72D}"/>
                  </a:ext>
                </a:extLst>
              </p:cNvPr>
              <p:cNvSpPr/>
              <p:nvPr/>
            </p:nvSpPr>
            <p:spPr>
              <a:xfrm>
                <a:off x="4245130" y="2070030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2402F83E-8538-EC3E-4AF4-0338D9C92D08}"/>
                  </a:ext>
                </a:extLst>
              </p:cNvPr>
              <p:cNvSpPr/>
              <p:nvPr/>
            </p:nvSpPr>
            <p:spPr>
              <a:xfrm>
                <a:off x="5806463" y="1389978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1FC31AB-64F2-C211-F1A7-28EFE1764524}"/>
                  </a:ext>
                </a:extLst>
              </p:cNvPr>
              <p:cNvSpPr/>
              <p:nvPr/>
            </p:nvSpPr>
            <p:spPr>
              <a:xfrm>
                <a:off x="5590842" y="3247617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95BAD053-5711-1298-86D1-443685310DAD}"/>
                  </a:ext>
                </a:extLst>
              </p:cNvPr>
              <p:cNvSpPr/>
              <p:nvPr/>
            </p:nvSpPr>
            <p:spPr>
              <a:xfrm>
                <a:off x="4252603" y="4488289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237B068B-975B-37F8-1FAA-618F6B739C61}"/>
                  </a:ext>
                </a:extLst>
              </p:cNvPr>
              <p:cNvSpPr/>
              <p:nvPr/>
            </p:nvSpPr>
            <p:spPr>
              <a:xfrm>
                <a:off x="3647032" y="5644848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18F3AFC5-B79F-C80D-8169-66AFE41EF494}"/>
                  </a:ext>
                </a:extLst>
              </p:cNvPr>
              <p:cNvSpPr/>
              <p:nvPr/>
            </p:nvSpPr>
            <p:spPr>
              <a:xfrm>
                <a:off x="7661746" y="5315406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A226A6D-F128-A536-2F00-0CBD0F6923ED}"/>
                  </a:ext>
                </a:extLst>
              </p:cNvPr>
              <p:cNvSpPr/>
              <p:nvPr/>
            </p:nvSpPr>
            <p:spPr>
              <a:xfrm>
                <a:off x="10435412" y="5616812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C9FFF7F-94BF-D58D-B5A8-5BF3DB5765B1}"/>
                  </a:ext>
                </a:extLst>
              </p:cNvPr>
              <p:cNvSpPr/>
              <p:nvPr/>
            </p:nvSpPr>
            <p:spPr>
              <a:xfrm>
                <a:off x="8334600" y="4348101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A04108E-82EF-5167-2823-5D64CC9B9329}"/>
                  </a:ext>
                </a:extLst>
              </p:cNvPr>
              <p:cNvSpPr/>
              <p:nvPr/>
            </p:nvSpPr>
            <p:spPr>
              <a:xfrm>
                <a:off x="9179409" y="4313054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DAAEBB48-7D88-F5EB-7A15-C33F63EC5A23}"/>
                  </a:ext>
                </a:extLst>
              </p:cNvPr>
              <p:cNvSpPr/>
              <p:nvPr/>
            </p:nvSpPr>
            <p:spPr>
              <a:xfrm>
                <a:off x="9710218" y="3408834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D890553F-7AE3-7E73-BBF9-A5B8D8B87D79}"/>
                  </a:ext>
                </a:extLst>
              </p:cNvPr>
              <p:cNvSpPr/>
              <p:nvPr/>
            </p:nvSpPr>
            <p:spPr>
              <a:xfrm>
                <a:off x="10121410" y="3289674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0A69245-AE98-B92E-6F8B-EEE89B82218C}"/>
                  </a:ext>
                </a:extLst>
              </p:cNvPr>
              <p:cNvSpPr/>
              <p:nvPr/>
            </p:nvSpPr>
            <p:spPr>
              <a:xfrm>
                <a:off x="6540314" y="1936850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BD990231-D37A-5299-76A4-E40E0060FA3B}"/>
                  </a:ext>
                </a:extLst>
              </p:cNvPr>
              <p:cNvSpPr/>
              <p:nvPr/>
            </p:nvSpPr>
            <p:spPr>
              <a:xfrm>
                <a:off x="6727219" y="1901805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0800000" sx="82000" sy="82000" algn="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2E2BAC0A-0C79-00E8-5096-4267400A3A4E}"/>
                  </a:ext>
                </a:extLst>
              </p:cNvPr>
              <p:cNvSpPr/>
              <p:nvPr/>
            </p:nvSpPr>
            <p:spPr>
              <a:xfrm>
                <a:off x="6413220" y="2476578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1D7652CD-4427-2FBF-ACE7-227DCA4754CD}"/>
                  </a:ext>
                </a:extLst>
              </p:cNvPr>
              <p:cNvSpPr/>
              <p:nvPr/>
            </p:nvSpPr>
            <p:spPr>
              <a:xfrm>
                <a:off x="6345935" y="2904154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2F2E95AB-100F-6245-9700-716984155CD4}"/>
                  </a:ext>
                </a:extLst>
              </p:cNvPr>
              <p:cNvSpPr/>
              <p:nvPr/>
            </p:nvSpPr>
            <p:spPr>
              <a:xfrm>
                <a:off x="6256218" y="3044346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7" name="Picture 236" descr="Icon&#10;&#10;Description automatically generated">
                <a:extLst>
                  <a:ext uri="{FF2B5EF4-FFF2-40B4-BE49-F238E27FC236}">
                    <a16:creationId xmlns:a16="http://schemas.microsoft.com/office/drawing/2014/main" id="{C51421D6-C245-E207-4B7D-26D71AEA9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6345" y="3225907"/>
                <a:ext cx="370675" cy="528969"/>
              </a:xfrm>
              <a:prstGeom prst="rect">
                <a:avLst/>
              </a:prstGeom>
              <a:effectLst>
                <a:outerShdw blurRad="38100" dir="18900000" sy="23000" kx="-1200000" algn="bl" rotWithShape="0">
                  <a:srgbClr val="0E4885">
                    <a:alpha val="51000"/>
                  </a:srgbClr>
                </a:outerShdw>
              </a:effectLst>
            </p:spPr>
          </p:pic>
          <p:pic>
            <p:nvPicPr>
              <p:cNvPr id="238" name="Picture 237" descr="Icon&#10;&#10;Description automatically generated">
                <a:extLst>
                  <a:ext uri="{FF2B5EF4-FFF2-40B4-BE49-F238E27FC236}">
                    <a16:creationId xmlns:a16="http://schemas.microsoft.com/office/drawing/2014/main" id="{C672BBA3-E111-0E24-3E89-20B375100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8688" y="4987253"/>
                <a:ext cx="370675" cy="528969"/>
              </a:xfrm>
              <a:prstGeom prst="rect">
                <a:avLst/>
              </a:prstGeom>
              <a:effectLst>
                <a:outerShdw blurRad="38100" dir="18900000" sy="23000" kx="-1200000" algn="bl" rotWithShape="0">
                  <a:srgbClr val="0E4885">
                    <a:alpha val="51000"/>
                  </a:srgbClr>
                </a:outerShdw>
              </a:effectLst>
            </p:spPr>
          </p:pic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EA98581F-75B9-95A7-62D2-83810C96135C}"/>
                  </a:ext>
                </a:extLst>
              </p:cNvPr>
              <p:cNvSpPr/>
              <p:nvPr/>
            </p:nvSpPr>
            <p:spPr>
              <a:xfrm>
                <a:off x="6876745" y="5364472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DCF3A9F-11E3-8312-DF57-FC9C73B50388}"/>
                  </a:ext>
                </a:extLst>
              </p:cNvPr>
              <p:cNvGrpSpPr/>
              <p:nvPr/>
            </p:nvGrpSpPr>
            <p:grpSpPr>
              <a:xfrm>
                <a:off x="9765547" y="5019094"/>
                <a:ext cx="370676" cy="528969"/>
                <a:chOff x="9105364" y="4705402"/>
                <a:chExt cx="347508" cy="495908"/>
              </a:xfrm>
            </p:grpSpPr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A01AD4E0-45A1-9AC7-1D56-FDEADAF32604}"/>
                    </a:ext>
                  </a:extLst>
                </p:cNvPr>
                <p:cNvSpPr/>
                <p:nvPr/>
              </p:nvSpPr>
              <p:spPr>
                <a:xfrm>
                  <a:off x="9144001" y="4735667"/>
                  <a:ext cx="263290" cy="263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2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43" name="Picture 242" descr="Icon&#10;&#10;Description automatically generated">
                  <a:extLst>
                    <a:ext uri="{FF2B5EF4-FFF2-40B4-BE49-F238E27FC236}">
                      <a16:creationId xmlns:a16="http://schemas.microsoft.com/office/drawing/2014/main" id="{BC0B686F-9D01-D838-7147-6F91C692A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5364" y="4705402"/>
                  <a:ext cx="347508" cy="495908"/>
                </a:xfrm>
                <a:prstGeom prst="rect">
                  <a:avLst/>
                </a:prstGeom>
                <a:effectLst>
                  <a:outerShdw blurRad="38100" dir="13500000" sy="23000" kx="1200000" algn="br" rotWithShape="0">
                    <a:srgbClr val="0E4885">
                      <a:alpha val="49000"/>
                    </a:srgbClr>
                  </a:outerShdw>
                </a:effectLst>
              </p:spPr>
            </p:pic>
          </p:grp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B6A5A56-D097-3B36-FDC8-A06A1CA72F8B}"/>
                  </a:ext>
                </a:extLst>
              </p:cNvPr>
              <p:cNvSpPr/>
              <p:nvPr/>
            </p:nvSpPr>
            <p:spPr>
              <a:xfrm>
                <a:off x="9426125" y="5357461"/>
                <a:ext cx="252103" cy="236365"/>
              </a:xfrm>
              <a:prstGeom prst="ellipse">
                <a:avLst/>
              </a:prstGeom>
              <a:solidFill>
                <a:srgbClr val="0DD0B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7478F3F7-5143-7A22-93F3-3F33156E6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378" y="5007585"/>
              <a:ext cx="508594" cy="696436"/>
            </a:xfrm>
            <a:prstGeom prst="line">
              <a:avLst/>
            </a:prstGeom>
            <a:ln w="28575">
              <a:gradFill>
                <a:gsLst>
                  <a:gs pos="50000">
                    <a:srgbClr val="00B0F0"/>
                  </a:gs>
                  <a:gs pos="100000">
                    <a:srgbClr val="0F5FB7"/>
                  </a:gs>
                  <a:gs pos="0">
                    <a:srgbClr val="0DD1B4"/>
                  </a:gs>
                </a:gsLst>
                <a:lin ang="5400000" scaled="1"/>
              </a:gradFill>
              <a:headEnd type="oval"/>
              <a:tailEnd type="none"/>
            </a:ln>
            <a:effectLst>
              <a:outerShdw blurRad="50800" dist="38100" dir="2700000" algn="tl" rotWithShape="0">
                <a:prstClr val="black">
                  <a:alpha val="5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A096C240-6697-ECE1-C6CB-5082844807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0906" y="5053337"/>
              <a:ext cx="495758" cy="691997"/>
            </a:xfrm>
            <a:prstGeom prst="line">
              <a:avLst/>
            </a:prstGeom>
            <a:ln w="28575">
              <a:gradFill>
                <a:gsLst>
                  <a:gs pos="50000">
                    <a:srgbClr val="00B0F0"/>
                  </a:gs>
                  <a:gs pos="100000">
                    <a:srgbClr val="0F5FB7"/>
                  </a:gs>
                  <a:gs pos="0">
                    <a:srgbClr val="0DD1B4"/>
                  </a:gs>
                </a:gsLst>
                <a:lin ang="5400000" scaled="1"/>
              </a:gradFill>
              <a:headEnd type="oval"/>
              <a:tailEnd type="none"/>
            </a:ln>
            <a:effectLst>
              <a:outerShdw blurRad="50800" dist="38100" dir="2700000" algn="tl" rotWithShape="0">
                <a:prstClr val="black">
                  <a:alpha val="5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9F66518B-6EE5-7A23-888B-E8FFC55FD9F6}"/>
                </a:ext>
              </a:extLst>
            </p:cNvPr>
            <p:cNvSpPr txBox="1"/>
            <p:nvPr/>
          </p:nvSpPr>
          <p:spPr>
            <a:xfrm>
              <a:off x="9204804" y="5691542"/>
              <a:ext cx="2519338" cy="769441"/>
            </a:xfrm>
            <a:prstGeom prst="rect">
              <a:avLst/>
            </a:prstGeom>
            <a:solidFill>
              <a:srgbClr val="052752"/>
            </a:solidFill>
            <a:ln w="25400">
              <a:gradFill>
                <a:gsLst>
                  <a:gs pos="0">
                    <a:srgbClr val="0E63BA"/>
                  </a:gs>
                  <a:gs pos="50000">
                    <a:srgbClr val="00B0F0"/>
                  </a:gs>
                  <a:gs pos="100000">
                    <a:srgbClr val="0DD0B4"/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LEGS Site #3: Geraldton, Australia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Government: ASA, ASD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Readiness Date: Gateway Launch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X/Ka Transmit/Receive Antenna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9A49DF32-FCF7-4D47-339F-B7BD9E1AA63D}"/>
                </a:ext>
              </a:extLst>
            </p:cNvPr>
            <p:cNvSpPr txBox="1"/>
            <p:nvPr/>
          </p:nvSpPr>
          <p:spPr>
            <a:xfrm>
              <a:off x="6447804" y="5676326"/>
              <a:ext cx="2483591" cy="769441"/>
            </a:xfrm>
            <a:prstGeom prst="rect">
              <a:avLst/>
            </a:prstGeom>
            <a:solidFill>
              <a:srgbClr val="052752"/>
            </a:solidFill>
            <a:ln w="25400">
              <a:gradFill>
                <a:gsLst>
                  <a:gs pos="0">
                    <a:srgbClr val="0E63BA"/>
                  </a:gs>
                  <a:gs pos="50000">
                    <a:srgbClr val="00B0F0"/>
                  </a:gs>
                  <a:gs pos="100000">
                    <a:srgbClr val="0DD0B4"/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LEGS Site #2: MTJ, South Africa 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Government: SANSA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Readiness Date: Gateway Launch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X/Ka Transmit/Receive Antenna</a:t>
              </a:r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FAA4B79C-7AF0-53D9-AA22-FE2A40ECD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0715" y="2020041"/>
              <a:ext cx="426395" cy="1184528"/>
            </a:xfrm>
            <a:prstGeom prst="line">
              <a:avLst/>
            </a:prstGeom>
            <a:ln w="28575">
              <a:gradFill>
                <a:gsLst>
                  <a:gs pos="50000">
                    <a:srgbClr val="00B0F0"/>
                  </a:gs>
                  <a:gs pos="100000">
                    <a:srgbClr val="0F5FB7"/>
                  </a:gs>
                  <a:gs pos="0">
                    <a:srgbClr val="0DD1B4"/>
                  </a:gs>
                </a:gsLst>
                <a:lin ang="5400000" scaled="1"/>
              </a:gradFill>
              <a:headEnd type="oval"/>
              <a:tailEnd type="none"/>
            </a:ln>
            <a:effectLst>
              <a:outerShdw blurRad="50800" dist="38100" dir="2700000" algn="tl" rotWithShape="0">
                <a:prstClr val="black">
                  <a:alpha val="5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FA7FD1E3-0205-ED2E-7AC9-541AC9564C8D}"/>
                </a:ext>
              </a:extLst>
            </p:cNvPr>
            <p:cNvSpPr txBox="1"/>
            <p:nvPr/>
          </p:nvSpPr>
          <p:spPr>
            <a:xfrm>
              <a:off x="5621188" y="1344341"/>
              <a:ext cx="2472492" cy="738664"/>
            </a:xfrm>
            <a:prstGeom prst="rect">
              <a:avLst/>
            </a:prstGeom>
            <a:solidFill>
              <a:srgbClr val="052752"/>
            </a:solidFill>
            <a:ln w="25400">
              <a:gradFill>
                <a:gsLst>
                  <a:gs pos="100000">
                    <a:srgbClr val="0E63BA"/>
                  </a:gs>
                  <a:gs pos="50000">
                    <a:srgbClr val="00B0F0"/>
                  </a:gs>
                  <a:gs pos="0">
                    <a:srgbClr val="0DD0B4"/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LEGS Site #1: White Sands Complex (WSC)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Government: NASA/GSFC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Readiness Date: Gateway Launch</a:t>
              </a:r>
            </a:p>
            <a:p>
              <a:pPr marL="0" marR="0" lvl="0" indent="0" algn="l" defTabSz="9144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X/Ka Transmit/Receive Antenna</a:t>
              </a:r>
            </a:p>
          </p:txBody>
        </p:sp>
      </p:grpSp>
      <p:sp>
        <p:nvSpPr>
          <p:cNvPr id="281" name="Content Placeholder 1">
            <a:extLst>
              <a:ext uri="{FF2B5EF4-FFF2-40B4-BE49-F238E27FC236}">
                <a16:creationId xmlns:a16="http://schemas.microsoft.com/office/drawing/2014/main" id="{C9276AFC-14D7-E94C-B2A8-63A768C66220}"/>
              </a:ext>
            </a:extLst>
          </p:cNvPr>
          <p:cNvSpPr txBox="1">
            <a:spLocks/>
          </p:cNvSpPr>
          <p:nvPr/>
        </p:nvSpPr>
        <p:spPr bwMode="auto">
          <a:xfrm>
            <a:off x="371508" y="1244399"/>
            <a:ext cx="4059523" cy="497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rgbClr val="203864"/>
                </a:solidFill>
                <a:effectLst/>
                <a:latin typeface="Arial Nova" panose="020B0504020202020204" pitchFamily="34" charset="0"/>
                <a:ea typeface="+mn-ea"/>
                <a:cs typeface="+mn-cs"/>
              </a:defRPr>
            </a:lvl2pPr>
            <a:lvl3pPr marL="23177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defRPr sz="1600" kern="1200">
                <a:solidFill>
                  <a:srgbClr val="203864"/>
                </a:solidFill>
                <a:effectLst/>
                <a:latin typeface="Arial Nova" panose="020B0504020202020204" pitchFamily="34" charset="0"/>
                <a:ea typeface="+mn-ea"/>
                <a:cs typeface="+mn-cs"/>
              </a:defRPr>
            </a:lvl3pPr>
            <a:lvl4pPr marL="68897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LEGS is a new network of DTE antennas that reduce contention for DSN by absorbing new Artemis demands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LEGS 1 to 3: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Cover three geographically diverse sites, offering continuous lunar coverage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18-meter class performance in X and Ka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Government-owned / contractor operated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LEGS 4+: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Locations TBD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18-meter class performance in X, Ka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and S</a:t>
            </a:r>
          </a:p>
          <a:p>
            <a:pPr marL="2317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3864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Being pursued under full commercial services procurement</a:t>
            </a:r>
          </a:p>
        </p:txBody>
      </p:sp>
    </p:spTree>
    <p:extLst>
      <p:ext uri="{BB962C8B-B14F-4D97-AF65-F5344CB8AC3E}">
        <p14:creationId xmlns:p14="http://schemas.microsoft.com/office/powerpoint/2010/main" val="1652314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330F0CB-1CDF-496D-8D30-57477CDD259E}"/>
              </a:ext>
            </a:extLst>
          </p:cNvPr>
          <p:cNvSpPr txBox="1">
            <a:spLocks/>
          </p:cNvSpPr>
          <p:nvPr/>
        </p:nvSpPr>
        <p:spPr>
          <a:xfrm>
            <a:off x="437232" y="259306"/>
            <a:ext cx="11478248" cy="805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rgbClr val="9ADDEA"/>
                </a:solidFill>
                <a:latin typeface="Montserrat SemiBold" panose="00000700000000000000" pitchFamily="2" charset="0"/>
                <a:cs typeface="+mn-cs"/>
              </a:rPr>
              <a:t>DSN </a:t>
            </a:r>
            <a:r>
              <a:rPr lang="en-US" sz="3600" b="1" dirty="0">
                <a:solidFill>
                  <a:srgbClr val="9ADDEA"/>
                </a:solidFill>
                <a:latin typeface="Montserrat SemiBold" panose="00000700000000000000" pitchFamily="2" charset="0"/>
                <a:cs typeface="+mn-cs"/>
              </a:rPr>
              <a:t>Futures Study</a:t>
            </a:r>
            <a:endParaRPr lang="en-US" dirty="0">
              <a:latin typeface="Montserrat SemiBold" panose="00000700000000000000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456FC08-A15E-700A-184C-3747C31BC526}"/>
              </a:ext>
            </a:extLst>
          </p:cNvPr>
          <p:cNvSpPr txBox="1">
            <a:spLocks/>
          </p:cNvSpPr>
          <p:nvPr/>
        </p:nvSpPr>
        <p:spPr>
          <a:xfrm>
            <a:off x="843762" y="1064709"/>
            <a:ext cx="6143892" cy="53224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DSN Futures Study objectives: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Look at near-term issues (network scheduling efficiency, network and element brittleness, and fragility), and projected capability needs though 2050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</a:pPr>
            <a:r>
              <a:rPr lang="en-US" dirty="0">
                <a:latin typeface="Arial Nova" panose="020B0504020202020204" pitchFamily="34" charset="0"/>
              </a:rPr>
              <a:t>Understand what probable technology will be available, when it could be infused into the DSN, and the required costs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Incorporating SMD (</a:t>
            </a:r>
            <a:r>
              <a:rPr lang="en-US" sz="1900" b="1" dirty="0" err="1">
                <a:latin typeface="Arial Nova" panose="020B0504020202020204" pitchFamily="34" charset="0"/>
              </a:rPr>
              <a:t>Decadals</a:t>
            </a:r>
            <a:r>
              <a:rPr lang="en-US" sz="1900" b="1" dirty="0">
                <a:latin typeface="Arial Nova" panose="020B0504020202020204" pitchFamily="34" charset="0"/>
              </a:rPr>
              <a:t>) and ESDMD (Lunar and Mars architectures) as long-term planning inputs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Study Team members include NASA stakeholders from ESDMD, SMD, and SOMD that are asked to review study progress on a quarterly basis</a:t>
            </a:r>
          </a:p>
          <a:p>
            <a:pPr>
              <a:lnSpc>
                <a:spcPct val="100000"/>
              </a:lnSpc>
              <a:buClr>
                <a:schemeClr val="bg1"/>
              </a:buClr>
              <a:buSzPct val="80000"/>
            </a:pPr>
            <a:r>
              <a:rPr lang="en-US" sz="1900" b="1" dirty="0">
                <a:latin typeface="Arial Nova" panose="020B0504020202020204" pitchFamily="34" charset="0"/>
              </a:rPr>
              <a:t>Plan is to bring the final report to this board for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5473F-A570-AC1F-BBB3-AB7D277A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968" y="1064709"/>
            <a:ext cx="4101946" cy="4101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Vertical Shadow Right Side">
            <a:extLst>
              <a:ext uri="{FF2B5EF4-FFF2-40B4-BE49-F238E27FC236}">
                <a16:creationId xmlns:a16="http://schemas.microsoft.com/office/drawing/2014/main" id="{6BAC7B33-5A44-F3A0-F7C6-291B970769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137026" y="2915337"/>
            <a:ext cx="4101946" cy="4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842C2FA-AC0F-0625-D6BA-7AD380CC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87" y="905255"/>
            <a:ext cx="10181426" cy="5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0F19FE5-B110-00DA-F221-C7ACF596D182}"/>
              </a:ext>
            </a:extLst>
          </p:cNvPr>
          <p:cNvSpPr txBox="1">
            <a:spLocks/>
          </p:cNvSpPr>
          <p:nvPr/>
        </p:nvSpPr>
        <p:spPr>
          <a:xfrm>
            <a:off x="437232" y="259306"/>
            <a:ext cx="11478248" cy="805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SemiBold" panose="00000700000000000000" pitchFamily="2" charset="0"/>
                <a:ea typeface="+mj-ea"/>
                <a:cs typeface="+mj-cs"/>
              </a:rPr>
              <a:t>Orchestration of Supply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9404D-4840-029F-368A-4ADE3BA91289}"/>
              </a:ext>
            </a:extLst>
          </p:cNvPr>
          <p:cNvSpPr/>
          <p:nvPr/>
        </p:nvSpPr>
        <p:spPr>
          <a:xfrm>
            <a:off x="1" y="6497729"/>
            <a:ext cx="12174410" cy="360271"/>
          </a:xfrm>
          <a:prstGeom prst="rect">
            <a:avLst/>
          </a:prstGeom>
          <a:solidFill>
            <a:srgbClr val="B2C3E7"/>
          </a:solidFill>
          <a:ln w="38100">
            <a:solidFill>
              <a:srgbClr val="879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O&amp;M and sustainment must be orchestrated around mission demands and capability variance is 1:1 with funding variance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2012C23-FB44-269A-DEFE-A6077FEA18B2}"/>
              </a:ext>
            </a:extLst>
          </p:cNvPr>
          <p:cNvSpPr/>
          <p:nvPr/>
        </p:nvSpPr>
        <p:spPr>
          <a:xfrm>
            <a:off x="0" y="818707"/>
            <a:ext cx="925033" cy="1137684"/>
          </a:xfrm>
          <a:prstGeom prst="wedgeEllipseCallout">
            <a:avLst>
              <a:gd name="adj1" fmla="val 63986"/>
              <a:gd name="adj2" fmla="val 3753"/>
            </a:avLst>
          </a:prstGeom>
          <a:solidFill>
            <a:srgbClr val="B2C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 only… critical event list is significant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55F636FD-FF4E-3ADC-3BA1-1A163C3923B5}"/>
              </a:ext>
            </a:extLst>
          </p:cNvPr>
          <p:cNvSpPr/>
          <p:nvPr/>
        </p:nvSpPr>
        <p:spPr>
          <a:xfrm>
            <a:off x="8148120" y="1179392"/>
            <a:ext cx="126749" cy="12801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E2FE5-B66C-55BD-1267-9A2AAB4B15E7}"/>
              </a:ext>
            </a:extLst>
          </p:cNvPr>
          <p:cNvSpPr txBox="1"/>
          <p:nvPr/>
        </p:nvSpPr>
        <p:spPr>
          <a:xfrm>
            <a:off x="8211494" y="1136566"/>
            <a:ext cx="6699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Roman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52B050FD-9A25-FA34-2956-B338A4C7DD60}"/>
              </a:ext>
            </a:extLst>
          </p:cNvPr>
          <p:cNvSpPr/>
          <p:nvPr/>
        </p:nvSpPr>
        <p:spPr>
          <a:xfrm>
            <a:off x="3843374" y="1201208"/>
            <a:ext cx="126749" cy="12801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0BE9A-A8B5-2D9E-F8AD-D833C1AE4B21}"/>
              </a:ext>
            </a:extLst>
          </p:cNvPr>
          <p:cNvSpPr txBox="1"/>
          <p:nvPr/>
        </p:nvSpPr>
        <p:spPr>
          <a:xfrm>
            <a:off x="3906748" y="1158382"/>
            <a:ext cx="6699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VIPER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B8846734-964E-342D-95BC-3C4A71BDBC7C}"/>
              </a:ext>
            </a:extLst>
          </p:cNvPr>
          <p:cNvSpPr/>
          <p:nvPr/>
        </p:nvSpPr>
        <p:spPr>
          <a:xfrm>
            <a:off x="6915337" y="1472965"/>
            <a:ext cx="126749" cy="12801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FF981-E1E2-388B-2059-B3D703C18D7B}"/>
              </a:ext>
            </a:extLst>
          </p:cNvPr>
          <p:cNvSpPr txBox="1"/>
          <p:nvPr/>
        </p:nvSpPr>
        <p:spPr>
          <a:xfrm>
            <a:off x="5992271" y="1329224"/>
            <a:ext cx="10136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Mars Sample Return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1BD174AD-DFE0-ABED-9304-F22EF190FEFA}"/>
              </a:ext>
            </a:extLst>
          </p:cNvPr>
          <p:cNvSpPr/>
          <p:nvPr/>
        </p:nvSpPr>
        <p:spPr>
          <a:xfrm>
            <a:off x="8053058" y="1179392"/>
            <a:ext cx="126749" cy="12801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F1EAEA-33ED-D460-00DD-B849C6E4DB75}"/>
              </a:ext>
            </a:extLst>
          </p:cNvPr>
          <p:cNvSpPr txBox="1"/>
          <p:nvPr/>
        </p:nvSpPr>
        <p:spPr>
          <a:xfrm>
            <a:off x="7378573" y="1075308"/>
            <a:ext cx="8442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Dragonfly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BC75F452-EEE8-331B-ABE1-41D4FC9F5622}"/>
              </a:ext>
            </a:extLst>
          </p:cNvPr>
          <p:cNvSpPr/>
          <p:nvPr/>
        </p:nvSpPr>
        <p:spPr>
          <a:xfrm>
            <a:off x="9101928" y="1499568"/>
            <a:ext cx="126749" cy="12801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FBF75-293F-5527-67FC-D13ADCE35F3A}"/>
              </a:ext>
            </a:extLst>
          </p:cNvPr>
          <p:cNvSpPr txBox="1"/>
          <p:nvPr/>
        </p:nvSpPr>
        <p:spPr>
          <a:xfrm>
            <a:off x="9165302" y="1456742"/>
            <a:ext cx="6699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Veritas</a:t>
            </a:r>
          </a:p>
        </p:txBody>
      </p:sp>
    </p:spTree>
    <p:extLst>
      <p:ext uri="{BB962C8B-B14F-4D97-AF65-F5344CB8AC3E}">
        <p14:creationId xmlns:p14="http://schemas.microsoft.com/office/powerpoint/2010/main" val="95378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ound&#10;&#10;Description automatically generated">
            <a:extLst>
              <a:ext uri="{FF2B5EF4-FFF2-40B4-BE49-F238E27FC236}">
                <a16:creationId xmlns:a16="http://schemas.microsoft.com/office/drawing/2014/main" id="{DF8FA9F3-F9D7-867F-6282-7FC7831CD1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0" y="69850"/>
            <a:ext cx="7319963" cy="7467600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BDD771-55FE-B45E-3A08-6BE82F198B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9167" y="1240970"/>
            <a:ext cx="7236580" cy="53503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</a:pPr>
            <a:r>
              <a:rPr lang="en-US" sz="3200" dirty="0">
                <a:latin typeface="Arial Nova" panose="020B0504020202020204" pitchFamily="34" charset="0"/>
              </a:rPr>
              <a:t>New Challenges and New Opportunities</a:t>
            </a:r>
          </a:p>
          <a:p>
            <a:pPr marL="285750" marR="0" lvl="2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Growing DSN demand is putting flagship SMD and SOMD missions at risk</a:t>
            </a:r>
          </a:p>
          <a:p>
            <a:pPr marL="285750" marR="0" lvl="2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Investment in reliability, robustness, and capacity will be necessary to secure DSN’s future</a:t>
            </a:r>
          </a:p>
          <a:p>
            <a:pPr marL="285750" marR="0" lvl="2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o"/>
            </a:pP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LEGS government and commercial investments can also offload some Artemis and CLPS requirements from DSN, alongside international partnerships</a:t>
            </a:r>
          </a:p>
          <a:p>
            <a:endParaRPr lang="en-US" sz="2400" dirty="0">
              <a:latin typeface="Arial Nova" panose="020B0504020202020204" pitchFamily="34" charset="0"/>
            </a:endParaRPr>
          </a:p>
          <a:p>
            <a:endParaRPr lang="en-US" sz="2400" dirty="0">
              <a:solidFill>
                <a:srgbClr val="203864"/>
              </a:solidFill>
              <a:effectLst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1D255-51DC-AE4B-8B5F-B71A04A6A172}"/>
              </a:ext>
            </a:extLst>
          </p:cNvPr>
          <p:cNvSpPr txBox="1">
            <a:spLocks/>
          </p:cNvSpPr>
          <p:nvPr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ight Cover for Circle">
            <a:extLst>
              <a:ext uri="{FF2B5EF4-FFF2-40B4-BE49-F238E27FC236}">
                <a16:creationId xmlns:a16="http://schemas.microsoft.com/office/drawing/2014/main" id="{E96E7255-CDC0-115D-27CF-B0E539E12563}"/>
              </a:ext>
            </a:extLst>
          </p:cNvPr>
          <p:cNvSpPr/>
          <p:nvPr/>
        </p:nvSpPr>
        <p:spPr>
          <a:xfrm>
            <a:off x="12192000" y="-261990"/>
            <a:ext cx="4290711" cy="80187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86C2010-0C60-0644-2429-0D40B29A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7" y="-119825"/>
            <a:ext cx="7473733" cy="1179576"/>
          </a:xfrm>
        </p:spPr>
        <p:txBody>
          <a:bodyPr/>
          <a:lstStyle/>
          <a:p>
            <a:r>
              <a:rPr lang="en-US" dirty="0">
                <a:solidFill>
                  <a:srgbClr val="9ADDEA"/>
                </a:solidFill>
              </a:rPr>
              <a:t>Synopsis: The Future of SCaN</a:t>
            </a:r>
          </a:p>
        </p:txBody>
      </p:sp>
    </p:spTree>
    <p:extLst>
      <p:ext uri="{BB962C8B-B14F-4D97-AF65-F5344CB8AC3E}">
        <p14:creationId xmlns:p14="http://schemas.microsoft.com/office/powerpoint/2010/main" val="225179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362BB-65B8-5859-B2F6-5FC866290B00}"/>
              </a:ext>
            </a:extLst>
          </p:cNvPr>
          <p:cNvSpPr txBox="1">
            <a:spLocks/>
          </p:cNvSpPr>
          <p:nvPr/>
        </p:nvSpPr>
        <p:spPr>
          <a:xfrm>
            <a:off x="396170" y="5163325"/>
            <a:ext cx="110742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Light" panose="020B0304020202020204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Acting Deputy Associate Administrator</a:t>
            </a:r>
          </a:p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Light" panose="020B0304020202020204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Space Communications and Navigation (SCaN)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E823-86A9-9C41-F328-0954F4B0E700}"/>
              </a:ext>
            </a:extLst>
          </p:cNvPr>
          <p:cNvSpPr txBox="1">
            <a:spLocks/>
          </p:cNvSpPr>
          <p:nvPr/>
        </p:nvSpPr>
        <p:spPr>
          <a:xfrm>
            <a:off x="396170" y="4750379"/>
            <a:ext cx="110742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21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9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Roboto" panose="02000000000000000000" pitchFamily="2" charset="0"/>
                <a:cs typeface="Open Sans Light" panose="020B0306030504020204" pitchFamily="34" charset="0"/>
              </a:rPr>
              <a:t>Mr. Jeffrey Volosin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86463BB-2A0D-B5A9-815E-000361B33C48}"/>
              </a:ext>
            </a:extLst>
          </p:cNvPr>
          <p:cNvSpPr txBox="1">
            <a:spLocks/>
          </p:cNvSpPr>
          <p:nvPr/>
        </p:nvSpPr>
        <p:spPr>
          <a:xfrm>
            <a:off x="-495485" y="6314934"/>
            <a:ext cx="10801351" cy="424586"/>
          </a:xfrm>
          <a:prstGeom prst="rect">
            <a:avLst/>
          </a:prstGeom>
        </p:spPr>
        <p:txBody>
          <a:bodyPr vert="horz" lIns="90011" tIns="45006" rIns="90011" bIns="4500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0113" rtl="0" eaLnBrk="1" fontAlgn="auto" latinLnBrk="0" hangingPunct="1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Follow us at: </a:t>
            </a: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https://www.nasa.gov/scan</a:t>
            </a: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 </a:t>
            </a: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62C8F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               </a:t>
            </a:r>
            <a:r>
              <a:rPr kumimoji="0" lang="en-US" alt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Facebook:  </a:t>
            </a:r>
            <a:r>
              <a:rPr kumimoji="0" lang="en-US" alt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NASASCaN</a:t>
            </a:r>
            <a:r>
              <a:rPr kumimoji="0" lang="en-US" alt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62C8F6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                   </a:t>
            </a:r>
            <a:r>
              <a:rPr kumimoji="0" lang="en-US" alt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Twitter:  </a:t>
            </a:r>
            <a:r>
              <a:rPr kumimoji="0" lang="en-US" altLang="en-US" sz="1378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@NASASCaN</a:t>
            </a:r>
          </a:p>
        </p:txBody>
      </p:sp>
    </p:spTree>
    <p:extLst>
      <p:ext uri="{BB962C8B-B14F-4D97-AF65-F5344CB8AC3E}">
        <p14:creationId xmlns:p14="http://schemas.microsoft.com/office/powerpoint/2010/main" val="262839897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5C75D-30E5-8429-D1F5-197CB7DEEA87}"/>
              </a:ext>
            </a:extLst>
          </p:cNvPr>
          <p:cNvGrpSpPr/>
          <p:nvPr/>
        </p:nvGrpSpPr>
        <p:grpSpPr>
          <a:xfrm>
            <a:off x="543826" y="1537853"/>
            <a:ext cx="636061" cy="553626"/>
            <a:chOff x="420734" y="1496822"/>
            <a:chExt cx="636061" cy="5536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0A7190-FF69-DFB9-E756-BCE4EE5BD47C}"/>
                </a:ext>
              </a:extLst>
            </p:cNvPr>
            <p:cNvSpPr/>
            <p:nvPr/>
          </p:nvSpPr>
          <p:spPr>
            <a:xfrm>
              <a:off x="547956" y="1542135"/>
              <a:ext cx="381618" cy="508313"/>
            </a:xfrm>
            <a:prstGeom prst="rect">
              <a:avLst/>
            </a:prstGeom>
            <a:solidFill>
              <a:srgbClr val="8F9FB3"/>
            </a:solidFill>
            <a:ln w="22225">
              <a:solidFill>
                <a:srgbClr val="876E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Shape 195">
              <a:extLst>
                <a:ext uri="{FF2B5EF4-FFF2-40B4-BE49-F238E27FC236}">
                  <a16:creationId xmlns:a16="http://schemas.microsoft.com/office/drawing/2014/main" id="{54882842-E3B5-3719-4E0B-89A2DA8D33CD}"/>
                </a:ext>
              </a:extLst>
            </p:cNvPr>
            <p:cNvSpPr/>
            <p:nvPr/>
          </p:nvSpPr>
          <p:spPr>
            <a:xfrm>
              <a:off x="420734" y="1496822"/>
              <a:ext cx="636061" cy="2589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algn="l">
                <a:spcBef>
                  <a:spcPts val="500"/>
                </a:spcBef>
                <a:defRPr sz="2000">
                  <a:solidFill>
                    <a:srgbClr val="8F9499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 marL="0" marR="0" lvl="0" indent="0" algn="ctr" defTabSz="960120" rtl="0" eaLnBrk="1" fontAlgn="auto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0" i="0" u="none" strike="noStrike" kern="1200" cap="none" spc="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ova" panose="020B0504020202020204" pitchFamily="34" charset="0"/>
                  <a:ea typeface="Roboto" panose="02000000000000000000" pitchFamily="2" charset="0"/>
                  <a:cs typeface="Calibri Light" panose="020F0302020204030204" pitchFamily="34" charset="0"/>
                  <a:sym typeface="Arimo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32BF3F-CA90-BECC-AA25-7F13E2D7EDEE}"/>
              </a:ext>
            </a:extLst>
          </p:cNvPr>
          <p:cNvGrpSpPr/>
          <p:nvPr/>
        </p:nvGrpSpPr>
        <p:grpSpPr>
          <a:xfrm>
            <a:off x="543826" y="2498754"/>
            <a:ext cx="636061" cy="552612"/>
            <a:chOff x="420734" y="2501407"/>
            <a:chExt cx="636061" cy="5526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D0CE6E-6BC7-6ADA-8230-9101B3BF0BE3}"/>
                </a:ext>
              </a:extLst>
            </p:cNvPr>
            <p:cNvSpPr/>
            <p:nvPr/>
          </p:nvSpPr>
          <p:spPr>
            <a:xfrm>
              <a:off x="547956" y="2545706"/>
              <a:ext cx="381618" cy="50831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69000"/>
              </a:schemeClr>
            </a:solidFill>
            <a:ln w="22225">
              <a:solidFill>
                <a:srgbClr val="876E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hape 195">
              <a:extLst>
                <a:ext uri="{FF2B5EF4-FFF2-40B4-BE49-F238E27FC236}">
                  <a16:creationId xmlns:a16="http://schemas.microsoft.com/office/drawing/2014/main" id="{F617EF6A-1DE6-B6A9-0F38-57208AF53B8D}"/>
                </a:ext>
              </a:extLst>
            </p:cNvPr>
            <p:cNvSpPr/>
            <p:nvPr/>
          </p:nvSpPr>
          <p:spPr>
            <a:xfrm>
              <a:off x="420734" y="2501407"/>
              <a:ext cx="636061" cy="2589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algn="l">
                <a:spcBef>
                  <a:spcPts val="500"/>
                </a:spcBef>
                <a:defRPr sz="2000">
                  <a:solidFill>
                    <a:srgbClr val="8F9499"/>
                  </a:solidFill>
                  <a:latin typeface="Arimo"/>
                  <a:ea typeface="Arimo"/>
                  <a:cs typeface="Arimo"/>
                  <a:sym typeface="Arimo"/>
                </a:defRPr>
              </a:lvl1pPr>
            </a:lstStyle>
            <a:p>
              <a:pPr marL="0" marR="0" lvl="0" indent="0" algn="ctr" defTabSz="960120" rtl="0" eaLnBrk="1" fontAlgn="auto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0" i="0" u="none" strike="noStrike" kern="1200" cap="none" spc="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ova" panose="020B0504020202020204" pitchFamily="34" charset="0"/>
                  <a:ea typeface="Roboto" panose="02000000000000000000" pitchFamily="2" charset="0"/>
                  <a:cs typeface="Calibri Light" panose="020F0302020204030204" pitchFamily="34" charset="0"/>
                  <a:sym typeface="Arimo"/>
                </a:rPr>
                <a:t>2</a:t>
              </a:r>
            </a:p>
          </p:txBody>
        </p:sp>
      </p:grpSp>
      <p:sp>
        <p:nvSpPr>
          <p:cNvPr id="18" name="Text Block">
            <a:extLst>
              <a:ext uri="{FF2B5EF4-FFF2-40B4-BE49-F238E27FC236}">
                <a16:creationId xmlns:a16="http://schemas.microsoft.com/office/drawing/2014/main" id="{7AF88B0C-0534-D56D-2C37-D2E6D6AC7C8C}"/>
              </a:ext>
            </a:extLst>
          </p:cNvPr>
          <p:cNvSpPr/>
          <p:nvPr/>
        </p:nvSpPr>
        <p:spPr>
          <a:xfrm>
            <a:off x="1117881" y="1537853"/>
            <a:ext cx="5851090" cy="4763400"/>
          </a:xfrm>
          <a:prstGeom prst="rect">
            <a:avLst/>
          </a:prstGeom>
          <a:ln w="19050">
            <a:noFill/>
            <a:miter lim="400000"/>
          </a:ln>
          <a:extLst>
            <a:ext uri="{C572A759-6A51-4108-AA02-DFA0A04FC94B}">
              <ma14:wrappingTextBoxFlag xmlns="" xmlns:mc="http://schemas.openxmlformats.org/markup-compatibility/2006" xmlns:mv="urn:schemas-microsoft-com:mac:vml" xmlns:ma14="http://schemas.microsoft.com/office/mac/drawingml/2011/main" val="1"/>
            </a:ext>
          </a:extLst>
        </p:spPr>
        <p:txBody>
          <a:bodyPr lIns="160721" tIns="160721" rIns="160721" bIns="160721"/>
          <a:lstStyle>
            <a:lvl1pPr marL="182879" indent="-182879" algn="l">
              <a:lnSpc>
                <a:spcPct val="100000"/>
              </a:lnSpc>
              <a:spcBef>
                <a:spcPts val="800"/>
              </a:spcBef>
              <a:buClr>
                <a:srgbClr val="51A7F9"/>
              </a:buClr>
              <a:buSzPct val="100000"/>
              <a:buChar char="๏"/>
              <a:defRPr sz="16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2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About SCaN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400"/>
              </a:spcAft>
              <a:buClr>
                <a:prstClr val="white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DSN Status, Challenges, and Plans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0222932-4A78-F821-33BA-BF3C8026E91D}"/>
              </a:ext>
            </a:extLst>
          </p:cNvPr>
          <p:cNvSpPr txBox="1">
            <a:spLocks/>
          </p:cNvSpPr>
          <p:nvPr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5245-1089-431C-9CB9-1C9E798A9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08F008A-7920-2925-AF21-E953685B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8" y="-119825"/>
            <a:ext cx="5954036" cy="1179576"/>
          </a:xfrm>
        </p:spPr>
        <p:txBody>
          <a:bodyPr/>
          <a:lstStyle/>
          <a:p>
            <a:r>
              <a:rPr lang="en-US" dirty="0">
                <a:solidFill>
                  <a:srgbClr val="9ADDEA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1674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1F182CB9-26F8-8366-9ADC-14EE044584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452" y="186928"/>
            <a:ext cx="11533319" cy="579646"/>
          </a:xfrm>
          <a:prstGeom prst="rect">
            <a:avLst/>
          </a:prstGeom>
          <a:noFill/>
          <a:ln w="9525">
            <a:noFill/>
          </a:ln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>
              <a:lnSpc>
                <a:spcPts val="3800"/>
              </a:lnSpc>
              <a:buFont typeface="Arial" panose="020B0604020202020204" pitchFamily="34" charset="0"/>
            </a:pPr>
            <a:r>
              <a:rPr lang="en-US" altLang="zh-CN" sz="3400" b="1" dirty="0">
                <a:solidFill>
                  <a:srgbClr val="9ADDEA"/>
                </a:solidFill>
                <a:latin typeface="Montserrat Medium" panose="00000600000000000000" pitchFamily="50" charset="0"/>
                <a:ea typeface="Calibri" panose="020F0502020204030204" pitchFamily="34" charset="0"/>
              </a:rPr>
              <a:t>Enabling</a:t>
            </a:r>
            <a:r>
              <a:rPr lang="en-US" altLang="zh-CN" sz="4000" dirty="0">
                <a:solidFill>
                  <a:srgbClr val="9ADDEA"/>
                </a:solidFill>
                <a:latin typeface="Montserrat Light" panose="00000400000000000000" pitchFamily="50" charset="0"/>
                <a:ea typeface="Calibri" panose="020F0502020204030204" pitchFamily="34" charset="0"/>
              </a:rPr>
              <a:t> </a:t>
            </a:r>
            <a:r>
              <a:rPr lang="en-US" altLang="zh-CN" sz="3400" b="1" dirty="0">
                <a:solidFill>
                  <a:srgbClr val="9ADDEA"/>
                </a:solidFill>
                <a:latin typeface="Montserrat Medium" panose="00000600000000000000" pitchFamily="50" charset="0"/>
                <a:ea typeface="Calibri" panose="020F0502020204030204" pitchFamily="34" charset="0"/>
              </a:rPr>
              <a:t>Human Space Exploration</a:t>
            </a:r>
            <a:r>
              <a:rPr lang="en-US" altLang="zh-CN" sz="3600" b="1" dirty="0">
                <a:solidFill>
                  <a:srgbClr val="9ADDEA"/>
                </a:solidFill>
                <a:latin typeface="Montserrat Medium" panose="00000600000000000000" pitchFamily="50" charset="0"/>
                <a:ea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rgbClr val="9ADDEA"/>
                </a:solidFill>
                <a:latin typeface="Montserrat" panose="00000500000000000000" pitchFamily="50" charset="0"/>
                <a:ea typeface="Calibri" panose="020F0502020204030204" pitchFamily="34" charset="0"/>
              </a:rPr>
              <a:t>and</a:t>
            </a:r>
            <a:r>
              <a:rPr lang="en-US" altLang="zh-CN" sz="4000" dirty="0">
                <a:solidFill>
                  <a:srgbClr val="9ADDEA"/>
                </a:solidFill>
                <a:latin typeface="Montserrat Light" panose="00000400000000000000" pitchFamily="50" charset="0"/>
                <a:ea typeface="Calibri" panose="020F0502020204030204" pitchFamily="34" charset="0"/>
              </a:rPr>
              <a:t> </a:t>
            </a:r>
            <a:r>
              <a:rPr lang="en-US" altLang="zh-CN" sz="3400" b="1" dirty="0">
                <a:solidFill>
                  <a:srgbClr val="9ADDEA"/>
                </a:solidFill>
                <a:latin typeface="Montserrat Medium" panose="00000600000000000000" pitchFamily="50" charset="0"/>
                <a:ea typeface="Calibri" panose="020F0502020204030204" pitchFamily="34" charset="0"/>
              </a:rPr>
              <a:t>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D258E-4E6E-2DFC-49C5-5E976E0D7D7B}"/>
              </a:ext>
            </a:extLst>
          </p:cNvPr>
          <p:cNvSpPr txBox="1"/>
          <p:nvPr/>
        </p:nvSpPr>
        <p:spPr>
          <a:xfrm flipH="1">
            <a:off x="8146003" y="1284459"/>
            <a:ext cx="1307480" cy="160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75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space communication standards as well as positioning, navigation, and timing policies</a:t>
            </a:r>
            <a:r>
              <a:rPr lang="en-US" sz="1293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DF5BD-F1A9-FD65-2866-FBC165C8AE5E}"/>
              </a:ext>
            </a:extLst>
          </p:cNvPr>
          <p:cNvSpPr txBox="1"/>
          <p:nvPr/>
        </p:nvSpPr>
        <p:spPr>
          <a:xfrm flipH="1">
            <a:off x="5836365" y="1284459"/>
            <a:ext cx="1248439" cy="206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75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NASA spectrum; represent NASA on</a:t>
            </a:r>
          </a:p>
          <a:p>
            <a:pPr defTabSz="886049" fontAlgn="auto">
              <a:lnSpc>
                <a:spcPts val="175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and international spectrum management forums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11059-AFA4-F9B2-8051-8AC6C2A8712B}"/>
              </a:ext>
            </a:extLst>
          </p:cNvPr>
          <p:cNvSpPr txBox="1"/>
          <p:nvPr/>
        </p:nvSpPr>
        <p:spPr>
          <a:xfrm flipH="1">
            <a:off x="3829852" y="1284459"/>
            <a:ext cx="1133003" cy="160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8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technologies to enable and enhance future mission experience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3A4D1-FB3D-D52A-9F4B-E30AFA5F0766}"/>
              </a:ext>
            </a:extLst>
          </p:cNvPr>
          <p:cNvSpPr txBox="1"/>
          <p:nvPr/>
        </p:nvSpPr>
        <p:spPr>
          <a:xfrm flipH="1">
            <a:off x="1474103" y="1284459"/>
            <a:ext cx="1383389" cy="137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75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Develop, operate and manage all NASA space communications capabilities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A9EE4-9DCB-173D-798F-C837AE672E98}"/>
              </a:ext>
            </a:extLst>
          </p:cNvPr>
          <p:cNvSpPr txBox="1"/>
          <p:nvPr/>
        </p:nvSpPr>
        <p:spPr>
          <a:xfrm flipH="1">
            <a:off x="10425842" y="1284459"/>
            <a:ext cx="1390336" cy="160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86049" fontAlgn="auto">
              <a:lnSpc>
                <a:spcPts val="175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srgbClr val="000000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 and negotiate on behalf of NASA on all matters related to space communications and navigation </a:t>
            </a:r>
          </a:p>
        </p:txBody>
      </p:sp>
    </p:spTree>
    <p:extLst>
      <p:ext uri="{BB962C8B-B14F-4D97-AF65-F5344CB8AC3E}">
        <p14:creationId xmlns:p14="http://schemas.microsoft.com/office/powerpoint/2010/main" val="362487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 descr="A room with many computers&#10;&#10;Description automatically generated">
            <a:extLst>
              <a:ext uri="{FF2B5EF4-FFF2-40B4-BE49-F238E27FC236}">
                <a16:creationId xmlns:a16="http://schemas.microsoft.com/office/drawing/2014/main" id="{A34E8A3D-17D8-DFB5-E9A2-93B9F18AEE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1" descr="A picture containing grass, sky, outdoor, telescope&#10;&#10;Description automatically generated">
            <a:extLst>
              <a:ext uri="{FF2B5EF4-FFF2-40B4-BE49-F238E27FC236}">
                <a16:creationId xmlns:a16="http://schemas.microsoft.com/office/drawing/2014/main" id="{1F2D33EE-D32D-B269-2264-51DD6CE612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6"/>
          <a:stretch/>
        </p:blipFill>
        <p:spPr>
          <a:xfrm>
            <a:off x="9099253" y="621014"/>
            <a:ext cx="1698713" cy="1698713"/>
          </a:xfrm>
        </p:spPr>
      </p:pic>
      <p:pic>
        <p:nvPicPr>
          <p:cNvPr id="14" name="Picture Placeholder 1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AE4C5D2-D1DC-A4DE-FC55-BCC312F3A9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4883" y="2694951"/>
            <a:ext cx="1598758" cy="1598758"/>
          </a:xfrm>
        </p:spPr>
      </p:pic>
      <p:pic>
        <p:nvPicPr>
          <p:cNvPr id="16" name="Picture Placeholder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15C644A2-DAF0-EA7D-C52D-6B0E9D8692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8BC32CB-C1B8-0410-6D22-DF3163E1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54" y="-120733"/>
            <a:ext cx="6873013" cy="1179576"/>
          </a:xfrm>
        </p:spPr>
        <p:txBody>
          <a:bodyPr/>
          <a:lstStyle/>
          <a:p>
            <a:r>
              <a:rPr lang="en-US" dirty="0"/>
              <a:t>Deep Space Network (DSN) </a:t>
            </a:r>
          </a:p>
        </p:txBody>
      </p:sp>
      <p:sp>
        <p:nvSpPr>
          <p:cNvPr id="3" name="Text Block">
            <a:extLst>
              <a:ext uri="{FF2B5EF4-FFF2-40B4-BE49-F238E27FC236}">
                <a16:creationId xmlns:a16="http://schemas.microsoft.com/office/drawing/2014/main" id="{40653612-379F-17B3-2F65-E96BDA514CDB}"/>
              </a:ext>
            </a:extLst>
          </p:cNvPr>
          <p:cNvSpPr/>
          <p:nvPr/>
        </p:nvSpPr>
        <p:spPr>
          <a:xfrm>
            <a:off x="428042" y="1626347"/>
            <a:ext cx="3377627" cy="4712174"/>
          </a:xfrm>
          <a:prstGeom prst="rect">
            <a:avLst/>
          </a:prstGeom>
          <a:ln w="190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lIns="160721" tIns="160721" rIns="160721" bIns="160721"/>
          <a:lstStyle>
            <a:lvl1pPr marL="182879" indent="-182879" algn="l">
              <a:lnSpc>
                <a:spcPct val="100000"/>
              </a:lnSpc>
              <a:spcBef>
                <a:spcPts val="800"/>
              </a:spcBef>
              <a:buClr>
                <a:srgbClr val="51A7F9"/>
              </a:buClr>
              <a:buSzPct val="100000"/>
              <a:buChar char="๏"/>
              <a:defRPr sz="16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DSN is the only US network dedicated to providing telecommunications services for missions beyond LEO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DSN also supports international spacecraft and scientific investigations (radar, radio astronomy and radio science)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DSN has three complexes, spread across the world to ensure 24/7 coverage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Calibri"/>
              </a:rPr>
              <a:t>The NASA Jet Propulsion Laboratory (JPL) develops, operates, and manages DSN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ts val="300"/>
              </a:spcAft>
              <a:buClr>
                <a:srgbClr val="2DEFFF"/>
              </a:buClr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6D6686-AADA-7518-1F6E-847D545C37A6}"/>
              </a:ext>
            </a:extLst>
          </p:cNvPr>
          <p:cNvSpPr txBox="1">
            <a:spLocks/>
          </p:cNvSpPr>
          <p:nvPr/>
        </p:nvSpPr>
        <p:spPr>
          <a:xfrm>
            <a:off x="431854" y="1113103"/>
            <a:ext cx="4158253" cy="458984"/>
          </a:xfrm>
          <a:prstGeom prst="rect">
            <a:avLst/>
          </a:prstGeom>
          <a:noFill/>
          <a:ln w="9525">
            <a:noFill/>
          </a:ln>
          <a:effectLst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ts val="3938"/>
              </a:lnSpc>
              <a:spcBef>
                <a:spcPct val="0"/>
              </a:spcBef>
              <a:buNone/>
              <a:defRPr sz="3150" kern="1200">
                <a:solidFill>
                  <a:srgbClr val="9ADDEA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9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DSN’s Role and Structure</a:t>
            </a:r>
          </a:p>
        </p:txBody>
      </p:sp>
    </p:spTree>
    <p:extLst>
      <p:ext uri="{BB962C8B-B14F-4D97-AF65-F5344CB8AC3E}">
        <p14:creationId xmlns:p14="http://schemas.microsoft.com/office/powerpoint/2010/main" val="218147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C9F8834-FDE3-D29C-E13E-297D33B40CAF}"/>
              </a:ext>
            </a:extLst>
          </p:cNvPr>
          <p:cNvSpPr txBox="1">
            <a:spLocks/>
          </p:cNvSpPr>
          <p:nvPr/>
        </p:nvSpPr>
        <p:spPr>
          <a:xfrm>
            <a:off x="819446" y="-142708"/>
            <a:ext cx="11026048" cy="1004020"/>
          </a:xfrm>
          <a:prstGeom prst="rect">
            <a:avLst/>
          </a:prstGeom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ADDEA"/>
                </a:solidFill>
                <a:effectLst/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SemiBold" panose="00000700000000000000" pitchFamily="50" charset="0"/>
                <a:ea typeface="+mj-ea"/>
                <a:cs typeface="+mj-cs"/>
              </a:rPr>
              <a:t>Deep Space Communications are Key to Agency Priorities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C3E95C0-B16F-B8C4-2719-F6314ED15762}"/>
              </a:ext>
            </a:extLst>
          </p:cNvPr>
          <p:cNvSpPr txBox="1">
            <a:spLocks/>
          </p:cNvSpPr>
          <p:nvPr/>
        </p:nvSpPr>
        <p:spPr>
          <a:xfrm>
            <a:off x="-1004087" y="1403795"/>
            <a:ext cx="3567982" cy="4214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03864"/>
              </a:solidFill>
              <a:effectLst/>
              <a:latin typeface="Arial Nova" panose="020B0504020202020204" pitchFamily="34" charset="0"/>
            </a:endParaRPr>
          </a:p>
          <a:p>
            <a:endParaRPr lang="en-US" dirty="0">
              <a:solidFill>
                <a:srgbClr val="203864"/>
              </a:solidFill>
              <a:effectLst/>
            </a:endParaRPr>
          </a:p>
        </p:txBody>
      </p:sp>
      <p:pic>
        <p:nvPicPr>
          <p:cNvPr id="10" name="Vertical Shadow Right Side">
            <a:extLst>
              <a:ext uri="{FF2B5EF4-FFF2-40B4-BE49-F238E27FC236}">
                <a16:creationId xmlns:a16="http://schemas.microsoft.com/office/drawing/2014/main" id="{5C518F16-BBBA-6C39-5E28-02F5224858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2432778" y="3018877"/>
            <a:ext cx="4971593" cy="400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D79A2-E7C4-EEF4-9CD7-C6674127A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96" b="12167"/>
          <a:stretch/>
        </p:blipFill>
        <p:spPr>
          <a:xfrm>
            <a:off x="8044587" y="4487771"/>
            <a:ext cx="2654200" cy="2175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55547-F97B-3BF8-4E97-9F3ED5BAC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787" y="4487771"/>
            <a:ext cx="1586407" cy="14674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3A6C54-1BCE-006E-8151-55BC8ABFF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65" y="1021588"/>
            <a:ext cx="34956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AFEF3FE-82D8-24CB-D60A-6ECF79747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35" y="861312"/>
            <a:ext cx="7550706" cy="4843705"/>
          </a:xfrm>
          <a:prstGeom prst="rect">
            <a:avLst/>
          </a:prstGeom>
        </p:spPr>
      </p:pic>
      <p:sp>
        <p:nvSpPr>
          <p:cNvPr id="11" name="Purple Text Block Line 2">
            <a:extLst>
              <a:ext uri="{FF2B5EF4-FFF2-40B4-BE49-F238E27FC236}">
                <a16:creationId xmlns:a16="http://schemas.microsoft.com/office/drawing/2014/main" id="{01ECDC2D-44B7-9F2B-88A4-D89E5F8846A7}"/>
              </a:ext>
            </a:extLst>
          </p:cNvPr>
          <p:cNvSpPr/>
          <p:nvPr/>
        </p:nvSpPr>
        <p:spPr>
          <a:xfrm>
            <a:off x="282834" y="844686"/>
            <a:ext cx="7603720" cy="4843705"/>
          </a:xfrm>
          <a:prstGeom prst="rect">
            <a:avLst/>
          </a:prstGeom>
          <a:noFill/>
          <a:ln w="76200">
            <a:solidFill>
              <a:srgbClr val="928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7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800F0-D5E5-A1B8-13E5-4A54805EFE56}"/>
              </a:ext>
            </a:extLst>
          </p:cNvPr>
          <p:cNvSpPr/>
          <p:nvPr/>
        </p:nvSpPr>
        <p:spPr>
          <a:xfrm>
            <a:off x="-6570" y="942253"/>
            <a:ext cx="12192001" cy="3033745"/>
          </a:xfrm>
          <a:custGeom>
            <a:avLst/>
            <a:gdLst>
              <a:gd name="connsiteX0" fmla="*/ 0 w 12195945"/>
              <a:gd name="connsiteY0" fmla="*/ 0 h 1293548"/>
              <a:gd name="connsiteX1" fmla="*/ 12195945 w 12195945"/>
              <a:gd name="connsiteY1" fmla="*/ 0 h 1293548"/>
              <a:gd name="connsiteX2" fmla="*/ 12195945 w 12195945"/>
              <a:gd name="connsiteY2" fmla="*/ 1293548 h 1293548"/>
              <a:gd name="connsiteX3" fmla="*/ 0 w 12195945"/>
              <a:gd name="connsiteY3" fmla="*/ 1293548 h 1293548"/>
              <a:gd name="connsiteX4" fmla="*/ 0 w 12195945"/>
              <a:gd name="connsiteY4" fmla="*/ 0 h 1293548"/>
              <a:gd name="connsiteX0" fmla="*/ 0 w 12195945"/>
              <a:gd name="connsiteY0" fmla="*/ 0 h 2040799"/>
              <a:gd name="connsiteX1" fmla="*/ 12195945 w 12195945"/>
              <a:gd name="connsiteY1" fmla="*/ 0 h 2040799"/>
              <a:gd name="connsiteX2" fmla="*/ 12195945 w 12195945"/>
              <a:gd name="connsiteY2" fmla="*/ 2040799 h 2040799"/>
              <a:gd name="connsiteX3" fmla="*/ 0 w 12195945"/>
              <a:gd name="connsiteY3" fmla="*/ 1293548 h 2040799"/>
              <a:gd name="connsiteX4" fmla="*/ 0 w 12195945"/>
              <a:gd name="connsiteY4" fmla="*/ 0 h 2040799"/>
              <a:gd name="connsiteX0" fmla="*/ 0 w 12195945"/>
              <a:gd name="connsiteY0" fmla="*/ 0 h 2193200"/>
              <a:gd name="connsiteX1" fmla="*/ 12195945 w 12195945"/>
              <a:gd name="connsiteY1" fmla="*/ 0 h 2193200"/>
              <a:gd name="connsiteX2" fmla="*/ 12195945 w 12195945"/>
              <a:gd name="connsiteY2" fmla="*/ 2040799 h 2193200"/>
              <a:gd name="connsiteX3" fmla="*/ 4916 w 12195945"/>
              <a:gd name="connsiteY3" fmla="*/ 2193200 h 2193200"/>
              <a:gd name="connsiteX4" fmla="*/ 0 w 12195945"/>
              <a:gd name="connsiteY4" fmla="*/ 0 h 2193200"/>
              <a:gd name="connsiteX0" fmla="*/ 0 w 12195945"/>
              <a:gd name="connsiteY0" fmla="*/ 0 h 2094877"/>
              <a:gd name="connsiteX1" fmla="*/ 12195945 w 12195945"/>
              <a:gd name="connsiteY1" fmla="*/ 0 h 2094877"/>
              <a:gd name="connsiteX2" fmla="*/ 12195945 w 12195945"/>
              <a:gd name="connsiteY2" fmla="*/ 2040799 h 2094877"/>
              <a:gd name="connsiteX3" fmla="*/ 4916 w 12195945"/>
              <a:gd name="connsiteY3" fmla="*/ 2094877 h 2094877"/>
              <a:gd name="connsiteX4" fmla="*/ 0 w 12195945"/>
              <a:gd name="connsiteY4" fmla="*/ 0 h 2094877"/>
              <a:gd name="connsiteX0" fmla="*/ 0 w 12195945"/>
              <a:gd name="connsiteY0" fmla="*/ 668594 h 2094877"/>
              <a:gd name="connsiteX1" fmla="*/ 12195945 w 12195945"/>
              <a:gd name="connsiteY1" fmla="*/ 0 h 2094877"/>
              <a:gd name="connsiteX2" fmla="*/ 12195945 w 12195945"/>
              <a:gd name="connsiteY2" fmla="*/ 2040799 h 2094877"/>
              <a:gd name="connsiteX3" fmla="*/ 4916 w 12195945"/>
              <a:gd name="connsiteY3" fmla="*/ 2094877 h 2094877"/>
              <a:gd name="connsiteX4" fmla="*/ 0 w 12195945"/>
              <a:gd name="connsiteY4" fmla="*/ 668594 h 2094877"/>
              <a:gd name="connsiteX0" fmla="*/ 0 w 12195945"/>
              <a:gd name="connsiteY0" fmla="*/ 0 h 1426283"/>
              <a:gd name="connsiteX1" fmla="*/ 12181197 w 12195945"/>
              <a:gd name="connsiteY1" fmla="*/ 58993 h 1426283"/>
              <a:gd name="connsiteX2" fmla="*/ 12195945 w 12195945"/>
              <a:gd name="connsiteY2" fmla="*/ 1372205 h 1426283"/>
              <a:gd name="connsiteX3" fmla="*/ 4916 w 12195945"/>
              <a:gd name="connsiteY3" fmla="*/ 1426283 h 1426283"/>
              <a:gd name="connsiteX4" fmla="*/ 0 w 12195945"/>
              <a:gd name="connsiteY4" fmla="*/ 0 h 1426283"/>
              <a:gd name="connsiteX0" fmla="*/ 0 w 12195945"/>
              <a:gd name="connsiteY0" fmla="*/ 1354759 h 2781042"/>
              <a:gd name="connsiteX1" fmla="*/ 12181197 w 12195945"/>
              <a:gd name="connsiteY1" fmla="*/ 1413752 h 2781042"/>
              <a:gd name="connsiteX2" fmla="*/ 12195945 w 12195945"/>
              <a:gd name="connsiteY2" fmla="*/ 2726964 h 2781042"/>
              <a:gd name="connsiteX3" fmla="*/ 4916 w 12195945"/>
              <a:gd name="connsiteY3" fmla="*/ 2781042 h 2781042"/>
              <a:gd name="connsiteX4" fmla="*/ 0 w 12195945"/>
              <a:gd name="connsiteY4" fmla="*/ 1354759 h 2781042"/>
              <a:gd name="connsiteX0" fmla="*/ 0 w 12195945"/>
              <a:gd name="connsiteY0" fmla="*/ 1376045 h 2802328"/>
              <a:gd name="connsiteX1" fmla="*/ 12181197 w 12195945"/>
              <a:gd name="connsiteY1" fmla="*/ 1435038 h 2802328"/>
              <a:gd name="connsiteX2" fmla="*/ 12195945 w 12195945"/>
              <a:gd name="connsiteY2" fmla="*/ 2748250 h 2802328"/>
              <a:gd name="connsiteX3" fmla="*/ 4916 w 12195945"/>
              <a:gd name="connsiteY3" fmla="*/ 2802328 h 2802328"/>
              <a:gd name="connsiteX4" fmla="*/ 0 w 12195945"/>
              <a:gd name="connsiteY4" fmla="*/ 1376045 h 2802328"/>
              <a:gd name="connsiteX0" fmla="*/ 0 w 12195945"/>
              <a:gd name="connsiteY0" fmla="*/ 1506702 h 2756005"/>
              <a:gd name="connsiteX1" fmla="*/ 12181197 w 12195945"/>
              <a:gd name="connsiteY1" fmla="*/ 1388715 h 2756005"/>
              <a:gd name="connsiteX2" fmla="*/ 12195945 w 12195945"/>
              <a:gd name="connsiteY2" fmla="*/ 2701927 h 2756005"/>
              <a:gd name="connsiteX3" fmla="*/ 4916 w 12195945"/>
              <a:gd name="connsiteY3" fmla="*/ 2756005 h 2756005"/>
              <a:gd name="connsiteX4" fmla="*/ 0 w 12195945"/>
              <a:gd name="connsiteY4" fmla="*/ 1506702 h 2756005"/>
              <a:gd name="connsiteX0" fmla="*/ 0 w 12195945"/>
              <a:gd name="connsiteY0" fmla="*/ 1497112 h 2746415"/>
              <a:gd name="connsiteX1" fmla="*/ 12181197 w 12195945"/>
              <a:gd name="connsiteY1" fmla="*/ 1379125 h 2746415"/>
              <a:gd name="connsiteX2" fmla="*/ 12195945 w 12195945"/>
              <a:gd name="connsiteY2" fmla="*/ 2692337 h 2746415"/>
              <a:gd name="connsiteX3" fmla="*/ 4916 w 12195945"/>
              <a:gd name="connsiteY3" fmla="*/ 2746415 h 2746415"/>
              <a:gd name="connsiteX4" fmla="*/ 0 w 12195945"/>
              <a:gd name="connsiteY4" fmla="*/ 1497112 h 2746415"/>
              <a:gd name="connsiteX0" fmla="*/ 0 w 12195945"/>
              <a:gd name="connsiteY0" fmla="*/ 1578684 h 2719833"/>
              <a:gd name="connsiteX1" fmla="*/ 12181197 w 12195945"/>
              <a:gd name="connsiteY1" fmla="*/ 1352543 h 2719833"/>
              <a:gd name="connsiteX2" fmla="*/ 12195945 w 12195945"/>
              <a:gd name="connsiteY2" fmla="*/ 2665755 h 2719833"/>
              <a:gd name="connsiteX3" fmla="*/ 4916 w 12195945"/>
              <a:gd name="connsiteY3" fmla="*/ 2719833 h 2719833"/>
              <a:gd name="connsiteX4" fmla="*/ 0 w 12195945"/>
              <a:gd name="connsiteY4" fmla="*/ 1578684 h 2719833"/>
              <a:gd name="connsiteX0" fmla="*/ 0 w 12195945"/>
              <a:gd name="connsiteY0" fmla="*/ 1585887 h 2727036"/>
              <a:gd name="connsiteX1" fmla="*/ 12181197 w 12195945"/>
              <a:gd name="connsiteY1" fmla="*/ 1359746 h 2727036"/>
              <a:gd name="connsiteX2" fmla="*/ 12195945 w 12195945"/>
              <a:gd name="connsiteY2" fmla="*/ 2672958 h 2727036"/>
              <a:gd name="connsiteX3" fmla="*/ 4916 w 12195945"/>
              <a:gd name="connsiteY3" fmla="*/ 2727036 h 2727036"/>
              <a:gd name="connsiteX4" fmla="*/ 0 w 12195945"/>
              <a:gd name="connsiteY4" fmla="*/ 1585887 h 2727036"/>
              <a:gd name="connsiteX0" fmla="*/ 0 w 12195945"/>
              <a:gd name="connsiteY0" fmla="*/ 1645663 h 2786812"/>
              <a:gd name="connsiteX1" fmla="*/ 12171365 w 12195945"/>
              <a:gd name="connsiteY1" fmla="*/ 1340864 h 2786812"/>
              <a:gd name="connsiteX2" fmla="*/ 12195945 w 12195945"/>
              <a:gd name="connsiteY2" fmla="*/ 2732734 h 2786812"/>
              <a:gd name="connsiteX3" fmla="*/ 4916 w 12195945"/>
              <a:gd name="connsiteY3" fmla="*/ 2786812 h 2786812"/>
              <a:gd name="connsiteX4" fmla="*/ 0 w 12195945"/>
              <a:gd name="connsiteY4" fmla="*/ 1645663 h 2786812"/>
              <a:gd name="connsiteX0" fmla="*/ 0 w 12195945"/>
              <a:gd name="connsiteY0" fmla="*/ 1556197 h 2697346"/>
              <a:gd name="connsiteX1" fmla="*/ 12191029 w 12195945"/>
              <a:gd name="connsiteY1" fmla="*/ 1369385 h 2697346"/>
              <a:gd name="connsiteX2" fmla="*/ 12195945 w 12195945"/>
              <a:gd name="connsiteY2" fmla="*/ 2643268 h 2697346"/>
              <a:gd name="connsiteX3" fmla="*/ 4916 w 12195945"/>
              <a:gd name="connsiteY3" fmla="*/ 2697346 h 2697346"/>
              <a:gd name="connsiteX4" fmla="*/ 0 w 12195945"/>
              <a:gd name="connsiteY4" fmla="*/ 1556197 h 2697346"/>
              <a:gd name="connsiteX0" fmla="*/ 0 w 12195945"/>
              <a:gd name="connsiteY0" fmla="*/ 1667565 h 2808714"/>
              <a:gd name="connsiteX1" fmla="*/ 12191029 w 12195945"/>
              <a:gd name="connsiteY1" fmla="*/ 1480753 h 2808714"/>
              <a:gd name="connsiteX2" fmla="*/ 12195945 w 12195945"/>
              <a:gd name="connsiteY2" fmla="*/ 2754636 h 2808714"/>
              <a:gd name="connsiteX3" fmla="*/ 4916 w 12195945"/>
              <a:gd name="connsiteY3" fmla="*/ 2808714 h 2808714"/>
              <a:gd name="connsiteX4" fmla="*/ 0 w 12195945"/>
              <a:gd name="connsiteY4" fmla="*/ 1667565 h 2808714"/>
              <a:gd name="connsiteX0" fmla="*/ 0 w 12195945"/>
              <a:gd name="connsiteY0" fmla="*/ 1820809 h 2760396"/>
              <a:gd name="connsiteX1" fmla="*/ 12191029 w 12195945"/>
              <a:gd name="connsiteY1" fmla="*/ 1432435 h 2760396"/>
              <a:gd name="connsiteX2" fmla="*/ 12195945 w 12195945"/>
              <a:gd name="connsiteY2" fmla="*/ 2706318 h 2760396"/>
              <a:gd name="connsiteX3" fmla="*/ 4916 w 12195945"/>
              <a:gd name="connsiteY3" fmla="*/ 2760396 h 2760396"/>
              <a:gd name="connsiteX4" fmla="*/ 0 w 12195945"/>
              <a:gd name="connsiteY4" fmla="*/ 1820809 h 2760396"/>
              <a:gd name="connsiteX0" fmla="*/ 0 w 12195945"/>
              <a:gd name="connsiteY0" fmla="*/ 1880084 h 2819671"/>
              <a:gd name="connsiteX1" fmla="*/ 12191029 w 12195945"/>
              <a:gd name="connsiteY1" fmla="*/ 1491710 h 2819671"/>
              <a:gd name="connsiteX2" fmla="*/ 12195945 w 12195945"/>
              <a:gd name="connsiteY2" fmla="*/ 2765593 h 2819671"/>
              <a:gd name="connsiteX3" fmla="*/ 4916 w 12195945"/>
              <a:gd name="connsiteY3" fmla="*/ 2819671 h 2819671"/>
              <a:gd name="connsiteX4" fmla="*/ 0 w 12195945"/>
              <a:gd name="connsiteY4" fmla="*/ 1880084 h 2819671"/>
              <a:gd name="connsiteX0" fmla="*/ 0 w 12195945"/>
              <a:gd name="connsiteY0" fmla="*/ 1907861 h 2847448"/>
              <a:gd name="connsiteX1" fmla="*/ 12191029 w 12195945"/>
              <a:gd name="connsiteY1" fmla="*/ 1519487 h 2847448"/>
              <a:gd name="connsiteX2" fmla="*/ 12195945 w 12195945"/>
              <a:gd name="connsiteY2" fmla="*/ 2793370 h 2847448"/>
              <a:gd name="connsiteX3" fmla="*/ 4916 w 12195945"/>
              <a:gd name="connsiteY3" fmla="*/ 2847448 h 2847448"/>
              <a:gd name="connsiteX4" fmla="*/ 0 w 12195945"/>
              <a:gd name="connsiteY4" fmla="*/ 1907861 h 2847448"/>
              <a:gd name="connsiteX0" fmla="*/ 0 w 12195945"/>
              <a:gd name="connsiteY0" fmla="*/ 1788392 h 2727979"/>
              <a:gd name="connsiteX1" fmla="*/ 12191029 w 12195945"/>
              <a:gd name="connsiteY1" fmla="*/ 1562250 h 2727979"/>
              <a:gd name="connsiteX2" fmla="*/ 12195945 w 12195945"/>
              <a:gd name="connsiteY2" fmla="*/ 2673901 h 2727979"/>
              <a:gd name="connsiteX3" fmla="*/ 4916 w 12195945"/>
              <a:gd name="connsiteY3" fmla="*/ 2727979 h 2727979"/>
              <a:gd name="connsiteX4" fmla="*/ 0 w 12195945"/>
              <a:gd name="connsiteY4" fmla="*/ 1788392 h 2727979"/>
              <a:gd name="connsiteX0" fmla="*/ 0 w 12195945"/>
              <a:gd name="connsiteY0" fmla="*/ 1838621 h 2778208"/>
              <a:gd name="connsiteX1" fmla="*/ 12191029 w 12195945"/>
              <a:gd name="connsiteY1" fmla="*/ 1612479 h 2778208"/>
              <a:gd name="connsiteX2" fmla="*/ 12195945 w 12195945"/>
              <a:gd name="connsiteY2" fmla="*/ 2724130 h 2778208"/>
              <a:gd name="connsiteX3" fmla="*/ 4916 w 12195945"/>
              <a:gd name="connsiteY3" fmla="*/ 2778208 h 2778208"/>
              <a:gd name="connsiteX4" fmla="*/ 0 w 12195945"/>
              <a:gd name="connsiteY4" fmla="*/ 1838621 h 2778208"/>
              <a:gd name="connsiteX0" fmla="*/ 0 w 12195945"/>
              <a:gd name="connsiteY0" fmla="*/ 1880117 h 2819704"/>
              <a:gd name="connsiteX1" fmla="*/ 12191029 w 12195945"/>
              <a:gd name="connsiteY1" fmla="*/ 1653975 h 2819704"/>
              <a:gd name="connsiteX2" fmla="*/ 12195945 w 12195945"/>
              <a:gd name="connsiteY2" fmla="*/ 2765626 h 2819704"/>
              <a:gd name="connsiteX3" fmla="*/ 4916 w 12195945"/>
              <a:gd name="connsiteY3" fmla="*/ 2819704 h 2819704"/>
              <a:gd name="connsiteX4" fmla="*/ 0 w 12195945"/>
              <a:gd name="connsiteY4" fmla="*/ 1880117 h 2819704"/>
              <a:gd name="connsiteX0" fmla="*/ 0 w 12195945"/>
              <a:gd name="connsiteY0" fmla="*/ 1830076 h 2769663"/>
              <a:gd name="connsiteX1" fmla="*/ 12181197 w 12195945"/>
              <a:gd name="connsiteY1" fmla="*/ 1672760 h 2769663"/>
              <a:gd name="connsiteX2" fmla="*/ 12195945 w 12195945"/>
              <a:gd name="connsiteY2" fmla="*/ 2715585 h 2769663"/>
              <a:gd name="connsiteX3" fmla="*/ 4916 w 12195945"/>
              <a:gd name="connsiteY3" fmla="*/ 2769663 h 2769663"/>
              <a:gd name="connsiteX4" fmla="*/ 0 w 12195945"/>
              <a:gd name="connsiteY4" fmla="*/ 1830076 h 2769663"/>
              <a:gd name="connsiteX0" fmla="*/ 0 w 12195945"/>
              <a:gd name="connsiteY0" fmla="*/ 1860633 h 2800220"/>
              <a:gd name="connsiteX1" fmla="*/ 12181197 w 12195945"/>
              <a:gd name="connsiteY1" fmla="*/ 1703317 h 2800220"/>
              <a:gd name="connsiteX2" fmla="*/ 12195945 w 12195945"/>
              <a:gd name="connsiteY2" fmla="*/ 2746142 h 2800220"/>
              <a:gd name="connsiteX3" fmla="*/ 4916 w 12195945"/>
              <a:gd name="connsiteY3" fmla="*/ 2800220 h 2800220"/>
              <a:gd name="connsiteX4" fmla="*/ 0 w 12195945"/>
              <a:gd name="connsiteY4" fmla="*/ 1860633 h 2800220"/>
              <a:gd name="connsiteX0" fmla="*/ 0 w 12195945"/>
              <a:gd name="connsiteY0" fmla="*/ 1860633 h 2800220"/>
              <a:gd name="connsiteX1" fmla="*/ 12181197 w 12195945"/>
              <a:gd name="connsiteY1" fmla="*/ 1703317 h 2800220"/>
              <a:gd name="connsiteX2" fmla="*/ 12195945 w 12195945"/>
              <a:gd name="connsiteY2" fmla="*/ 2746142 h 2800220"/>
              <a:gd name="connsiteX3" fmla="*/ 4916 w 12195945"/>
              <a:gd name="connsiteY3" fmla="*/ 2800220 h 2800220"/>
              <a:gd name="connsiteX4" fmla="*/ 0 w 12195945"/>
              <a:gd name="connsiteY4" fmla="*/ 1860633 h 2800220"/>
              <a:gd name="connsiteX0" fmla="*/ 0 w 12195945"/>
              <a:gd name="connsiteY0" fmla="*/ 1860633 h 2915184"/>
              <a:gd name="connsiteX1" fmla="*/ 12181197 w 12195945"/>
              <a:gd name="connsiteY1" fmla="*/ 1703317 h 2915184"/>
              <a:gd name="connsiteX2" fmla="*/ 12195945 w 12195945"/>
              <a:gd name="connsiteY2" fmla="*/ 2746142 h 2915184"/>
              <a:gd name="connsiteX3" fmla="*/ 4916 w 12195945"/>
              <a:gd name="connsiteY3" fmla="*/ 2915184 h 2915184"/>
              <a:gd name="connsiteX4" fmla="*/ 0 w 12195945"/>
              <a:gd name="connsiteY4" fmla="*/ 1860633 h 2915184"/>
              <a:gd name="connsiteX0" fmla="*/ 0 w 12195945"/>
              <a:gd name="connsiteY0" fmla="*/ 1860633 h 2915184"/>
              <a:gd name="connsiteX1" fmla="*/ 12181197 w 12195945"/>
              <a:gd name="connsiteY1" fmla="*/ 1703317 h 2915184"/>
              <a:gd name="connsiteX2" fmla="*/ 12195945 w 12195945"/>
              <a:gd name="connsiteY2" fmla="*/ 2746142 h 2915184"/>
              <a:gd name="connsiteX3" fmla="*/ 4916 w 12195945"/>
              <a:gd name="connsiteY3" fmla="*/ 2915184 h 2915184"/>
              <a:gd name="connsiteX4" fmla="*/ 0 w 12195945"/>
              <a:gd name="connsiteY4" fmla="*/ 1860633 h 2915184"/>
              <a:gd name="connsiteX0" fmla="*/ 0 w 12195945"/>
              <a:gd name="connsiteY0" fmla="*/ 1860633 h 2915184"/>
              <a:gd name="connsiteX1" fmla="*/ 12181197 w 12195945"/>
              <a:gd name="connsiteY1" fmla="*/ 1703317 h 2915184"/>
              <a:gd name="connsiteX2" fmla="*/ 12195945 w 12195945"/>
              <a:gd name="connsiteY2" fmla="*/ 2746142 h 2915184"/>
              <a:gd name="connsiteX3" fmla="*/ 4916 w 12195945"/>
              <a:gd name="connsiteY3" fmla="*/ 2915184 h 2915184"/>
              <a:gd name="connsiteX4" fmla="*/ 0 w 12195945"/>
              <a:gd name="connsiteY4" fmla="*/ 1860633 h 2915184"/>
              <a:gd name="connsiteX0" fmla="*/ 0 w 12195945"/>
              <a:gd name="connsiteY0" fmla="*/ 1860633 h 2915184"/>
              <a:gd name="connsiteX1" fmla="*/ 12181197 w 12195945"/>
              <a:gd name="connsiteY1" fmla="*/ 1703317 h 2915184"/>
              <a:gd name="connsiteX2" fmla="*/ 12195945 w 12195945"/>
              <a:gd name="connsiteY2" fmla="*/ 2805923 h 2915184"/>
              <a:gd name="connsiteX3" fmla="*/ 4916 w 12195945"/>
              <a:gd name="connsiteY3" fmla="*/ 2915184 h 2915184"/>
              <a:gd name="connsiteX4" fmla="*/ 0 w 12195945"/>
              <a:gd name="connsiteY4" fmla="*/ 1860633 h 2915184"/>
              <a:gd name="connsiteX0" fmla="*/ 0 w 12195945"/>
              <a:gd name="connsiteY0" fmla="*/ 1860633 h 2915184"/>
              <a:gd name="connsiteX1" fmla="*/ 12181197 w 12195945"/>
              <a:gd name="connsiteY1" fmla="*/ 1703317 h 2915184"/>
              <a:gd name="connsiteX2" fmla="*/ 12195945 w 12195945"/>
              <a:gd name="connsiteY2" fmla="*/ 2778332 h 2915184"/>
              <a:gd name="connsiteX3" fmla="*/ 4916 w 12195945"/>
              <a:gd name="connsiteY3" fmla="*/ 2915184 h 2915184"/>
              <a:gd name="connsiteX4" fmla="*/ 0 w 12195945"/>
              <a:gd name="connsiteY4" fmla="*/ 1860633 h 2915184"/>
              <a:gd name="connsiteX0" fmla="*/ 0 w 12195945"/>
              <a:gd name="connsiteY0" fmla="*/ 1850649 h 2905200"/>
              <a:gd name="connsiteX1" fmla="*/ 12185725 w 12195945"/>
              <a:gd name="connsiteY1" fmla="*/ 1707128 h 2905200"/>
              <a:gd name="connsiteX2" fmla="*/ 12195945 w 12195945"/>
              <a:gd name="connsiteY2" fmla="*/ 2768348 h 2905200"/>
              <a:gd name="connsiteX3" fmla="*/ 4916 w 12195945"/>
              <a:gd name="connsiteY3" fmla="*/ 2905200 h 2905200"/>
              <a:gd name="connsiteX4" fmla="*/ 0 w 12195945"/>
              <a:gd name="connsiteY4" fmla="*/ 1850649 h 2905200"/>
              <a:gd name="connsiteX0" fmla="*/ 0 w 12195945"/>
              <a:gd name="connsiteY0" fmla="*/ 1862897 h 2917448"/>
              <a:gd name="connsiteX1" fmla="*/ 12185725 w 12195945"/>
              <a:gd name="connsiteY1" fmla="*/ 1719376 h 2917448"/>
              <a:gd name="connsiteX2" fmla="*/ 12195945 w 12195945"/>
              <a:gd name="connsiteY2" fmla="*/ 2780596 h 2917448"/>
              <a:gd name="connsiteX3" fmla="*/ 4916 w 12195945"/>
              <a:gd name="connsiteY3" fmla="*/ 2917448 h 2917448"/>
              <a:gd name="connsiteX4" fmla="*/ 0 w 12195945"/>
              <a:gd name="connsiteY4" fmla="*/ 1862897 h 2917448"/>
              <a:gd name="connsiteX0" fmla="*/ 0 w 12195945"/>
              <a:gd name="connsiteY0" fmla="*/ 1963488 h 2880081"/>
              <a:gd name="connsiteX1" fmla="*/ 12185725 w 12195945"/>
              <a:gd name="connsiteY1" fmla="*/ 1682009 h 2880081"/>
              <a:gd name="connsiteX2" fmla="*/ 12195945 w 12195945"/>
              <a:gd name="connsiteY2" fmla="*/ 2743229 h 2880081"/>
              <a:gd name="connsiteX3" fmla="*/ 4916 w 12195945"/>
              <a:gd name="connsiteY3" fmla="*/ 2880081 h 2880081"/>
              <a:gd name="connsiteX4" fmla="*/ 0 w 12195945"/>
              <a:gd name="connsiteY4" fmla="*/ 1963488 h 2880081"/>
              <a:gd name="connsiteX0" fmla="*/ 0 w 12195945"/>
              <a:gd name="connsiteY0" fmla="*/ 2063419 h 2980012"/>
              <a:gd name="connsiteX1" fmla="*/ 12185725 w 12195945"/>
              <a:gd name="connsiteY1" fmla="*/ 1781940 h 2980012"/>
              <a:gd name="connsiteX2" fmla="*/ 12195945 w 12195945"/>
              <a:gd name="connsiteY2" fmla="*/ 2843160 h 2980012"/>
              <a:gd name="connsiteX3" fmla="*/ 4916 w 12195945"/>
              <a:gd name="connsiteY3" fmla="*/ 2980012 h 2980012"/>
              <a:gd name="connsiteX4" fmla="*/ 0 w 12195945"/>
              <a:gd name="connsiteY4" fmla="*/ 2063419 h 2980012"/>
              <a:gd name="connsiteX0" fmla="*/ 0 w 12195945"/>
              <a:gd name="connsiteY0" fmla="*/ 2063419 h 3016801"/>
              <a:gd name="connsiteX1" fmla="*/ 12185725 w 12195945"/>
              <a:gd name="connsiteY1" fmla="*/ 1781940 h 3016801"/>
              <a:gd name="connsiteX2" fmla="*/ 12195945 w 12195945"/>
              <a:gd name="connsiteY2" fmla="*/ 2843160 h 3016801"/>
              <a:gd name="connsiteX3" fmla="*/ 4916 w 12195945"/>
              <a:gd name="connsiteY3" fmla="*/ 3016801 h 3016801"/>
              <a:gd name="connsiteX4" fmla="*/ 0 w 12195945"/>
              <a:gd name="connsiteY4" fmla="*/ 2063419 h 3016801"/>
              <a:gd name="connsiteX0" fmla="*/ 0 w 12195945"/>
              <a:gd name="connsiteY0" fmla="*/ 2076470 h 3011458"/>
              <a:gd name="connsiteX1" fmla="*/ 12185725 w 12195945"/>
              <a:gd name="connsiteY1" fmla="*/ 1776597 h 3011458"/>
              <a:gd name="connsiteX2" fmla="*/ 12195945 w 12195945"/>
              <a:gd name="connsiteY2" fmla="*/ 2837817 h 3011458"/>
              <a:gd name="connsiteX3" fmla="*/ 4916 w 12195945"/>
              <a:gd name="connsiteY3" fmla="*/ 3011458 h 3011458"/>
              <a:gd name="connsiteX4" fmla="*/ 0 w 12195945"/>
              <a:gd name="connsiteY4" fmla="*/ 2076470 h 3011458"/>
              <a:gd name="connsiteX0" fmla="*/ 0 w 12195945"/>
              <a:gd name="connsiteY0" fmla="*/ 2146911 h 3081899"/>
              <a:gd name="connsiteX1" fmla="*/ 12185725 w 12195945"/>
              <a:gd name="connsiteY1" fmla="*/ 1847038 h 3081899"/>
              <a:gd name="connsiteX2" fmla="*/ 12195945 w 12195945"/>
              <a:gd name="connsiteY2" fmla="*/ 2908258 h 3081899"/>
              <a:gd name="connsiteX3" fmla="*/ 4916 w 12195945"/>
              <a:gd name="connsiteY3" fmla="*/ 3081899 h 3081899"/>
              <a:gd name="connsiteX4" fmla="*/ 0 w 12195945"/>
              <a:gd name="connsiteY4" fmla="*/ 2146911 h 308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945" h="3081899">
                <a:moveTo>
                  <a:pt x="0" y="2146911"/>
                </a:moveTo>
                <a:cubicBezTo>
                  <a:pt x="1472865" y="966463"/>
                  <a:pt x="6790233" y="-1862733"/>
                  <a:pt x="12185725" y="1847038"/>
                </a:cubicBezTo>
                <a:cubicBezTo>
                  <a:pt x="12187364" y="2271666"/>
                  <a:pt x="12194306" y="2483630"/>
                  <a:pt x="12195945" y="2908258"/>
                </a:cubicBezTo>
                <a:cubicBezTo>
                  <a:pt x="10971449" y="1335174"/>
                  <a:pt x="5535727" y="-1111641"/>
                  <a:pt x="4916" y="3081899"/>
                </a:cubicBezTo>
                <a:cubicBezTo>
                  <a:pt x="3277" y="2350832"/>
                  <a:pt x="1639" y="2877978"/>
                  <a:pt x="0" y="2146911"/>
                </a:cubicBezTo>
                <a:close/>
              </a:path>
            </a:pathLst>
          </a:custGeom>
          <a:gradFill flip="none" rotWithShape="1">
            <a:gsLst>
              <a:gs pos="12000">
                <a:schemeClr val="tx1">
                  <a:alpha val="48000"/>
                </a:schemeClr>
              </a:gs>
              <a:gs pos="88000">
                <a:schemeClr val="tx1">
                  <a:alpha val="6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2DD551-7622-4FC8-AA63-2E19CD658844}"/>
              </a:ext>
            </a:extLst>
          </p:cNvPr>
          <p:cNvSpPr/>
          <p:nvPr/>
        </p:nvSpPr>
        <p:spPr>
          <a:xfrm>
            <a:off x="117692" y="1676116"/>
            <a:ext cx="12087685" cy="2289524"/>
          </a:xfrm>
          <a:custGeom>
            <a:avLst/>
            <a:gdLst>
              <a:gd name="connsiteX0" fmla="*/ 0 w 9499197"/>
              <a:gd name="connsiteY0" fmla="*/ 2334111 h 4668221"/>
              <a:gd name="connsiteX1" fmla="*/ 4749599 w 9499197"/>
              <a:gd name="connsiteY1" fmla="*/ 0 h 4668221"/>
              <a:gd name="connsiteX2" fmla="*/ 9499198 w 9499197"/>
              <a:gd name="connsiteY2" fmla="*/ 2334111 h 4668221"/>
              <a:gd name="connsiteX3" fmla="*/ 4749599 w 9499197"/>
              <a:gd name="connsiteY3" fmla="*/ 4668222 h 4668221"/>
              <a:gd name="connsiteX4" fmla="*/ 0 w 9499197"/>
              <a:gd name="connsiteY4" fmla="*/ 2334111 h 4668221"/>
              <a:gd name="connsiteX0" fmla="*/ 0 w 9499198"/>
              <a:gd name="connsiteY0" fmla="*/ 2334111 h 4668222"/>
              <a:gd name="connsiteX1" fmla="*/ 4749599 w 9499198"/>
              <a:gd name="connsiteY1" fmla="*/ 0 h 4668222"/>
              <a:gd name="connsiteX2" fmla="*/ 9499198 w 9499198"/>
              <a:gd name="connsiteY2" fmla="*/ 2334111 h 4668222"/>
              <a:gd name="connsiteX3" fmla="*/ 4749599 w 9499198"/>
              <a:gd name="connsiteY3" fmla="*/ 4668222 h 4668222"/>
              <a:gd name="connsiteX4" fmla="*/ 0 w 9499198"/>
              <a:gd name="connsiteY4" fmla="*/ 2334111 h 4668222"/>
              <a:gd name="connsiteX0" fmla="*/ 0 w 9499198"/>
              <a:gd name="connsiteY0" fmla="*/ 2334111 h 2625875"/>
              <a:gd name="connsiteX1" fmla="*/ 4749599 w 9499198"/>
              <a:gd name="connsiteY1" fmla="*/ 0 h 2625875"/>
              <a:gd name="connsiteX2" fmla="*/ 9499198 w 9499198"/>
              <a:gd name="connsiteY2" fmla="*/ 2334111 h 2625875"/>
              <a:gd name="connsiteX3" fmla="*/ 0 w 9499198"/>
              <a:gd name="connsiteY3" fmla="*/ 2334111 h 2625875"/>
              <a:gd name="connsiteX0" fmla="*/ 0 w 9499198"/>
              <a:gd name="connsiteY0" fmla="*/ 2334111 h 2364581"/>
              <a:gd name="connsiteX1" fmla="*/ 4749599 w 9499198"/>
              <a:gd name="connsiteY1" fmla="*/ 0 h 2364581"/>
              <a:gd name="connsiteX2" fmla="*/ 9499198 w 9499198"/>
              <a:gd name="connsiteY2" fmla="*/ 2334111 h 2364581"/>
              <a:gd name="connsiteX3" fmla="*/ 0 w 9499198"/>
              <a:gd name="connsiteY3" fmla="*/ 2334111 h 2364581"/>
              <a:gd name="connsiteX0" fmla="*/ 0 w 9499198"/>
              <a:gd name="connsiteY0" fmla="*/ 2334111 h 2334111"/>
              <a:gd name="connsiteX1" fmla="*/ 4749599 w 9499198"/>
              <a:gd name="connsiteY1" fmla="*/ 0 h 2334111"/>
              <a:gd name="connsiteX2" fmla="*/ 9499198 w 9499198"/>
              <a:gd name="connsiteY2" fmla="*/ 2334111 h 2334111"/>
              <a:gd name="connsiteX3" fmla="*/ 0 w 9499198"/>
              <a:gd name="connsiteY3" fmla="*/ 2334111 h 2334111"/>
              <a:gd name="connsiteX0" fmla="*/ 0 w 9373397"/>
              <a:gd name="connsiteY0" fmla="*/ 2334111 h 2338360"/>
              <a:gd name="connsiteX1" fmla="*/ 4749599 w 9373397"/>
              <a:gd name="connsiteY1" fmla="*/ 0 h 2338360"/>
              <a:gd name="connsiteX2" fmla="*/ 9373397 w 9373397"/>
              <a:gd name="connsiteY2" fmla="*/ 2338360 h 2338360"/>
              <a:gd name="connsiteX3" fmla="*/ 0 w 9373397"/>
              <a:gd name="connsiteY3" fmla="*/ 2334111 h 2338360"/>
              <a:gd name="connsiteX0" fmla="*/ 0 w 9373397"/>
              <a:gd name="connsiteY0" fmla="*/ 2334111 h 2338360"/>
              <a:gd name="connsiteX1" fmla="*/ 4749599 w 9373397"/>
              <a:gd name="connsiteY1" fmla="*/ 0 h 2338360"/>
              <a:gd name="connsiteX2" fmla="*/ 9373397 w 9373397"/>
              <a:gd name="connsiteY2" fmla="*/ 2338360 h 2338360"/>
              <a:gd name="connsiteX3" fmla="*/ 0 w 9373397"/>
              <a:gd name="connsiteY3" fmla="*/ 2334111 h 2338360"/>
              <a:gd name="connsiteX0" fmla="*/ 0 w 9445828"/>
              <a:gd name="connsiteY0" fmla="*/ 2380848 h 2380848"/>
              <a:gd name="connsiteX1" fmla="*/ 4822030 w 9445828"/>
              <a:gd name="connsiteY1" fmla="*/ 0 h 2380848"/>
              <a:gd name="connsiteX2" fmla="*/ 9445828 w 9445828"/>
              <a:gd name="connsiteY2" fmla="*/ 2338360 h 2380848"/>
              <a:gd name="connsiteX3" fmla="*/ 0 w 9445828"/>
              <a:gd name="connsiteY3" fmla="*/ 2380848 h 2380848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27585 h 2427585"/>
              <a:gd name="connsiteX1" fmla="*/ 4822030 w 9445828"/>
              <a:gd name="connsiteY1" fmla="*/ 0 h 2427585"/>
              <a:gd name="connsiteX2" fmla="*/ 9445828 w 9445828"/>
              <a:gd name="connsiteY2" fmla="*/ 2338360 h 2427585"/>
              <a:gd name="connsiteX3" fmla="*/ 0 w 9445828"/>
              <a:gd name="connsiteY3" fmla="*/ 2427585 h 2427585"/>
              <a:gd name="connsiteX0" fmla="*/ 0 w 9445828"/>
              <a:gd name="connsiteY0" fmla="*/ 2491317 h 2491317"/>
              <a:gd name="connsiteX1" fmla="*/ 4829655 w 9445828"/>
              <a:gd name="connsiteY1" fmla="*/ 0 h 2491317"/>
              <a:gd name="connsiteX2" fmla="*/ 9445828 w 9445828"/>
              <a:gd name="connsiteY2" fmla="*/ 2402092 h 2491317"/>
              <a:gd name="connsiteX3" fmla="*/ 0 w 9445828"/>
              <a:gd name="connsiteY3" fmla="*/ 2491317 h 2491317"/>
              <a:gd name="connsiteX0" fmla="*/ 0 w 9445828"/>
              <a:gd name="connsiteY0" fmla="*/ 2533805 h 2533805"/>
              <a:gd name="connsiteX1" fmla="*/ 4829655 w 9445828"/>
              <a:gd name="connsiteY1" fmla="*/ 0 h 2533805"/>
              <a:gd name="connsiteX2" fmla="*/ 9445828 w 9445828"/>
              <a:gd name="connsiteY2" fmla="*/ 2444580 h 2533805"/>
              <a:gd name="connsiteX3" fmla="*/ 0 w 9445828"/>
              <a:gd name="connsiteY3" fmla="*/ 2533805 h 2533805"/>
              <a:gd name="connsiteX0" fmla="*/ 0 w 9445828"/>
              <a:gd name="connsiteY0" fmla="*/ 2533805 h 2533805"/>
              <a:gd name="connsiteX1" fmla="*/ 4829655 w 9445828"/>
              <a:gd name="connsiteY1" fmla="*/ 0 h 2533805"/>
              <a:gd name="connsiteX2" fmla="*/ 9445828 w 9445828"/>
              <a:gd name="connsiteY2" fmla="*/ 2444580 h 2533805"/>
              <a:gd name="connsiteX3" fmla="*/ 0 w 9445828"/>
              <a:gd name="connsiteY3" fmla="*/ 2533805 h 2533805"/>
              <a:gd name="connsiteX0" fmla="*/ 0 w 9445828"/>
              <a:gd name="connsiteY0" fmla="*/ 2533805 h 2533805"/>
              <a:gd name="connsiteX1" fmla="*/ 4829655 w 9445828"/>
              <a:gd name="connsiteY1" fmla="*/ 0 h 2533805"/>
              <a:gd name="connsiteX2" fmla="*/ 9445828 w 9445828"/>
              <a:gd name="connsiteY2" fmla="*/ 2444580 h 2533805"/>
              <a:gd name="connsiteX3" fmla="*/ 0 w 9445828"/>
              <a:gd name="connsiteY3" fmla="*/ 2533805 h 2533805"/>
              <a:gd name="connsiteX0" fmla="*/ 0 w 9445828"/>
              <a:gd name="connsiteY0" fmla="*/ 2533805 h 2533805"/>
              <a:gd name="connsiteX1" fmla="*/ 4829655 w 9445828"/>
              <a:gd name="connsiteY1" fmla="*/ 0 h 2533805"/>
              <a:gd name="connsiteX2" fmla="*/ 9445828 w 9445828"/>
              <a:gd name="connsiteY2" fmla="*/ 2444580 h 2533805"/>
              <a:gd name="connsiteX3" fmla="*/ 0 w 9445828"/>
              <a:gd name="connsiteY3" fmla="*/ 2533805 h 2533805"/>
              <a:gd name="connsiteX0" fmla="*/ 0 w 9445828"/>
              <a:gd name="connsiteY0" fmla="*/ 2499815 h 2499815"/>
              <a:gd name="connsiteX1" fmla="*/ 4829655 w 9445828"/>
              <a:gd name="connsiteY1" fmla="*/ 0 h 2499815"/>
              <a:gd name="connsiteX2" fmla="*/ 9445828 w 9445828"/>
              <a:gd name="connsiteY2" fmla="*/ 2410590 h 2499815"/>
              <a:gd name="connsiteX3" fmla="*/ 0 w 9445828"/>
              <a:gd name="connsiteY3" fmla="*/ 2499815 h 2499815"/>
              <a:gd name="connsiteX0" fmla="*/ 0 w 9445828"/>
              <a:gd name="connsiteY0" fmla="*/ 2499815 h 2499815"/>
              <a:gd name="connsiteX1" fmla="*/ 4829655 w 9445828"/>
              <a:gd name="connsiteY1" fmla="*/ 0 h 2499815"/>
              <a:gd name="connsiteX2" fmla="*/ 9445828 w 9445828"/>
              <a:gd name="connsiteY2" fmla="*/ 2410590 h 2499815"/>
              <a:gd name="connsiteX3" fmla="*/ 0 w 9445828"/>
              <a:gd name="connsiteY3" fmla="*/ 2499815 h 2499815"/>
              <a:gd name="connsiteX0" fmla="*/ 0 w 9445828"/>
              <a:gd name="connsiteY0" fmla="*/ 2504685 h 2504685"/>
              <a:gd name="connsiteX1" fmla="*/ 4829655 w 9445828"/>
              <a:gd name="connsiteY1" fmla="*/ 4870 h 2504685"/>
              <a:gd name="connsiteX2" fmla="*/ 9445828 w 9445828"/>
              <a:gd name="connsiteY2" fmla="*/ 2415460 h 2504685"/>
              <a:gd name="connsiteX3" fmla="*/ 0 w 9445828"/>
              <a:gd name="connsiteY3" fmla="*/ 2504685 h 2504685"/>
              <a:gd name="connsiteX0" fmla="*/ 0 w 9445828"/>
              <a:gd name="connsiteY0" fmla="*/ 2507398 h 2507398"/>
              <a:gd name="connsiteX1" fmla="*/ 4829655 w 9445828"/>
              <a:gd name="connsiteY1" fmla="*/ 7583 h 2507398"/>
              <a:gd name="connsiteX2" fmla="*/ 9445828 w 9445828"/>
              <a:gd name="connsiteY2" fmla="*/ 2418173 h 2507398"/>
              <a:gd name="connsiteX3" fmla="*/ 0 w 9445828"/>
              <a:gd name="connsiteY3" fmla="*/ 2507398 h 2507398"/>
              <a:gd name="connsiteX0" fmla="*/ 0 w 9445828"/>
              <a:gd name="connsiteY0" fmla="*/ 2021266 h 2021266"/>
              <a:gd name="connsiteX1" fmla="*/ 9445828 w 9445828"/>
              <a:gd name="connsiteY1" fmla="*/ 1932041 h 2021266"/>
              <a:gd name="connsiteX2" fmla="*/ 0 w 9445828"/>
              <a:gd name="connsiteY2" fmla="*/ 2021266 h 2021266"/>
              <a:gd name="connsiteX0" fmla="*/ 0 w 9522071"/>
              <a:gd name="connsiteY0" fmla="*/ 2010144 h 2010144"/>
              <a:gd name="connsiteX1" fmla="*/ 9522071 w 9522071"/>
              <a:gd name="connsiteY1" fmla="*/ 1946411 h 2010144"/>
              <a:gd name="connsiteX2" fmla="*/ 0 w 9522071"/>
              <a:gd name="connsiteY2" fmla="*/ 2010144 h 201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2071" h="2010144">
                <a:moveTo>
                  <a:pt x="0" y="2010144"/>
                </a:moveTo>
                <a:lnTo>
                  <a:pt x="9522071" y="1946411"/>
                </a:lnTo>
                <a:cubicBezTo>
                  <a:pt x="8223453" y="-137367"/>
                  <a:pt x="3128459" y="-1140081"/>
                  <a:pt x="0" y="2010144"/>
                </a:cubicBezTo>
                <a:close/>
              </a:path>
            </a:pathLst>
          </a:custGeom>
          <a:gradFill flip="none" rotWithShape="1">
            <a:gsLst>
              <a:gs pos="0">
                <a:srgbClr val="4685FB">
                  <a:alpha val="55000"/>
                </a:srgbClr>
              </a:gs>
              <a:gs pos="48000">
                <a:srgbClr val="273A6E"/>
              </a:gs>
              <a:gs pos="100000">
                <a:srgbClr val="457FE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94618D78-87C9-4BC9-A46E-04AF515B6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8015"/>
          <a:stretch/>
        </p:blipFill>
        <p:spPr>
          <a:xfrm>
            <a:off x="-1" y="1905203"/>
            <a:ext cx="12192001" cy="4402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9443D-DA21-4E5A-9709-5005B950A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112" y="6154124"/>
            <a:ext cx="7067029" cy="71091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55F57-1878-106F-F8A9-5CC51257E87C}"/>
              </a:ext>
            </a:extLst>
          </p:cNvPr>
          <p:cNvGrpSpPr/>
          <p:nvPr/>
        </p:nvGrpSpPr>
        <p:grpSpPr>
          <a:xfrm>
            <a:off x="1628016" y="953337"/>
            <a:ext cx="10041559" cy="1587308"/>
            <a:chOff x="1557094" y="914041"/>
            <a:chExt cx="10200948" cy="1612502"/>
          </a:xfrm>
        </p:grpSpPr>
        <p:pic>
          <p:nvPicPr>
            <p:cNvPr id="88" name="Picture 87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5367C75F-A15A-41A5-A8ED-80CC914A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33150">
              <a:off x="1557094" y="1602988"/>
              <a:ext cx="951254" cy="535080"/>
            </a:xfrm>
            <a:prstGeom prst="rect">
              <a:avLst/>
            </a:prstGeom>
          </p:spPr>
        </p:pic>
        <p:pic>
          <p:nvPicPr>
            <p:cNvPr id="89" name="Picture 88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E00AC10C-D8A8-4177-89DF-2CD15B4D3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4232">
              <a:off x="2522219" y="1203375"/>
              <a:ext cx="951254" cy="535080"/>
            </a:xfrm>
            <a:prstGeom prst="rect">
              <a:avLst/>
            </a:prstGeom>
          </p:spPr>
        </p:pic>
        <p:pic>
          <p:nvPicPr>
            <p:cNvPr id="90" name="Picture 89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48A4964A-9044-4076-897E-76E6ECF3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85475">
              <a:off x="3572820" y="958706"/>
              <a:ext cx="951254" cy="535080"/>
            </a:xfrm>
            <a:prstGeom prst="rect">
              <a:avLst/>
            </a:prstGeom>
          </p:spPr>
        </p:pic>
        <p:pic>
          <p:nvPicPr>
            <p:cNvPr id="91" name="Picture 90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EADDEA50-9A9C-4DDD-A297-DBBA56F9C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5851" y="914041"/>
              <a:ext cx="951254" cy="535080"/>
            </a:xfrm>
            <a:prstGeom prst="rect">
              <a:avLst/>
            </a:prstGeom>
          </p:spPr>
        </p:pic>
        <p:pic>
          <p:nvPicPr>
            <p:cNvPr id="92" name="Picture 91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2AB1D2F5-1EE4-4D43-8D5F-4621680E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2513" y="1078000"/>
              <a:ext cx="951254" cy="535080"/>
            </a:xfrm>
            <a:prstGeom prst="rect">
              <a:avLst/>
            </a:prstGeom>
          </p:spPr>
        </p:pic>
        <p:pic>
          <p:nvPicPr>
            <p:cNvPr id="93" name="Picture 92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A942AA44-1847-4ED6-A8B3-23C8CCB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38827" y="1548331"/>
              <a:ext cx="951254" cy="535080"/>
            </a:xfrm>
            <a:prstGeom prst="rect">
              <a:avLst/>
            </a:prstGeom>
          </p:spPr>
        </p:pic>
        <p:pic>
          <p:nvPicPr>
            <p:cNvPr id="94" name="Picture 93" descr="A satellite in space&#10;&#10;Description automatically generated with medium confidence">
              <a:extLst>
                <a:ext uri="{FF2B5EF4-FFF2-40B4-BE49-F238E27FC236}">
                  <a16:creationId xmlns:a16="http://schemas.microsoft.com/office/drawing/2014/main" id="{DB8B486A-3949-4021-81A6-B35DD50B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1980">
              <a:off x="10806788" y="1905886"/>
              <a:ext cx="951254" cy="535080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BD4E8C8-2F63-4A68-B783-6D0214525279}"/>
                </a:ext>
              </a:extLst>
            </p:cNvPr>
            <p:cNvSpPr/>
            <p:nvPr/>
          </p:nvSpPr>
          <p:spPr>
            <a:xfrm>
              <a:off x="11051077" y="2324225"/>
              <a:ext cx="462675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F11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0B64D0-4573-42F6-AD79-29F851EE7E7C}"/>
                </a:ext>
              </a:extLst>
            </p:cNvPr>
            <p:cNvSpPr/>
            <p:nvPr/>
          </p:nvSpPr>
          <p:spPr>
            <a:xfrm>
              <a:off x="2853151" y="1622149"/>
              <a:ext cx="748304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F12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A13289B-DA45-43BA-A595-F74EFCE70E8B}"/>
                </a:ext>
              </a:extLst>
            </p:cNvPr>
            <p:cNvSpPr/>
            <p:nvPr/>
          </p:nvSpPr>
          <p:spPr>
            <a:xfrm>
              <a:off x="1878448" y="2016885"/>
              <a:ext cx="748305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F6</a:t>
              </a:r>
              <a:endParaRPr kumimoji="0" lang="en-US" sz="6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F12C45-A74A-4D03-9295-1B2F35D91589}"/>
                </a:ext>
              </a:extLst>
            </p:cNvPr>
            <p:cNvSpPr/>
            <p:nvPr/>
          </p:nvSpPr>
          <p:spPr>
            <a:xfrm>
              <a:off x="3876039" y="1384814"/>
              <a:ext cx="748305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F13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544A143-9448-4CD7-A2E8-E48EE05F242B}"/>
                </a:ext>
              </a:extLst>
            </p:cNvPr>
            <p:cNvSpPr/>
            <p:nvPr/>
          </p:nvSpPr>
          <p:spPr>
            <a:xfrm>
              <a:off x="8143553" y="1329326"/>
              <a:ext cx="748305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F7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046C2E9-6769-4473-82CE-A67573BDFE04}"/>
                </a:ext>
              </a:extLst>
            </p:cNvPr>
            <p:cNvSpPr/>
            <p:nvPr/>
          </p:nvSpPr>
          <p:spPr>
            <a:xfrm>
              <a:off x="10263869" y="1981424"/>
              <a:ext cx="462675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F10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7D6B1EF-6516-4CAE-848A-4E1FB8CDAE83}"/>
                </a:ext>
              </a:extLst>
            </p:cNvPr>
            <p:cNvSpPr/>
            <p:nvPr/>
          </p:nvSpPr>
          <p:spPr>
            <a:xfrm>
              <a:off x="9012486" y="1487453"/>
              <a:ext cx="748304" cy="202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9521" marR="0" lvl="1" indent="-39892" algn="l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694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F8</a:t>
              </a:r>
              <a:endParaRPr kumimoji="0" lang="en-US" sz="6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1E10FB7-5640-4A19-8271-6D1F03109817}"/>
                </a:ext>
              </a:extLst>
            </p:cNvPr>
            <p:cNvSpPr/>
            <p:nvPr/>
          </p:nvSpPr>
          <p:spPr>
            <a:xfrm>
              <a:off x="4006449" y="1098139"/>
              <a:ext cx="4602561" cy="994623"/>
            </a:xfrm>
            <a:prstGeom prst="rect">
              <a:avLst/>
            </a:prstGeom>
          </p:spPr>
          <p:txBody>
            <a:bodyPr wrap="square">
              <a:prstTxWarp prst="textArchUp">
                <a:avLst>
                  <a:gd name="adj" fmla="val 11055359"/>
                </a:avLst>
              </a:prstTxWarp>
              <a:spAutoFit/>
            </a:bodyPr>
            <a:lstStyle/>
            <a:p>
              <a:pPr marL="103170" marR="0" lvl="1" indent="-94916" algn="ctr" defTabSz="11156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44" b="1" i="0" u="none" strike="noStrike" kern="1200" cap="none" spc="0" normalizeH="0" baseline="0" noProof="0" dirty="0">
                  <a:ln>
                    <a:noFill/>
                  </a:ln>
                  <a:solidFill>
                    <a:srgbClr val="9CABC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Montserrat" panose="00000500000000000000" pitchFamily="50" charset="0"/>
                  <a:ea typeface="Arial" charset="0"/>
                  <a:cs typeface="Arial" charset="0"/>
                </a:rPr>
                <a:t>Near Space Network: Tracking and Data Relay Satellites (TDRS)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F80C6-D4D4-4E08-DDAE-F704A2E00602}"/>
              </a:ext>
            </a:extLst>
          </p:cNvPr>
          <p:cNvGrpSpPr/>
          <p:nvPr/>
        </p:nvGrpSpPr>
        <p:grpSpPr>
          <a:xfrm>
            <a:off x="288611" y="717180"/>
            <a:ext cx="3704674" cy="1174498"/>
            <a:chOff x="288611" y="717180"/>
            <a:chExt cx="3704674" cy="11744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D5D903-8657-B900-BB6B-32502135F4BF}"/>
                </a:ext>
              </a:extLst>
            </p:cNvPr>
            <p:cNvGrpSpPr/>
            <p:nvPr/>
          </p:nvGrpSpPr>
          <p:grpSpPr>
            <a:xfrm>
              <a:off x="288976" y="921202"/>
              <a:ext cx="2546401" cy="213585"/>
              <a:chOff x="191217" y="1039320"/>
              <a:chExt cx="2586820" cy="216976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1FCB0F8-EF70-4B50-BE58-EF074222C4B3}"/>
                  </a:ext>
                </a:extLst>
              </p:cNvPr>
              <p:cNvSpPr txBox="1"/>
              <p:nvPr/>
            </p:nvSpPr>
            <p:spPr>
              <a:xfrm>
                <a:off x="304219" y="1039320"/>
                <a:ext cx="2473818" cy="21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722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NASA Deep Space Network (DSN)</a:t>
                </a:r>
              </a:p>
            </p:txBody>
          </p:sp>
          <p:sp>
            <p:nvSpPr>
              <p:cNvPr id="2" name="Flowchart: Connector 1">
                <a:extLst>
                  <a:ext uri="{FF2B5EF4-FFF2-40B4-BE49-F238E27FC236}">
                    <a16:creationId xmlns:a16="http://schemas.microsoft.com/office/drawing/2014/main" id="{4D4402F7-B617-4383-9C5E-D1A3956C646E}"/>
                  </a:ext>
                </a:extLst>
              </p:cNvPr>
              <p:cNvSpPr/>
              <p:nvPr/>
            </p:nvSpPr>
            <p:spPr>
              <a:xfrm>
                <a:off x="191217" y="1090689"/>
                <a:ext cx="116236" cy="116236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0DAAD7-8F15-D685-FA29-E20154D66AFD}"/>
                </a:ext>
              </a:extLst>
            </p:cNvPr>
            <p:cNvGrpSpPr/>
            <p:nvPr/>
          </p:nvGrpSpPr>
          <p:grpSpPr>
            <a:xfrm>
              <a:off x="288977" y="717180"/>
              <a:ext cx="3694226" cy="213585"/>
              <a:chOff x="191217" y="832059"/>
              <a:chExt cx="3752865" cy="21697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DD2A77-0DBB-4C62-B56E-D069A819E5A8}"/>
                  </a:ext>
                </a:extLst>
              </p:cNvPr>
              <p:cNvSpPr txBox="1"/>
              <p:nvPr/>
            </p:nvSpPr>
            <p:spPr>
              <a:xfrm>
                <a:off x="304219" y="832059"/>
                <a:ext cx="3639863" cy="21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722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NASA Near Space Network (NSN)</a:t>
                </a:r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21B4D988-9417-4EB1-B07A-DC5F9B4294F5}"/>
                  </a:ext>
                </a:extLst>
              </p:cNvPr>
              <p:cNvSpPr/>
              <p:nvPr/>
            </p:nvSpPr>
            <p:spPr>
              <a:xfrm>
                <a:off x="191217" y="885981"/>
                <a:ext cx="116236" cy="116236"/>
              </a:xfrm>
              <a:prstGeom prst="flowChartConnector">
                <a:avLst/>
              </a:prstGeom>
              <a:solidFill>
                <a:srgbClr val="A1CA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92DAD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601ED04-1990-6C50-2850-93344068C1A5}"/>
                </a:ext>
              </a:extLst>
            </p:cNvPr>
            <p:cNvGrpSpPr/>
            <p:nvPr/>
          </p:nvGrpSpPr>
          <p:grpSpPr>
            <a:xfrm>
              <a:off x="299844" y="1678093"/>
              <a:ext cx="2109068" cy="213585"/>
              <a:chOff x="191217" y="1635959"/>
              <a:chExt cx="2142545" cy="21697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CFD6DF6-D2F9-45B0-A8B9-598A852C0DB1}"/>
                  </a:ext>
                </a:extLst>
              </p:cNvPr>
              <p:cNvSpPr txBox="1"/>
              <p:nvPr/>
            </p:nvSpPr>
            <p:spPr>
              <a:xfrm>
                <a:off x="305750" y="1635959"/>
                <a:ext cx="2028012" cy="21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722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Future Upgrades</a:t>
                </a:r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825F0F3F-E503-409A-8269-CA650D2A5DB9}"/>
                  </a:ext>
                </a:extLst>
              </p:cNvPr>
              <p:cNvSpPr/>
              <p:nvPr/>
            </p:nvSpPr>
            <p:spPr>
              <a:xfrm>
                <a:off x="191217" y="1690281"/>
                <a:ext cx="116236" cy="116236"/>
              </a:xfrm>
              <a:prstGeom prst="flowChartConnector">
                <a:avLst/>
              </a:prstGeom>
              <a:solidFill>
                <a:srgbClr val="D77E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E76CC1-6A5B-4D10-025B-861ACF478216}"/>
                </a:ext>
              </a:extLst>
            </p:cNvPr>
            <p:cNvGrpSpPr/>
            <p:nvPr/>
          </p:nvGrpSpPr>
          <p:grpSpPr>
            <a:xfrm>
              <a:off x="288976" y="1114758"/>
              <a:ext cx="2721636" cy="213585"/>
              <a:chOff x="191217" y="1235949"/>
              <a:chExt cx="2764836" cy="21697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EC8C05-9DDC-4129-BE1F-ABC3E65F7425}"/>
                  </a:ext>
                </a:extLst>
              </p:cNvPr>
              <p:cNvSpPr txBox="1"/>
              <p:nvPr/>
            </p:nvSpPr>
            <p:spPr>
              <a:xfrm>
                <a:off x="312761" y="1235949"/>
                <a:ext cx="2643292" cy="21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722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Commercial Stations Supporting NSN</a:t>
                </a:r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7E400A8B-3D89-41B8-8922-DA0E6B54C062}"/>
                  </a:ext>
                </a:extLst>
              </p:cNvPr>
              <p:cNvSpPr/>
              <p:nvPr/>
            </p:nvSpPr>
            <p:spPr>
              <a:xfrm>
                <a:off x="191217" y="1286342"/>
                <a:ext cx="116236" cy="116236"/>
              </a:xfrm>
              <a:prstGeom prst="flowChartConnector">
                <a:avLst/>
              </a:prstGeom>
              <a:solidFill>
                <a:srgbClr val="75D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7AF1734-EC02-153E-44D2-AB66CBECAC02}"/>
                </a:ext>
              </a:extLst>
            </p:cNvPr>
            <p:cNvGrpSpPr/>
            <p:nvPr/>
          </p:nvGrpSpPr>
          <p:grpSpPr>
            <a:xfrm>
              <a:off x="299844" y="1489636"/>
              <a:ext cx="2140756" cy="213585"/>
              <a:chOff x="191217" y="1444510"/>
              <a:chExt cx="2174736" cy="21697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A7CB939-E3D9-4601-8DAE-80496F1598FF}"/>
                  </a:ext>
                </a:extLst>
              </p:cNvPr>
              <p:cNvSpPr txBox="1"/>
              <p:nvPr/>
            </p:nvSpPr>
            <p:spPr>
              <a:xfrm>
                <a:off x="305750" y="1444510"/>
                <a:ext cx="2060203" cy="21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60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>
                    <a:ln>
                      <a:noFill/>
                    </a:ln>
                    <a:solidFill>
                      <a:srgbClr val="E9445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Optical</a:t>
                </a:r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8DE8A34E-3541-45D6-B221-BDD4881469C4}"/>
                  </a:ext>
                </a:extLst>
              </p:cNvPr>
              <p:cNvSpPr/>
              <p:nvPr/>
            </p:nvSpPr>
            <p:spPr>
              <a:xfrm>
                <a:off x="191217" y="1485651"/>
                <a:ext cx="116236" cy="116236"/>
              </a:xfrm>
              <a:prstGeom prst="flowChartConnector">
                <a:avLst/>
              </a:prstGeom>
              <a:solidFill>
                <a:srgbClr val="E944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641D914-59B6-305F-3F1A-61E9E648D404}"/>
                </a:ext>
              </a:extLst>
            </p:cNvPr>
            <p:cNvGrpSpPr/>
            <p:nvPr/>
          </p:nvGrpSpPr>
          <p:grpSpPr>
            <a:xfrm>
              <a:off x="288611" y="1298534"/>
              <a:ext cx="3704674" cy="213585"/>
              <a:chOff x="206252" y="1385102"/>
              <a:chExt cx="3951652" cy="22782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3C6FA5-C83C-E45A-67E6-95D5FE1E2C40}"/>
                  </a:ext>
                </a:extLst>
              </p:cNvPr>
              <p:cNvSpPr txBox="1"/>
              <p:nvPr/>
            </p:nvSpPr>
            <p:spPr>
              <a:xfrm>
                <a:off x="336048" y="1385102"/>
                <a:ext cx="3821856" cy="227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722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86E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2" charset="0"/>
                    <a:ea typeface="宋体" panose="02010600030101010101" pitchFamily="2" charset="-122"/>
                    <a:cs typeface="+mn-cs"/>
                  </a:rPr>
                  <a:t>Lunar Exploration Ground Sites (LEGS)</a:t>
                </a:r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870FD6C7-EC78-FE06-80E1-CDFA1476D845}"/>
                  </a:ext>
                </a:extLst>
              </p:cNvPr>
              <p:cNvSpPr/>
              <p:nvPr/>
            </p:nvSpPr>
            <p:spPr>
              <a:xfrm>
                <a:off x="206252" y="1436853"/>
                <a:ext cx="122048" cy="122048"/>
              </a:xfrm>
              <a:prstGeom prst="flowChartConnector">
                <a:avLst/>
              </a:prstGeom>
              <a:solidFill>
                <a:srgbClr val="AC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72" b="0" i="0" u="none" strike="noStrike" kern="1200" cap="none" spc="0" normalizeH="0" baseline="0" noProof="0">
                  <a:ln>
                    <a:noFill/>
                  </a:ln>
                  <a:solidFill>
                    <a:srgbClr val="92DAD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4CFFE5-69F5-6A51-8300-DCC10A864B05}"/>
              </a:ext>
            </a:extLst>
          </p:cNvPr>
          <p:cNvGrpSpPr/>
          <p:nvPr/>
        </p:nvGrpSpPr>
        <p:grpSpPr>
          <a:xfrm>
            <a:off x="3268" y="1680173"/>
            <a:ext cx="11920973" cy="4822107"/>
            <a:chOff x="3268" y="1680173"/>
            <a:chExt cx="11920973" cy="4822107"/>
          </a:xfrm>
        </p:grpSpPr>
        <p:pic>
          <p:nvPicPr>
            <p:cNvPr id="9" name="Picture 8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D993E40C-EFFD-44E0-9C7E-95249BEFC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03234">
              <a:off x="450172" y="5552982"/>
              <a:ext cx="490565" cy="43571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407237-C8D4-2D63-0E98-E56DE5749660}"/>
                </a:ext>
              </a:extLst>
            </p:cNvPr>
            <p:cNvGrpSpPr/>
            <p:nvPr/>
          </p:nvGrpSpPr>
          <p:grpSpPr>
            <a:xfrm>
              <a:off x="862343" y="2497753"/>
              <a:ext cx="9986111" cy="3124368"/>
              <a:chOff x="779269" y="2482970"/>
              <a:chExt cx="10144621" cy="3173961"/>
            </a:xfrm>
          </p:grpSpPr>
          <p:pic>
            <p:nvPicPr>
              <p:cNvPr id="37" name="Picture 36" descr="A picture containing text, athletic game, sport, basketball&#10;&#10;Description automatically generated">
                <a:extLst>
                  <a:ext uri="{FF2B5EF4-FFF2-40B4-BE49-F238E27FC236}">
                    <a16:creationId xmlns:a16="http://schemas.microsoft.com/office/drawing/2014/main" id="{19081DEB-AC11-48B4-BC1C-00DC393D1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4644" y="2482970"/>
                <a:ext cx="498351" cy="527695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, athletic game, sport, basketball&#10;&#10;Description automatically generated">
                <a:extLst>
                  <a:ext uri="{FF2B5EF4-FFF2-40B4-BE49-F238E27FC236}">
                    <a16:creationId xmlns:a16="http://schemas.microsoft.com/office/drawing/2014/main" id="{128DBA70-2292-49F0-B5CE-C3CF7C0F6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4494" y="3644593"/>
                <a:ext cx="498351" cy="527695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BF992D0-18C5-486F-B46C-FB6B10B31393}"/>
                  </a:ext>
                </a:extLst>
              </p:cNvPr>
              <p:cNvSpPr/>
              <p:nvPr/>
            </p:nvSpPr>
            <p:spPr>
              <a:xfrm>
                <a:off x="9317006" y="5226497"/>
                <a:ext cx="1606884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Canberra, Australia</a:t>
                </a: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AAE591F-4E62-49AC-B34B-744B48DBD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5580101" y="2693443"/>
                <a:ext cx="370896" cy="420877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09D05C5-DBFE-479D-94B6-0575EB154E19}"/>
                  </a:ext>
                </a:extLst>
              </p:cNvPr>
              <p:cNvSpPr/>
              <p:nvPr/>
            </p:nvSpPr>
            <p:spPr>
              <a:xfrm>
                <a:off x="4445839" y="2712756"/>
                <a:ext cx="982488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Madrid, Spain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8004D06-A5C7-4084-B9D7-AC4B8D7B853C}"/>
                  </a:ext>
                </a:extLst>
              </p:cNvPr>
              <p:cNvSpPr/>
              <p:nvPr/>
            </p:nvSpPr>
            <p:spPr>
              <a:xfrm>
                <a:off x="5718457" y="2739157"/>
                <a:ext cx="1312380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71" marR="0" lvl="1" indent="85156" algn="l" defTabSz="10624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Sardinia, Italy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73F1C-C433-4C59-A614-BB217C30D701}"/>
                  </a:ext>
                </a:extLst>
              </p:cNvPr>
              <p:cNvSpPr/>
              <p:nvPr/>
            </p:nvSpPr>
            <p:spPr>
              <a:xfrm>
                <a:off x="779269" y="4282884"/>
                <a:ext cx="1465662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255" marR="0" lvl="1" indent="9079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Goldstone, California</a:t>
                </a:r>
              </a:p>
            </p:txBody>
          </p:sp>
          <p:pic>
            <p:nvPicPr>
              <p:cNvPr id="39" name="Picture 38" descr="A picture containing text, athletic game, sport, basketball&#10;&#10;Description automatically generated">
                <a:extLst>
                  <a:ext uri="{FF2B5EF4-FFF2-40B4-BE49-F238E27FC236}">
                    <a16:creationId xmlns:a16="http://schemas.microsoft.com/office/drawing/2014/main" id="{CCD3580A-0DE7-42F5-9ED3-225A3F758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4023" flipH="1">
                <a:off x="8869408" y="5129236"/>
                <a:ext cx="498351" cy="527695"/>
              </a:xfrm>
              <a:prstGeom prst="rect">
                <a:avLst/>
              </a:prstGeom>
            </p:spPr>
          </p:pic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73DC604-643D-4B38-B5E0-3130F2C89E5F}"/>
                </a:ext>
              </a:extLst>
            </p:cNvPr>
            <p:cNvSpPr/>
            <p:nvPr/>
          </p:nvSpPr>
          <p:spPr>
            <a:xfrm>
              <a:off x="1281028" y="4388015"/>
              <a:ext cx="1385682" cy="360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68" marR="0" lvl="1" indent="0" algn="l" defTabSz="113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89" b="1" i="0" u="none" strike="noStrike" kern="1200" cap="none" spc="0" normalizeH="0" baseline="0" noProof="0">
                <a:ln>
                  <a:noFill/>
                </a:ln>
                <a:solidFill>
                  <a:srgbClr val="D77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SemiBold" panose="00000700000000000000" pitchFamily="50" charset="0"/>
                <a:ea typeface="Arial" charset="0"/>
                <a:cs typeface="Arial" charset="0"/>
              </a:endParaRPr>
            </a:p>
            <a:p>
              <a:pPr marL="765788" marR="0" lvl="1" indent="-199831" algn="l" defTabSz="113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6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SemiBold" panose="00000700000000000000" pitchFamily="50" charset="0"/>
                <a:ea typeface="Arial" charset="0"/>
                <a:cs typeface="Arial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29D0C2-C8BD-1659-6471-A69713B329CA}"/>
                </a:ext>
              </a:extLst>
            </p:cNvPr>
            <p:cNvGrpSpPr/>
            <p:nvPr/>
          </p:nvGrpSpPr>
          <p:grpSpPr>
            <a:xfrm>
              <a:off x="453515" y="3309132"/>
              <a:ext cx="11470726" cy="3033232"/>
              <a:chOff x="363951" y="3307231"/>
              <a:chExt cx="11652800" cy="308137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95EA6D-F71C-438A-A2E1-52508781AFCF}"/>
                  </a:ext>
                </a:extLst>
              </p:cNvPr>
              <p:cNvSpPr/>
              <p:nvPr/>
            </p:nvSpPr>
            <p:spPr>
              <a:xfrm>
                <a:off x="3226419" y="3709940"/>
                <a:ext cx="1600810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宋体" panose="02010600030101010101" pitchFamily="2" charset="-122"/>
                    <a:cs typeface="Arial" charset="0"/>
                  </a:rPr>
                  <a:t>Launch Range, Florida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DE9F9DB-DB39-44DB-A918-29DEEFADFE64}"/>
                  </a:ext>
                </a:extLst>
              </p:cNvPr>
              <p:cNvSpPr/>
              <p:nvPr/>
            </p:nvSpPr>
            <p:spPr>
              <a:xfrm>
                <a:off x="3132148" y="3445777"/>
                <a:ext cx="1745344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293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Blossom Point, Maryland</a:t>
                </a:r>
                <a:endParaRPr kumimoji="0" lang="en-US" sz="844" b="0" i="0" u="none" strike="noStrike" kern="1200" cap="none" spc="0" normalizeH="0" baseline="0" noProof="0" dirty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293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Wallops Island, Virginia</a:t>
                </a: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3EE43A4-B09C-4689-817A-3C36F5AD1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901847" y="3732742"/>
                <a:ext cx="376962" cy="427761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722D0767-4339-4FF5-BC28-D8B7676E7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7348" y="3825783"/>
                <a:ext cx="221660" cy="371566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E4CD819-B574-4854-BE06-976BFEFD9ED6}"/>
                  </a:ext>
                </a:extLst>
              </p:cNvPr>
              <p:cNvSpPr/>
              <p:nvPr/>
            </p:nvSpPr>
            <p:spPr>
              <a:xfrm>
                <a:off x="363951" y="3547080"/>
                <a:ext cx="1661737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0" marR="0" lvl="1" indent="89414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宋体" panose="02010600030101010101" pitchFamily="2" charset="-122"/>
                    <a:cs typeface="Arial" charset="0"/>
                  </a:rPr>
                  <a:t>ASF</a:t>
                </a: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,  Alaska</a:t>
                </a:r>
              </a:p>
              <a:p>
                <a:pPr marL="9630" marR="0" lvl="1" indent="89414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NOAA, Alaska</a:t>
                </a:r>
                <a:endParaRPr kumimoji="0" lang="en-US" sz="844" b="0" i="0" u="none" strike="noStrike" kern="1200" cap="none" spc="0" normalizeH="0" baseline="0" noProof="0" dirty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DBBA14D-BCAD-4303-AC4B-9462FFADC6F2}"/>
                  </a:ext>
                </a:extLst>
              </p:cNvPr>
              <p:cNvSpPr/>
              <p:nvPr/>
            </p:nvSpPr>
            <p:spPr>
              <a:xfrm>
                <a:off x="7354120" y="5923135"/>
                <a:ext cx="1130319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0" marR="0" lvl="1" indent="89414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McMurdo, Antarctica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7116D25-58AD-40C8-9210-6C208CD67021}"/>
                  </a:ext>
                </a:extLst>
              </p:cNvPr>
              <p:cNvSpPr/>
              <p:nvPr/>
            </p:nvSpPr>
            <p:spPr>
              <a:xfrm>
                <a:off x="10746678" y="4985893"/>
                <a:ext cx="1270073" cy="357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9043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Guam Remote Ground Terminal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3BD9B04-BBEC-41E5-A43C-2D927AC18267}"/>
                  </a:ext>
                </a:extLst>
              </p:cNvPr>
              <p:cNvSpPr/>
              <p:nvPr/>
            </p:nvSpPr>
            <p:spPr>
              <a:xfrm>
                <a:off x="1818887" y="3307231"/>
                <a:ext cx="1252136" cy="489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4076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92DAD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White Sands Complex, New Mexico 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92DA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A5F69EBF-7C89-43F3-BDBD-A28692906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160" y="3910004"/>
                <a:ext cx="180622" cy="257400"/>
              </a:xfrm>
              <a:prstGeom prst="rect">
                <a:avLst/>
              </a:prstGeom>
            </p:spPr>
          </p:pic>
          <p:pic>
            <p:nvPicPr>
              <p:cNvPr id="111" name="Picture 1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11965F3-37D9-4669-B742-3B5613BD9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701" y="3975764"/>
                <a:ext cx="147379" cy="247048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B38A2A35-A531-4E0F-83E9-82D75FFAB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68979" y="3856436"/>
                <a:ext cx="260734" cy="37156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39F62F8-8388-4868-AAFD-338E44090E96}"/>
                </a:ext>
              </a:extLst>
            </p:cNvPr>
            <p:cNvGrpSpPr/>
            <p:nvPr/>
          </p:nvGrpSpPr>
          <p:grpSpPr>
            <a:xfrm>
              <a:off x="3268" y="1885625"/>
              <a:ext cx="9859955" cy="4616655"/>
              <a:chOff x="-113449" y="1867257"/>
              <a:chExt cx="10016462" cy="4689935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1EA685-D830-4674-AB9D-0E212B64D6B4}"/>
                  </a:ext>
                </a:extLst>
              </p:cNvPr>
              <p:cNvSpPr/>
              <p:nvPr/>
            </p:nvSpPr>
            <p:spPr>
              <a:xfrm>
                <a:off x="-113449" y="3715759"/>
                <a:ext cx="1108468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1" i="0" u="none" strike="noStrike" kern="1200" cap="none" spc="0" normalizeH="0" baseline="0" noProof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宋体" panose="02010600030101010101" pitchFamily="2" charset="-122"/>
                  <a:cs typeface="Arial" charset="0"/>
                </a:endParaRPr>
              </a:p>
              <a:p>
                <a:pPr marL="110952" marR="0" lvl="1" indent="3126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宋体" panose="02010600030101010101" pitchFamily="2" charset="-122"/>
                    <a:cs typeface="Arial" charset="0"/>
                  </a:rPr>
                  <a:t>North Pole,     Alaska 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56D66D-7A40-478A-9D2C-736D3251F7F1}"/>
                  </a:ext>
                </a:extLst>
              </p:cNvPr>
              <p:cNvSpPr/>
              <p:nvPr/>
            </p:nvSpPr>
            <p:spPr>
              <a:xfrm>
                <a:off x="677056" y="5389065"/>
                <a:ext cx="1288865" cy="441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SSC Hawaii</a:t>
                </a:r>
              </a:p>
              <a:p>
                <a:pPr marL="9630" marR="0" lvl="1" indent="89414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24971C6-21C7-4C59-9036-2755C7D38F69}"/>
                  </a:ext>
                </a:extLst>
              </p:cNvPr>
              <p:cNvSpPr/>
              <p:nvPr/>
            </p:nvSpPr>
            <p:spPr>
              <a:xfrm>
                <a:off x="5471483" y="5959747"/>
                <a:ext cx="962028" cy="597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KSAT</a:t>
                </a:r>
              </a:p>
              <a:p>
                <a:pPr marL="0" marR="0" lvl="0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TrollSat, Antarctica</a:t>
                </a: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309491-2B03-4BD3-8626-023CE277C7BE}"/>
                  </a:ext>
                </a:extLst>
              </p:cNvPr>
              <p:cNvSpPr/>
              <p:nvPr/>
            </p:nvSpPr>
            <p:spPr>
              <a:xfrm>
                <a:off x="7347055" y="5229364"/>
                <a:ext cx="986650" cy="597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SSC </a:t>
                </a:r>
              </a:p>
              <a:p>
                <a:pPr marL="9630" marR="0" lvl="1" indent="89414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Dongara, Australia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71D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1FBE0C6-B163-4F26-AED9-C0BDABFC8ADF}"/>
                  </a:ext>
                </a:extLst>
              </p:cNvPr>
              <p:cNvSpPr/>
              <p:nvPr/>
            </p:nvSpPr>
            <p:spPr>
              <a:xfrm>
                <a:off x="8614148" y="4185757"/>
                <a:ext cx="1288865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KSAT</a:t>
                </a:r>
              </a:p>
              <a:p>
                <a:pPr marL="9376" marR="0" lvl="1" indent="-9376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Singapore</a:t>
                </a:r>
                <a:endParaRPr kumimoji="0" lang="en-US" sz="844" b="0" i="0" u="none" strike="noStrike" kern="1200" cap="none" spc="0" normalizeH="0" baseline="0" noProof="0" dirty="0">
                  <a:ln>
                    <a:noFill/>
                  </a:ln>
                  <a:solidFill>
                    <a:srgbClr val="71D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4127036-34DC-4AA4-AF83-3C51D5D3B1CC}"/>
                  </a:ext>
                </a:extLst>
              </p:cNvPr>
              <p:cNvSpPr/>
              <p:nvPr/>
            </p:nvSpPr>
            <p:spPr>
              <a:xfrm>
                <a:off x="6466372" y="4556946"/>
                <a:ext cx="1585668" cy="466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2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NSN Station, SSC</a:t>
                </a:r>
              </a:p>
              <a:p>
                <a:pPr marL="9632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Hartebeesthoek, Africa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94" b="0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13CAF65-F36E-4368-AAFF-1F0C7D70EFEB}"/>
                  </a:ext>
                </a:extLst>
              </p:cNvPr>
              <p:cNvSpPr/>
              <p:nvPr/>
            </p:nvSpPr>
            <p:spPr>
              <a:xfrm>
                <a:off x="6683209" y="1867257"/>
                <a:ext cx="1288865" cy="333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KSAT, Norway</a:t>
                </a:r>
                <a:endParaRPr kumimoji="0" lang="en-US" sz="844" b="0" i="0" u="none" strike="noStrike" kern="1200" cap="none" spc="0" normalizeH="0" baseline="0" noProof="0" dirty="0">
                  <a:ln>
                    <a:noFill/>
                  </a:ln>
                  <a:solidFill>
                    <a:srgbClr val="71DA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1910DA4-FDED-47C2-96B7-8325557334AA}"/>
                  </a:ext>
                </a:extLst>
              </p:cNvPr>
              <p:cNvSpPr/>
              <p:nvPr/>
            </p:nvSpPr>
            <p:spPr>
              <a:xfrm>
                <a:off x="6470848" y="2256949"/>
                <a:ext cx="1585724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DA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宋体" panose="02010600030101010101" pitchFamily="2" charset="-122"/>
                    <a:cs typeface="Arial" charset="0"/>
                  </a:rPr>
                  <a:t>SSC Kiruna, Sweden</a:t>
                </a:r>
              </a:p>
            </p:txBody>
          </p:sp>
          <p:pic>
            <p:nvPicPr>
              <p:cNvPr id="108" name="Picture 10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5D772C6-B60E-F438-D0FA-39251F92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937" y="4038660"/>
                <a:ext cx="147379" cy="24704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7FFEE2-1CEB-AA85-1CE3-13747310F921}"/>
                </a:ext>
              </a:extLst>
            </p:cNvPr>
            <p:cNvGrpSpPr/>
            <p:nvPr/>
          </p:nvGrpSpPr>
          <p:grpSpPr>
            <a:xfrm>
              <a:off x="776872" y="3964688"/>
              <a:ext cx="2469849" cy="1862705"/>
              <a:chOff x="694249" y="3992483"/>
              <a:chExt cx="2509053" cy="1892271"/>
            </a:xfrm>
          </p:grpSpPr>
          <p:pic>
            <p:nvPicPr>
              <p:cNvPr id="54" name="Picture 53" descr="A picture containing circle&#10;&#10;Description automatically generated">
                <a:extLst>
                  <a:ext uri="{FF2B5EF4-FFF2-40B4-BE49-F238E27FC236}">
                    <a16:creationId xmlns:a16="http://schemas.microsoft.com/office/drawing/2014/main" id="{43BD5E94-746B-4155-A1B1-92EC12D5D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249" y="5626864"/>
                <a:ext cx="262192" cy="246273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8BA6A94-ADFB-499E-AE29-D9097CECEF48}"/>
                  </a:ext>
                </a:extLst>
              </p:cNvPr>
              <p:cNvSpPr/>
              <p:nvPr/>
            </p:nvSpPr>
            <p:spPr>
              <a:xfrm>
                <a:off x="919312" y="5658987"/>
                <a:ext cx="1117631" cy="225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68" marR="0" lvl="1" indent="0" algn="l" defTabSz="11333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Hawaii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BF932CA-D3C3-4488-B187-6A070807B62B}"/>
                  </a:ext>
                </a:extLst>
              </p:cNvPr>
              <p:cNvSpPr/>
              <p:nvPr/>
            </p:nvSpPr>
            <p:spPr>
              <a:xfrm>
                <a:off x="961303" y="4564126"/>
                <a:ext cx="1592290" cy="22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68" marR="0" lvl="1" indent="0" algn="l" defTabSz="11333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5" b="1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- </a:t>
                </a: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Table Mtn, California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85D1B61-2F91-EDB3-1A79-2173F8F97C68}"/>
                  </a:ext>
                </a:extLst>
              </p:cNvPr>
              <p:cNvSpPr/>
              <p:nvPr/>
            </p:nvSpPr>
            <p:spPr>
              <a:xfrm>
                <a:off x="2268638" y="4308816"/>
                <a:ext cx="934664" cy="489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768" marR="0" lvl="1" indent="0" algn="l" defTabSz="11333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White Sands, New Mexico</a:t>
                </a:r>
              </a:p>
            </p:txBody>
          </p:sp>
          <p:pic>
            <p:nvPicPr>
              <p:cNvPr id="113" name="Picture 112" descr="A picture containing circle&#10;&#10;Description automatically generated">
                <a:extLst>
                  <a:ext uri="{FF2B5EF4-FFF2-40B4-BE49-F238E27FC236}">
                    <a16:creationId xmlns:a16="http://schemas.microsoft.com/office/drawing/2014/main" id="{A8D8563C-35A6-5910-D606-025CFA11E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810" y="3992483"/>
                <a:ext cx="220920" cy="207507"/>
              </a:xfrm>
              <a:prstGeom prst="rect">
                <a:avLst/>
              </a:prstGeom>
            </p:spPr>
          </p:pic>
          <p:pic>
            <p:nvPicPr>
              <p:cNvPr id="40" name="Picture 39" descr="A picture containing circle&#10;&#10;Description automatically generated">
                <a:extLst>
                  <a:ext uri="{FF2B5EF4-FFF2-40B4-BE49-F238E27FC236}">
                    <a16:creationId xmlns:a16="http://schemas.microsoft.com/office/drawing/2014/main" id="{8F4F8364-17FD-420F-833A-A01A4A89A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4716" y="4084886"/>
                <a:ext cx="220920" cy="207507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78135EA-3859-037E-078A-734479211F95}"/>
                </a:ext>
              </a:extLst>
            </p:cNvPr>
            <p:cNvGrpSpPr/>
            <p:nvPr/>
          </p:nvGrpSpPr>
          <p:grpSpPr>
            <a:xfrm>
              <a:off x="140928" y="1680173"/>
              <a:ext cx="10477642" cy="4321447"/>
              <a:chOff x="46403" y="1652413"/>
              <a:chExt cx="10643953" cy="439004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354296-86A1-47E8-B7BB-E71DD53A45BA}"/>
                  </a:ext>
                </a:extLst>
              </p:cNvPr>
              <p:cNvSpPr/>
              <p:nvPr/>
            </p:nvSpPr>
            <p:spPr>
              <a:xfrm>
                <a:off x="4151054" y="5009822"/>
                <a:ext cx="1627785" cy="611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Ka-band </a:t>
                </a:r>
              </a:p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Commercial Upgrade   </a:t>
                </a:r>
                <a:r>
                  <a:rPr kumimoji="0" lang="en-US" sz="84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Punta Arenas, Chile</a:t>
                </a: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61B1783-152B-4C5F-9CBF-6035090F06AA}"/>
                  </a:ext>
                </a:extLst>
              </p:cNvPr>
              <p:cNvSpPr/>
              <p:nvPr/>
            </p:nvSpPr>
            <p:spPr>
              <a:xfrm>
                <a:off x="46403" y="4761423"/>
                <a:ext cx="1368417" cy="357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258" marR="0" lvl="1" indent="-46881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- </a:t>
                </a: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Ka-band Upgrade  </a:t>
                </a:r>
                <a:r>
                  <a:rPr kumimoji="0" lang="en-US" sz="84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Alaska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20817AB-3860-428F-A492-1ACEFB99AB3B}"/>
                  </a:ext>
                </a:extLst>
              </p:cNvPr>
              <p:cNvSpPr/>
              <p:nvPr/>
            </p:nvSpPr>
            <p:spPr>
              <a:xfrm>
                <a:off x="9270419" y="5445009"/>
                <a:ext cx="1419937" cy="597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DAEP Ka-band Upgrade </a:t>
                </a:r>
              </a:p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0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Canberra, Australia</a:t>
                </a: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9" b="1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   </a:t>
                </a:r>
                <a:r>
                  <a:rPr kumimoji="0" lang="en-US" sz="689" b="0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  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8E52F9-6782-4C51-83E4-4DDCC2B4397E}"/>
                  </a:ext>
                </a:extLst>
              </p:cNvPr>
              <p:cNvSpPr/>
              <p:nvPr/>
            </p:nvSpPr>
            <p:spPr>
              <a:xfrm>
                <a:off x="5300681" y="1652413"/>
                <a:ext cx="1902045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31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Ka-band upgrade</a:t>
                </a:r>
              </a:p>
              <a:p>
                <a:pPr marL="7814" marR="0" lvl="1" indent="-7814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Svalbard, Norway</a:t>
                </a:r>
              </a:p>
              <a:p>
                <a:pPr marL="9630" marR="0" lvl="1" indent="0" algn="l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75DB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5E139B3-8693-46DB-921B-197C19582494}"/>
                  </a:ext>
                </a:extLst>
              </p:cNvPr>
              <p:cNvSpPr/>
              <p:nvPr/>
            </p:nvSpPr>
            <p:spPr>
              <a:xfrm>
                <a:off x="4250192" y="2910816"/>
                <a:ext cx="1176170" cy="465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087" marR="0" lvl="1" indent="0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- </a:t>
                </a: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DAEP Ka-band Upgrade</a:t>
                </a:r>
              </a:p>
              <a:p>
                <a:pPr marL="9630" marR="0" lvl="1" indent="0" algn="r" defTabSz="11156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  </a:t>
                </a:r>
                <a:endParaRPr kumimoji="0" lang="en-US" sz="689" b="0" i="0" u="none" strike="noStrike" kern="1200" cap="none" spc="0" normalizeH="0" baseline="0" noProof="0" dirty="0">
                  <a:ln>
                    <a:noFill/>
                  </a:ln>
                  <a:solidFill>
                    <a:srgbClr val="D77E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E2680998-B90B-4C97-A97C-E7DD7A5AB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421072" y="3848856"/>
                <a:ext cx="376962" cy="427761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07565455-9D8D-4A87-80CC-5902B1148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5367225" y="2732148"/>
                <a:ext cx="370896" cy="420877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B523EFD-8C05-461D-0CF7-14D3F6C30063}"/>
                  </a:ext>
                </a:extLst>
              </p:cNvPr>
              <p:cNvSpPr txBox="1"/>
              <p:nvPr/>
            </p:nvSpPr>
            <p:spPr>
              <a:xfrm>
                <a:off x="983913" y="4426509"/>
                <a:ext cx="1277125" cy="225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00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89" b="1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- </a:t>
                </a:r>
                <a:r>
                  <a:rPr kumimoji="0" lang="en-US" sz="844" b="1" i="0" u="none" strike="noStrike" kern="1200" cap="none" spc="0" normalizeH="0" baseline="0" noProof="0">
                    <a:ln>
                      <a:noFill/>
                    </a:ln>
                    <a:solidFill>
                      <a:srgbClr val="D77E6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Ka-band Upgrade</a:t>
                </a:r>
                <a:endParaRPr kumimoji="0" lang="en-US" sz="84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24DCEEB-084E-41F8-9A65-98A13EFCF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64407" y="5334985"/>
                <a:ext cx="368784" cy="418481"/>
              </a:xfrm>
              <a:prstGeom prst="rect">
                <a:avLst/>
              </a:prstGeom>
            </p:spPr>
          </p:pic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A5B4A29-F90B-A29A-CA6F-D1B676D485DF}"/>
                </a:ext>
              </a:extLst>
            </p:cNvPr>
            <p:cNvSpPr/>
            <p:nvPr/>
          </p:nvSpPr>
          <p:spPr>
            <a:xfrm>
              <a:off x="2443792" y="3996316"/>
              <a:ext cx="920060" cy="35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768" marR="0" lvl="1" indent="0" algn="l" defTabSz="113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4" b="1" i="0" u="none" strike="noStrike" kern="1200" cap="none" spc="0" normalizeH="0" baseline="0" noProof="0">
                  <a:ln>
                    <a:noFill/>
                  </a:ln>
                  <a:solidFill>
                    <a:srgbClr val="A693F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rPr>
                <a:t>LEGS 1, White Sands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0408187-E8F6-0D89-BFDC-5344EA98E1EF}"/>
                </a:ext>
              </a:extLst>
            </p:cNvPr>
            <p:cNvGrpSpPr/>
            <p:nvPr/>
          </p:nvGrpSpPr>
          <p:grpSpPr>
            <a:xfrm>
              <a:off x="8149299" y="4724716"/>
              <a:ext cx="1397751" cy="742986"/>
              <a:chOff x="8590986" y="5039696"/>
              <a:chExt cx="1490934" cy="792518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3B5CFD-D6FE-A222-3547-3CCF11626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14695" y="5442070"/>
                <a:ext cx="273771" cy="390144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F87D5D0-044F-6823-502B-F4B60B5D0621}"/>
                  </a:ext>
                </a:extLst>
              </p:cNvPr>
              <p:cNvSpPr/>
              <p:nvPr/>
            </p:nvSpPr>
            <p:spPr>
              <a:xfrm>
                <a:off x="8590986" y="5039696"/>
                <a:ext cx="1490934" cy="237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768" marR="0" lvl="1" indent="0" algn="l" defTabSz="11333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44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3F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SemiBold" panose="00000700000000000000" pitchFamily="50" charset="0"/>
                    <a:ea typeface="Arial" charset="0"/>
                    <a:cs typeface="Arial" charset="0"/>
                  </a:rPr>
                  <a:t>LEGS 3, Australia</a:t>
                </a:r>
              </a:p>
            </p:txBody>
          </p:sp>
        </p:grpSp>
        <p:pic>
          <p:nvPicPr>
            <p:cNvPr id="121" name="Picture 1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26A2C89-D1E3-4318-8DCC-651B30165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3604" y="5055228"/>
              <a:ext cx="163648" cy="274320"/>
            </a:xfrm>
            <a:prstGeom prst="rect">
              <a:avLst/>
            </a:prstGeom>
          </p:spPr>
        </p:pic>
        <p:pic>
          <p:nvPicPr>
            <p:cNvPr id="122" name="Picture 1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B68F9C-3816-444B-A994-2DC81465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186" y="4317399"/>
              <a:ext cx="230009" cy="385560"/>
            </a:xfrm>
            <a:prstGeom prst="rect">
              <a:avLst/>
            </a:prstGeom>
          </p:spPr>
        </p:pic>
        <p:pic>
          <p:nvPicPr>
            <p:cNvPr id="123" name="Picture 1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FC2773D-ECDF-466D-88AD-90489D1E9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6775" y="2027011"/>
              <a:ext cx="163648" cy="274320"/>
            </a:xfrm>
            <a:prstGeom prst="rect">
              <a:avLst/>
            </a:prstGeom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84F584-9638-4463-ADD3-177BD81BC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0792" y="2077361"/>
              <a:ext cx="163648" cy="274320"/>
            </a:xfrm>
            <a:prstGeom prst="rect">
              <a:avLst/>
            </a:prstGeom>
          </p:spPr>
        </p:pic>
        <p:pic>
          <p:nvPicPr>
            <p:cNvPr id="125" name="Picture 1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06CC5A4-1DD8-4625-B752-D5AFB6A4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1969" y="1931945"/>
              <a:ext cx="163648" cy="274320"/>
            </a:xfrm>
            <a:prstGeom prst="rect">
              <a:avLst/>
            </a:prstGeom>
          </p:spPr>
        </p:pic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43A389B-4562-4731-A463-0E777549B928}"/>
                </a:ext>
              </a:extLst>
            </p:cNvPr>
            <p:cNvSpPr/>
            <p:nvPr/>
          </p:nvSpPr>
          <p:spPr>
            <a:xfrm>
              <a:off x="5521538" y="4499552"/>
              <a:ext cx="1397751" cy="48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768" marR="0" lvl="1" indent="0" algn="l" defTabSz="113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4" b="1" i="0" u="none" strike="noStrike" kern="1200" cap="none" spc="0" normalizeH="0" baseline="0" noProof="0">
                  <a:ln>
                    <a:noFill/>
                  </a:ln>
                  <a:solidFill>
                    <a:srgbClr val="AC94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rPr>
                <a:t>LEGS 2, </a:t>
              </a:r>
              <a:r>
                <a:rPr kumimoji="0" lang="en-US" sz="844" b="1" i="0" u="none" strike="noStrike" kern="1200" cap="none" spc="0" normalizeH="0" baseline="0" noProof="0" err="1">
                  <a:ln>
                    <a:noFill/>
                  </a:ln>
                  <a:solidFill>
                    <a:srgbClr val="AC94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rPr>
                <a:t>Matjiesfontein</a:t>
              </a:r>
              <a:r>
                <a:rPr kumimoji="0" lang="en-US" sz="844" b="1" i="0" u="none" strike="noStrike" kern="1200" cap="none" spc="0" normalizeH="0" baseline="0" noProof="0">
                  <a:ln>
                    <a:noFill/>
                  </a:ln>
                  <a:solidFill>
                    <a:srgbClr val="AC94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rPr>
                <a:t>, </a:t>
              </a:r>
            </a:p>
            <a:p>
              <a:pPr marL="10768" marR="0" lvl="1" indent="0" algn="l" defTabSz="113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44" b="1" i="0" u="none" strike="noStrike" kern="1200" cap="none" spc="0" normalizeH="0" baseline="0" noProof="0">
                  <a:ln>
                    <a:noFill/>
                  </a:ln>
                  <a:solidFill>
                    <a:srgbClr val="AC94D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 SemiBold" panose="00000700000000000000" pitchFamily="50" charset="0"/>
                  <a:ea typeface="Arial" charset="0"/>
                  <a:cs typeface="Arial" charset="0"/>
                </a:rPr>
                <a:t>South Africa</a:t>
              </a:r>
            </a:p>
          </p:txBody>
        </p:sp>
        <p:pic>
          <p:nvPicPr>
            <p:cNvPr id="126" name="Picture 1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F8AB109-ADF3-4388-A308-504BC4783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2186" y="4204854"/>
              <a:ext cx="230009" cy="385560"/>
            </a:xfrm>
            <a:prstGeom prst="rect">
              <a:avLst/>
            </a:prstGeom>
          </p:spPr>
        </p:pic>
        <p:pic>
          <p:nvPicPr>
            <p:cNvPr id="129" name="Picture 1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56702D-A3BC-4899-9B0A-DA4132245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118289" y="3446359"/>
              <a:ext cx="163648" cy="274320"/>
            </a:xfrm>
            <a:prstGeom prst="rect">
              <a:avLst/>
            </a:prstGeom>
          </p:spPr>
        </p:pic>
        <p:pic>
          <p:nvPicPr>
            <p:cNvPr id="130" name="Picture 1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CE8C70-3579-43AD-93E5-B8A4BB07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006296" y="3502432"/>
              <a:ext cx="163648" cy="274320"/>
            </a:xfrm>
            <a:prstGeom prst="rect">
              <a:avLst/>
            </a:prstGeom>
          </p:spPr>
        </p:pic>
        <p:pic>
          <p:nvPicPr>
            <p:cNvPr id="131" name="Picture 1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66374D3-63D1-4650-BA75-D0061DD68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013177" y="3679521"/>
              <a:ext cx="163648" cy="274320"/>
            </a:xfrm>
            <a:prstGeom prst="rect">
              <a:avLst/>
            </a:prstGeom>
          </p:spPr>
        </p:pic>
        <p:pic>
          <p:nvPicPr>
            <p:cNvPr id="132" name="Picture 1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0385EC-644A-4567-ADB8-B3DFC291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5396" y="5100796"/>
              <a:ext cx="163648" cy="274320"/>
            </a:xfrm>
            <a:prstGeom prst="rect">
              <a:avLst/>
            </a:prstGeom>
          </p:spPr>
        </p:pic>
        <p:pic>
          <p:nvPicPr>
            <p:cNvPr id="134" name="Picture 1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4A6E9D-BF77-4FAC-B674-2550C4B9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196775" y="6178530"/>
              <a:ext cx="163648" cy="274320"/>
            </a:xfrm>
            <a:prstGeom prst="rect">
              <a:avLst/>
            </a:prstGeom>
          </p:spPr>
        </p:pic>
        <p:pic>
          <p:nvPicPr>
            <p:cNvPr id="135" name="Picture 13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D2F0A28-2D44-4100-8FC0-1CB2324B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429364" y="6042834"/>
              <a:ext cx="163648" cy="274320"/>
            </a:xfrm>
            <a:prstGeom prst="rect">
              <a:avLst/>
            </a:prstGeom>
          </p:spPr>
        </p:pic>
        <p:pic>
          <p:nvPicPr>
            <p:cNvPr id="136" name="Picture 1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7D336E-C1F9-4192-A4A6-24BF20B2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91709" y="4717374"/>
              <a:ext cx="163648" cy="274320"/>
            </a:xfrm>
            <a:prstGeom prst="rect">
              <a:avLst/>
            </a:prstGeom>
          </p:spPr>
        </p:pic>
        <p:pic>
          <p:nvPicPr>
            <p:cNvPr id="137" name="Picture 1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8782B4B-B951-405C-8B72-376ED69B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493691" y="4130797"/>
              <a:ext cx="163648" cy="274320"/>
            </a:xfrm>
            <a:prstGeom prst="rect">
              <a:avLst/>
            </a:prstGeom>
          </p:spPr>
        </p:pic>
        <p:pic>
          <p:nvPicPr>
            <p:cNvPr id="138" name="Picture 1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B778588-32ED-4BA2-A794-C99DEF10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1188" y="4078792"/>
              <a:ext cx="163648" cy="274320"/>
            </a:xfrm>
            <a:prstGeom prst="rect">
              <a:avLst/>
            </a:prstGeom>
          </p:spPr>
        </p:pic>
        <p:pic>
          <p:nvPicPr>
            <p:cNvPr id="139" name="Picture 1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AE2DBEB-6A7A-4435-B6CD-D4980920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304" y="5463742"/>
              <a:ext cx="145076" cy="243188"/>
            </a:xfrm>
            <a:prstGeom prst="rect">
              <a:avLst/>
            </a:prstGeom>
          </p:spPr>
        </p:pic>
      </p:grpSp>
      <p:sp>
        <p:nvSpPr>
          <p:cNvPr id="31" name="Title">
            <a:extLst>
              <a:ext uri="{FF2B5EF4-FFF2-40B4-BE49-F238E27FC236}">
                <a16:creationId xmlns:a16="http://schemas.microsoft.com/office/drawing/2014/main" id="{0577A6AC-CE72-4214-F721-71320732AD57}"/>
              </a:ext>
            </a:extLst>
          </p:cNvPr>
          <p:cNvSpPr txBox="1"/>
          <p:nvPr/>
        </p:nvSpPr>
        <p:spPr>
          <a:xfrm>
            <a:off x="158730" y="114210"/>
            <a:ext cx="10062170" cy="584584"/>
          </a:xfrm>
          <a:prstGeom prst="rect">
            <a:avLst/>
          </a:prstGeom>
          <a:noFill/>
          <a:ln w="9525">
            <a:noFill/>
          </a:ln>
          <a:effectLst>
            <a:outerShdw blurRad="101600" dist="635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" panose="00000500000000000000" pitchFamily="50" charset="0"/>
                <a:ea typeface="Calibri" panose="020F0502020204030204" pitchFamily="34" charset="0"/>
                <a:cs typeface="+mn-cs"/>
              </a:rPr>
              <a:t>NASA’s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Light" panose="00000400000000000000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Medium" panose="00000600000000000000" pitchFamily="50" charset="0"/>
                <a:ea typeface="Calibri" panose="020F0502020204030204" pitchFamily="34" charset="0"/>
                <a:cs typeface="+mn-cs"/>
              </a:rPr>
              <a:t>Communications Networks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423C4A11-D505-6265-604B-7A639CD3FC84}"/>
              </a:ext>
            </a:extLst>
          </p:cNvPr>
          <p:cNvSpPr txBox="1">
            <a:spLocks/>
          </p:cNvSpPr>
          <p:nvPr/>
        </p:nvSpPr>
        <p:spPr>
          <a:xfrm>
            <a:off x="9203392" y="651341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F05245-1089-431C-9CB9-1C9E798A99A0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FAE0E-CD52-9FEE-96A3-F5C201449028}"/>
              </a:ext>
            </a:extLst>
          </p:cNvPr>
          <p:cNvSpPr txBox="1"/>
          <p:nvPr/>
        </p:nvSpPr>
        <p:spPr>
          <a:xfrm>
            <a:off x="213999" y="134575"/>
            <a:ext cx="98668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0011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srgbClr val="99E8FE"/>
                </a:solidFill>
                <a:latin typeface="Montserrat SemiBold" panose="00000700000000000000" pitchFamily="2" charset="0"/>
                <a:ea typeface="+mj-ea"/>
              </a:rPr>
              <a:t>The DSN Challenge: Rapidly Growing User Needs</a:t>
            </a:r>
            <a:endParaRPr lang="en-US" sz="3000" b="1" dirty="0">
              <a:solidFill>
                <a:srgbClr val="99E8FE"/>
              </a:solidFill>
              <a:latin typeface="Montserrat SemiBold" panose="00000700000000000000" pitchFamily="2" charset="0"/>
              <a:ea typeface="+mj-e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CFCE63D-B934-BE8E-FB6E-BECA616F742E}"/>
              </a:ext>
            </a:extLst>
          </p:cNvPr>
          <p:cNvSpPr txBox="1"/>
          <p:nvPr/>
        </p:nvSpPr>
        <p:spPr>
          <a:xfrm>
            <a:off x="11750040" y="6510625"/>
            <a:ext cx="29335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BDE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9C18B-27B6-A158-6799-67907C7E0281}"/>
              </a:ext>
            </a:extLst>
          </p:cNvPr>
          <p:cNvSpPr/>
          <p:nvPr/>
        </p:nvSpPr>
        <p:spPr>
          <a:xfrm>
            <a:off x="3868104" y="1032163"/>
            <a:ext cx="8012746" cy="4793673"/>
          </a:xfrm>
          <a:prstGeom prst="rect">
            <a:avLst/>
          </a:prstGeom>
          <a:solidFill>
            <a:srgbClr val="B2C3E7"/>
          </a:solidFill>
          <a:ln w="38100" cap="flat" cmpd="sng" algn="ctr">
            <a:solidFill>
              <a:srgbClr val="8791D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1" indent="-4572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7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1" indent="-457200" defTabSz="91440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7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438FC-9591-116E-5272-43E4CDFC5125}"/>
              </a:ext>
            </a:extLst>
          </p:cNvPr>
          <p:cNvSpPr txBox="1"/>
          <p:nvPr/>
        </p:nvSpPr>
        <p:spPr>
          <a:xfrm>
            <a:off x="3868104" y="5584904"/>
            <a:ext cx="2400296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44" b="1" i="1" dirty="0">
                <a:solidFill>
                  <a:prstClr val="black"/>
                </a:solidFill>
                <a:latin typeface="Arial Nova Light" panose="020B0304020202020204" pitchFamily="34" charset="0"/>
                <a:ea typeface="+mn-ea"/>
              </a:rPr>
              <a:t>NASA Office of the Inspector General, 7/12/23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5B67ED-874D-C53A-C6EA-4673AC606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6" t="6959" r="12283" b="14849"/>
          <a:stretch/>
        </p:blipFill>
        <p:spPr>
          <a:xfrm>
            <a:off x="4510974" y="1509072"/>
            <a:ext cx="6732411" cy="3649437"/>
          </a:xfrm>
          <a:prstGeom prst="rect">
            <a:avLst/>
          </a:prstGeom>
          <a:solidFill>
            <a:sysClr val="window" lastClr="FFFFFF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040C5E-67CB-7196-1F9F-0528CE5A2DB0}"/>
              </a:ext>
            </a:extLst>
          </p:cNvPr>
          <p:cNvCxnSpPr>
            <a:cxnSpLocks/>
          </p:cNvCxnSpPr>
          <p:nvPr/>
        </p:nvCxnSpPr>
        <p:spPr>
          <a:xfrm flipV="1">
            <a:off x="7504608" y="2201289"/>
            <a:ext cx="11457" cy="2910260"/>
          </a:xfrm>
          <a:prstGeom prst="line">
            <a:avLst/>
          </a:prstGeom>
          <a:solidFill>
            <a:sysClr val="window" lastClr="FFFFFF"/>
          </a:solidFill>
          <a:ln w="25400" cap="rnd" cmpd="sng" algn="ctr">
            <a:solidFill>
              <a:srgbClr val="7030A0"/>
            </a:solidFill>
            <a:prstDash val="sysDot"/>
            <a:miter lim="800000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097326-ADE4-75F8-0F89-748E272C7403}"/>
              </a:ext>
            </a:extLst>
          </p:cNvPr>
          <p:cNvSpPr txBox="1"/>
          <p:nvPr/>
        </p:nvSpPr>
        <p:spPr>
          <a:xfrm rot="16200000">
            <a:off x="7046200" y="1739198"/>
            <a:ext cx="913691" cy="3520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Today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1CB5E-469A-6F75-4A26-C56AB07E65B0}"/>
              </a:ext>
            </a:extLst>
          </p:cNvPr>
          <p:cNvSpPr txBox="1"/>
          <p:nvPr/>
        </p:nvSpPr>
        <p:spPr>
          <a:xfrm>
            <a:off x="4379595" y="1206768"/>
            <a:ext cx="2105063" cy="279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9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Hours (Per 28-day Interval)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1B146-BE6E-0D05-01E3-AF3D429627AE}"/>
              </a:ext>
            </a:extLst>
          </p:cNvPr>
          <p:cNvSpPr txBox="1"/>
          <p:nvPr/>
        </p:nvSpPr>
        <p:spPr>
          <a:xfrm>
            <a:off x="9737627" y="1201820"/>
            <a:ext cx="1607491" cy="279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19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Equivalent Antennas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3BFE6F24-7401-7442-A751-013D1447E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11951"/>
              </p:ext>
            </p:extLst>
          </p:nvPr>
        </p:nvGraphicFramePr>
        <p:xfrm>
          <a:off x="3515744" y="1458393"/>
          <a:ext cx="933406" cy="3897701"/>
        </p:xfrm>
        <a:graphic>
          <a:graphicData uri="http://schemas.openxmlformats.org/drawingml/2006/table">
            <a:tbl>
              <a:tblPr firstRow="1" bandRow="1"/>
              <a:tblGrid>
                <a:gridCol w="933406">
                  <a:extLst>
                    <a:ext uri="{9D8B030D-6E8A-4147-A177-3AD203B41FA5}">
                      <a16:colId xmlns:a16="http://schemas.microsoft.com/office/drawing/2014/main" val="1114722508"/>
                    </a:ext>
                  </a:extLst>
                </a:gridCol>
              </a:tblGrid>
              <a:tr h="3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632497"/>
                  </a:ext>
                </a:extLst>
              </a:tr>
              <a:tr h="3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436357"/>
                  </a:ext>
                </a:extLst>
              </a:tr>
              <a:tr h="3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16,000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24850"/>
                  </a:ext>
                </a:extLst>
              </a:tr>
              <a:tr h="379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14,000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54484"/>
                  </a:ext>
                </a:extLst>
              </a:tr>
              <a:tr h="347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04511"/>
                  </a:ext>
                </a:extLst>
              </a:tr>
              <a:tr h="35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987017"/>
                  </a:ext>
                </a:extLst>
              </a:tr>
              <a:tr h="3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405962"/>
                  </a:ext>
                </a:extLst>
              </a:tr>
              <a:tr h="35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324386"/>
                  </a:ext>
                </a:extLst>
              </a:tr>
              <a:tr h="360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244608"/>
                  </a:ext>
                </a:extLst>
              </a:tr>
              <a:tr h="3321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057663"/>
                  </a:ext>
                </a:extLst>
              </a:tr>
              <a:tr h="3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13753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A573546-F4FE-4F9A-7AB8-F8D156F1F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829997"/>
              </p:ext>
            </p:extLst>
          </p:nvPr>
        </p:nvGraphicFramePr>
        <p:xfrm>
          <a:off x="10856735" y="1810150"/>
          <a:ext cx="933406" cy="3552088"/>
        </p:xfrm>
        <a:graphic>
          <a:graphicData uri="http://schemas.openxmlformats.org/drawingml/2006/table">
            <a:tbl>
              <a:tblPr firstRow="1" bandRow="1"/>
              <a:tblGrid>
                <a:gridCol w="933406">
                  <a:extLst>
                    <a:ext uri="{9D8B030D-6E8A-4147-A177-3AD203B41FA5}">
                      <a16:colId xmlns:a16="http://schemas.microsoft.com/office/drawing/2014/main" val="1114722508"/>
                    </a:ext>
                  </a:extLst>
                </a:gridCol>
              </a:tblGrid>
              <a:tr h="362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33.5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632497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29.8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436357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26.0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824850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22.3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54484"/>
                  </a:ext>
                </a:extLst>
              </a:tr>
              <a:tr h="347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18.6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04511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14.9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987017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11.2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405962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7.4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324386"/>
                  </a:ext>
                </a:extLst>
              </a:tr>
              <a:tr h="334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3.7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244608"/>
                  </a:ext>
                </a:extLst>
              </a:tr>
              <a:tr h="35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0.0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057663"/>
                  </a:ext>
                </a:extLst>
              </a:tr>
            </a:tbl>
          </a:graphicData>
        </a:graphic>
      </p:graphicFrame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69D5015A-389E-CE1F-33C3-2AF75E9AB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052279"/>
              </p:ext>
            </p:extLst>
          </p:nvPr>
        </p:nvGraphicFramePr>
        <p:xfrm>
          <a:off x="4311063" y="5256149"/>
          <a:ext cx="7327005" cy="347663"/>
        </p:xfrm>
        <a:graphic>
          <a:graphicData uri="http://schemas.openxmlformats.org/drawingml/2006/table">
            <a:tbl>
              <a:tblPr firstRow="1" bandRow="1"/>
              <a:tblGrid>
                <a:gridCol w="1046715">
                  <a:extLst>
                    <a:ext uri="{9D8B030D-6E8A-4147-A177-3AD203B41FA5}">
                      <a16:colId xmlns:a16="http://schemas.microsoft.com/office/drawing/2014/main" val="371634425"/>
                    </a:ext>
                  </a:extLst>
                </a:gridCol>
                <a:gridCol w="699262">
                  <a:extLst>
                    <a:ext uri="{9D8B030D-6E8A-4147-A177-3AD203B41FA5}">
                      <a16:colId xmlns:a16="http://schemas.microsoft.com/office/drawing/2014/main" val="1932896679"/>
                    </a:ext>
                  </a:extLst>
                </a:gridCol>
                <a:gridCol w="1394168">
                  <a:extLst>
                    <a:ext uri="{9D8B030D-6E8A-4147-A177-3AD203B41FA5}">
                      <a16:colId xmlns:a16="http://schemas.microsoft.com/office/drawing/2014/main" val="3847964625"/>
                    </a:ext>
                  </a:extLst>
                </a:gridCol>
                <a:gridCol w="906300">
                  <a:extLst>
                    <a:ext uri="{9D8B030D-6E8A-4147-A177-3AD203B41FA5}">
                      <a16:colId xmlns:a16="http://schemas.microsoft.com/office/drawing/2014/main" val="2978948254"/>
                    </a:ext>
                  </a:extLst>
                </a:gridCol>
                <a:gridCol w="1187130">
                  <a:extLst>
                    <a:ext uri="{9D8B030D-6E8A-4147-A177-3AD203B41FA5}">
                      <a16:colId xmlns:a16="http://schemas.microsoft.com/office/drawing/2014/main" val="932583871"/>
                    </a:ext>
                  </a:extLst>
                </a:gridCol>
                <a:gridCol w="1010252">
                  <a:extLst>
                    <a:ext uri="{9D8B030D-6E8A-4147-A177-3AD203B41FA5}">
                      <a16:colId xmlns:a16="http://schemas.microsoft.com/office/drawing/2014/main" val="3280347115"/>
                    </a:ext>
                  </a:extLst>
                </a:gridCol>
                <a:gridCol w="1083178">
                  <a:extLst>
                    <a:ext uri="{9D8B030D-6E8A-4147-A177-3AD203B41FA5}">
                      <a16:colId xmlns:a16="http://schemas.microsoft.com/office/drawing/2014/main" val="28202205"/>
                    </a:ext>
                  </a:extLst>
                </a:gridCol>
              </a:tblGrid>
              <a:tr h="347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2015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2035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  2040</a:t>
                      </a:r>
                    </a:p>
                  </a:txBody>
                  <a:tcPr marL="85725" marR="85725" marT="42863" marB="4286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184152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363260A2-3E8B-C167-EFFC-2F936861780E}"/>
              </a:ext>
            </a:extLst>
          </p:cNvPr>
          <p:cNvGrpSpPr/>
          <p:nvPr/>
        </p:nvGrpSpPr>
        <p:grpSpPr>
          <a:xfrm>
            <a:off x="4419891" y="1499610"/>
            <a:ext cx="6938885" cy="3739037"/>
            <a:chOff x="746760" y="1955492"/>
            <a:chExt cx="7401477" cy="39883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84B8A5-6D66-A860-69BF-BB3320595266}"/>
                </a:ext>
              </a:extLst>
            </p:cNvPr>
            <p:cNvSpPr/>
            <p:nvPr/>
          </p:nvSpPr>
          <p:spPr>
            <a:xfrm>
              <a:off x="849432" y="1955492"/>
              <a:ext cx="7181238" cy="3882214"/>
            </a:xfrm>
            <a:prstGeom prst="rect">
              <a:avLst/>
            </a:prstGeom>
            <a:noFill/>
            <a:ln w="22225" cap="flat" cmpd="sng" algn="ctr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9C66941-86A3-4242-8D93-C281CE9C473C}"/>
                </a:ext>
              </a:extLst>
            </p:cNvPr>
            <p:cNvGrpSpPr/>
            <p:nvPr/>
          </p:nvGrpSpPr>
          <p:grpSpPr>
            <a:xfrm>
              <a:off x="746760" y="2050414"/>
              <a:ext cx="112947" cy="3775710"/>
              <a:chOff x="746760" y="2050414"/>
              <a:chExt cx="112947" cy="377571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F76EBB2-4EFE-4028-843B-40368A3F96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05041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0B81D4E-1F2B-C072-B9F9-C27D41737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42760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38DE105-AFA2-4442-0E74-832961B160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81241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B180E1C-2373-A5B9-590E-4D3414521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70" y="318960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5489CE2-54F3-00A2-F023-662FB3A41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10" y="358584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74ADC17-E337-6E57-B49E-A8C34DBB2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" y="3963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3CD8476-2A68-F257-FE7B-1EEC64C47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4344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FD4EC1B-4241-6F16-1485-CA015188B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4725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01403D9-D39A-8C93-63BD-C90A721C3E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1022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37D81DC-B087-A239-33D6-819FFC7A18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4832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DD4D17A-2879-75C9-7543-3CBE4A36D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8261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F03E54D-6393-0B85-796F-DBF42216E7D6}"/>
                </a:ext>
              </a:extLst>
            </p:cNvPr>
            <p:cNvGrpSpPr/>
            <p:nvPr/>
          </p:nvGrpSpPr>
          <p:grpSpPr>
            <a:xfrm>
              <a:off x="8035290" y="2054224"/>
              <a:ext cx="112947" cy="3775710"/>
              <a:chOff x="746760" y="2050414"/>
              <a:chExt cx="112947" cy="3775710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DF5DBCB-53EA-38E5-FB28-B80B53380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05041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F3E95F6-E990-27AC-DCF7-5360328F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42760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9ECABF0-7DC7-FA40-01AD-3273FF2D2A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81241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BC1EEC4-3585-7132-720F-5A0DD39E2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70" y="318960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441F83E-973C-B3AE-51E3-107684612C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10" y="358584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5A45D98-43A2-6141-EB11-E77A52147B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" y="3963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21DAC02-373C-C81B-0923-C923911E6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4344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2B0F394-6697-4194-A67E-8F024F84B5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472503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FD47619-6767-98CE-2EB6-FCA93E6EC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1022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83356B0-0954-4A6E-F83A-4DE0C9F2EA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4832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8C0D819-D6F7-6036-60D1-32A5070CD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582612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F295B6C-74A7-D76D-623C-6289F386077D}"/>
                </a:ext>
              </a:extLst>
            </p:cNvPr>
            <p:cNvGrpSpPr/>
            <p:nvPr/>
          </p:nvGrpSpPr>
          <p:grpSpPr>
            <a:xfrm rot="16200000">
              <a:off x="4342368" y="2358266"/>
              <a:ext cx="99066" cy="7071998"/>
              <a:chOff x="741573" y="2050414"/>
              <a:chExt cx="99066" cy="7071998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1F5706-0D96-508F-CE20-C51BC4727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05041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D35C05B-C25D-6BD1-492D-B50165333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242760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A8CC51-31BE-2835-CCA0-4EF0B6011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" y="3305782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5E6023A-4881-1B5B-006D-C0B90A856F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922" y="4435154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816F6C-D869-847F-5E39-78DE1BA3E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73" y="5662760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BD01786-570C-E03A-046D-D9C8FC6B6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05" y="6765783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B96E327-8BE9-BF76-67D0-46CDB0908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52" y="7944097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9BF5FBF-9FB6-CF5C-98D5-B16561ADCD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514" y="9122412"/>
                <a:ext cx="90087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136B314-264F-6B78-3D58-AC2667B24DC5}"/>
              </a:ext>
            </a:extLst>
          </p:cNvPr>
          <p:cNvGrpSpPr/>
          <p:nvPr/>
        </p:nvGrpSpPr>
        <p:grpSpPr>
          <a:xfrm>
            <a:off x="4771670" y="1597837"/>
            <a:ext cx="1913787" cy="323165"/>
            <a:chOff x="1107963" y="6443648"/>
            <a:chExt cx="2041373" cy="34471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EF26E50-F232-4CFF-17D7-901F30349B49}"/>
                </a:ext>
              </a:extLst>
            </p:cNvPr>
            <p:cNvSpPr txBox="1"/>
            <p:nvPr/>
          </p:nvSpPr>
          <p:spPr>
            <a:xfrm>
              <a:off x="1107963" y="6443648"/>
              <a:ext cx="2041373" cy="3447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E225E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Demand Hours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2AB9F03-1974-A9F4-712C-2F3E2124BB21}"/>
                </a:ext>
              </a:extLst>
            </p:cNvPr>
            <p:cNvSpPr/>
            <p:nvPr/>
          </p:nvSpPr>
          <p:spPr>
            <a:xfrm>
              <a:off x="1194284" y="6547171"/>
              <a:ext cx="249041" cy="96818"/>
            </a:xfrm>
            <a:prstGeom prst="rect">
              <a:avLst/>
            </a:prstGeom>
            <a:solidFill>
              <a:srgbClr val="B8C7E6"/>
            </a:solidFill>
            <a:ln w="158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89E705-7B74-2C60-B850-C5D536AC180B}"/>
              </a:ext>
            </a:extLst>
          </p:cNvPr>
          <p:cNvGrpSpPr/>
          <p:nvPr/>
        </p:nvGrpSpPr>
        <p:grpSpPr>
          <a:xfrm>
            <a:off x="4852596" y="1944813"/>
            <a:ext cx="1741850" cy="323165"/>
            <a:chOff x="3690058" y="6410451"/>
            <a:chExt cx="1857973" cy="34471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7F9253-E8FE-D9AA-D432-08A0FF134891}"/>
                </a:ext>
              </a:extLst>
            </p:cNvPr>
            <p:cNvSpPr txBox="1"/>
            <p:nvPr/>
          </p:nvSpPr>
          <p:spPr>
            <a:xfrm>
              <a:off x="3758549" y="6410451"/>
              <a:ext cx="1789482" cy="3447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E225E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Excess Demand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F8635AC-DCE0-81E9-C6AA-DBC0644A50E0}"/>
                </a:ext>
              </a:extLst>
            </p:cNvPr>
            <p:cNvSpPr/>
            <p:nvPr/>
          </p:nvSpPr>
          <p:spPr>
            <a:xfrm>
              <a:off x="3690058" y="6536414"/>
              <a:ext cx="249041" cy="96818"/>
            </a:xfrm>
            <a:prstGeom prst="rect">
              <a:avLst/>
            </a:prstGeom>
            <a:solidFill>
              <a:srgbClr val="0E225E"/>
            </a:solidFill>
            <a:ln w="158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8BC10B0-CD86-4688-2422-7BA3ED2C2939}"/>
              </a:ext>
            </a:extLst>
          </p:cNvPr>
          <p:cNvGrpSpPr/>
          <p:nvPr/>
        </p:nvGrpSpPr>
        <p:grpSpPr>
          <a:xfrm>
            <a:off x="4852595" y="2315036"/>
            <a:ext cx="2030526" cy="323165"/>
            <a:chOff x="5978533" y="6418732"/>
            <a:chExt cx="2165894" cy="34471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85CD439-C535-ED97-E95A-F10EE07D77C6}"/>
                </a:ext>
              </a:extLst>
            </p:cNvPr>
            <p:cNvSpPr txBox="1"/>
            <p:nvPr/>
          </p:nvSpPr>
          <p:spPr>
            <a:xfrm>
              <a:off x="6103054" y="6418732"/>
              <a:ext cx="2041373" cy="3447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E225E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Capacity of the DSN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4C5C85E-29C4-4B73-554B-0B1282AFCB05}"/>
                </a:ext>
              </a:extLst>
            </p:cNvPr>
            <p:cNvCxnSpPr/>
            <p:nvPr/>
          </p:nvCxnSpPr>
          <p:spPr>
            <a:xfrm>
              <a:off x="5978533" y="6595582"/>
              <a:ext cx="249041" cy="0"/>
            </a:xfrm>
            <a:prstGeom prst="line">
              <a:avLst/>
            </a:prstGeom>
            <a:noFill/>
            <a:ln w="254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DFFF36-FDAD-3206-7D5D-00EBC44D10DE}"/>
              </a:ext>
            </a:extLst>
          </p:cNvPr>
          <p:cNvSpPr txBox="1"/>
          <p:nvPr/>
        </p:nvSpPr>
        <p:spPr>
          <a:xfrm>
            <a:off x="378721" y="1196555"/>
            <a:ext cx="3217880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03864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 panose="020B0504020202020204" pitchFamily="34" charset="0"/>
                <a:ea typeface="宋体" panose="02010600030101010101" pitchFamily="2" charset="-122"/>
                <a:cs typeface="+mn-cs"/>
              </a:rPr>
              <a:t>Cadence and complexity of cis-lunar and SMD missions are creating a new level of network demand not seen in decades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lang="en-US" sz="1900" dirty="0">
                <a:solidFill>
                  <a:schemeClr val="bg1"/>
                </a:solidFill>
                <a:latin typeface="Arial Nova" panose="020B0504020202020204" pitchFamily="34" charset="0"/>
              </a:rPr>
              <a:t>New technologies to achieve Decadal Survey priorities are ever more data hungry 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lang="en-US" sz="1900" dirty="0">
                <a:solidFill>
                  <a:schemeClr val="bg1"/>
                </a:solidFill>
                <a:latin typeface="Arial Nova" panose="020B0504020202020204" pitchFamily="34" charset="0"/>
              </a:rPr>
              <a:t>JWST alone uses 10% of DSN capacity; sending back 25x the data of Hubble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o"/>
              <a:tabLst/>
              <a:defRPr/>
            </a:pPr>
            <a:r>
              <a:rPr lang="en-US" sz="1900" dirty="0">
                <a:solidFill>
                  <a:schemeClr val="bg1"/>
                </a:solidFill>
                <a:latin typeface="Arial Nova" panose="020B0504020202020204" pitchFamily="34" charset="0"/>
              </a:rPr>
              <a:t>Infrastructure support has not kept up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ova" panose="020B05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5231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7FD6-70E8-22D4-EBB4-7C610A7F7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14288"/>
            <a:ext cx="11422062" cy="84931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99E8FE"/>
                </a:solidFill>
                <a:latin typeface="Montserrat SemiBold" panose="00000700000000000000" pitchFamily="2" charset="0"/>
                <a:ea typeface="+mj-ea"/>
              </a:rPr>
              <a:t>DSN Challenge: Demand Spikes During </a:t>
            </a:r>
            <a:r>
              <a:rPr lang="en-US" sz="3000" dirty="0">
                <a:solidFill>
                  <a:srgbClr val="99E8FE"/>
                </a:solidFill>
                <a:latin typeface="Montserrat SemiBold" panose="00000700000000000000" pitchFamily="2" charset="0"/>
                <a:cs typeface="+mn-cs"/>
              </a:rPr>
              <a:t>Artemis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D12308-AFA4-7454-1459-7B2BB2E9DB4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19563" r="2437" b="23385"/>
          <a:stretch/>
        </p:blipFill>
        <p:spPr>
          <a:xfrm>
            <a:off x="1019033" y="1200150"/>
            <a:ext cx="10153934" cy="484738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FA84E9-1372-B772-EA84-7BB190744DA0}"/>
              </a:ext>
            </a:extLst>
          </p:cNvPr>
          <p:cNvSpPr/>
          <p:nvPr/>
        </p:nvSpPr>
        <p:spPr>
          <a:xfrm>
            <a:off x="2351523" y="7437637"/>
            <a:ext cx="7394045" cy="67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D0F43-119C-952E-D7FD-75C01EEDF282}"/>
              </a:ext>
            </a:extLst>
          </p:cNvPr>
          <p:cNvSpPr txBox="1"/>
          <p:nvPr/>
        </p:nvSpPr>
        <p:spPr>
          <a:xfrm>
            <a:off x="3316797" y="6627168"/>
            <a:ext cx="54634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© 2023 California Institute of Technology. Government sponsorship acknowledged.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99EDA90A-98CF-BFB1-9530-AFE05B371167}"/>
              </a:ext>
            </a:extLst>
          </p:cNvPr>
          <p:cNvSpPr txBox="1"/>
          <p:nvPr/>
        </p:nvSpPr>
        <p:spPr>
          <a:xfrm>
            <a:off x="11750040" y="6510625"/>
            <a:ext cx="29335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BDE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23420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D17A67-C599-D212-7E26-8E429608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ADDEA"/>
                </a:solidFill>
                <a:effectLst/>
                <a:uLnTx/>
                <a:uFillTx/>
                <a:latin typeface="Montserrat SemiBold" panose="00000700000000000000" pitchFamily="50" charset="0"/>
                <a:ea typeface="+mj-ea"/>
                <a:cs typeface="+mj-cs"/>
              </a:rPr>
              <a:t>How SCaN Plans to Support DSN Users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AD601-1383-C109-B49C-6160312454E8}"/>
              </a:ext>
            </a:extLst>
          </p:cNvPr>
          <p:cNvSpPr txBox="1"/>
          <p:nvPr/>
        </p:nvSpPr>
        <p:spPr>
          <a:xfrm flipH="1">
            <a:off x="2529668" y="1383487"/>
            <a:ext cx="2516011" cy="492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8" b="1" i="0" u="none" strike="noStrike" kern="1200" cap="none" spc="0" normalizeH="0" baseline="0" noProof="0" dirty="0">
                <a:ln>
                  <a:noFill/>
                </a:ln>
                <a:solidFill>
                  <a:srgbClr val="516E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New Deep Space Network (DSN) Capacity &amp; Upgrades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B40CA-7782-29A9-89A9-FD00227E8516}"/>
              </a:ext>
            </a:extLst>
          </p:cNvPr>
          <p:cNvSpPr txBox="1"/>
          <p:nvPr/>
        </p:nvSpPr>
        <p:spPr>
          <a:xfrm flipH="1">
            <a:off x="2534745" y="2775066"/>
            <a:ext cx="2818711" cy="492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8" b="1" i="0" u="none" strike="noStrike" kern="1200" cap="none" spc="0" normalizeH="0" baseline="0" noProof="0" dirty="0">
                <a:ln>
                  <a:noFill/>
                </a:ln>
                <a:solidFill>
                  <a:srgbClr val="516E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Lunar Exploration Ground Segment (LEGS)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0F590-AFB2-F335-3649-D4E774105C61}"/>
              </a:ext>
            </a:extLst>
          </p:cNvPr>
          <p:cNvSpPr txBox="1"/>
          <p:nvPr/>
        </p:nvSpPr>
        <p:spPr>
          <a:xfrm flipH="1">
            <a:off x="2529667" y="4389880"/>
            <a:ext cx="2552836" cy="492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8" b="1" i="0" u="none" strike="noStrike" kern="1200" cap="none" spc="0" normalizeH="0" baseline="0" noProof="0" dirty="0">
                <a:ln>
                  <a:noFill/>
                </a:ln>
                <a:solidFill>
                  <a:srgbClr val="516E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Commercial and International Partners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AC777-0A5B-D27F-B8FD-F1D8C7E8EDD4}"/>
              </a:ext>
            </a:extLst>
          </p:cNvPr>
          <p:cNvSpPr txBox="1"/>
          <p:nvPr/>
        </p:nvSpPr>
        <p:spPr>
          <a:xfrm flipH="1">
            <a:off x="2529667" y="5836488"/>
            <a:ext cx="2702899" cy="492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8" b="1" i="0" u="none" strike="noStrike" kern="1200" cap="none" spc="0" normalizeH="0" baseline="0" noProof="0" dirty="0">
                <a:ln>
                  <a:noFill/>
                </a:ln>
                <a:solidFill>
                  <a:srgbClr val="516E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Optical and other New Technologies</a:t>
            </a:r>
          </a:p>
        </p:txBody>
      </p:sp>
      <p:sp>
        <p:nvSpPr>
          <p:cNvPr id="10" name="Pentagon 5">
            <a:extLst>
              <a:ext uri="{FF2B5EF4-FFF2-40B4-BE49-F238E27FC236}">
                <a16:creationId xmlns:a16="http://schemas.microsoft.com/office/drawing/2014/main" id="{F22C83EC-C1F3-C268-D4EA-2033EA90D85D}"/>
              </a:ext>
            </a:extLst>
          </p:cNvPr>
          <p:cNvSpPr/>
          <p:nvPr/>
        </p:nvSpPr>
        <p:spPr>
          <a:xfrm>
            <a:off x="5357029" y="4277115"/>
            <a:ext cx="944796" cy="727121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11" tIns="45006" rIns="90011" bIns="45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Pentagon 5">
            <a:extLst>
              <a:ext uri="{FF2B5EF4-FFF2-40B4-BE49-F238E27FC236}">
                <a16:creationId xmlns:a16="http://schemas.microsoft.com/office/drawing/2014/main" id="{7E824B0B-9E31-1EDD-C76F-88E87663F4BA}"/>
              </a:ext>
            </a:extLst>
          </p:cNvPr>
          <p:cNvSpPr/>
          <p:nvPr/>
        </p:nvSpPr>
        <p:spPr>
          <a:xfrm>
            <a:off x="5366138" y="2833976"/>
            <a:ext cx="929875" cy="727121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11" tIns="45006" rIns="90011" bIns="45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3666CA-02BD-1EE4-CEB3-F1C706E78002}"/>
              </a:ext>
            </a:extLst>
          </p:cNvPr>
          <p:cNvSpPr txBox="1"/>
          <p:nvPr/>
        </p:nvSpPr>
        <p:spPr>
          <a:xfrm>
            <a:off x="5454674" y="2828587"/>
            <a:ext cx="346249" cy="7271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FA958-F790-8E60-9F72-0B5C529DD69C}"/>
              </a:ext>
            </a:extLst>
          </p:cNvPr>
          <p:cNvSpPr txBox="1"/>
          <p:nvPr/>
        </p:nvSpPr>
        <p:spPr>
          <a:xfrm>
            <a:off x="5470841" y="4294112"/>
            <a:ext cx="346249" cy="7271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3</a:t>
            </a:r>
          </a:p>
        </p:txBody>
      </p:sp>
      <p:sp>
        <p:nvSpPr>
          <p:cNvPr id="14" name="Pentagon 5">
            <a:extLst>
              <a:ext uri="{FF2B5EF4-FFF2-40B4-BE49-F238E27FC236}">
                <a16:creationId xmlns:a16="http://schemas.microsoft.com/office/drawing/2014/main" id="{79F9947B-27BC-1F58-7EE7-21BA049E494C}"/>
              </a:ext>
            </a:extLst>
          </p:cNvPr>
          <p:cNvSpPr/>
          <p:nvPr/>
        </p:nvSpPr>
        <p:spPr>
          <a:xfrm>
            <a:off x="5362052" y="1392198"/>
            <a:ext cx="929875" cy="727121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11" tIns="45006" rIns="90011" bIns="45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44B54-62DA-EA56-400B-BDE9E61A613E}"/>
              </a:ext>
            </a:extLst>
          </p:cNvPr>
          <p:cNvSpPr txBox="1"/>
          <p:nvPr/>
        </p:nvSpPr>
        <p:spPr>
          <a:xfrm>
            <a:off x="5482937" y="1401870"/>
            <a:ext cx="346249" cy="7271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</a:t>
            </a:r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FE1C4E13-FCC0-CEDC-05BC-DA7B1FD73232}"/>
              </a:ext>
            </a:extLst>
          </p:cNvPr>
          <p:cNvSpPr/>
          <p:nvPr/>
        </p:nvSpPr>
        <p:spPr>
          <a:xfrm>
            <a:off x="5375432" y="5726664"/>
            <a:ext cx="929875" cy="727121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11" tIns="45006" rIns="90011" bIns="45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AD0C22-E7FC-FFF2-F59B-6290BEF86915}"/>
              </a:ext>
            </a:extLst>
          </p:cNvPr>
          <p:cNvSpPr txBox="1"/>
          <p:nvPr/>
        </p:nvSpPr>
        <p:spPr>
          <a:xfrm>
            <a:off x="5467135" y="5725624"/>
            <a:ext cx="346249" cy="7271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4</a:t>
            </a:r>
            <a:endParaRPr kumimoji="0" lang="vi-VN" sz="472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2F35367E-014F-2459-F043-76EB979B2FEC}"/>
              </a:ext>
            </a:extLst>
          </p:cNvPr>
          <p:cNvSpPr/>
          <p:nvPr/>
        </p:nvSpPr>
        <p:spPr>
          <a:xfrm flipH="1">
            <a:off x="5959344" y="5362704"/>
            <a:ext cx="6232654" cy="1489572"/>
          </a:xfrm>
          <a:custGeom>
            <a:avLst/>
            <a:gdLst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5580077 h 6407150"/>
              <a:gd name="connsiteX11" fmla="*/ 8964118 w 8964118"/>
              <a:gd name="connsiteY11" fmla="*/ 6407150 h 6407150"/>
              <a:gd name="connsiteX12" fmla="*/ 0 w 8964118"/>
              <a:gd name="connsiteY12" fmla="*/ 640715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6407150 h 6407150"/>
              <a:gd name="connsiteX11" fmla="*/ 0 w 8964118"/>
              <a:gd name="connsiteY11" fmla="*/ 6407150 h 6407150"/>
              <a:gd name="connsiteX12" fmla="*/ 0 w 8964118"/>
              <a:gd name="connsiteY12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964118 w 8964118"/>
              <a:gd name="connsiteY9" fmla="*/ 6407150 h 6407150"/>
              <a:gd name="connsiteX10" fmla="*/ 0 w 8964118"/>
              <a:gd name="connsiteY10" fmla="*/ 6407150 h 6407150"/>
              <a:gd name="connsiteX11" fmla="*/ 0 w 8964118"/>
              <a:gd name="connsiteY11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5090521 h 6407150"/>
              <a:gd name="connsiteX8" fmla="*/ 8964118 w 8964118"/>
              <a:gd name="connsiteY8" fmla="*/ 6407150 h 6407150"/>
              <a:gd name="connsiteX9" fmla="*/ 0 w 8964118"/>
              <a:gd name="connsiteY9" fmla="*/ 6407150 h 6407150"/>
              <a:gd name="connsiteX10" fmla="*/ 0 w 8964118"/>
              <a:gd name="connsiteY10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964118 w 8964118"/>
              <a:gd name="connsiteY6" fmla="*/ 5090521 h 6407150"/>
              <a:gd name="connsiteX7" fmla="*/ 8964118 w 8964118"/>
              <a:gd name="connsiteY7" fmla="*/ 6407150 h 6407150"/>
              <a:gd name="connsiteX8" fmla="*/ 0 w 8964118"/>
              <a:gd name="connsiteY8" fmla="*/ 6407150 h 6407150"/>
              <a:gd name="connsiteX9" fmla="*/ 0 w 8964118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8599"/>
              <a:gd name="connsiteY0" fmla="*/ 0 h 6407150"/>
              <a:gd name="connsiteX1" fmla="*/ 8964118 w 8968599"/>
              <a:gd name="connsiteY1" fmla="*/ 0 h 6407150"/>
              <a:gd name="connsiteX2" fmla="*/ 8964118 w 8968599"/>
              <a:gd name="connsiteY2" fmla="*/ 823322 h 6407150"/>
              <a:gd name="connsiteX3" fmla="*/ 8674882 w 8968599"/>
              <a:gd name="connsiteY3" fmla="*/ 1068100 h 6407150"/>
              <a:gd name="connsiteX4" fmla="*/ 8964118 w 8968599"/>
              <a:gd name="connsiteY4" fmla="*/ 1312878 h 6407150"/>
              <a:gd name="connsiteX5" fmla="*/ 8964118 w 8968599"/>
              <a:gd name="connsiteY5" fmla="*/ 5090521 h 6407150"/>
              <a:gd name="connsiteX6" fmla="*/ 8968599 w 8968599"/>
              <a:gd name="connsiteY6" fmla="*/ 5088126 h 6407150"/>
              <a:gd name="connsiteX7" fmla="*/ 8964118 w 8968599"/>
              <a:gd name="connsiteY7" fmla="*/ 6407150 h 6407150"/>
              <a:gd name="connsiteX8" fmla="*/ 0 w 8968599"/>
              <a:gd name="connsiteY8" fmla="*/ 6407150 h 6407150"/>
              <a:gd name="connsiteX9" fmla="*/ 0 w 8968599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6407150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1856598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681555 w 8970791"/>
              <a:gd name="connsiteY3" fmla="*/ 1068100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777560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0791" h="1856598">
                <a:moveTo>
                  <a:pt x="6673" y="0"/>
                </a:moveTo>
                <a:lnTo>
                  <a:pt x="8970791" y="0"/>
                </a:lnTo>
                <a:lnTo>
                  <a:pt x="8970791" y="777560"/>
                </a:lnTo>
                <a:lnTo>
                  <a:pt x="8764999" y="923185"/>
                </a:lnTo>
                <a:lnTo>
                  <a:pt x="8956066" y="1099319"/>
                </a:lnTo>
                <a:lnTo>
                  <a:pt x="8970791" y="1856598"/>
                </a:lnTo>
                <a:lnTo>
                  <a:pt x="0" y="1856598"/>
                </a:lnTo>
                <a:cubicBezTo>
                  <a:pt x="2224" y="1237732"/>
                  <a:pt x="4449" y="618866"/>
                  <a:pt x="66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141DEA-3650-847F-7B3A-B06714A76D6F}"/>
              </a:ext>
            </a:extLst>
          </p:cNvPr>
          <p:cNvSpPr txBox="1"/>
          <p:nvPr/>
        </p:nvSpPr>
        <p:spPr>
          <a:xfrm flipH="1">
            <a:off x="6417474" y="5657071"/>
            <a:ext cx="5988155" cy="9036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Optical will reduce burden on DSN alongside other technologies</a:t>
            </a:r>
          </a:p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Priority 1: Direct-to-Earth assets that meet or exceed LEGS performance</a:t>
            </a:r>
          </a:p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Priority 2: Lunar relay comm and PNT services</a:t>
            </a:r>
          </a:p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Priority 3: Lunar surface comm and PNT capabilities</a:t>
            </a: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584F34F2-B356-C5AB-DE41-3EA23D4E770D}"/>
              </a:ext>
            </a:extLst>
          </p:cNvPr>
          <p:cNvSpPr/>
          <p:nvPr/>
        </p:nvSpPr>
        <p:spPr>
          <a:xfrm flipH="1">
            <a:off x="5953583" y="3909663"/>
            <a:ext cx="6281204" cy="1446934"/>
          </a:xfrm>
          <a:custGeom>
            <a:avLst/>
            <a:gdLst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5580077 h 6407150"/>
              <a:gd name="connsiteX11" fmla="*/ 8964118 w 8964118"/>
              <a:gd name="connsiteY11" fmla="*/ 6407150 h 6407150"/>
              <a:gd name="connsiteX12" fmla="*/ 0 w 8964118"/>
              <a:gd name="connsiteY12" fmla="*/ 640715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6407150 h 6407150"/>
              <a:gd name="connsiteX11" fmla="*/ 0 w 8964118"/>
              <a:gd name="connsiteY11" fmla="*/ 6407150 h 6407150"/>
              <a:gd name="connsiteX12" fmla="*/ 0 w 8964118"/>
              <a:gd name="connsiteY12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964118 w 8964118"/>
              <a:gd name="connsiteY9" fmla="*/ 6407150 h 6407150"/>
              <a:gd name="connsiteX10" fmla="*/ 0 w 8964118"/>
              <a:gd name="connsiteY10" fmla="*/ 6407150 h 6407150"/>
              <a:gd name="connsiteX11" fmla="*/ 0 w 8964118"/>
              <a:gd name="connsiteY11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5090521 h 6407150"/>
              <a:gd name="connsiteX8" fmla="*/ 8964118 w 8964118"/>
              <a:gd name="connsiteY8" fmla="*/ 6407150 h 6407150"/>
              <a:gd name="connsiteX9" fmla="*/ 0 w 8964118"/>
              <a:gd name="connsiteY9" fmla="*/ 6407150 h 6407150"/>
              <a:gd name="connsiteX10" fmla="*/ 0 w 8964118"/>
              <a:gd name="connsiteY10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964118 w 8964118"/>
              <a:gd name="connsiteY6" fmla="*/ 5090521 h 6407150"/>
              <a:gd name="connsiteX7" fmla="*/ 8964118 w 8964118"/>
              <a:gd name="connsiteY7" fmla="*/ 6407150 h 6407150"/>
              <a:gd name="connsiteX8" fmla="*/ 0 w 8964118"/>
              <a:gd name="connsiteY8" fmla="*/ 6407150 h 6407150"/>
              <a:gd name="connsiteX9" fmla="*/ 0 w 8964118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8599"/>
              <a:gd name="connsiteY0" fmla="*/ 0 h 6407150"/>
              <a:gd name="connsiteX1" fmla="*/ 8964118 w 8968599"/>
              <a:gd name="connsiteY1" fmla="*/ 0 h 6407150"/>
              <a:gd name="connsiteX2" fmla="*/ 8964118 w 8968599"/>
              <a:gd name="connsiteY2" fmla="*/ 823322 h 6407150"/>
              <a:gd name="connsiteX3" fmla="*/ 8674882 w 8968599"/>
              <a:gd name="connsiteY3" fmla="*/ 1068100 h 6407150"/>
              <a:gd name="connsiteX4" fmla="*/ 8964118 w 8968599"/>
              <a:gd name="connsiteY4" fmla="*/ 1312878 h 6407150"/>
              <a:gd name="connsiteX5" fmla="*/ 8964118 w 8968599"/>
              <a:gd name="connsiteY5" fmla="*/ 5090521 h 6407150"/>
              <a:gd name="connsiteX6" fmla="*/ 8968599 w 8968599"/>
              <a:gd name="connsiteY6" fmla="*/ 5088126 h 6407150"/>
              <a:gd name="connsiteX7" fmla="*/ 8964118 w 8968599"/>
              <a:gd name="connsiteY7" fmla="*/ 6407150 h 6407150"/>
              <a:gd name="connsiteX8" fmla="*/ 0 w 8968599"/>
              <a:gd name="connsiteY8" fmla="*/ 6407150 h 6407150"/>
              <a:gd name="connsiteX9" fmla="*/ 0 w 8968599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6407150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1856598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681555 w 8970791"/>
              <a:gd name="connsiteY3" fmla="*/ 1068100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777560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0791" h="1856598">
                <a:moveTo>
                  <a:pt x="6673" y="0"/>
                </a:moveTo>
                <a:lnTo>
                  <a:pt x="8970791" y="0"/>
                </a:lnTo>
                <a:lnTo>
                  <a:pt x="8970791" y="777560"/>
                </a:lnTo>
                <a:lnTo>
                  <a:pt x="8764999" y="923185"/>
                </a:lnTo>
                <a:lnTo>
                  <a:pt x="8956066" y="1099319"/>
                </a:lnTo>
                <a:lnTo>
                  <a:pt x="8970791" y="1856598"/>
                </a:lnTo>
                <a:lnTo>
                  <a:pt x="0" y="1856598"/>
                </a:lnTo>
                <a:cubicBezTo>
                  <a:pt x="2224" y="1237732"/>
                  <a:pt x="4449" y="618866"/>
                  <a:pt x="66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8400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71932B-CEEB-3EE6-5E60-93294741ACB7}"/>
              </a:ext>
            </a:extLst>
          </p:cNvPr>
          <p:cNvSpPr txBox="1"/>
          <p:nvPr/>
        </p:nvSpPr>
        <p:spPr>
          <a:xfrm flipH="1">
            <a:off x="6417474" y="4188692"/>
            <a:ext cx="5774526" cy="13653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Further drawing upon commercial service procurement 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devlelop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 lunar relays to reduce user PNT burden and remove DTE line-of-sight constraints (enabling South Pole and Far-Side operations)</a:t>
            </a:r>
          </a:p>
          <a:p>
            <a:pPr marL="168772" indent="-168772" defTabSz="90011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Seeking additional commercial and international contributions for both Earth based and Lunar C&amp;N assets</a:t>
            </a:r>
          </a:p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/>
              <a:ea typeface="Open Sans"/>
              <a:cs typeface="Open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76AA68-7088-646B-6F5C-E831C6EE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12" y="5361150"/>
            <a:ext cx="6154553" cy="281342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4F6B014E-7451-D476-1B0E-272DF00F7572}"/>
              </a:ext>
            </a:extLst>
          </p:cNvPr>
          <p:cNvSpPr/>
          <p:nvPr/>
        </p:nvSpPr>
        <p:spPr>
          <a:xfrm flipH="1">
            <a:off x="5953583" y="2466833"/>
            <a:ext cx="6281206" cy="1446934"/>
          </a:xfrm>
          <a:custGeom>
            <a:avLst/>
            <a:gdLst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5580077 h 6407150"/>
              <a:gd name="connsiteX11" fmla="*/ 8964118 w 8964118"/>
              <a:gd name="connsiteY11" fmla="*/ 6407150 h 6407150"/>
              <a:gd name="connsiteX12" fmla="*/ 0 w 8964118"/>
              <a:gd name="connsiteY12" fmla="*/ 640715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6407150 h 6407150"/>
              <a:gd name="connsiteX11" fmla="*/ 0 w 8964118"/>
              <a:gd name="connsiteY11" fmla="*/ 6407150 h 6407150"/>
              <a:gd name="connsiteX12" fmla="*/ 0 w 8964118"/>
              <a:gd name="connsiteY12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964118 w 8964118"/>
              <a:gd name="connsiteY9" fmla="*/ 6407150 h 6407150"/>
              <a:gd name="connsiteX10" fmla="*/ 0 w 8964118"/>
              <a:gd name="connsiteY10" fmla="*/ 6407150 h 6407150"/>
              <a:gd name="connsiteX11" fmla="*/ 0 w 8964118"/>
              <a:gd name="connsiteY11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5090521 h 6407150"/>
              <a:gd name="connsiteX8" fmla="*/ 8964118 w 8964118"/>
              <a:gd name="connsiteY8" fmla="*/ 6407150 h 6407150"/>
              <a:gd name="connsiteX9" fmla="*/ 0 w 8964118"/>
              <a:gd name="connsiteY9" fmla="*/ 6407150 h 6407150"/>
              <a:gd name="connsiteX10" fmla="*/ 0 w 8964118"/>
              <a:gd name="connsiteY10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964118 w 8964118"/>
              <a:gd name="connsiteY6" fmla="*/ 5090521 h 6407150"/>
              <a:gd name="connsiteX7" fmla="*/ 8964118 w 8964118"/>
              <a:gd name="connsiteY7" fmla="*/ 6407150 h 6407150"/>
              <a:gd name="connsiteX8" fmla="*/ 0 w 8964118"/>
              <a:gd name="connsiteY8" fmla="*/ 6407150 h 6407150"/>
              <a:gd name="connsiteX9" fmla="*/ 0 w 8964118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8599"/>
              <a:gd name="connsiteY0" fmla="*/ 0 h 6407150"/>
              <a:gd name="connsiteX1" fmla="*/ 8964118 w 8968599"/>
              <a:gd name="connsiteY1" fmla="*/ 0 h 6407150"/>
              <a:gd name="connsiteX2" fmla="*/ 8964118 w 8968599"/>
              <a:gd name="connsiteY2" fmla="*/ 823322 h 6407150"/>
              <a:gd name="connsiteX3" fmla="*/ 8674882 w 8968599"/>
              <a:gd name="connsiteY3" fmla="*/ 1068100 h 6407150"/>
              <a:gd name="connsiteX4" fmla="*/ 8964118 w 8968599"/>
              <a:gd name="connsiteY4" fmla="*/ 1312878 h 6407150"/>
              <a:gd name="connsiteX5" fmla="*/ 8964118 w 8968599"/>
              <a:gd name="connsiteY5" fmla="*/ 5090521 h 6407150"/>
              <a:gd name="connsiteX6" fmla="*/ 8968599 w 8968599"/>
              <a:gd name="connsiteY6" fmla="*/ 5088126 h 6407150"/>
              <a:gd name="connsiteX7" fmla="*/ 8964118 w 8968599"/>
              <a:gd name="connsiteY7" fmla="*/ 6407150 h 6407150"/>
              <a:gd name="connsiteX8" fmla="*/ 0 w 8968599"/>
              <a:gd name="connsiteY8" fmla="*/ 6407150 h 6407150"/>
              <a:gd name="connsiteX9" fmla="*/ 0 w 8968599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6407150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1856598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681555 w 8970791"/>
              <a:gd name="connsiteY3" fmla="*/ 1068100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777560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0791" h="1856598">
                <a:moveTo>
                  <a:pt x="6673" y="0"/>
                </a:moveTo>
                <a:lnTo>
                  <a:pt x="8970791" y="0"/>
                </a:lnTo>
                <a:lnTo>
                  <a:pt x="8970791" y="777560"/>
                </a:lnTo>
                <a:lnTo>
                  <a:pt x="8764999" y="923185"/>
                </a:lnTo>
                <a:lnTo>
                  <a:pt x="8956066" y="1099319"/>
                </a:lnTo>
                <a:lnTo>
                  <a:pt x="8970791" y="1856598"/>
                </a:lnTo>
                <a:lnTo>
                  <a:pt x="0" y="1856598"/>
                </a:lnTo>
                <a:cubicBezTo>
                  <a:pt x="2224" y="1237732"/>
                  <a:pt x="4449" y="618866"/>
                  <a:pt x="6673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5000"/>
                  <a:lumOff val="95000"/>
                  <a:alpha val="63000"/>
                </a:schemeClr>
              </a:gs>
              <a:gs pos="10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AEB8E2-0E68-28F8-5A76-C3559F921BD9}"/>
              </a:ext>
            </a:extLst>
          </p:cNvPr>
          <p:cNvSpPr txBox="1"/>
          <p:nvPr/>
        </p:nvSpPr>
        <p:spPr>
          <a:xfrm flipH="1">
            <a:off x="6393679" y="2579980"/>
            <a:ext cx="5456952" cy="9036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Montserrat Medium"/>
                <a:ea typeface="Open Sans"/>
                <a:cs typeface="Open Sans"/>
              </a:rPr>
              <a:t>Network of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new </a:t>
            </a:r>
            <a:r>
              <a:rPr lang="en-US" sz="1200" dirty="0">
                <a:solidFill>
                  <a:srgbClr val="000000"/>
                </a:solidFill>
                <a:latin typeface="Montserrat Medium"/>
                <a:ea typeface="Open Sans"/>
                <a:cs typeface="Open Sans"/>
              </a:rPr>
              <a:t>18-meter class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antennas to support lunar missions</a:t>
            </a:r>
          </a:p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Starting with three government owned, commercial operated sites around the Earth, offering continuous coverage</a:t>
            </a:r>
          </a:p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Commercial LEGS will add additional capacity as demand grows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B5AF3-5F3A-59B8-95A2-3E19635D85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78" y="3910270"/>
            <a:ext cx="6154553" cy="217050"/>
          </a:xfrm>
          <a:prstGeom prst="rect">
            <a:avLst/>
          </a:prstGeom>
        </p:spPr>
      </p:pic>
      <p:sp>
        <p:nvSpPr>
          <p:cNvPr id="26" name="Freeform 22">
            <a:extLst>
              <a:ext uri="{FF2B5EF4-FFF2-40B4-BE49-F238E27FC236}">
                <a16:creationId xmlns:a16="http://schemas.microsoft.com/office/drawing/2014/main" id="{C5AB0833-61F9-20D6-7F51-DD84EB9A1748}"/>
              </a:ext>
            </a:extLst>
          </p:cNvPr>
          <p:cNvSpPr/>
          <p:nvPr/>
        </p:nvSpPr>
        <p:spPr>
          <a:xfrm flipH="1">
            <a:off x="5959613" y="1019586"/>
            <a:ext cx="6281269" cy="1455922"/>
          </a:xfrm>
          <a:custGeom>
            <a:avLst/>
            <a:gdLst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5580077 h 6407150"/>
              <a:gd name="connsiteX11" fmla="*/ 8964118 w 8964118"/>
              <a:gd name="connsiteY11" fmla="*/ 6407150 h 6407150"/>
              <a:gd name="connsiteX12" fmla="*/ 0 w 8964118"/>
              <a:gd name="connsiteY12" fmla="*/ 640715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674882 w 8964118"/>
              <a:gd name="connsiteY9" fmla="*/ 5335299 h 6407150"/>
              <a:gd name="connsiteX10" fmla="*/ 8964118 w 8964118"/>
              <a:gd name="connsiteY10" fmla="*/ 6407150 h 6407150"/>
              <a:gd name="connsiteX11" fmla="*/ 0 w 8964118"/>
              <a:gd name="connsiteY11" fmla="*/ 6407150 h 6407150"/>
              <a:gd name="connsiteX12" fmla="*/ 0 w 8964118"/>
              <a:gd name="connsiteY12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3448353 h 6407150"/>
              <a:gd name="connsiteX8" fmla="*/ 8964118 w 8964118"/>
              <a:gd name="connsiteY8" fmla="*/ 5090521 h 6407150"/>
              <a:gd name="connsiteX9" fmla="*/ 8964118 w 8964118"/>
              <a:gd name="connsiteY9" fmla="*/ 6407150 h 6407150"/>
              <a:gd name="connsiteX10" fmla="*/ 0 w 8964118"/>
              <a:gd name="connsiteY10" fmla="*/ 6407150 h 6407150"/>
              <a:gd name="connsiteX11" fmla="*/ 0 w 8964118"/>
              <a:gd name="connsiteY11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674882 w 8964118"/>
              <a:gd name="connsiteY6" fmla="*/ 3203575 h 6407150"/>
              <a:gd name="connsiteX7" fmla="*/ 8964118 w 8964118"/>
              <a:gd name="connsiteY7" fmla="*/ 5090521 h 6407150"/>
              <a:gd name="connsiteX8" fmla="*/ 8964118 w 8964118"/>
              <a:gd name="connsiteY8" fmla="*/ 6407150 h 6407150"/>
              <a:gd name="connsiteX9" fmla="*/ 0 w 8964118"/>
              <a:gd name="connsiteY9" fmla="*/ 6407150 h 6407150"/>
              <a:gd name="connsiteX10" fmla="*/ 0 w 8964118"/>
              <a:gd name="connsiteY10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2958797 h 6407150"/>
              <a:gd name="connsiteX6" fmla="*/ 8964118 w 8964118"/>
              <a:gd name="connsiteY6" fmla="*/ 5090521 h 6407150"/>
              <a:gd name="connsiteX7" fmla="*/ 8964118 w 8964118"/>
              <a:gd name="connsiteY7" fmla="*/ 6407150 h 6407150"/>
              <a:gd name="connsiteX8" fmla="*/ 0 w 8964118"/>
              <a:gd name="connsiteY8" fmla="*/ 6407150 h 6407150"/>
              <a:gd name="connsiteX9" fmla="*/ 0 w 8964118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8599"/>
              <a:gd name="connsiteY0" fmla="*/ 0 h 6407150"/>
              <a:gd name="connsiteX1" fmla="*/ 8964118 w 8968599"/>
              <a:gd name="connsiteY1" fmla="*/ 0 h 6407150"/>
              <a:gd name="connsiteX2" fmla="*/ 8964118 w 8968599"/>
              <a:gd name="connsiteY2" fmla="*/ 823322 h 6407150"/>
              <a:gd name="connsiteX3" fmla="*/ 8674882 w 8968599"/>
              <a:gd name="connsiteY3" fmla="*/ 1068100 h 6407150"/>
              <a:gd name="connsiteX4" fmla="*/ 8964118 w 8968599"/>
              <a:gd name="connsiteY4" fmla="*/ 1312878 h 6407150"/>
              <a:gd name="connsiteX5" fmla="*/ 8964118 w 8968599"/>
              <a:gd name="connsiteY5" fmla="*/ 5090521 h 6407150"/>
              <a:gd name="connsiteX6" fmla="*/ 8968599 w 8968599"/>
              <a:gd name="connsiteY6" fmla="*/ 5088126 h 6407150"/>
              <a:gd name="connsiteX7" fmla="*/ 8964118 w 8968599"/>
              <a:gd name="connsiteY7" fmla="*/ 6407150 h 6407150"/>
              <a:gd name="connsiteX8" fmla="*/ 0 w 8968599"/>
              <a:gd name="connsiteY8" fmla="*/ 6407150 h 6407150"/>
              <a:gd name="connsiteX9" fmla="*/ 0 w 8968599"/>
              <a:gd name="connsiteY9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5090521 h 6407150"/>
              <a:gd name="connsiteX6" fmla="*/ 8964118 w 8964118"/>
              <a:gd name="connsiteY6" fmla="*/ 6407150 h 6407150"/>
              <a:gd name="connsiteX7" fmla="*/ 0 w 8964118"/>
              <a:gd name="connsiteY7" fmla="*/ 6407150 h 6407150"/>
              <a:gd name="connsiteX8" fmla="*/ 0 w 8964118"/>
              <a:gd name="connsiteY8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6407150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0 w 8964118"/>
              <a:gd name="connsiteY0" fmla="*/ 0 h 6407150"/>
              <a:gd name="connsiteX1" fmla="*/ 8964118 w 8964118"/>
              <a:gd name="connsiteY1" fmla="*/ 0 h 6407150"/>
              <a:gd name="connsiteX2" fmla="*/ 8964118 w 8964118"/>
              <a:gd name="connsiteY2" fmla="*/ 823322 h 6407150"/>
              <a:gd name="connsiteX3" fmla="*/ 8674882 w 8964118"/>
              <a:gd name="connsiteY3" fmla="*/ 1068100 h 6407150"/>
              <a:gd name="connsiteX4" fmla="*/ 8964118 w 8964118"/>
              <a:gd name="connsiteY4" fmla="*/ 1312878 h 6407150"/>
              <a:gd name="connsiteX5" fmla="*/ 8964118 w 8964118"/>
              <a:gd name="connsiteY5" fmla="*/ 1856598 h 6407150"/>
              <a:gd name="connsiteX6" fmla="*/ 0 w 8964118"/>
              <a:gd name="connsiteY6" fmla="*/ 6407150 h 6407150"/>
              <a:gd name="connsiteX7" fmla="*/ 0 w 8964118"/>
              <a:gd name="connsiteY7" fmla="*/ 0 h 6407150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681555 w 8970791"/>
              <a:gd name="connsiteY3" fmla="*/ 1068100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70791 w 8970791"/>
              <a:gd name="connsiteY4" fmla="*/ 1312878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823322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  <a:gd name="connsiteX0" fmla="*/ 6673 w 8970791"/>
              <a:gd name="connsiteY0" fmla="*/ 0 h 1856598"/>
              <a:gd name="connsiteX1" fmla="*/ 8970791 w 8970791"/>
              <a:gd name="connsiteY1" fmla="*/ 0 h 1856598"/>
              <a:gd name="connsiteX2" fmla="*/ 8970791 w 8970791"/>
              <a:gd name="connsiteY2" fmla="*/ 777560 h 1856598"/>
              <a:gd name="connsiteX3" fmla="*/ 8764999 w 8970791"/>
              <a:gd name="connsiteY3" fmla="*/ 923185 h 1856598"/>
              <a:gd name="connsiteX4" fmla="*/ 8956066 w 8970791"/>
              <a:gd name="connsiteY4" fmla="*/ 1099319 h 1856598"/>
              <a:gd name="connsiteX5" fmla="*/ 8970791 w 8970791"/>
              <a:gd name="connsiteY5" fmla="*/ 1856598 h 1856598"/>
              <a:gd name="connsiteX6" fmla="*/ 0 w 8970791"/>
              <a:gd name="connsiteY6" fmla="*/ 1856598 h 1856598"/>
              <a:gd name="connsiteX7" fmla="*/ 6673 w 8970791"/>
              <a:gd name="connsiteY7" fmla="*/ 0 h 18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0791" h="1856598">
                <a:moveTo>
                  <a:pt x="6673" y="0"/>
                </a:moveTo>
                <a:lnTo>
                  <a:pt x="8970791" y="0"/>
                </a:lnTo>
                <a:lnTo>
                  <a:pt x="8970791" y="777560"/>
                </a:lnTo>
                <a:lnTo>
                  <a:pt x="8764999" y="923185"/>
                </a:lnTo>
                <a:lnTo>
                  <a:pt x="8956066" y="1099319"/>
                </a:lnTo>
                <a:lnTo>
                  <a:pt x="8970791" y="1856598"/>
                </a:lnTo>
                <a:lnTo>
                  <a:pt x="0" y="1856598"/>
                </a:lnTo>
                <a:cubicBezTo>
                  <a:pt x="2224" y="1237732"/>
                  <a:pt x="4449" y="618866"/>
                  <a:pt x="66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8100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64115-CCBC-D866-BF80-6DDE8CA91828}"/>
              </a:ext>
            </a:extLst>
          </p:cNvPr>
          <p:cNvSpPr txBox="1"/>
          <p:nvPr/>
        </p:nvSpPr>
        <p:spPr>
          <a:xfrm flipH="1">
            <a:off x="6417474" y="1254425"/>
            <a:ext cx="5456952" cy="6728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Building six 34m antennas across all three DSN complexes </a:t>
            </a:r>
          </a:p>
          <a:p>
            <a:pPr marL="168772" marR="0" lvl="0" indent="-168772" algn="l" defTabSz="900113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/>
                <a:ea typeface="Open Sans"/>
                <a:cs typeface="Open Sans"/>
              </a:rPr>
              <a:t>Upgrading two DSN antennas at each complex to enable simultaneous operations, enhance uplinks, and increase data rates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DCB570-DA4A-96E6-83C6-C65EEDCB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07" y="2466840"/>
            <a:ext cx="6154553" cy="217050"/>
          </a:xfrm>
          <a:prstGeom prst="rect">
            <a:avLst/>
          </a:prstGeom>
        </p:spPr>
      </p:pic>
      <p:pic>
        <p:nvPicPr>
          <p:cNvPr id="31" name="Picture 3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0D0F1FC-7BFE-4D1D-0BDF-623628A92C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" y="4036008"/>
            <a:ext cx="2031871" cy="1175114"/>
          </a:xfrm>
          <a:prstGeom prst="rect">
            <a:avLst/>
          </a:prstGeom>
          <a:ln w="76200"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3154A3-BB5F-5490-81B3-363829C1E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0" t="9963" b="53666"/>
          <a:stretch/>
        </p:blipFill>
        <p:spPr>
          <a:xfrm>
            <a:off x="97739" y="2580993"/>
            <a:ext cx="2007295" cy="1175114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0877DF-4F59-B02A-D23F-17CD78FF75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4" t="16846" b="48096"/>
          <a:stretch/>
        </p:blipFill>
        <p:spPr>
          <a:xfrm>
            <a:off x="95251" y="1182834"/>
            <a:ext cx="2031871" cy="1165191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outdoor, ground, night&#10;&#10;Description automatically generated">
            <a:extLst>
              <a:ext uri="{FF2B5EF4-FFF2-40B4-BE49-F238E27FC236}">
                <a16:creationId xmlns:a16="http://schemas.microsoft.com/office/drawing/2014/main" id="{32192535-5DA6-2750-72C2-6EA84AF24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1" y="5391579"/>
            <a:ext cx="2084935" cy="13255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027914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2CEE5E9CF44B4AA4ECFBBB236E80E4" ma:contentTypeVersion="12" ma:contentTypeDescription="Create a new document." ma:contentTypeScope="" ma:versionID="fd28632b3d4ebddb4eb363e6426ad74a">
  <xsd:schema xmlns:xsd="http://www.w3.org/2001/XMLSchema" xmlns:xs="http://www.w3.org/2001/XMLSchema" xmlns:p="http://schemas.microsoft.com/office/2006/metadata/properties" xmlns:ns2="c78c662a-4739-435e-b8e4-ab60661c588b" xmlns:ns3="302e733b-fc58-4862-a6c0-25723aedb9ea" xmlns:ns4="d900e117-17a0-4b24-9e47-511ef1d02c43" targetNamespace="http://schemas.microsoft.com/office/2006/metadata/properties" ma:root="true" ma:fieldsID="79b8ca6d87f31daa543736484a8e21f1" ns2:_="" ns3:_="" ns4:_="">
    <xsd:import namespace="c78c662a-4739-435e-b8e4-ab60661c588b"/>
    <xsd:import namespace="302e733b-fc58-4862-a6c0-25723aedb9ea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c662a-4739-435e-b8e4-ab60661c58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2e733b-fc58-4862-a6c0-25723aedb9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8fb929-5e93-4aa3-b0b6-40ee0841c132}" ma:internalName="TaxCatchAll" ma:showField="CatchAllData" ma:web="302e733b-fc58-4862-a6c0-25723aedb9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2e733b-fc58-4862-a6c0-25723aedb9ea">
      <UserInfo>
        <DisplayName>Durden, Rebecca Zia (HQ-CG000)</DisplayName>
        <AccountId>14</AccountId>
        <AccountType/>
      </UserInfo>
      <UserInfo>
        <DisplayName>Evans, Wendy C. (HQ-CG000)</DisplayName>
        <AccountId>15</AccountId>
        <AccountType/>
      </UserInfo>
      <UserInfo>
        <DisplayName>HAYES, Jeffrey J E  Jeffrey (HQ-DJ000)</DisplayName>
        <AccountId>50</AccountId>
        <AccountType/>
      </UserInfo>
      <UserInfo>
        <DisplayName>Watkins, Ryan N. (HQ-DA000)</DisplayName>
        <AccountId>205</AccountId>
        <AccountType/>
      </UserInfo>
    </SharedWithUsers>
    <TaxCatchAll xmlns="d900e117-17a0-4b24-9e47-511ef1d02c43" xsi:nil="true"/>
    <lcf76f155ced4ddcb4097134ff3c332f xmlns="c78c662a-4739-435e-b8e4-ab60661c588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D6EAF7-D2BB-4485-AF0C-CB39BD7EE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8c662a-4739-435e-b8e4-ab60661c588b"/>
    <ds:schemaRef ds:uri="302e733b-fc58-4862-a6c0-25723aedb9ea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634E3D-ED57-4424-9CC6-2C0180B51879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d900e117-17a0-4b24-9e47-511ef1d02c43"/>
    <ds:schemaRef ds:uri="302e733b-fc58-4862-a6c0-25723aedb9ea"/>
    <ds:schemaRef ds:uri="c78c662a-4739-435e-b8e4-ab60661c588b"/>
  </ds:schemaRefs>
</ds:datastoreItem>
</file>

<file path=customXml/itemProps3.xml><?xml version="1.0" encoding="utf-8"?>
<ds:datastoreItem xmlns:ds="http://schemas.openxmlformats.org/officeDocument/2006/customXml" ds:itemID="{2DFF92FE-F9A5-4807-B528-9D3576EE8F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 SCaN Presentation Sample 2</Template>
  <TotalTime>9102</TotalTime>
  <Words>1587</Words>
  <Application>Microsoft Office PowerPoint</Application>
  <PresentationFormat>Widescreen</PresentationFormat>
  <Paragraphs>313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Outline</vt:lpstr>
      <vt:lpstr>Enabling Human Space Exploration and Science</vt:lpstr>
      <vt:lpstr>Deep Space Network (DSN) </vt:lpstr>
      <vt:lpstr>PowerPoint Presentation</vt:lpstr>
      <vt:lpstr>PowerPoint Presentation</vt:lpstr>
      <vt:lpstr>PowerPoint Presentation</vt:lpstr>
      <vt:lpstr>DSN Challenge: Demand Spikes During Artemis</vt:lpstr>
      <vt:lpstr>How SCaN Plans to Support DSN Users</vt:lpstr>
      <vt:lpstr>DSN Upgrades: The Road to Green (R2G)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Synopsis: The Future of SCaN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Sweeney;hobremski@teltrium.com</dc:creator>
  <cp:lastModifiedBy>ERICA Weir</cp:lastModifiedBy>
  <cp:revision>56</cp:revision>
  <dcterms:created xsi:type="dcterms:W3CDTF">2022-12-14T15:21:59Z</dcterms:created>
  <dcterms:modified xsi:type="dcterms:W3CDTF">2023-11-09T18:56:47Z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1033-11.2.0.8970</vt:lpwstr>
  </property>
  <property fmtid="{D5CDD505-2E9C-101B-9397-08002B2CF9AE}" pid="3" name="ContentTypeId">
    <vt:lpwstr>0x0101006B2CEE5E9CF44B4AA4ECFBBB236E80E4</vt:lpwstr>
  </property>
  <property fmtid="{D5CDD505-2E9C-101B-9397-08002B2CF9AE}" pid="4" name="MediaServiceImageTags">
    <vt:lpwstr/>
  </property>
</Properties>
</file>