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709" r:id="rId2"/>
  </p:sldMasterIdLst>
  <p:notesMasterIdLst>
    <p:notesMasterId r:id="rId18"/>
  </p:notesMasterIdLst>
  <p:sldIdLst>
    <p:sldId id="379" r:id="rId3"/>
    <p:sldId id="1042653020" r:id="rId4"/>
    <p:sldId id="1042653033" r:id="rId5"/>
    <p:sldId id="1042653013" r:id="rId6"/>
    <p:sldId id="1042653034" r:id="rId7"/>
    <p:sldId id="1042653019" r:id="rId8"/>
    <p:sldId id="1042653021" r:id="rId9"/>
    <p:sldId id="1042653022" r:id="rId10"/>
    <p:sldId id="1042653035" r:id="rId11"/>
    <p:sldId id="1042653023" r:id="rId12"/>
    <p:sldId id="1042653031" r:id="rId13"/>
    <p:sldId id="1042653032" r:id="rId14"/>
    <p:sldId id="1042653027" r:id="rId15"/>
    <p:sldId id="1042653028" r:id="rId16"/>
    <p:sldId id="3821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D6FF"/>
    <a:srgbClr val="887596"/>
    <a:srgbClr val="BCA6C9"/>
    <a:srgbClr val="F5E2FF"/>
    <a:srgbClr val="EDE9FF"/>
    <a:srgbClr val="FEECFE"/>
    <a:srgbClr val="0C4E57"/>
    <a:srgbClr val="0F5C65"/>
    <a:srgbClr val="053142"/>
    <a:srgbClr val="D6F2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50"/>
    <p:restoredTop sz="84799" autoAdjust="0"/>
  </p:normalViewPr>
  <p:slideViewPr>
    <p:cSldViewPr snapToGrid="0">
      <p:cViewPr varScale="1">
        <p:scale>
          <a:sx n="73" d="100"/>
          <a:sy n="73" d="100"/>
        </p:scale>
        <p:origin x="1118" y="53"/>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C2ACB0-D1A7-F14E-9C89-7B1F1B4572D6}"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547FDD-51BC-BD4F-8AA2-C3CC139FEA19}" type="slidenum">
              <a:rPr lang="en-US" smtClean="0"/>
              <a:t>‹#›</a:t>
            </a:fld>
            <a:endParaRPr lang="en-US"/>
          </a:p>
        </p:txBody>
      </p:sp>
    </p:spTree>
    <p:extLst>
      <p:ext uri="{BB962C8B-B14F-4D97-AF65-F5344CB8AC3E}">
        <p14:creationId xmlns:p14="http://schemas.microsoft.com/office/powerpoint/2010/main" val="659473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C0CBE-288C-D84B-B11F-1B62224BD7E3}" type="slidenum">
              <a:rPr lang="en-US" smtClean="0"/>
              <a:t>1</a:t>
            </a:fld>
            <a:endParaRPr lang="en-US"/>
          </a:p>
        </p:txBody>
      </p:sp>
    </p:spTree>
    <p:extLst>
      <p:ext uri="{BB962C8B-B14F-4D97-AF65-F5344CB8AC3E}">
        <p14:creationId xmlns:p14="http://schemas.microsoft.com/office/powerpoint/2010/main" val="642801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47FDD-51BC-BD4F-8AA2-C3CC139FEA19}" type="slidenum">
              <a:rPr lang="en-US" smtClean="0"/>
              <a:t>13</a:t>
            </a:fld>
            <a:endParaRPr lang="en-US"/>
          </a:p>
        </p:txBody>
      </p:sp>
    </p:spTree>
    <p:extLst>
      <p:ext uri="{BB962C8B-B14F-4D97-AF65-F5344CB8AC3E}">
        <p14:creationId xmlns:p14="http://schemas.microsoft.com/office/powerpoint/2010/main" val="449541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5547FDD-51BC-BD4F-8AA2-C3CC139FEA19}" type="slidenum">
              <a:rPr lang="en-US" smtClean="0"/>
              <a:t>14</a:t>
            </a:fld>
            <a:endParaRPr lang="en-US"/>
          </a:p>
        </p:txBody>
      </p:sp>
    </p:spTree>
    <p:extLst>
      <p:ext uri="{BB962C8B-B14F-4D97-AF65-F5344CB8AC3E}">
        <p14:creationId xmlns:p14="http://schemas.microsoft.com/office/powerpoint/2010/main" val="3914460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47FDD-51BC-BD4F-8AA2-C3CC139FEA19}" type="slidenum">
              <a:rPr lang="en-US" smtClean="0"/>
              <a:t>15</a:t>
            </a:fld>
            <a:endParaRPr lang="en-US"/>
          </a:p>
        </p:txBody>
      </p:sp>
    </p:spTree>
    <p:extLst>
      <p:ext uri="{BB962C8B-B14F-4D97-AF65-F5344CB8AC3E}">
        <p14:creationId xmlns:p14="http://schemas.microsoft.com/office/powerpoint/2010/main" val="2539048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47FDD-51BC-BD4F-8AA2-C3CC139FEA19}" type="slidenum">
              <a:rPr lang="en-US" smtClean="0"/>
              <a:t>2</a:t>
            </a:fld>
            <a:endParaRPr lang="en-US"/>
          </a:p>
        </p:txBody>
      </p:sp>
    </p:spTree>
    <p:extLst>
      <p:ext uri="{BB962C8B-B14F-4D97-AF65-F5344CB8AC3E}">
        <p14:creationId xmlns:p14="http://schemas.microsoft.com/office/powerpoint/2010/main" val="3767745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47FDD-51BC-BD4F-8AA2-C3CC139FEA19}" type="slidenum">
              <a:rPr lang="en-US" smtClean="0"/>
              <a:t>5</a:t>
            </a:fld>
            <a:endParaRPr lang="en-US"/>
          </a:p>
        </p:txBody>
      </p:sp>
    </p:spTree>
    <p:extLst>
      <p:ext uri="{BB962C8B-B14F-4D97-AF65-F5344CB8AC3E}">
        <p14:creationId xmlns:p14="http://schemas.microsoft.com/office/powerpoint/2010/main" val="954963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47FDD-51BC-BD4F-8AA2-C3CC139FEA19}" type="slidenum">
              <a:rPr lang="en-US" smtClean="0"/>
              <a:t>6</a:t>
            </a:fld>
            <a:endParaRPr lang="en-US"/>
          </a:p>
        </p:txBody>
      </p:sp>
    </p:spTree>
    <p:extLst>
      <p:ext uri="{BB962C8B-B14F-4D97-AF65-F5344CB8AC3E}">
        <p14:creationId xmlns:p14="http://schemas.microsoft.com/office/powerpoint/2010/main" val="4097982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47FDD-51BC-BD4F-8AA2-C3CC139FEA19}" type="slidenum">
              <a:rPr lang="en-US" smtClean="0"/>
              <a:t>7</a:t>
            </a:fld>
            <a:endParaRPr lang="en-US"/>
          </a:p>
        </p:txBody>
      </p:sp>
    </p:spTree>
    <p:extLst>
      <p:ext uri="{BB962C8B-B14F-4D97-AF65-F5344CB8AC3E}">
        <p14:creationId xmlns:p14="http://schemas.microsoft.com/office/powerpoint/2010/main" val="2903940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47FDD-51BC-BD4F-8AA2-C3CC139FEA19}" type="slidenum">
              <a:rPr lang="en-US" smtClean="0"/>
              <a:t>8</a:t>
            </a:fld>
            <a:endParaRPr lang="en-US"/>
          </a:p>
        </p:txBody>
      </p:sp>
    </p:spTree>
    <p:extLst>
      <p:ext uri="{BB962C8B-B14F-4D97-AF65-F5344CB8AC3E}">
        <p14:creationId xmlns:p14="http://schemas.microsoft.com/office/powerpoint/2010/main" val="490164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47FDD-51BC-BD4F-8AA2-C3CC139FEA19}" type="slidenum">
              <a:rPr lang="en-US" smtClean="0"/>
              <a:t>9</a:t>
            </a:fld>
            <a:endParaRPr lang="en-US"/>
          </a:p>
        </p:txBody>
      </p:sp>
    </p:spTree>
    <p:extLst>
      <p:ext uri="{BB962C8B-B14F-4D97-AF65-F5344CB8AC3E}">
        <p14:creationId xmlns:p14="http://schemas.microsoft.com/office/powerpoint/2010/main" val="895389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47FDD-51BC-BD4F-8AA2-C3CC139FEA19}" type="slidenum">
              <a:rPr lang="en-US" smtClean="0"/>
              <a:t>11</a:t>
            </a:fld>
            <a:endParaRPr lang="en-US"/>
          </a:p>
        </p:txBody>
      </p:sp>
    </p:spTree>
    <p:extLst>
      <p:ext uri="{BB962C8B-B14F-4D97-AF65-F5344CB8AC3E}">
        <p14:creationId xmlns:p14="http://schemas.microsoft.com/office/powerpoint/2010/main" val="1870486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547FDD-51BC-BD4F-8AA2-C3CC139FEA19}" type="slidenum">
              <a:rPr lang="en-US" smtClean="0"/>
              <a:t>12</a:t>
            </a:fld>
            <a:endParaRPr lang="en-US"/>
          </a:p>
        </p:txBody>
      </p:sp>
    </p:spTree>
    <p:extLst>
      <p:ext uri="{BB962C8B-B14F-4D97-AF65-F5344CB8AC3E}">
        <p14:creationId xmlns:p14="http://schemas.microsoft.com/office/powerpoint/2010/main" val="3119255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D38F0C-B588-2A43-8F91-93A9F0A1F562}"/>
              </a:ext>
            </a:extLst>
          </p:cNvPr>
          <p:cNvPicPr>
            <a:picLocks noChangeAspect="1"/>
          </p:cNvPicPr>
          <p:nvPr userDrawn="1"/>
        </p:nvPicPr>
        <p:blipFill>
          <a:blip r:embed="rId2"/>
          <a:srcRect/>
          <a:stretch/>
        </p:blipFill>
        <p:spPr>
          <a:xfrm>
            <a:off x="-10350" y="-22887"/>
            <a:ext cx="12270208" cy="6901992"/>
          </a:xfrm>
          <a:prstGeom prst="rect">
            <a:avLst/>
          </a:prstGeom>
        </p:spPr>
      </p:pic>
      <p:sp>
        <p:nvSpPr>
          <p:cNvPr id="3" name="Subtitle 2">
            <a:extLst>
              <a:ext uri="{FF2B5EF4-FFF2-40B4-BE49-F238E27FC236}">
                <a16:creationId xmlns:a16="http://schemas.microsoft.com/office/drawing/2014/main" id="{AE77D0F7-4A6B-4045-B534-3DB6A60EA85B}"/>
              </a:ext>
            </a:extLst>
          </p:cNvPr>
          <p:cNvSpPr>
            <a:spLocks noGrp="1"/>
          </p:cNvSpPr>
          <p:nvPr userDrawn="1">
            <p:ph type="subTitle" idx="1"/>
          </p:nvPr>
        </p:nvSpPr>
        <p:spPr>
          <a:xfrm>
            <a:off x="558527" y="4469427"/>
            <a:ext cx="4873722" cy="365125"/>
          </a:xfrm>
        </p:spPr>
        <p:txBody>
          <a:bodyPr wrap="square">
            <a:sp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8" name="Text Placeholder 27">
            <a:extLst>
              <a:ext uri="{FF2B5EF4-FFF2-40B4-BE49-F238E27FC236}">
                <a16:creationId xmlns:a16="http://schemas.microsoft.com/office/drawing/2014/main" id="{9EB2794A-5528-E000-6303-F23EDF3D2A62}"/>
              </a:ext>
            </a:extLst>
          </p:cNvPr>
          <p:cNvSpPr>
            <a:spLocks noGrp="1"/>
          </p:cNvSpPr>
          <p:nvPr>
            <p:ph type="body" sz="quarter" idx="14" hasCustomPrompt="1"/>
          </p:nvPr>
        </p:nvSpPr>
        <p:spPr>
          <a:xfrm>
            <a:off x="620337" y="2789175"/>
            <a:ext cx="4670991" cy="1277868"/>
          </a:xfrm>
        </p:spPr>
        <p:txBody>
          <a:bodyPr/>
          <a:lstStyle>
            <a:lvl1pPr algn="l">
              <a:defRPr sz="3600" b="1">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Title goes here</a:t>
            </a:r>
          </a:p>
        </p:txBody>
      </p:sp>
    </p:spTree>
    <p:extLst>
      <p:ext uri="{BB962C8B-B14F-4D97-AF65-F5344CB8AC3E}">
        <p14:creationId xmlns:p14="http://schemas.microsoft.com/office/powerpoint/2010/main" val="153186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5_Title and Content">
    <p:spTree>
      <p:nvGrpSpPr>
        <p:cNvPr id="1" name=""/>
        <p:cNvGrpSpPr/>
        <p:nvPr/>
      </p:nvGrpSpPr>
      <p:grpSpPr>
        <a:xfrm>
          <a:off x="0" y="0"/>
          <a:ext cx="0" cy="0"/>
          <a:chOff x="0" y="0"/>
          <a:chExt cx="0" cy="0"/>
        </a:xfrm>
      </p:grpSpPr>
      <p:pic>
        <p:nvPicPr>
          <p:cNvPr id="20" name="Picture 19" descr="A fish in a fish bowl&#10;&#10;Description automatically generated with medium confidence">
            <a:extLst>
              <a:ext uri="{FF2B5EF4-FFF2-40B4-BE49-F238E27FC236}">
                <a16:creationId xmlns:a16="http://schemas.microsoft.com/office/drawing/2014/main" id="{E27763ED-C6EF-0A3F-9DC3-DECC3903942E}"/>
              </a:ext>
            </a:extLst>
          </p:cNvPr>
          <p:cNvPicPr>
            <a:picLocks noChangeAspect="1"/>
          </p:cNvPicPr>
          <p:nvPr userDrawn="1"/>
        </p:nvPicPr>
        <p:blipFill rotWithShape="1">
          <a:blip r:embed="rId2"/>
          <a:srcRect l="9041" r="-1703"/>
          <a:stretch/>
        </p:blipFill>
        <p:spPr>
          <a:xfrm>
            <a:off x="-10098" y="-14022"/>
            <a:ext cx="6309360" cy="6898619"/>
          </a:xfrm>
          <a:prstGeom prst="rect">
            <a:avLst/>
          </a:prstGeom>
        </p:spPr>
      </p:pic>
      <p:sp>
        <p:nvSpPr>
          <p:cNvPr id="16" name="Freeform 10">
            <a:extLst>
              <a:ext uri="{FF2B5EF4-FFF2-40B4-BE49-F238E27FC236}">
                <a16:creationId xmlns:a16="http://schemas.microsoft.com/office/drawing/2014/main" id="{57E849A0-189A-BF4F-A32C-C7108DAF3157}"/>
              </a:ext>
            </a:extLst>
          </p:cNvPr>
          <p:cNvSpPr>
            <a:spLocks/>
          </p:cNvSpPr>
          <p:nvPr userDrawn="1"/>
        </p:nvSpPr>
        <p:spPr bwMode="auto">
          <a:xfrm>
            <a:off x="1502802" y="-8237"/>
            <a:ext cx="10701073" cy="6903720"/>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0" h="2161">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flip="none" rotWithShape="1">
            <a:gsLst>
              <a:gs pos="90000">
                <a:schemeClr val="tx1"/>
              </a:gs>
              <a:gs pos="10000">
                <a:srgbClr val="311D3B"/>
              </a:gs>
            </a:gsLst>
            <a:path path="circle">
              <a:fillToRect l="100000" t="100000"/>
            </a:path>
            <a:tileRect r="-100000" b="-100000"/>
          </a:gra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4901938" y="1131844"/>
            <a:ext cx="6678105" cy="590931"/>
          </a:xfrm>
        </p:spPr>
        <p:txBody>
          <a:bodyPr>
            <a:spAutoFit/>
          </a:bodyPr>
          <a:lstStyle>
            <a:lvl1pPr>
              <a:defRPr>
                <a:solidFill>
                  <a:srgbClr val="B096C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4901939" y="2240526"/>
            <a:ext cx="6678104" cy="1623008"/>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reeform 9">
            <a:extLst>
              <a:ext uri="{FF2B5EF4-FFF2-40B4-BE49-F238E27FC236}">
                <a16:creationId xmlns:a16="http://schemas.microsoft.com/office/drawing/2014/main" id="{7C8B7041-B100-AE0F-4F12-D13AC63BF810}"/>
              </a:ext>
            </a:extLst>
          </p:cNvPr>
          <p:cNvSpPr>
            <a:spLocks/>
          </p:cNvSpPr>
          <p:nvPr userDrawn="1"/>
        </p:nvSpPr>
        <p:spPr bwMode="auto">
          <a:xfrm>
            <a:off x="-422655" y="541"/>
            <a:ext cx="2070763" cy="6857459"/>
          </a:xfrm>
          <a:custGeom>
            <a:avLst/>
            <a:gdLst>
              <a:gd name="T0" fmla="*/ 417 w 652"/>
              <a:gd name="T1" fmla="*/ 298 h 2160"/>
              <a:gd name="T2" fmla="*/ 566 w 652"/>
              <a:gd name="T3" fmla="*/ 0 h 2160"/>
              <a:gd name="T4" fmla="*/ 126 w 652"/>
              <a:gd name="T5" fmla="*/ 0 h 2160"/>
              <a:gd name="T6" fmla="*/ 126 w 652"/>
              <a:gd name="T7" fmla="*/ 2160 h 2160"/>
              <a:gd name="T8" fmla="*/ 475 w 652"/>
              <a:gd name="T9" fmla="*/ 2160 h 2160"/>
              <a:gd name="T10" fmla="*/ 309 w 652"/>
              <a:gd name="T11" fmla="*/ 1515 h 2160"/>
              <a:gd name="T12" fmla="*/ 595 w 652"/>
              <a:gd name="T13" fmla="*/ 2160 h 2160"/>
              <a:gd name="T14" fmla="*/ 652 w 652"/>
              <a:gd name="T15" fmla="*/ 2160 h 2160"/>
              <a:gd name="T16" fmla="*/ 417 w 652"/>
              <a:gd name="T17" fmla="*/ 29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216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gradFill>
            <a:gsLst>
              <a:gs pos="95000">
                <a:schemeClr val="tx1"/>
              </a:gs>
              <a:gs pos="0">
                <a:schemeClr val="tx1"/>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6" name="Slide Number Placeholder 5">
            <a:extLst>
              <a:ext uri="{FF2B5EF4-FFF2-40B4-BE49-F238E27FC236}">
                <a16:creationId xmlns:a16="http://schemas.microsoft.com/office/drawing/2014/main" id="{19B374FA-6766-F944-2528-F08FB653C0F3}"/>
              </a:ext>
            </a:extLst>
          </p:cNvPr>
          <p:cNvSpPr txBox="1">
            <a:spLocks/>
          </p:cNvSpPr>
          <p:nvPr userDrawn="1"/>
        </p:nvSpPr>
        <p:spPr>
          <a:xfrm>
            <a:off x="9382698" y="4357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8C51FE-49D9-314D-9957-ABBF7DDE8782}"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19149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3E5486-8476-0400-E36E-50D4F8C1A9A9}"/>
              </a:ext>
            </a:extLst>
          </p:cNvPr>
          <p:cNvPicPr>
            <a:picLocks noChangeAspect="1"/>
          </p:cNvPicPr>
          <p:nvPr userDrawn="1"/>
        </p:nvPicPr>
        <p:blipFill>
          <a:blip r:embed="rId2"/>
          <a:srcRect/>
          <a:stretch/>
        </p:blipFill>
        <p:spPr>
          <a:xfrm>
            <a:off x="-10350" y="-22887"/>
            <a:ext cx="12270209" cy="6901992"/>
          </a:xfrm>
          <a:prstGeom prst="rect">
            <a:avLst/>
          </a:prstGeom>
        </p:spPr>
      </p:pic>
      <p:sp>
        <p:nvSpPr>
          <p:cNvPr id="2" name="Title 1">
            <a:extLst>
              <a:ext uri="{FF2B5EF4-FFF2-40B4-BE49-F238E27FC236}">
                <a16:creationId xmlns:a16="http://schemas.microsoft.com/office/drawing/2014/main" id="{EC8BE70F-03DA-4747-9669-09C46A6A9974}"/>
              </a:ext>
            </a:extLst>
          </p:cNvPr>
          <p:cNvSpPr>
            <a:spLocks noGrp="1"/>
          </p:cNvSpPr>
          <p:nvPr>
            <p:ph type="title"/>
          </p:nvPr>
        </p:nvSpPr>
        <p:spPr>
          <a:xfrm>
            <a:off x="677920" y="2543035"/>
            <a:ext cx="5418080" cy="1200329"/>
          </a:xfrm>
        </p:spPr>
        <p:txBody>
          <a:bodyPr wrap="square" anchor="ctr">
            <a:spAutoFit/>
          </a:bodyPr>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90617911-7363-8226-76AA-B55DB732D706}"/>
              </a:ext>
            </a:extLst>
          </p:cNvPr>
          <p:cNvSpPr txBox="1">
            <a:spLocks/>
          </p:cNvSpPr>
          <p:nvPr userDrawn="1"/>
        </p:nvSpPr>
        <p:spPr>
          <a:xfrm>
            <a:off x="9382698" y="4357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183203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D6BDF8-5883-C749-A4E4-AFF995117797}"/>
              </a:ext>
            </a:extLst>
          </p:cNvPr>
          <p:cNvSpPr/>
          <p:nvPr userDrawn="1"/>
        </p:nvSpPr>
        <p:spPr>
          <a:xfrm>
            <a:off x="-6764" y="0"/>
            <a:ext cx="12198764" cy="6858000"/>
          </a:xfrm>
          <a:prstGeom prst="rect">
            <a:avLst/>
          </a:prstGeom>
          <a:gradFill flip="none" rotWithShape="1">
            <a:gsLst>
              <a:gs pos="0">
                <a:schemeClr val="tx1"/>
              </a:gs>
              <a:gs pos="54000">
                <a:schemeClr val="tx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1A82559B-FDA4-20E6-23EA-C2B3DBFC0CEB}"/>
              </a:ext>
            </a:extLst>
          </p:cNvPr>
          <p:cNvSpPr txBox="1">
            <a:spLocks/>
          </p:cNvSpPr>
          <p:nvPr userDrawn="1"/>
        </p:nvSpPr>
        <p:spPr>
          <a:xfrm>
            <a:off x="9382698" y="4357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8C51FE-49D9-314D-9957-ABBF7DDE8782}"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69278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D38F0C-B588-2A43-8F91-93A9F0A1F562}"/>
              </a:ext>
            </a:extLst>
          </p:cNvPr>
          <p:cNvPicPr>
            <a:picLocks noChangeAspect="1"/>
          </p:cNvPicPr>
          <p:nvPr userDrawn="1"/>
        </p:nvPicPr>
        <p:blipFill>
          <a:blip r:embed="rId2"/>
          <a:srcRect/>
          <a:stretch/>
        </p:blipFill>
        <p:spPr>
          <a:xfrm>
            <a:off x="-10350" y="-22887"/>
            <a:ext cx="12270208" cy="6901992"/>
          </a:xfrm>
          <a:prstGeom prst="rect">
            <a:avLst/>
          </a:prstGeom>
        </p:spPr>
      </p:pic>
      <p:sp>
        <p:nvSpPr>
          <p:cNvPr id="3" name="Subtitle 2">
            <a:extLst>
              <a:ext uri="{FF2B5EF4-FFF2-40B4-BE49-F238E27FC236}">
                <a16:creationId xmlns:a16="http://schemas.microsoft.com/office/drawing/2014/main" id="{AE77D0F7-4A6B-4045-B534-3DB6A60EA85B}"/>
              </a:ext>
            </a:extLst>
          </p:cNvPr>
          <p:cNvSpPr>
            <a:spLocks noGrp="1"/>
          </p:cNvSpPr>
          <p:nvPr userDrawn="1">
            <p:ph type="subTitle" idx="1"/>
          </p:nvPr>
        </p:nvSpPr>
        <p:spPr>
          <a:xfrm>
            <a:off x="558527" y="4469427"/>
            <a:ext cx="4873722" cy="365125"/>
          </a:xfrm>
        </p:spPr>
        <p:txBody>
          <a:bodyPr wrap="square">
            <a:sp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8" name="Text Placeholder 27">
            <a:extLst>
              <a:ext uri="{FF2B5EF4-FFF2-40B4-BE49-F238E27FC236}">
                <a16:creationId xmlns:a16="http://schemas.microsoft.com/office/drawing/2014/main" id="{9EB2794A-5528-E000-6303-F23EDF3D2A62}"/>
              </a:ext>
            </a:extLst>
          </p:cNvPr>
          <p:cNvSpPr>
            <a:spLocks noGrp="1"/>
          </p:cNvSpPr>
          <p:nvPr>
            <p:ph type="body" sz="quarter" idx="14" hasCustomPrompt="1"/>
          </p:nvPr>
        </p:nvSpPr>
        <p:spPr>
          <a:xfrm>
            <a:off x="620337" y="2789175"/>
            <a:ext cx="4670991" cy="1277868"/>
          </a:xfrm>
        </p:spPr>
        <p:txBody>
          <a:bodyPr/>
          <a:lstStyle>
            <a:lvl1pPr algn="l">
              <a:defRPr sz="3600" b="1">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Title goes here</a:t>
            </a:r>
          </a:p>
        </p:txBody>
      </p:sp>
    </p:spTree>
    <p:extLst>
      <p:ext uri="{BB962C8B-B14F-4D97-AF65-F5344CB8AC3E}">
        <p14:creationId xmlns:p14="http://schemas.microsoft.com/office/powerpoint/2010/main" val="87861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5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8A1DDB-040B-49AF-49E1-C2D0F5AE481E}"/>
              </a:ext>
            </a:extLst>
          </p:cNvPr>
          <p:cNvPicPr>
            <a:picLocks noChangeAspect="1"/>
          </p:cNvPicPr>
          <p:nvPr userDrawn="1"/>
        </p:nvPicPr>
        <p:blipFill>
          <a:blip r:embed="rId2"/>
          <a:srcRect/>
          <a:stretch/>
        </p:blipFill>
        <p:spPr>
          <a:xfrm>
            <a:off x="0" y="0"/>
            <a:ext cx="12192000" cy="6858000"/>
          </a:xfrm>
          <a:prstGeom prst="rect">
            <a:avLst/>
          </a:prstGeom>
        </p:spPr>
      </p:pic>
      <p:sp>
        <p:nvSpPr>
          <p:cNvPr id="23" name="Text Placeholder 29">
            <a:extLst>
              <a:ext uri="{FF2B5EF4-FFF2-40B4-BE49-F238E27FC236}">
                <a16:creationId xmlns:a16="http://schemas.microsoft.com/office/drawing/2014/main" id="{6C26CE42-D394-43A3-9991-3999B842670F}"/>
              </a:ext>
            </a:extLst>
          </p:cNvPr>
          <p:cNvSpPr>
            <a:spLocks noGrp="1"/>
          </p:cNvSpPr>
          <p:nvPr>
            <p:ph type="body" sz="quarter" idx="15" hasCustomPrompt="1"/>
          </p:nvPr>
        </p:nvSpPr>
        <p:spPr>
          <a:xfrm>
            <a:off x="6715581" y="4610887"/>
            <a:ext cx="2080076" cy="338554"/>
          </a:xfrm>
        </p:spPr>
        <p:txBody>
          <a:bodyPr/>
          <a:lstStyle>
            <a:lvl1pPr algn="l">
              <a:defRPr sz="1600" b="1">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SLIDE TITLE</a:t>
            </a:r>
          </a:p>
        </p:txBody>
      </p:sp>
      <p:sp>
        <p:nvSpPr>
          <p:cNvPr id="24" name="Text Placeholder 29">
            <a:extLst>
              <a:ext uri="{FF2B5EF4-FFF2-40B4-BE49-F238E27FC236}">
                <a16:creationId xmlns:a16="http://schemas.microsoft.com/office/drawing/2014/main" id="{7EF57552-9B58-31CD-7250-21A47B0150F1}"/>
              </a:ext>
            </a:extLst>
          </p:cNvPr>
          <p:cNvSpPr>
            <a:spLocks noGrp="1"/>
          </p:cNvSpPr>
          <p:nvPr>
            <p:ph type="body" sz="quarter" idx="16" hasCustomPrompt="1"/>
          </p:nvPr>
        </p:nvSpPr>
        <p:spPr>
          <a:xfrm>
            <a:off x="6715581" y="4860434"/>
            <a:ext cx="2080076" cy="338554"/>
          </a:xfrm>
        </p:spPr>
        <p:txBody>
          <a:bodyPr/>
          <a:lstStyle>
            <a:lvl1pPr algn="l">
              <a:defRPr sz="1600" b="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a:defRPr sz="2500" spc="-50">
                <a:solidFill>
                  <a:srgbClr val="000000"/>
                </a:solidFill>
                <a:latin typeface="Inter Regular"/>
                <a:ea typeface="Inter Regular"/>
                <a:cs typeface="Inter Regular"/>
                <a:sym typeface="Inter Regular"/>
              </a:defRPr>
            </a:pPr>
            <a:r>
              <a:rPr lang="en-US" sz="1600" spc="0" dirty="0">
                <a:solidFill>
                  <a:schemeClr val="bg1"/>
                </a:solidFill>
                <a:latin typeface="Arial" panose="020B0604020202020204" pitchFamily="34" charset="0"/>
                <a:cs typeface="Arial" panose="020B0604020202020204" pitchFamily="34" charset="0"/>
              </a:rPr>
              <a:t>Subtitle goes here</a:t>
            </a:r>
          </a:p>
        </p:txBody>
      </p:sp>
      <p:sp>
        <p:nvSpPr>
          <p:cNvPr id="28" name="Text Placeholder 29">
            <a:extLst>
              <a:ext uri="{FF2B5EF4-FFF2-40B4-BE49-F238E27FC236}">
                <a16:creationId xmlns:a16="http://schemas.microsoft.com/office/drawing/2014/main" id="{947860CE-C44F-E642-0D70-A3EABDA65BCC}"/>
              </a:ext>
            </a:extLst>
          </p:cNvPr>
          <p:cNvSpPr>
            <a:spLocks noGrp="1"/>
          </p:cNvSpPr>
          <p:nvPr>
            <p:ph type="body" sz="quarter" idx="17" hasCustomPrompt="1"/>
          </p:nvPr>
        </p:nvSpPr>
        <p:spPr>
          <a:xfrm>
            <a:off x="5822742" y="4523696"/>
            <a:ext cx="830131" cy="769441"/>
          </a:xfrm>
        </p:spPr>
        <p:txBody>
          <a:bodyPr/>
          <a:lstStyle>
            <a:lvl1pPr algn="r">
              <a:defRPr sz="4400" b="1">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03</a:t>
            </a:r>
          </a:p>
        </p:txBody>
      </p:sp>
      <p:sp>
        <p:nvSpPr>
          <p:cNvPr id="29" name="Text Placeholder 29">
            <a:extLst>
              <a:ext uri="{FF2B5EF4-FFF2-40B4-BE49-F238E27FC236}">
                <a16:creationId xmlns:a16="http://schemas.microsoft.com/office/drawing/2014/main" id="{01C047E1-B342-1714-4272-8E10A176283A}"/>
              </a:ext>
            </a:extLst>
          </p:cNvPr>
          <p:cNvSpPr>
            <a:spLocks noGrp="1"/>
          </p:cNvSpPr>
          <p:nvPr>
            <p:ph type="body" sz="quarter" idx="18" hasCustomPrompt="1"/>
          </p:nvPr>
        </p:nvSpPr>
        <p:spPr>
          <a:xfrm>
            <a:off x="6717269" y="2554341"/>
            <a:ext cx="2080076" cy="338554"/>
          </a:xfrm>
        </p:spPr>
        <p:txBody>
          <a:bodyPr/>
          <a:lstStyle>
            <a:lvl1pPr algn="l">
              <a:defRPr sz="1600" b="1">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SLIDE TITLE</a:t>
            </a:r>
          </a:p>
        </p:txBody>
      </p:sp>
      <p:sp>
        <p:nvSpPr>
          <p:cNvPr id="30" name="Text Placeholder 29">
            <a:extLst>
              <a:ext uri="{FF2B5EF4-FFF2-40B4-BE49-F238E27FC236}">
                <a16:creationId xmlns:a16="http://schemas.microsoft.com/office/drawing/2014/main" id="{9C175A04-C715-B5BD-04F4-472E28493CDC}"/>
              </a:ext>
            </a:extLst>
          </p:cNvPr>
          <p:cNvSpPr>
            <a:spLocks noGrp="1"/>
          </p:cNvSpPr>
          <p:nvPr>
            <p:ph type="body" sz="quarter" idx="19" hasCustomPrompt="1"/>
          </p:nvPr>
        </p:nvSpPr>
        <p:spPr>
          <a:xfrm>
            <a:off x="6717269" y="2803888"/>
            <a:ext cx="2080076" cy="338554"/>
          </a:xfrm>
        </p:spPr>
        <p:txBody>
          <a:bodyPr/>
          <a:lstStyle>
            <a:lvl1pPr algn="l">
              <a:defRPr sz="1600" b="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a:defRPr sz="2500" spc="-50">
                <a:solidFill>
                  <a:srgbClr val="000000"/>
                </a:solidFill>
                <a:latin typeface="Inter Regular"/>
                <a:ea typeface="Inter Regular"/>
                <a:cs typeface="Inter Regular"/>
                <a:sym typeface="Inter Regular"/>
              </a:defRPr>
            </a:pPr>
            <a:r>
              <a:rPr lang="en-US" sz="1600" spc="0" dirty="0">
                <a:solidFill>
                  <a:schemeClr val="bg1"/>
                </a:solidFill>
                <a:latin typeface="Arial" panose="020B0604020202020204" pitchFamily="34" charset="0"/>
                <a:cs typeface="Arial" panose="020B0604020202020204" pitchFamily="34" charset="0"/>
              </a:rPr>
              <a:t>Subtitle goes here</a:t>
            </a:r>
          </a:p>
        </p:txBody>
      </p:sp>
      <p:sp>
        <p:nvSpPr>
          <p:cNvPr id="31" name="Text Placeholder 29">
            <a:extLst>
              <a:ext uri="{FF2B5EF4-FFF2-40B4-BE49-F238E27FC236}">
                <a16:creationId xmlns:a16="http://schemas.microsoft.com/office/drawing/2014/main" id="{5C89BA1C-E79B-82FF-C3D6-AC78F4CAB5A2}"/>
              </a:ext>
            </a:extLst>
          </p:cNvPr>
          <p:cNvSpPr>
            <a:spLocks noGrp="1"/>
          </p:cNvSpPr>
          <p:nvPr>
            <p:ph type="body" sz="quarter" idx="20" hasCustomPrompt="1"/>
          </p:nvPr>
        </p:nvSpPr>
        <p:spPr>
          <a:xfrm>
            <a:off x="5824430" y="2467150"/>
            <a:ext cx="830131" cy="769441"/>
          </a:xfrm>
        </p:spPr>
        <p:txBody>
          <a:bodyPr/>
          <a:lstStyle>
            <a:lvl1pPr algn="r">
              <a:defRPr sz="4400" b="1">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01</a:t>
            </a:r>
          </a:p>
        </p:txBody>
      </p:sp>
      <p:sp>
        <p:nvSpPr>
          <p:cNvPr id="32" name="Text Placeholder 29">
            <a:extLst>
              <a:ext uri="{FF2B5EF4-FFF2-40B4-BE49-F238E27FC236}">
                <a16:creationId xmlns:a16="http://schemas.microsoft.com/office/drawing/2014/main" id="{095E7DD3-B9B0-C54E-8576-1B6D5A0FDF93}"/>
              </a:ext>
            </a:extLst>
          </p:cNvPr>
          <p:cNvSpPr>
            <a:spLocks noGrp="1"/>
          </p:cNvSpPr>
          <p:nvPr>
            <p:ph type="body" sz="quarter" idx="21" hasCustomPrompt="1"/>
          </p:nvPr>
        </p:nvSpPr>
        <p:spPr>
          <a:xfrm>
            <a:off x="6713358" y="3587612"/>
            <a:ext cx="2080076" cy="338554"/>
          </a:xfrm>
        </p:spPr>
        <p:txBody>
          <a:bodyPr/>
          <a:lstStyle>
            <a:lvl1pPr algn="l">
              <a:defRPr sz="1600" b="1">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SLIDE TITLE</a:t>
            </a:r>
          </a:p>
        </p:txBody>
      </p:sp>
      <p:sp>
        <p:nvSpPr>
          <p:cNvPr id="33" name="Text Placeholder 29">
            <a:extLst>
              <a:ext uri="{FF2B5EF4-FFF2-40B4-BE49-F238E27FC236}">
                <a16:creationId xmlns:a16="http://schemas.microsoft.com/office/drawing/2014/main" id="{BEAB5FAA-4B52-3294-A7EB-FCCE8D2DECBD}"/>
              </a:ext>
            </a:extLst>
          </p:cNvPr>
          <p:cNvSpPr>
            <a:spLocks noGrp="1"/>
          </p:cNvSpPr>
          <p:nvPr>
            <p:ph type="body" sz="quarter" idx="22" hasCustomPrompt="1"/>
          </p:nvPr>
        </p:nvSpPr>
        <p:spPr>
          <a:xfrm>
            <a:off x="6713358" y="3837159"/>
            <a:ext cx="2080076" cy="338554"/>
          </a:xfrm>
        </p:spPr>
        <p:txBody>
          <a:bodyPr/>
          <a:lstStyle>
            <a:lvl1pPr algn="l">
              <a:defRPr sz="1600" b="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a:defRPr sz="2500" spc="-50">
                <a:solidFill>
                  <a:srgbClr val="000000"/>
                </a:solidFill>
                <a:latin typeface="Inter Regular"/>
                <a:ea typeface="Inter Regular"/>
                <a:cs typeface="Inter Regular"/>
                <a:sym typeface="Inter Regular"/>
              </a:defRPr>
            </a:pPr>
            <a:r>
              <a:rPr lang="en-US" sz="1600" spc="0" dirty="0">
                <a:solidFill>
                  <a:schemeClr val="bg1"/>
                </a:solidFill>
                <a:latin typeface="Arial" panose="020B0604020202020204" pitchFamily="34" charset="0"/>
                <a:cs typeface="Arial" panose="020B0604020202020204" pitchFamily="34" charset="0"/>
              </a:rPr>
              <a:t>Subtitle goes here</a:t>
            </a:r>
          </a:p>
        </p:txBody>
      </p:sp>
      <p:sp>
        <p:nvSpPr>
          <p:cNvPr id="34" name="Text Placeholder 29">
            <a:extLst>
              <a:ext uri="{FF2B5EF4-FFF2-40B4-BE49-F238E27FC236}">
                <a16:creationId xmlns:a16="http://schemas.microsoft.com/office/drawing/2014/main" id="{00DA802A-A3E4-CA18-1A9A-EDAA36BA0970}"/>
              </a:ext>
            </a:extLst>
          </p:cNvPr>
          <p:cNvSpPr>
            <a:spLocks noGrp="1"/>
          </p:cNvSpPr>
          <p:nvPr>
            <p:ph type="body" sz="quarter" idx="23" hasCustomPrompt="1"/>
          </p:nvPr>
        </p:nvSpPr>
        <p:spPr>
          <a:xfrm>
            <a:off x="5820519" y="3500421"/>
            <a:ext cx="830131" cy="769441"/>
          </a:xfrm>
        </p:spPr>
        <p:txBody>
          <a:bodyPr/>
          <a:lstStyle>
            <a:lvl1pPr algn="r">
              <a:defRPr sz="4400" b="1">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02</a:t>
            </a:r>
          </a:p>
        </p:txBody>
      </p:sp>
      <p:sp>
        <p:nvSpPr>
          <p:cNvPr id="35" name="Text Placeholder 29">
            <a:extLst>
              <a:ext uri="{FF2B5EF4-FFF2-40B4-BE49-F238E27FC236}">
                <a16:creationId xmlns:a16="http://schemas.microsoft.com/office/drawing/2014/main" id="{9E6D3566-D7D2-6F8C-C376-D140A2205A98}"/>
              </a:ext>
            </a:extLst>
          </p:cNvPr>
          <p:cNvSpPr>
            <a:spLocks noGrp="1"/>
          </p:cNvSpPr>
          <p:nvPr>
            <p:ph type="body" sz="quarter" idx="24" hasCustomPrompt="1"/>
          </p:nvPr>
        </p:nvSpPr>
        <p:spPr>
          <a:xfrm>
            <a:off x="9812335" y="2540259"/>
            <a:ext cx="2080076" cy="338554"/>
          </a:xfrm>
        </p:spPr>
        <p:txBody>
          <a:bodyPr/>
          <a:lstStyle>
            <a:lvl1pPr algn="l">
              <a:defRPr sz="1600" b="1">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SLIDE TITLE</a:t>
            </a:r>
          </a:p>
        </p:txBody>
      </p:sp>
      <p:sp>
        <p:nvSpPr>
          <p:cNvPr id="36" name="Text Placeholder 29">
            <a:extLst>
              <a:ext uri="{FF2B5EF4-FFF2-40B4-BE49-F238E27FC236}">
                <a16:creationId xmlns:a16="http://schemas.microsoft.com/office/drawing/2014/main" id="{5C1B3B53-6C82-5EAD-F52D-1C9BD1DA2D04}"/>
              </a:ext>
            </a:extLst>
          </p:cNvPr>
          <p:cNvSpPr>
            <a:spLocks noGrp="1"/>
          </p:cNvSpPr>
          <p:nvPr>
            <p:ph type="body" sz="quarter" idx="25" hasCustomPrompt="1"/>
          </p:nvPr>
        </p:nvSpPr>
        <p:spPr>
          <a:xfrm>
            <a:off x="9812335" y="2789806"/>
            <a:ext cx="2080076" cy="338554"/>
          </a:xfrm>
        </p:spPr>
        <p:txBody>
          <a:bodyPr/>
          <a:lstStyle>
            <a:lvl1pPr algn="l">
              <a:defRPr sz="1600" b="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a:defRPr sz="2500" spc="-50">
                <a:solidFill>
                  <a:srgbClr val="000000"/>
                </a:solidFill>
                <a:latin typeface="Inter Regular"/>
                <a:ea typeface="Inter Regular"/>
                <a:cs typeface="Inter Regular"/>
                <a:sym typeface="Inter Regular"/>
              </a:defRPr>
            </a:pPr>
            <a:r>
              <a:rPr lang="en-US" sz="1600" spc="0" dirty="0">
                <a:solidFill>
                  <a:schemeClr val="bg1"/>
                </a:solidFill>
                <a:latin typeface="Arial" panose="020B0604020202020204" pitchFamily="34" charset="0"/>
                <a:cs typeface="Arial" panose="020B0604020202020204" pitchFamily="34" charset="0"/>
              </a:rPr>
              <a:t>Subtitle goes here</a:t>
            </a:r>
          </a:p>
        </p:txBody>
      </p:sp>
      <p:sp>
        <p:nvSpPr>
          <p:cNvPr id="37" name="Text Placeholder 29">
            <a:extLst>
              <a:ext uri="{FF2B5EF4-FFF2-40B4-BE49-F238E27FC236}">
                <a16:creationId xmlns:a16="http://schemas.microsoft.com/office/drawing/2014/main" id="{42550267-A00C-EFF1-6A5D-132757A11AB7}"/>
              </a:ext>
            </a:extLst>
          </p:cNvPr>
          <p:cNvSpPr>
            <a:spLocks noGrp="1"/>
          </p:cNvSpPr>
          <p:nvPr>
            <p:ph type="body" sz="quarter" idx="26" hasCustomPrompt="1"/>
          </p:nvPr>
        </p:nvSpPr>
        <p:spPr>
          <a:xfrm>
            <a:off x="8919496" y="2453068"/>
            <a:ext cx="830131" cy="769441"/>
          </a:xfrm>
        </p:spPr>
        <p:txBody>
          <a:bodyPr/>
          <a:lstStyle>
            <a:lvl1pPr algn="r">
              <a:defRPr sz="4400" b="1">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04</a:t>
            </a:r>
          </a:p>
        </p:txBody>
      </p:sp>
      <p:sp>
        <p:nvSpPr>
          <p:cNvPr id="38" name="Text Placeholder 29">
            <a:extLst>
              <a:ext uri="{FF2B5EF4-FFF2-40B4-BE49-F238E27FC236}">
                <a16:creationId xmlns:a16="http://schemas.microsoft.com/office/drawing/2014/main" id="{A176DF8C-24E0-ED15-46A8-1A4B6833444D}"/>
              </a:ext>
            </a:extLst>
          </p:cNvPr>
          <p:cNvSpPr>
            <a:spLocks noGrp="1"/>
          </p:cNvSpPr>
          <p:nvPr>
            <p:ph type="body" sz="quarter" idx="27" hasCustomPrompt="1"/>
          </p:nvPr>
        </p:nvSpPr>
        <p:spPr>
          <a:xfrm>
            <a:off x="9810962" y="3587069"/>
            <a:ext cx="2080076" cy="338554"/>
          </a:xfrm>
        </p:spPr>
        <p:txBody>
          <a:bodyPr/>
          <a:lstStyle>
            <a:lvl1pPr algn="l">
              <a:defRPr sz="1600" b="1">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SLIDE TITLE</a:t>
            </a:r>
          </a:p>
        </p:txBody>
      </p:sp>
      <p:sp>
        <p:nvSpPr>
          <p:cNvPr id="39" name="Text Placeholder 29">
            <a:extLst>
              <a:ext uri="{FF2B5EF4-FFF2-40B4-BE49-F238E27FC236}">
                <a16:creationId xmlns:a16="http://schemas.microsoft.com/office/drawing/2014/main" id="{D2CDA964-812E-DE2F-3A8D-0B273D7B62A2}"/>
              </a:ext>
            </a:extLst>
          </p:cNvPr>
          <p:cNvSpPr>
            <a:spLocks noGrp="1"/>
          </p:cNvSpPr>
          <p:nvPr>
            <p:ph type="body" sz="quarter" idx="28" hasCustomPrompt="1"/>
          </p:nvPr>
        </p:nvSpPr>
        <p:spPr>
          <a:xfrm>
            <a:off x="9810962" y="3836616"/>
            <a:ext cx="2080076" cy="338554"/>
          </a:xfrm>
        </p:spPr>
        <p:txBody>
          <a:bodyPr/>
          <a:lstStyle>
            <a:lvl1pPr algn="l">
              <a:defRPr sz="1600" b="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a:defRPr sz="2500" spc="-50">
                <a:solidFill>
                  <a:srgbClr val="000000"/>
                </a:solidFill>
                <a:latin typeface="Inter Regular"/>
                <a:ea typeface="Inter Regular"/>
                <a:cs typeface="Inter Regular"/>
                <a:sym typeface="Inter Regular"/>
              </a:defRPr>
            </a:pPr>
            <a:r>
              <a:rPr lang="en-US" sz="1600" spc="0" dirty="0">
                <a:solidFill>
                  <a:schemeClr val="bg1"/>
                </a:solidFill>
                <a:latin typeface="Arial" panose="020B0604020202020204" pitchFamily="34" charset="0"/>
                <a:cs typeface="Arial" panose="020B0604020202020204" pitchFamily="34" charset="0"/>
              </a:rPr>
              <a:t>Subtitle goes here</a:t>
            </a:r>
          </a:p>
        </p:txBody>
      </p:sp>
      <p:sp>
        <p:nvSpPr>
          <p:cNvPr id="40" name="Text Placeholder 29">
            <a:extLst>
              <a:ext uri="{FF2B5EF4-FFF2-40B4-BE49-F238E27FC236}">
                <a16:creationId xmlns:a16="http://schemas.microsoft.com/office/drawing/2014/main" id="{66728A9F-5BA4-6A76-4ACE-D9E3B1D080B7}"/>
              </a:ext>
            </a:extLst>
          </p:cNvPr>
          <p:cNvSpPr>
            <a:spLocks noGrp="1"/>
          </p:cNvSpPr>
          <p:nvPr>
            <p:ph type="body" sz="quarter" idx="29" hasCustomPrompt="1"/>
          </p:nvPr>
        </p:nvSpPr>
        <p:spPr>
          <a:xfrm>
            <a:off x="8918123" y="3499878"/>
            <a:ext cx="830131" cy="769441"/>
          </a:xfrm>
        </p:spPr>
        <p:txBody>
          <a:bodyPr/>
          <a:lstStyle>
            <a:lvl1pPr algn="r">
              <a:defRPr sz="4400" b="1">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05</a:t>
            </a:r>
          </a:p>
        </p:txBody>
      </p:sp>
      <p:sp>
        <p:nvSpPr>
          <p:cNvPr id="41" name="Text Placeholder 29">
            <a:extLst>
              <a:ext uri="{FF2B5EF4-FFF2-40B4-BE49-F238E27FC236}">
                <a16:creationId xmlns:a16="http://schemas.microsoft.com/office/drawing/2014/main" id="{DACEF338-E9C2-8D91-AAD1-D063B805A9C1}"/>
              </a:ext>
            </a:extLst>
          </p:cNvPr>
          <p:cNvSpPr>
            <a:spLocks noGrp="1"/>
          </p:cNvSpPr>
          <p:nvPr>
            <p:ph type="body" sz="quarter" idx="30" hasCustomPrompt="1"/>
          </p:nvPr>
        </p:nvSpPr>
        <p:spPr>
          <a:xfrm>
            <a:off x="9810962" y="4634762"/>
            <a:ext cx="2080076" cy="338554"/>
          </a:xfrm>
        </p:spPr>
        <p:txBody>
          <a:bodyPr/>
          <a:lstStyle>
            <a:lvl1pPr algn="l">
              <a:defRPr sz="1600" b="1">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SLIDE TITLE</a:t>
            </a:r>
          </a:p>
        </p:txBody>
      </p:sp>
      <p:sp>
        <p:nvSpPr>
          <p:cNvPr id="42" name="Text Placeholder 29">
            <a:extLst>
              <a:ext uri="{FF2B5EF4-FFF2-40B4-BE49-F238E27FC236}">
                <a16:creationId xmlns:a16="http://schemas.microsoft.com/office/drawing/2014/main" id="{2EDC52C4-3883-C627-945E-6A3C40FF5F64}"/>
              </a:ext>
            </a:extLst>
          </p:cNvPr>
          <p:cNvSpPr>
            <a:spLocks noGrp="1"/>
          </p:cNvSpPr>
          <p:nvPr>
            <p:ph type="body" sz="quarter" idx="31" hasCustomPrompt="1"/>
          </p:nvPr>
        </p:nvSpPr>
        <p:spPr>
          <a:xfrm>
            <a:off x="9810962" y="4884309"/>
            <a:ext cx="2080076" cy="338554"/>
          </a:xfrm>
        </p:spPr>
        <p:txBody>
          <a:bodyPr/>
          <a:lstStyle>
            <a:lvl1pPr algn="l">
              <a:defRPr sz="1600" b="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a:defRPr sz="2500" spc="-50">
                <a:solidFill>
                  <a:srgbClr val="000000"/>
                </a:solidFill>
                <a:latin typeface="Inter Regular"/>
                <a:ea typeface="Inter Regular"/>
                <a:cs typeface="Inter Regular"/>
                <a:sym typeface="Inter Regular"/>
              </a:defRPr>
            </a:pPr>
            <a:r>
              <a:rPr lang="en-US" sz="1600" spc="0" dirty="0">
                <a:solidFill>
                  <a:schemeClr val="bg1"/>
                </a:solidFill>
                <a:latin typeface="Arial" panose="020B0604020202020204" pitchFamily="34" charset="0"/>
                <a:cs typeface="Arial" panose="020B0604020202020204" pitchFamily="34" charset="0"/>
              </a:rPr>
              <a:t>Subtitle goes here</a:t>
            </a:r>
          </a:p>
        </p:txBody>
      </p:sp>
      <p:sp>
        <p:nvSpPr>
          <p:cNvPr id="43" name="Text Placeholder 29">
            <a:extLst>
              <a:ext uri="{FF2B5EF4-FFF2-40B4-BE49-F238E27FC236}">
                <a16:creationId xmlns:a16="http://schemas.microsoft.com/office/drawing/2014/main" id="{DFB136E6-93A0-E544-9015-6DBC76E7EF95}"/>
              </a:ext>
            </a:extLst>
          </p:cNvPr>
          <p:cNvSpPr>
            <a:spLocks noGrp="1"/>
          </p:cNvSpPr>
          <p:nvPr>
            <p:ph type="body" sz="quarter" idx="32" hasCustomPrompt="1"/>
          </p:nvPr>
        </p:nvSpPr>
        <p:spPr>
          <a:xfrm>
            <a:off x="8918123" y="4547571"/>
            <a:ext cx="830131" cy="769441"/>
          </a:xfrm>
        </p:spPr>
        <p:txBody>
          <a:bodyPr/>
          <a:lstStyle>
            <a:lvl1pPr algn="r">
              <a:defRPr sz="4400" b="1">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06</a:t>
            </a:r>
          </a:p>
        </p:txBody>
      </p:sp>
      <p:sp>
        <p:nvSpPr>
          <p:cNvPr id="5" name="Slide Number Placeholder 5">
            <a:extLst>
              <a:ext uri="{FF2B5EF4-FFF2-40B4-BE49-F238E27FC236}">
                <a16:creationId xmlns:a16="http://schemas.microsoft.com/office/drawing/2014/main" id="{1A82559B-FDA4-20E6-23EA-C2B3DBFC0CEB}"/>
              </a:ext>
            </a:extLst>
          </p:cNvPr>
          <p:cNvSpPr txBox="1">
            <a:spLocks/>
          </p:cNvSpPr>
          <p:nvPr userDrawn="1"/>
        </p:nvSpPr>
        <p:spPr>
          <a:xfrm>
            <a:off x="9382698" y="4357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8C51FE-49D9-314D-9957-ABBF7DDE8782}" type="slidenum">
              <a:rPr lang="en-US" smtClean="0">
                <a:solidFill>
                  <a:schemeClr val="bg1"/>
                </a:solidFill>
              </a:rPr>
              <a:pPr/>
              <a:t>‹#›</a:t>
            </a:fld>
            <a:endParaRPr lang="en-US" dirty="0">
              <a:solidFill>
                <a:schemeClr val="bg1"/>
              </a:solidFill>
            </a:endParaRPr>
          </a:p>
        </p:txBody>
      </p:sp>
      <p:sp>
        <p:nvSpPr>
          <p:cNvPr id="22" name="Text Placeholder 27">
            <a:extLst>
              <a:ext uri="{FF2B5EF4-FFF2-40B4-BE49-F238E27FC236}">
                <a16:creationId xmlns:a16="http://schemas.microsoft.com/office/drawing/2014/main" id="{53DA19E8-2CCF-97DF-6561-4D87E3129BBE}"/>
              </a:ext>
            </a:extLst>
          </p:cNvPr>
          <p:cNvSpPr>
            <a:spLocks noGrp="1"/>
          </p:cNvSpPr>
          <p:nvPr>
            <p:ph type="body" sz="quarter" idx="14" hasCustomPrompt="1"/>
          </p:nvPr>
        </p:nvSpPr>
        <p:spPr>
          <a:xfrm>
            <a:off x="5878860" y="1440227"/>
            <a:ext cx="5572911" cy="769441"/>
          </a:xfrm>
        </p:spPr>
        <p:txBody>
          <a:bodyPr/>
          <a:lstStyle>
            <a:lvl1pPr algn="l">
              <a:defRPr sz="4400" b="1">
                <a:solidFill>
                  <a:srgbClr val="B096CB"/>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Agenda</a:t>
            </a:r>
          </a:p>
        </p:txBody>
      </p:sp>
    </p:spTree>
    <p:extLst>
      <p:ext uri="{BB962C8B-B14F-4D97-AF65-F5344CB8AC3E}">
        <p14:creationId xmlns:p14="http://schemas.microsoft.com/office/powerpoint/2010/main" val="385842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6_Title and Content">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CD7BB5A-3CF7-5B5F-CD10-7C77CDE8C2AC}"/>
              </a:ext>
            </a:extLst>
          </p:cNvPr>
          <p:cNvPicPr>
            <a:picLocks noChangeAspect="1"/>
          </p:cNvPicPr>
          <p:nvPr userDrawn="1"/>
        </p:nvPicPr>
        <p:blipFill>
          <a:blip r:embed="rId2"/>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630275" y="1516648"/>
            <a:ext cx="8111389" cy="590931"/>
          </a:xfrm>
        </p:spPr>
        <p:txBody>
          <a:bodyPr wrap="square">
            <a:spAutoFit/>
          </a:bodyPr>
          <a:lstStyle>
            <a:lvl1pPr>
              <a:defRPr sz="3600">
                <a:solidFill>
                  <a:srgbClr val="452C5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630276" y="2698482"/>
            <a:ext cx="8111388" cy="1930785"/>
          </a:xfrm>
        </p:spPr>
        <p:txBody>
          <a:bodyPr wrap="square">
            <a:spAutoFit/>
          </a:bodyPr>
          <a:lstStyle>
            <a:lvl1pPr>
              <a:spcAft>
                <a:spcPts val="600"/>
              </a:spcAft>
              <a:defRPr>
                <a:solidFill>
                  <a:schemeClr val="tx1"/>
                </a:solidFill>
              </a:defRPr>
            </a:lvl1pPr>
            <a:lvl2pPr>
              <a:spcAft>
                <a:spcPts val="600"/>
              </a:spcAft>
              <a:defRPr>
                <a:solidFill>
                  <a:schemeClr val="tx1"/>
                </a:solidFill>
              </a:defRPr>
            </a:lvl2pPr>
            <a:lvl3pPr>
              <a:spcAft>
                <a:spcPts val="600"/>
              </a:spcAft>
              <a:defRPr>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2FAC7297-2172-ADC3-2326-E445BD8BCCBA}"/>
              </a:ext>
            </a:extLst>
          </p:cNvPr>
          <p:cNvSpPr/>
          <p:nvPr userDrawn="1"/>
        </p:nvSpPr>
        <p:spPr>
          <a:xfrm>
            <a:off x="0" y="-37213"/>
            <a:ext cx="12192000" cy="495760"/>
          </a:xfrm>
          <a:prstGeom prst="rect">
            <a:avLst/>
          </a:prstGeom>
          <a:solidFill>
            <a:srgbClr val="4C3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2">
            <a:extLst>
              <a:ext uri="{FF2B5EF4-FFF2-40B4-BE49-F238E27FC236}">
                <a16:creationId xmlns:a16="http://schemas.microsoft.com/office/drawing/2014/main" id="{C912BD54-C5E7-8055-FB3B-2DCC2DD71DB2}"/>
              </a:ext>
            </a:extLst>
          </p:cNvPr>
          <p:cNvSpPr/>
          <p:nvPr userDrawn="1"/>
        </p:nvSpPr>
        <p:spPr>
          <a:xfrm>
            <a:off x="11260264" y="-37213"/>
            <a:ext cx="931736" cy="495761"/>
          </a:xfrm>
          <a:custGeom>
            <a:avLst/>
            <a:gdLst>
              <a:gd name="connsiteX0" fmla="*/ 0 w 931736"/>
              <a:gd name="connsiteY0" fmla="*/ 0 h 495760"/>
              <a:gd name="connsiteX1" fmla="*/ 931736 w 931736"/>
              <a:gd name="connsiteY1" fmla="*/ 0 h 495760"/>
              <a:gd name="connsiteX2" fmla="*/ 931736 w 931736"/>
              <a:gd name="connsiteY2" fmla="*/ 495760 h 495760"/>
              <a:gd name="connsiteX3" fmla="*/ 0 w 931736"/>
              <a:gd name="connsiteY3" fmla="*/ 495760 h 495760"/>
              <a:gd name="connsiteX4" fmla="*/ 0 w 931736"/>
              <a:gd name="connsiteY4" fmla="*/ 0 h 495760"/>
              <a:gd name="connsiteX0" fmla="*/ 0 w 931736"/>
              <a:gd name="connsiteY0" fmla="*/ 0 h 495760"/>
              <a:gd name="connsiteX1" fmla="*/ 931736 w 931736"/>
              <a:gd name="connsiteY1" fmla="*/ 0 h 495760"/>
              <a:gd name="connsiteX2" fmla="*/ 931736 w 931736"/>
              <a:gd name="connsiteY2" fmla="*/ 495760 h 495760"/>
              <a:gd name="connsiteX3" fmla="*/ 467832 w 931736"/>
              <a:gd name="connsiteY3" fmla="*/ 479812 h 495760"/>
              <a:gd name="connsiteX4" fmla="*/ 0 w 931736"/>
              <a:gd name="connsiteY4" fmla="*/ 0 h 495760"/>
              <a:gd name="connsiteX0" fmla="*/ 0 w 931736"/>
              <a:gd name="connsiteY0" fmla="*/ 0 h 495760"/>
              <a:gd name="connsiteX1" fmla="*/ 931736 w 931736"/>
              <a:gd name="connsiteY1" fmla="*/ 0 h 495760"/>
              <a:gd name="connsiteX2" fmla="*/ 931736 w 931736"/>
              <a:gd name="connsiteY2" fmla="*/ 495760 h 495760"/>
              <a:gd name="connsiteX3" fmla="*/ 590106 w 931736"/>
              <a:gd name="connsiteY3" fmla="*/ 485128 h 495760"/>
              <a:gd name="connsiteX4" fmla="*/ 0 w 931736"/>
              <a:gd name="connsiteY4" fmla="*/ 0 h 495760"/>
              <a:gd name="connsiteX0" fmla="*/ 0 w 931736"/>
              <a:gd name="connsiteY0" fmla="*/ 0 h 495761"/>
              <a:gd name="connsiteX1" fmla="*/ 931736 w 931736"/>
              <a:gd name="connsiteY1" fmla="*/ 0 h 495761"/>
              <a:gd name="connsiteX2" fmla="*/ 931736 w 931736"/>
              <a:gd name="connsiteY2" fmla="*/ 495760 h 495761"/>
              <a:gd name="connsiteX3" fmla="*/ 499730 w 931736"/>
              <a:gd name="connsiteY3" fmla="*/ 495761 h 495761"/>
              <a:gd name="connsiteX4" fmla="*/ 0 w 931736"/>
              <a:gd name="connsiteY4" fmla="*/ 0 h 495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736" h="495761">
                <a:moveTo>
                  <a:pt x="0" y="0"/>
                </a:moveTo>
                <a:lnTo>
                  <a:pt x="931736" y="0"/>
                </a:lnTo>
                <a:lnTo>
                  <a:pt x="931736" y="495760"/>
                </a:lnTo>
                <a:lnTo>
                  <a:pt x="499730" y="495761"/>
                </a:lnTo>
                <a:lnTo>
                  <a:pt x="0" y="0"/>
                </a:lnTo>
                <a:close/>
              </a:path>
            </a:pathLst>
          </a:custGeom>
          <a:solidFill>
            <a:srgbClr val="664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a:extLst>
              <a:ext uri="{FF2B5EF4-FFF2-40B4-BE49-F238E27FC236}">
                <a16:creationId xmlns:a16="http://schemas.microsoft.com/office/drawing/2014/main" id="{D0FB1357-6EE1-29B0-E362-353FB5DE0054}"/>
              </a:ext>
            </a:extLst>
          </p:cNvPr>
          <p:cNvSpPr txBox="1">
            <a:spLocks/>
          </p:cNvSpPr>
          <p:nvPr userDrawn="1"/>
        </p:nvSpPr>
        <p:spPr>
          <a:xfrm>
            <a:off x="9382698" y="4357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8C51FE-49D9-314D-9957-ABBF7DDE8782}" type="slidenum">
              <a:rPr lang="en-US" smtClean="0"/>
              <a:pPr/>
              <a:t>‹#›</a:t>
            </a:fld>
            <a:endParaRPr lang="en-US" dirty="0"/>
          </a:p>
        </p:txBody>
      </p:sp>
      <p:sp>
        <p:nvSpPr>
          <p:cNvPr id="15" name="Text Placeholder 29">
            <a:extLst>
              <a:ext uri="{FF2B5EF4-FFF2-40B4-BE49-F238E27FC236}">
                <a16:creationId xmlns:a16="http://schemas.microsoft.com/office/drawing/2014/main" id="{D3940A01-E5AD-739B-D182-5D8CC3A67046}"/>
              </a:ext>
            </a:extLst>
          </p:cNvPr>
          <p:cNvSpPr>
            <a:spLocks noGrp="1"/>
          </p:cNvSpPr>
          <p:nvPr>
            <p:ph type="body" sz="quarter" idx="22" hasCustomPrompt="1"/>
          </p:nvPr>
        </p:nvSpPr>
        <p:spPr>
          <a:xfrm>
            <a:off x="630275" y="77285"/>
            <a:ext cx="3207174" cy="338554"/>
          </a:xfrm>
        </p:spPr>
        <p:txBody>
          <a:bodyPr/>
          <a:lstStyle>
            <a:lvl1pPr algn="l">
              <a:defRPr sz="1600" b="1" i="0">
                <a:solidFill>
                  <a:schemeClr val="bg1"/>
                </a:solidFill>
                <a:latin typeface="Arial Narrow" panose="020B0604020202020204" pitchFamily="34" charset="0"/>
                <a:cs typeface="Arial Narrow" panose="020B0604020202020204" pitchFamily="34" charset="0"/>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SCIENCE MISSION DIRECTORATE</a:t>
            </a:r>
          </a:p>
        </p:txBody>
      </p:sp>
    </p:spTree>
    <p:extLst>
      <p:ext uri="{BB962C8B-B14F-4D97-AF65-F5344CB8AC3E}">
        <p14:creationId xmlns:p14="http://schemas.microsoft.com/office/powerpoint/2010/main" val="45277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8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2_Title and Conten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C89EC5F-0F0F-D0C3-68AA-5CB000BB9DD6}"/>
              </a:ext>
            </a:extLst>
          </p:cNvPr>
          <p:cNvSpPr/>
          <p:nvPr userDrawn="1"/>
        </p:nvSpPr>
        <p:spPr>
          <a:xfrm>
            <a:off x="-9817" y="-23529"/>
            <a:ext cx="12210167" cy="6891801"/>
          </a:xfrm>
          <a:prstGeom prst="rect">
            <a:avLst/>
          </a:prstGeom>
          <a:gradFill flip="none" rotWithShape="1">
            <a:gsLst>
              <a:gs pos="0">
                <a:srgbClr val="887596">
                  <a:alpha val="83000"/>
                </a:srgbClr>
              </a:gs>
              <a:gs pos="59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604910" y="1043538"/>
            <a:ext cx="10393680" cy="590931"/>
          </a:xfrm>
        </p:spPr>
        <p:txBody>
          <a:bodyPr>
            <a:spAutoFit/>
          </a:bodyPr>
          <a:lstStyle>
            <a:lvl1pPr>
              <a:defRPr>
                <a:solidFill>
                  <a:srgbClr val="4B345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650630" y="1889198"/>
            <a:ext cx="10619923" cy="1623008"/>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688E1115-B83A-2CEC-7167-95AE7DB1E049}"/>
              </a:ext>
            </a:extLst>
          </p:cNvPr>
          <p:cNvSpPr/>
          <p:nvPr userDrawn="1"/>
        </p:nvSpPr>
        <p:spPr>
          <a:xfrm>
            <a:off x="0" y="-37213"/>
            <a:ext cx="12192000" cy="495760"/>
          </a:xfrm>
          <a:prstGeom prst="rect">
            <a:avLst/>
          </a:prstGeom>
          <a:solidFill>
            <a:srgbClr val="4C3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C28B60E-F4B2-D571-302D-47E231D2A311}"/>
              </a:ext>
            </a:extLst>
          </p:cNvPr>
          <p:cNvSpPr/>
          <p:nvPr userDrawn="1"/>
        </p:nvSpPr>
        <p:spPr>
          <a:xfrm>
            <a:off x="11260264" y="-37213"/>
            <a:ext cx="931736" cy="495761"/>
          </a:xfrm>
          <a:custGeom>
            <a:avLst/>
            <a:gdLst>
              <a:gd name="connsiteX0" fmla="*/ 0 w 931736"/>
              <a:gd name="connsiteY0" fmla="*/ 0 h 495760"/>
              <a:gd name="connsiteX1" fmla="*/ 931736 w 931736"/>
              <a:gd name="connsiteY1" fmla="*/ 0 h 495760"/>
              <a:gd name="connsiteX2" fmla="*/ 931736 w 931736"/>
              <a:gd name="connsiteY2" fmla="*/ 495760 h 495760"/>
              <a:gd name="connsiteX3" fmla="*/ 0 w 931736"/>
              <a:gd name="connsiteY3" fmla="*/ 495760 h 495760"/>
              <a:gd name="connsiteX4" fmla="*/ 0 w 931736"/>
              <a:gd name="connsiteY4" fmla="*/ 0 h 495760"/>
              <a:gd name="connsiteX0" fmla="*/ 0 w 931736"/>
              <a:gd name="connsiteY0" fmla="*/ 0 h 495760"/>
              <a:gd name="connsiteX1" fmla="*/ 931736 w 931736"/>
              <a:gd name="connsiteY1" fmla="*/ 0 h 495760"/>
              <a:gd name="connsiteX2" fmla="*/ 931736 w 931736"/>
              <a:gd name="connsiteY2" fmla="*/ 495760 h 495760"/>
              <a:gd name="connsiteX3" fmla="*/ 467832 w 931736"/>
              <a:gd name="connsiteY3" fmla="*/ 479812 h 495760"/>
              <a:gd name="connsiteX4" fmla="*/ 0 w 931736"/>
              <a:gd name="connsiteY4" fmla="*/ 0 h 495760"/>
              <a:gd name="connsiteX0" fmla="*/ 0 w 931736"/>
              <a:gd name="connsiteY0" fmla="*/ 0 h 495760"/>
              <a:gd name="connsiteX1" fmla="*/ 931736 w 931736"/>
              <a:gd name="connsiteY1" fmla="*/ 0 h 495760"/>
              <a:gd name="connsiteX2" fmla="*/ 931736 w 931736"/>
              <a:gd name="connsiteY2" fmla="*/ 495760 h 495760"/>
              <a:gd name="connsiteX3" fmla="*/ 590106 w 931736"/>
              <a:gd name="connsiteY3" fmla="*/ 485128 h 495760"/>
              <a:gd name="connsiteX4" fmla="*/ 0 w 931736"/>
              <a:gd name="connsiteY4" fmla="*/ 0 h 495760"/>
              <a:gd name="connsiteX0" fmla="*/ 0 w 931736"/>
              <a:gd name="connsiteY0" fmla="*/ 0 h 495761"/>
              <a:gd name="connsiteX1" fmla="*/ 931736 w 931736"/>
              <a:gd name="connsiteY1" fmla="*/ 0 h 495761"/>
              <a:gd name="connsiteX2" fmla="*/ 931736 w 931736"/>
              <a:gd name="connsiteY2" fmla="*/ 495760 h 495761"/>
              <a:gd name="connsiteX3" fmla="*/ 499730 w 931736"/>
              <a:gd name="connsiteY3" fmla="*/ 495761 h 495761"/>
              <a:gd name="connsiteX4" fmla="*/ 0 w 931736"/>
              <a:gd name="connsiteY4" fmla="*/ 0 h 495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736" h="495761">
                <a:moveTo>
                  <a:pt x="0" y="0"/>
                </a:moveTo>
                <a:lnTo>
                  <a:pt x="931736" y="0"/>
                </a:lnTo>
                <a:lnTo>
                  <a:pt x="931736" y="495760"/>
                </a:lnTo>
                <a:lnTo>
                  <a:pt x="499730" y="495761"/>
                </a:lnTo>
                <a:lnTo>
                  <a:pt x="0" y="0"/>
                </a:lnTo>
                <a:close/>
              </a:path>
            </a:pathLst>
          </a:custGeom>
          <a:solidFill>
            <a:srgbClr val="5D4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5">
            <a:extLst>
              <a:ext uri="{FF2B5EF4-FFF2-40B4-BE49-F238E27FC236}">
                <a16:creationId xmlns:a16="http://schemas.microsoft.com/office/drawing/2014/main" id="{9C0D16C8-00C9-77D6-73C7-E0CE7E2A09A5}"/>
              </a:ext>
            </a:extLst>
          </p:cNvPr>
          <p:cNvSpPr txBox="1">
            <a:spLocks/>
          </p:cNvSpPr>
          <p:nvPr userDrawn="1"/>
        </p:nvSpPr>
        <p:spPr>
          <a:xfrm>
            <a:off x="9382698" y="4357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8C51FE-49D9-314D-9957-ABBF7DDE8782}" type="slidenum">
              <a:rPr lang="en-US" smtClean="0"/>
              <a:pPr/>
              <a:t>‹#›</a:t>
            </a:fld>
            <a:endParaRPr lang="en-US" dirty="0"/>
          </a:p>
        </p:txBody>
      </p:sp>
      <p:sp>
        <p:nvSpPr>
          <p:cNvPr id="23" name="Text Placeholder 29">
            <a:extLst>
              <a:ext uri="{FF2B5EF4-FFF2-40B4-BE49-F238E27FC236}">
                <a16:creationId xmlns:a16="http://schemas.microsoft.com/office/drawing/2014/main" id="{16D499B0-B122-A4AF-6FE6-6D3A05130D4A}"/>
              </a:ext>
            </a:extLst>
          </p:cNvPr>
          <p:cNvSpPr>
            <a:spLocks noGrp="1"/>
          </p:cNvSpPr>
          <p:nvPr>
            <p:ph type="body" sz="quarter" idx="15" hasCustomPrompt="1"/>
          </p:nvPr>
        </p:nvSpPr>
        <p:spPr>
          <a:xfrm>
            <a:off x="630275" y="77285"/>
            <a:ext cx="3207174" cy="338554"/>
          </a:xfrm>
        </p:spPr>
        <p:txBody>
          <a:bodyPr/>
          <a:lstStyle>
            <a:lvl1pPr algn="l">
              <a:defRPr sz="1600" b="1" i="0">
                <a:solidFill>
                  <a:schemeClr val="bg1"/>
                </a:solidFill>
                <a:latin typeface="Arial Narrow" panose="020B0604020202020204" pitchFamily="34" charset="0"/>
                <a:cs typeface="Arial Narrow" panose="020B0604020202020204" pitchFamily="34" charset="0"/>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SCIENCE MISSION DIRECTORATE</a:t>
            </a:r>
          </a:p>
        </p:txBody>
      </p:sp>
    </p:spTree>
    <p:extLst>
      <p:ext uri="{BB962C8B-B14F-4D97-AF65-F5344CB8AC3E}">
        <p14:creationId xmlns:p14="http://schemas.microsoft.com/office/powerpoint/2010/main" val="200079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7117D4-8A8A-A1EB-3DAD-7867C4CBE466}"/>
              </a:ext>
            </a:extLst>
          </p:cNvPr>
          <p:cNvSpPr/>
          <p:nvPr userDrawn="1"/>
        </p:nvSpPr>
        <p:spPr>
          <a:xfrm>
            <a:off x="-9817" y="-23529"/>
            <a:ext cx="12210167" cy="6891801"/>
          </a:xfrm>
          <a:prstGeom prst="rect">
            <a:avLst/>
          </a:prstGeom>
          <a:gradFill flip="none" rotWithShape="1">
            <a:gsLst>
              <a:gs pos="0">
                <a:srgbClr val="887596">
                  <a:alpha val="82769"/>
                </a:srgbClr>
              </a:gs>
              <a:gs pos="60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17A29C8-DA64-A8AE-E509-EC4B8D3F9FF3}"/>
              </a:ext>
            </a:extLst>
          </p:cNvPr>
          <p:cNvSpPr/>
          <p:nvPr userDrawn="1"/>
        </p:nvSpPr>
        <p:spPr>
          <a:xfrm>
            <a:off x="0" y="-37213"/>
            <a:ext cx="12192000" cy="495760"/>
          </a:xfrm>
          <a:prstGeom prst="rect">
            <a:avLst/>
          </a:prstGeom>
          <a:solidFill>
            <a:srgbClr val="4C3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2">
            <a:extLst>
              <a:ext uri="{FF2B5EF4-FFF2-40B4-BE49-F238E27FC236}">
                <a16:creationId xmlns:a16="http://schemas.microsoft.com/office/drawing/2014/main" id="{314BDD38-892C-4BE0-D894-381B86C4F091}"/>
              </a:ext>
            </a:extLst>
          </p:cNvPr>
          <p:cNvSpPr/>
          <p:nvPr userDrawn="1"/>
        </p:nvSpPr>
        <p:spPr>
          <a:xfrm>
            <a:off x="11260264" y="-37213"/>
            <a:ext cx="931736" cy="495761"/>
          </a:xfrm>
          <a:custGeom>
            <a:avLst/>
            <a:gdLst>
              <a:gd name="connsiteX0" fmla="*/ 0 w 931736"/>
              <a:gd name="connsiteY0" fmla="*/ 0 h 495760"/>
              <a:gd name="connsiteX1" fmla="*/ 931736 w 931736"/>
              <a:gd name="connsiteY1" fmla="*/ 0 h 495760"/>
              <a:gd name="connsiteX2" fmla="*/ 931736 w 931736"/>
              <a:gd name="connsiteY2" fmla="*/ 495760 h 495760"/>
              <a:gd name="connsiteX3" fmla="*/ 0 w 931736"/>
              <a:gd name="connsiteY3" fmla="*/ 495760 h 495760"/>
              <a:gd name="connsiteX4" fmla="*/ 0 w 931736"/>
              <a:gd name="connsiteY4" fmla="*/ 0 h 495760"/>
              <a:gd name="connsiteX0" fmla="*/ 0 w 931736"/>
              <a:gd name="connsiteY0" fmla="*/ 0 h 495760"/>
              <a:gd name="connsiteX1" fmla="*/ 931736 w 931736"/>
              <a:gd name="connsiteY1" fmla="*/ 0 h 495760"/>
              <a:gd name="connsiteX2" fmla="*/ 931736 w 931736"/>
              <a:gd name="connsiteY2" fmla="*/ 495760 h 495760"/>
              <a:gd name="connsiteX3" fmla="*/ 467832 w 931736"/>
              <a:gd name="connsiteY3" fmla="*/ 479812 h 495760"/>
              <a:gd name="connsiteX4" fmla="*/ 0 w 931736"/>
              <a:gd name="connsiteY4" fmla="*/ 0 h 495760"/>
              <a:gd name="connsiteX0" fmla="*/ 0 w 931736"/>
              <a:gd name="connsiteY0" fmla="*/ 0 h 495760"/>
              <a:gd name="connsiteX1" fmla="*/ 931736 w 931736"/>
              <a:gd name="connsiteY1" fmla="*/ 0 h 495760"/>
              <a:gd name="connsiteX2" fmla="*/ 931736 w 931736"/>
              <a:gd name="connsiteY2" fmla="*/ 495760 h 495760"/>
              <a:gd name="connsiteX3" fmla="*/ 590106 w 931736"/>
              <a:gd name="connsiteY3" fmla="*/ 485128 h 495760"/>
              <a:gd name="connsiteX4" fmla="*/ 0 w 931736"/>
              <a:gd name="connsiteY4" fmla="*/ 0 h 495760"/>
              <a:gd name="connsiteX0" fmla="*/ 0 w 931736"/>
              <a:gd name="connsiteY0" fmla="*/ 0 h 495761"/>
              <a:gd name="connsiteX1" fmla="*/ 931736 w 931736"/>
              <a:gd name="connsiteY1" fmla="*/ 0 h 495761"/>
              <a:gd name="connsiteX2" fmla="*/ 931736 w 931736"/>
              <a:gd name="connsiteY2" fmla="*/ 495760 h 495761"/>
              <a:gd name="connsiteX3" fmla="*/ 499730 w 931736"/>
              <a:gd name="connsiteY3" fmla="*/ 495761 h 495761"/>
              <a:gd name="connsiteX4" fmla="*/ 0 w 931736"/>
              <a:gd name="connsiteY4" fmla="*/ 0 h 495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736" h="495761">
                <a:moveTo>
                  <a:pt x="0" y="0"/>
                </a:moveTo>
                <a:lnTo>
                  <a:pt x="931736" y="0"/>
                </a:lnTo>
                <a:lnTo>
                  <a:pt x="931736" y="495760"/>
                </a:lnTo>
                <a:lnTo>
                  <a:pt x="499730" y="495761"/>
                </a:lnTo>
                <a:lnTo>
                  <a:pt x="0" y="0"/>
                </a:lnTo>
                <a:close/>
              </a:path>
            </a:pathLst>
          </a:custGeom>
          <a:solidFill>
            <a:srgbClr val="664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5429247" y="1131844"/>
            <a:ext cx="6139363" cy="590931"/>
          </a:xfrm>
        </p:spPr>
        <p:txBody>
          <a:bodyPr wrap="square">
            <a:spAutoFit/>
          </a:bodyPr>
          <a:lstStyle>
            <a:lvl1pPr>
              <a:defRPr>
                <a:solidFill>
                  <a:srgbClr val="4B345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5429248" y="2300436"/>
            <a:ext cx="6139363" cy="1623008"/>
          </a:xfrm>
        </p:spPr>
        <p:txBody>
          <a:bodyPr wrap="square">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5">
            <a:extLst>
              <a:ext uri="{FF2B5EF4-FFF2-40B4-BE49-F238E27FC236}">
                <a16:creationId xmlns:a16="http://schemas.microsoft.com/office/drawing/2014/main" id="{35CDD729-115E-573D-EB74-713A1F641CAC}"/>
              </a:ext>
            </a:extLst>
          </p:cNvPr>
          <p:cNvSpPr txBox="1">
            <a:spLocks/>
          </p:cNvSpPr>
          <p:nvPr userDrawn="1"/>
        </p:nvSpPr>
        <p:spPr>
          <a:xfrm>
            <a:off x="9382698" y="4357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8C51FE-49D9-314D-9957-ABBF7DDE8782}" type="slidenum">
              <a:rPr lang="en-US" smtClean="0">
                <a:solidFill>
                  <a:schemeClr val="bg1"/>
                </a:solidFill>
              </a:rPr>
              <a:pPr/>
              <a:t>‹#›</a:t>
            </a:fld>
            <a:endParaRPr lang="en-US" dirty="0">
              <a:solidFill>
                <a:schemeClr val="bg1"/>
              </a:solidFill>
            </a:endParaRPr>
          </a:p>
        </p:txBody>
      </p:sp>
      <p:sp>
        <p:nvSpPr>
          <p:cNvPr id="20" name="Text Placeholder 29">
            <a:extLst>
              <a:ext uri="{FF2B5EF4-FFF2-40B4-BE49-F238E27FC236}">
                <a16:creationId xmlns:a16="http://schemas.microsoft.com/office/drawing/2014/main" id="{855DABE6-FC8A-6012-6204-B2261535D187}"/>
              </a:ext>
            </a:extLst>
          </p:cNvPr>
          <p:cNvSpPr>
            <a:spLocks noGrp="1"/>
          </p:cNvSpPr>
          <p:nvPr>
            <p:ph type="body" sz="quarter" idx="15" hasCustomPrompt="1"/>
          </p:nvPr>
        </p:nvSpPr>
        <p:spPr>
          <a:xfrm>
            <a:off x="630275" y="77285"/>
            <a:ext cx="3207174" cy="338554"/>
          </a:xfrm>
        </p:spPr>
        <p:txBody>
          <a:bodyPr/>
          <a:lstStyle>
            <a:lvl1pPr algn="l">
              <a:defRPr sz="1600" b="1" i="0">
                <a:solidFill>
                  <a:schemeClr val="bg1"/>
                </a:solidFill>
                <a:latin typeface="Arial Narrow" panose="020B0604020202020204" pitchFamily="34" charset="0"/>
                <a:cs typeface="Arial Narrow" panose="020B0604020202020204" pitchFamily="34" charset="0"/>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SCIENCE MISSION DIRECTORATE</a:t>
            </a:r>
          </a:p>
        </p:txBody>
      </p:sp>
    </p:spTree>
    <p:extLst>
      <p:ext uri="{BB962C8B-B14F-4D97-AF65-F5344CB8AC3E}">
        <p14:creationId xmlns:p14="http://schemas.microsoft.com/office/powerpoint/2010/main" val="209140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0_Title and Conten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5C397A-24C3-CEFE-99E5-56119A5E2F45}"/>
              </a:ext>
            </a:extLst>
          </p:cNvPr>
          <p:cNvSpPr/>
          <p:nvPr userDrawn="1"/>
        </p:nvSpPr>
        <p:spPr>
          <a:xfrm>
            <a:off x="0" y="-37214"/>
            <a:ext cx="12192000" cy="3235212"/>
          </a:xfrm>
          <a:prstGeom prst="rect">
            <a:avLst/>
          </a:prstGeom>
          <a:solidFill>
            <a:srgbClr val="887596">
              <a:alpha val="645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7">
            <a:extLst>
              <a:ext uri="{FF2B5EF4-FFF2-40B4-BE49-F238E27FC236}">
                <a16:creationId xmlns:a16="http://schemas.microsoft.com/office/drawing/2014/main" id="{7B71C279-7ED0-AD9E-1C97-AD6653FE70B4}"/>
              </a:ext>
            </a:extLst>
          </p:cNvPr>
          <p:cNvSpPr>
            <a:spLocks noGrp="1"/>
          </p:cNvSpPr>
          <p:nvPr>
            <p:ph type="body" sz="quarter" idx="14" hasCustomPrompt="1"/>
          </p:nvPr>
        </p:nvSpPr>
        <p:spPr>
          <a:xfrm>
            <a:off x="876369" y="1157668"/>
            <a:ext cx="10521880" cy="769441"/>
          </a:xfrm>
        </p:spPr>
        <p:txBody>
          <a:bodyPr/>
          <a:lstStyle>
            <a:lvl1pPr algn="ctr">
              <a:defRPr sz="4400" b="0">
                <a:solidFill>
                  <a:srgbClr val="4B345B"/>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Title goes here</a:t>
            </a:r>
          </a:p>
        </p:txBody>
      </p:sp>
      <p:sp>
        <p:nvSpPr>
          <p:cNvPr id="11" name="Text Placeholder 18">
            <a:extLst>
              <a:ext uri="{FF2B5EF4-FFF2-40B4-BE49-F238E27FC236}">
                <a16:creationId xmlns:a16="http://schemas.microsoft.com/office/drawing/2014/main" id="{77CA0347-3FF7-C0FC-9DD9-840821CFA1FB}"/>
              </a:ext>
            </a:extLst>
          </p:cNvPr>
          <p:cNvSpPr>
            <a:spLocks noGrp="1"/>
          </p:cNvSpPr>
          <p:nvPr>
            <p:ph type="body" sz="quarter" idx="12"/>
          </p:nvPr>
        </p:nvSpPr>
        <p:spPr>
          <a:xfrm>
            <a:off x="4539795" y="4666560"/>
            <a:ext cx="3200400" cy="430887"/>
          </a:xfrm>
        </p:spPr>
        <p:txBody>
          <a:bodyPr/>
          <a:lstStyle>
            <a:lvl1pPr algn="ctr">
              <a:defRPr sz="2200">
                <a:solidFill>
                  <a:schemeClr val="tx1"/>
                </a:solidFill>
              </a:defRPr>
            </a:lvl1pPr>
          </a:lstStyle>
          <a:p>
            <a:pPr lvl="0"/>
            <a:r>
              <a:rPr lang="en-US" dirty="0"/>
              <a:t>Click to edit Master</a:t>
            </a:r>
          </a:p>
        </p:txBody>
      </p:sp>
      <p:sp>
        <p:nvSpPr>
          <p:cNvPr id="12" name="Text Placeholder 20">
            <a:extLst>
              <a:ext uri="{FF2B5EF4-FFF2-40B4-BE49-F238E27FC236}">
                <a16:creationId xmlns:a16="http://schemas.microsoft.com/office/drawing/2014/main" id="{2D862C8C-DDCB-8489-1B49-DE840C85EA7C}"/>
              </a:ext>
            </a:extLst>
          </p:cNvPr>
          <p:cNvSpPr>
            <a:spLocks noGrp="1"/>
          </p:cNvSpPr>
          <p:nvPr>
            <p:ph type="body" sz="quarter" idx="13"/>
          </p:nvPr>
        </p:nvSpPr>
        <p:spPr>
          <a:xfrm>
            <a:off x="8093168" y="4666560"/>
            <a:ext cx="3208570" cy="430887"/>
          </a:xfrm>
        </p:spPr>
        <p:txBody>
          <a:bodyPr/>
          <a:lstStyle>
            <a:lvl1pPr algn="ctr">
              <a:defRPr sz="2200">
                <a:solidFill>
                  <a:schemeClr val="tx1"/>
                </a:solidFill>
              </a:defRPr>
            </a:lvl1pPr>
          </a:lstStyle>
          <a:p>
            <a:pPr lvl="0"/>
            <a:r>
              <a:rPr lang="en-US" dirty="0"/>
              <a:t>Click to edit Master</a:t>
            </a:r>
          </a:p>
        </p:txBody>
      </p:sp>
      <p:sp>
        <p:nvSpPr>
          <p:cNvPr id="13" name="Text Placeholder 29">
            <a:extLst>
              <a:ext uri="{FF2B5EF4-FFF2-40B4-BE49-F238E27FC236}">
                <a16:creationId xmlns:a16="http://schemas.microsoft.com/office/drawing/2014/main" id="{FA516674-CDC0-DCF9-0E7A-575D5E03C1F2}"/>
              </a:ext>
            </a:extLst>
          </p:cNvPr>
          <p:cNvSpPr>
            <a:spLocks noGrp="1"/>
          </p:cNvSpPr>
          <p:nvPr>
            <p:ph type="body" sz="quarter" idx="15"/>
          </p:nvPr>
        </p:nvSpPr>
        <p:spPr>
          <a:xfrm>
            <a:off x="965827" y="4666560"/>
            <a:ext cx="3207174" cy="430887"/>
          </a:xfrm>
        </p:spPr>
        <p:txBody>
          <a:bodyPr/>
          <a:lstStyle>
            <a:lvl1pPr algn="ctr">
              <a:defRPr sz="2200">
                <a:solidFill>
                  <a:schemeClr val="tx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edit Master</a:t>
            </a:r>
          </a:p>
        </p:txBody>
      </p:sp>
      <p:sp>
        <p:nvSpPr>
          <p:cNvPr id="14" name="Content Placeholder 35">
            <a:extLst>
              <a:ext uri="{FF2B5EF4-FFF2-40B4-BE49-F238E27FC236}">
                <a16:creationId xmlns:a16="http://schemas.microsoft.com/office/drawing/2014/main" id="{C7F70C5E-875A-AC5B-D44C-DFD105C2D8B1}"/>
              </a:ext>
            </a:extLst>
          </p:cNvPr>
          <p:cNvSpPr>
            <a:spLocks noGrp="1"/>
          </p:cNvSpPr>
          <p:nvPr>
            <p:ph sz="quarter" idx="19" hasCustomPrompt="1"/>
          </p:nvPr>
        </p:nvSpPr>
        <p:spPr>
          <a:xfrm>
            <a:off x="969214" y="2229745"/>
            <a:ext cx="3200400" cy="2286000"/>
          </a:xfrm>
          <a:solidFill>
            <a:srgbClr val="887596"/>
          </a:solidFill>
        </p:spPr>
        <p:txBody>
          <a:bodyPr/>
          <a:lstStyle/>
          <a:p>
            <a:pPr lvl="0"/>
            <a:r>
              <a:rPr lang="en-US" dirty="0"/>
              <a:t>Insert image</a:t>
            </a:r>
          </a:p>
        </p:txBody>
      </p:sp>
      <p:sp>
        <p:nvSpPr>
          <p:cNvPr id="15" name="Content Placeholder 35">
            <a:extLst>
              <a:ext uri="{FF2B5EF4-FFF2-40B4-BE49-F238E27FC236}">
                <a16:creationId xmlns:a16="http://schemas.microsoft.com/office/drawing/2014/main" id="{47080147-7A00-EF2D-8A9B-59DD5F121606}"/>
              </a:ext>
            </a:extLst>
          </p:cNvPr>
          <p:cNvSpPr>
            <a:spLocks noGrp="1"/>
          </p:cNvSpPr>
          <p:nvPr>
            <p:ph sz="quarter" idx="20" hasCustomPrompt="1"/>
          </p:nvPr>
        </p:nvSpPr>
        <p:spPr>
          <a:xfrm>
            <a:off x="4539795" y="2229745"/>
            <a:ext cx="3200400" cy="2286000"/>
          </a:xfrm>
          <a:solidFill>
            <a:srgbClr val="887596"/>
          </a:solidFill>
        </p:spPr>
        <p:txBody>
          <a:bodyPr/>
          <a:lstStyle/>
          <a:p>
            <a:pPr lvl="0"/>
            <a:r>
              <a:rPr lang="en-US" dirty="0"/>
              <a:t>Insert image</a:t>
            </a:r>
          </a:p>
        </p:txBody>
      </p:sp>
      <p:sp>
        <p:nvSpPr>
          <p:cNvPr id="17" name="Content Placeholder 35">
            <a:extLst>
              <a:ext uri="{FF2B5EF4-FFF2-40B4-BE49-F238E27FC236}">
                <a16:creationId xmlns:a16="http://schemas.microsoft.com/office/drawing/2014/main" id="{AA65E980-4124-5AAA-431B-3A3C67DB9B53}"/>
              </a:ext>
            </a:extLst>
          </p:cNvPr>
          <p:cNvSpPr>
            <a:spLocks noGrp="1"/>
          </p:cNvSpPr>
          <p:nvPr>
            <p:ph sz="quarter" idx="21" hasCustomPrompt="1"/>
          </p:nvPr>
        </p:nvSpPr>
        <p:spPr>
          <a:xfrm>
            <a:off x="8097253" y="2229745"/>
            <a:ext cx="3200400" cy="2286000"/>
          </a:xfrm>
          <a:solidFill>
            <a:srgbClr val="887596"/>
          </a:solidFill>
        </p:spPr>
        <p:txBody>
          <a:bodyPr/>
          <a:lstStyle/>
          <a:p>
            <a:pPr lvl="0"/>
            <a:r>
              <a:rPr lang="en-US" dirty="0"/>
              <a:t>Insert image</a:t>
            </a:r>
          </a:p>
        </p:txBody>
      </p:sp>
      <p:sp>
        <p:nvSpPr>
          <p:cNvPr id="2" name="Rectangle 1">
            <a:extLst>
              <a:ext uri="{FF2B5EF4-FFF2-40B4-BE49-F238E27FC236}">
                <a16:creationId xmlns:a16="http://schemas.microsoft.com/office/drawing/2014/main" id="{26DBBA60-9AC2-0741-C225-EB1FC93D9BB1}"/>
              </a:ext>
            </a:extLst>
          </p:cNvPr>
          <p:cNvSpPr/>
          <p:nvPr userDrawn="1"/>
        </p:nvSpPr>
        <p:spPr>
          <a:xfrm>
            <a:off x="0" y="-37213"/>
            <a:ext cx="12192000" cy="495760"/>
          </a:xfrm>
          <a:prstGeom prst="rect">
            <a:avLst/>
          </a:prstGeom>
          <a:solidFill>
            <a:srgbClr val="4C3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12">
            <a:extLst>
              <a:ext uri="{FF2B5EF4-FFF2-40B4-BE49-F238E27FC236}">
                <a16:creationId xmlns:a16="http://schemas.microsoft.com/office/drawing/2014/main" id="{0DB6369B-C98B-A0C3-164E-8180E00D034D}"/>
              </a:ext>
            </a:extLst>
          </p:cNvPr>
          <p:cNvSpPr/>
          <p:nvPr userDrawn="1"/>
        </p:nvSpPr>
        <p:spPr>
          <a:xfrm>
            <a:off x="11260264" y="-37213"/>
            <a:ext cx="931736" cy="495761"/>
          </a:xfrm>
          <a:custGeom>
            <a:avLst/>
            <a:gdLst>
              <a:gd name="connsiteX0" fmla="*/ 0 w 931736"/>
              <a:gd name="connsiteY0" fmla="*/ 0 h 495760"/>
              <a:gd name="connsiteX1" fmla="*/ 931736 w 931736"/>
              <a:gd name="connsiteY1" fmla="*/ 0 h 495760"/>
              <a:gd name="connsiteX2" fmla="*/ 931736 w 931736"/>
              <a:gd name="connsiteY2" fmla="*/ 495760 h 495760"/>
              <a:gd name="connsiteX3" fmla="*/ 0 w 931736"/>
              <a:gd name="connsiteY3" fmla="*/ 495760 h 495760"/>
              <a:gd name="connsiteX4" fmla="*/ 0 w 931736"/>
              <a:gd name="connsiteY4" fmla="*/ 0 h 495760"/>
              <a:gd name="connsiteX0" fmla="*/ 0 w 931736"/>
              <a:gd name="connsiteY0" fmla="*/ 0 h 495760"/>
              <a:gd name="connsiteX1" fmla="*/ 931736 w 931736"/>
              <a:gd name="connsiteY1" fmla="*/ 0 h 495760"/>
              <a:gd name="connsiteX2" fmla="*/ 931736 w 931736"/>
              <a:gd name="connsiteY2" fmla="*/ 495760 h 495760"/>
              <a:gd name="connsiteX3" fmla="*/ 467832 w 931736"/>
              <a:gd name="connsiteY3" fmla="*/ 479812 h 495760"/>
              <a:gd name="connsiteX4" fmla="*/ 0 w 931736"/>
              <a:gd name="connsiteY4" fmla="*/ 0 h 495760"/>
              <a:gd name="connsiteX0" fmla="*/ 0 w 931736"/>
              <a:gd name="connsiteY0" fmla="*/ 0 h 495760"/>
              <a:gd name="connsiteX1" fmla="*/ 931736 w 931736"/>
              <a:gd name="connsiteY1" fmla="*/ 0 h 495760"/>
              <a:gd name="connsiteX2" fmla="*/ 931736 w 931736"/>
              <a:gd name="connsiteY2" fmla="*/ 495760 h 495760"/>
              <a:gd name="connsiteX3" fmla="*/ 590106 w 931736"/>
              <a:gd name="connsiteY3" fmla="*/ 485128 h 495760"/>
              <a:gd name="connsiteX4" fmla="*/ 0 w 931736"/>
              <a:gd name="connsiteY4" fmla="*/ 0 h 495760"/>
              <a:gd name="connsiteX0" fmla="*/ 0 w 931736"/>
              <a:gd name="connsiteY0" fmla="*/ 0 h 495761"/>
              <a:gd name="connsiteX1" fmla="*/ 931736 w 931736"/>
              <a:gd name="connsiteY1" fmla="*/ 0 h 495761"/>
              <a:gd name="connsiteX2" fmla="*/ 931736 w 931736"/>
              <a:gd name="connsiteY2" fmla="*/ 495760 h 495761"/>
              <a:gd name="connsiteX3" fmla="*/ 499730 w 931736"/>
              <a:gd name="connsiteY3" fmla="*/ 495761 h 495761"/>
              <a:gd name="connsiteX4" fmla="*/ 0 w 931736"/>
              <a:gd name="connsiteY4" fmla="*/ 0 h 495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736" h="495761">
                <a:moveTo>
                  <a:pt x="0" y="0"/>
                </a:moveTo>
                <a:lnTo>
                  <a:pt x="931736" y="0"/>
                </a:lnTo>
                <a:lnTo>
                  <a:pt x="931736" y="495760"/>
                </a:lnTo>
                <a:lnTo>
                  <a:pt x="499730" y="495761"/>
                </a:lnTo>
                <a:lnTo>
                  <a:pt x="0" y="0"/>
                </a:lnTo>
                <a:close/>
              </a:path>
            </a:pathLst>
          </a:custGeom>
          <a:solidFill>
            <a:srgbClr val="664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a16="http://schemas.microsoft.com/office/drawing/2014/main" id="{750E4F39-9CC0-C1BB-B08D-20BB0D9B5A54}"/>
              </a:ext>
            </a:extLst>
          </p:cNvPr>
          <p:cNvSpPr txBox="1">
            <a:spLocks/>
          </p:cNvSpPr>
          <p:nvPr userDrawn="1"/>
        </p:nvSpPr>
        <p:spPr>
          <a:xfrm>
            <a:off x="9382698" y="4357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8C51FE-49D9-314D-9957-ABBF7DDE8782}" type="slidenum">
              <a:rPr lang="en-US" smtClean="0"/>
              <a:pPr/>
              <a:t>‹#›</a:t>
            </a:fld>
            <a:endParaRPr lang="en-US" dirty="0"/>
          </a:p>
        </p:txBody>
      </p:sp>
      <p:sp>
        <p:nvSpPr>
          <p:cNvPr id="8" name="Text Placeholder 29">
            <a:extLst>
              <a:ext uri="{FF2B5EF4-FFF2-40B4-BE49-F238E27FC236}">
                <a16:creationId xmlns:a16="http://schemas.microsoft.com/office/drawing/2014/main" id="{B0D9C2BB-BD0F-5F49-1C14-ED7289B18FAF}"/>
              </a:ext>
            </a:extLst>
          </p:cNvPr>
          <p:cNvSpPr>
            <a:spLocks noGrp="1"/>
          </p:cNvSpPr>
          <p:nvPr>
            <p:ph type="body" sz="quarter" idx="22" hasCustomPrompt="1"/>
          </p:nvPr>
        </p:nvSpPr>
        <p:spPr>
          <a:xfrm>
            <a:off x="630275" y="77285"/>
            <a:ext cx="3207174" cy="338554"/>
          </a:xfrm>
        </p:spPr>
        <p:txBody>
          <a:bodyPr/>
          <a:lstStyle>
            <a:lvl1pPr algn="l">
              <a:defRPr sz="1600" b="1" i="0">
                <a:solidFill>
                  <a:schemeClr val="bg1"/>
                </a:solidFill>
                <a:latin typeface="Arial Narrow" panose="020B0604020202020204" pitchFamily="34" charset="0"/>
                <a:cs typeface="Arial Narrow" panose="020B0604020202020204" pitchFamily="34" charset="0"/>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SCIENCE MISSION DIRECTORATE</a:t>
            </a:r>
          </a:p>
        </p:txBody>
      </p:sp>
    </p:spTree>
    <p:extLst>
      <p:ext uri="{BB962C8B-B14F-4D97-AF65-F5344CB8AC3E}">
        <p14:creationId xmlns:p14="http://schemas.microsoft.com/office/powerpoint/2010/main" val="422638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432">
          <p15:clr>
            <a:srgbClr val="FBAE40"/>
          </p15:clr>
        </p15:guide>
        <p15:guide id="2" pos="386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7_Title and Conten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C89EC5F-0F0F-D0C3-68AA-5CB000BB9DD6}"/>
              </a:ext>
            </a:extLst>
          </p:cNvPr>
          <p:cNvSpPr/>
          <p:nvPr userDrawn="1"/>
        </p:nvSpPr>
        <p:spPr>
          <a:xfrm>
            <a:off x="-9084" y="-16901"/>
            <a:ext cx="12210167" cy="6891801"/>
          </a:xfrm>
          <a:prstGeom prst="rect">
            <a:avLst/>
          </a:prstGeom>
          <a:gradFill flip="none" rotWithShape="1">
            <a:gsLst>
              <a:gs pos="0">
                <a:srgbClr val="887596">
                  <a:alpha val="82534"/>
                </a:srgbClr>
              </a:gs>
              <a:gs pos="60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35">
            <a:extLst>
              <a:ext uri="{FF2B5EF4-FFF2-40B4-BE49-F238E27FC236}">
                <a16:creationId xmlns:a16="http://schemas.microsoft.com/office/drawing/2014/main" id="{E857C11D-A803-46C4-0E45-A2E1F8F28E2A}"/>
              </a:ext>
            </a:extLst>
          </p:cNvPr>
          <p:cNvSpPr>
            <a:spLocks noGrp="1"/>
          </p:cNvSpPr>
          <p:nvPr>
            <p:ph sz="quarter" idx="19" hasCustomPrompt="1"/>
          </p:nvPr>
        </p:nvSpPr>
        <p:spPr>
          <a:xfrm>
            <a:off x="1272636" y="1845360"/>
            <a:ext cx="4448921" cy="2492357"/>
          </a:xfrm>
          <a:solidFill>
            <a:srgbClr val="887596"/>
          </a:solidFill>
        </p:spPr>
        <p:txBody>
          <a:bodyPr/>
          <a:lstStyle/>
          <a:p>
            <a:pPr lvl="0"/>
            <a:r>
              <a:rPr lang="en-US" dirty="0"/>
              <a:t>Insert image</a:t>
            </a:r>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1169719" y="1054485"/>
            <a:ext cx="6481488" cy="590931"/>
          </a:xfrm>
        </p:spPr>
        <p:txBody>
          <a:bodyPr wrap="square">
            <a:spAutoFit/>
          </a:bodyPr>
          <a:lstStyle>
            <a:lvl1pPr>
              <a:defRPr>
                <a:solidFill>
                  <a:srgbClr val="4B345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688E1115-B83A-2CEC-7167-95AE7DB1E049}"/>
              </a:ext>
            </a:extLst>
          </p:cNvPr>
          <p:cNvSpPr/>
          <p:nvPr userDrawn="1"/>
        </p:nvSpPr>
        <p:spPr>
          <a:xfrm>
            <a:off x="0" y="-37213"/>
            <a:ext cx="12192000" cy="495760"/>
          </a:xfrm>
          <a:prstGeom prst="rect">
            <a:avLst/>
          </a:prstGeom>
          <a:solidFill>
            <a:srgbClr val="4C3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C28B60E-F4B2-D571-302D-47E231D2A311}"/>
              </a:ext>
            </a:extLst>
          </p:cNvPr>
          <p:cNvSpPr/>
          <p:nvPr userDrawn="1"/>
        </p:nvSpPr>
        <p:spPr>
          <a:xfrm>
            <a:off x="11260264" y="-37213"/>
            <a:ext cx="931736" cy="495761"/>
          </a:xfrm>
          <a:custGeom>
            <a:avLst/>
            <a:gdLst>
              <a:gd name="connsiteX0" fmla="*/ 0 w 931736"/>
              <a:gd name="connsiteY0" fmla="*/ 0 h 495760"/>
              <a:gd name="connsiteX1" fmla="*/ 931736 w 931736"/>
              <a:gd name="connsiteY1" fmla="*/ 0 h 495760"/>
              <a:gd name="connsiteX2" fmla="*/ 931736 w 931736"/>
              <a:gd name="connsiteY2" fmla="*/ 495760 h 495760"/>
              <a:gd name="connsiteX3" fmla="*/ 0 w 931736"/>
              <a:gd name="connsiteY3" fmla="*/ 495760 h 495760"/>
              <a:gd name="connsiteX4" fmla="*/ 0 w 931736"/>
              <a:gd name="connsiteY4" fmla="*/ 0 h 495760"/>
              <a:gd name="connsiteX0" fmla="*/ 0 w 931736"/>
              <a:gd name="connsiteY0" fmla="*/ 0 h 495760"/>
              <a:gd name="connsiteX1" fmla="*/ 931736 w 931736"/>
              <a:gd name="connsiteY1" fmla="*/ 0 h 495760"/>
              <a:gd name="connsiteX2" fmla="*/ 931736 w 931736"/>
              <a:gd name="connsiteY2" fmla="*/ 495760 h 495760"/>
              <a:gd name="connsiteX3" fmla="*/ 467832 w 931736"/>
              <a:gd name="connsiteY3" fmla="*/ 479812 h 495760"/>
              <a:gd name="connsiteX4" fmla="*/ 0 w 931736"/>
              <a:gd name="connsiteY4" fmla="*/ 0 h 495760"/>
              <a:gd name="connsiteX0" fmla="*/ 0 w 931736"/>
              <a:gd name="connsiteY0" fmla="*/ 0 h 495760"/>
              <a:gd name="connsiteX1" fmla="*/ 931736 w 931736"/>
              <a:gd name="connsiteY1" fmla="*/ 0 h 495760"/>
              <a:gd name="connsiteX2" fmla="*/ 931736 w 931736"/>
              <a:gd name="connsiteY2" fmla="*/ 495760 h 495760"/>
              <a:gd name="connsiteX3" fmla="*/ 590106 w 931736"/>
              <a:gd name="connsiteY3" fmla="*/ 485128 h 495760"/>
              <a:gd name="connsiteX4" fmla="*/ 0 w 931736"/>
              <a:gd name="connsiteY4" fmla="*/ 0 h 495760"/>
              <a:gd name="connsiteX0" fmla="*/ 0 w 931736"/>
              <a:gd name="connsiteY0" fmla="*/ 0 h 495761"/>
              <a:gd name="connsiteX1" fmla="*/ 931736 w 931736"/>
              <a:gd name="connsiteY1" fmla="*/ 0 h 495761"/>
              <a:gd name="connsiteX2" fmla="*/ 931736 w 931736"/>
              <a:gd name="connsiteY2" fmla="*/ 495760 h 495761"/>
              <a:gd name="connsiteX3" fmla="*/ 499730 w 931736"/>
              <a:gd name="connsiteY3" fmla="*/ 495761 h 495761"/>
              <a:gd name="connsiteX4" fmla="*/ 0 w 931736"/>
              <a:gd name="connsiteY4" fmla="*/ 0 h 495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736" h="495761">
                <a:moveTo>
                  <a:pt x="0" y="0"/>
                </a:moveTo>
                <a:lnTo>
                  <a:pt x="931736" y="0"/>
                </a:lnTo>
                <a:lnTo>
                  <a:pt x="931736" y="495760"/>
                </a:lnTo>
                <a:lnTo>
                  <a:pt x="499730" y="495761"/>
                </a:lnTo>
                <a:lnTo>
                  <a:pt x="0" y="0"/>
                </a:lnTo>
                <a:close/>
              </a:path>
            </a:pathLst>
          </a:custGeom>
          <a:solidFill>
            <a:srgbClr val="5D4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5">
            <a:extLst>
              <a:ext uri="{FF2B5EF4-FFF2-40B4-BE49-F238E27FC236}">
                <a16:creationId xmlns:a16="http://schemas.microsoft.com/office/drawing/2014/main" id="{9C0D16C8-00C9-77D6-73C7-E0CE7E2A09A5}"/>
              </a:ext>
            </a:extLst>
          </p:cNvPr>
          <p:cNvSpPr txBox="1">
            <a:spLocks/>
          </p:cNvSpPr>
          <p:nvPr userDrawn="1"/>
        </p:nvSpPr>
        <p:spPr>
          <a:xfrm>
            <a:off x="9382698" y="4357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8C51FE-49D9-314D-9957-ABBF7DDE8782}" type="slidenum">
              <a:rPr lang="en-US" smtClean="0"/>
              <a:pPr/>
              <a:t>‹#›</a:t>
            </a:fld>
            <a:endParaRPr lang="en-US" dirty="0"/>
          </a:p>
        </p:txBody>
      </p:sp>
      <p:sp>
        <p:nvSpPr>
          <p:cNvPr id="23" name="Text Placeholder 29">
            <a:extLst>
              <a:ext uri="{FF2B5EF4-FFF2-40B4-BE49-F238E27FC236}">
                <a16:creationId xmlns:a16="http://schemas.microsoft.com/office/drawing/2014/main" id="{16D499B0-B122-A4AF-6FE6-6D3A05130D4A}"/>
              </a:ext>
            </a:extLst>
          </p:cNvPr>
          <p:cNvSpPr>
            <a:spLocks noGrp="1"/>
          </p:cNvSpPr>
          <p:nvPr>
            <p:ph type="body" sz="quarter" idx="15" hasCustomPrompt="1"/>
          </p:nvPr>
        </p:nvSpPr>
        <p:spPr>
          <a:xfrm>
            <a:off x="630275" y="77285"/>
            <a:ext cx="3207174" cy="338554"/>
          </a:xfrm>
        </p:spPr>
        <p:txBody>
          <a:bodyPr/>
          <a:lstStyle>
            <a:lvl1pPr algn="l">
              <a:defRPr sz="1600" b="1" i="0">
                <a:solidFill>
                  <a:schemeClr val="bg1"/>
                </a:solidFill>
                <a:latin typeface="Arial Narrow" panose="020B0604020202020204" pitchFamily="34" charset="0"/>
                <a:cs typeface="Arial Narrow" panose="020B0604020202020204" pitchFamily="34" charset="0"/>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SCIENCE MISSION DIRECTORATE</a:t>
            </a:r>
          </a:p>
        </p:txBody>
      </p:sp>
      <p:sp>
        <p:nvSpPr>
          <p:cNvPr id="9" name="Content Placeholder 2">
            <a:extLst>
              <a:ext uri="{FF2B5EF4-FFF2-40B4-BE49-F238E27FC236}">
                <a16:creationId xmlns:a16="http://schemas.microsoft.com/office/drawing/2014/main" id="{0DEF233C-3A39-7229-90CD-981267AD00F4}"/>
              </a:ext>
            </a:extLst>
          </p:cNvPr>
          <p:cNvSpPr>
            <a:spLocks noGrp="1"/>
          </p:cNvSpPr>
          <p:nvPr>
            <p:ph idx="21" hasCustomPrompt="1"/>
          </p:nvPr>
        </p:nvSpPr>
        <p:spPr>
          <a:xfrm>
            <a:off x="1168500" y="5070636"/>
            <a:ext cx="9696848" cy="834331"/>
          </a:xfrm>
        </p:spPr>
        <p:txBody>
          <a:bodyPr/>
          <a:lstStyle>
            <a:lvl1pPr>
              <a:defRPr sz="1600">
                <a:solidFill>
                  <a:schemeClr val="tx1"/>
                </a:solidFill>
              </a:defRPr>
            </a:lvl1pPr>
          </a:lstStyle>
          <a:p>
            <a:pPr>
              <a:lnSpc>
                <a:spcPct val="110000"/>
              </a:lnSpc>
            </a:pPr>
            <a:r>
              <a:rPr lang="en-US" sz="1500" dirty="0"/>
              <a:t>Lorem ipsum dolor sit </a:t>
            </a:r>
            <a:r>
              <a:rPr lang="en-US" sz="1500" dirty="0" err="1"/>
              <a:t>amet</a:t>
            </a:r>
            <a:r>
              <a:rPr lang="en-US" sz="1500" dirty="0"/>
              <a:t>, </a:t>
            </a:r>
            <a:r>
              <a:rPr lang="en-US" sz="1500" dirty="0" err="1"/>
              <a:t>consectetur</a:t>
            </a:r>
            <a:r>
              <a:rPr lang="en-US" sz="1500" dirty="0"/>
              <a:t> </a:t>
            </a:r>
            <a:r>
              <a:rPr lang="en-US" sz="1500" dirty="0" err="1"/>
              <a:t>adipiscing</a:t>
            </a:r>
            <a:r>
              <a:rPr lang="en-US" sz="1500" dirty="0"/>
              <a:t> </a:t>
            </a:r>
            <a:r>
              <a:rPr lang="en-US" sz="1500" dirty="0" err="1"/>
              <a:t>elit</a:t>
            </a:r>
            <a:r>
              <a:rPr lang="en-US" sz="1500" dirty="0"/>
              <a:t>, sed do </a:t>
            </a:r>
            <a:r>
              <a:rPr lang="en-US" sz="1500" dirty="0" err="1"/>
              <a:t>eiusmod</a:t>
            </a:r>
            <a:r>
              <a:rPr lang="en-US" sz="1500" dirty="0"/>
              <a:t> </a:t>
            </a:r>
            <a:r>
              <a:rPr lang="en-US" sz="1500" dirty="0" err="1"/>
              <a:t>tempor</a:t>
            </a:r>
            <a:r>
              <a:rPr lang="en-US" sz="1500" dirty="0"/>
              <a:t> </a:t>
            </a:r>
            <a:r>
              <a:rPr lang="en-US" sz="1500" dirty="0" err="1"/>
              <a:t>incididunt</a:t>
            </a:r>
            <a:r>
              <a:rPr lang="en-US" sz="1500" dirty="0"/>
              <a:t> </a:t>
            </a:r>
            <a:r>
              <a:rPr lang="en-US" sz="1500" dirty="0" err="1"/>
              <a:t>ut</a:t>
            </a:r>
            <a:r>
              <a:rPr lang="en-US" sz="1500" dirty="0"/>
              <a:t> labore et do lore magna </a:t>
            </a:r>
            <a:r>
              <a:rPr lang="en-US" sz="1500" dirty="0" err="1"/>
              <a:t>aliqua</a:t>
            </a:r>
            <a:r>
              <a:rPr lang="en-US" sz="1500" dirty="0"/>
              <a:t>. Ut </a:t>
            </a:r>
            <a:r>
              <a:rPr lang="en-US" sz="1500" dirty="0" err="1"/>
              <a:t>enim</a:t>
            </a:r>
            <a:r>
              <a:rPr lang="en-US" sz="1500" dirty="0"/>
              <a:t> ad minim </a:t>
            </a:r>
            <a:r>
              <a:rPr lang="en-US" sz="1500" dirty="0" err="1"/>
              <a:t>veniam</a:t>
            </a:r>
            <a:r>
              <a:rPr lang="en-US" sz="1500" dirty="0"/>
              <a:t>, </a:t>
            </a:r>
            <a:r>
              <a:rPr lang="en-US" sz="1500" dirty="0" err="1"/>
              <a:t>quis</a:t>
            </a:r>
            <a:r>
              <a:rPr lang="en-US" sz="1500" dirty="0"/>
              <a:t> </a:t>
            </a:r>
            <a:r>
              <a:rPr lang="en-US" sz="1500" dirty="0" err="1"/>
              <a:t>nostrud</a:t>
            </a:r>
            <a:r>
              <a:rPr lang="en-US" sz="1500" dirty="0"/>
              <a:t> exercitation </a:t>
            </a:r>
            <a:r>
              <a:rPr lang="en-US" sz="1500" dirty="0" err="1"/>
              <a:t>ullamco</a:t>
            </a:r>
            <a:r>
              <a:rPr lang="en-US" sz="1500" dirty="0"/>
              <a:t> </a:t>
            </a:r>
            <a:r>
              <a:rPr lang="en-US" sz="1500" dirty="0" err="1"/>
              <a:t>laboris</a:t>
            </a:r>
            <a:r>
              <a:rPr lang="en-US" sz="1500" dirty="0"/>
              <a:t> nisi </a:t>
            </a:r>
            <a:r>
              <a:rPr lang="en-US" sz="1500" dirty="0" err="1"/>
              <a:t>ut</a:t>
            </a:r>
            <a:r>
              <a:rPr lang="en-US" sz="1500" dirty="0"/>
              <a:t> </a:t>
            </a:r>
            <a:r>
              <a:rPr lang="en-US" sz="1500" dirty="0" err="1"/>
              <a:t>aliquip</a:t>
            </a:r>
            <a:r>
              <a:rPr lang="en-US" sz="1500" dirty="0"/>
              <a:t> ex </a:t>
            </a:r>
            <a:r>
              <a:rPr lang="en-US" sz="1500" dirty="0" err="1"/>
              <a:t>ea</a:t>
            </a:r>
            <a:r>
              <a:rPr lang="en-US" sz="1500" dirty="0"/>
              <a:t> comm. Duis </a:t>
            </a:r>
            <a:r>
              <a:rPr lang="en-US" sz="1500" dirty="0" err="1"/>
              <a:t>aute</a:t>
            </a:r>
            <a:r>
              <a:rPr lang="en-US" sz="1500" dirty="0"/>
              <a:t> </a:t>
            </a:r>
            <a:r>
              <a:rPr lang="en-US" sz="1500" dirty="0" err="1"/>
              <a:t>irure</a:t>
            </a:r>
            <a:r>
              <a:rPr lang="en-US" sz="1500" dirty="0"/>
              <a:t> dolor in </a:t>
            </a:r>
            <a:r>
              <a:rPr lang="en-US" sz="1500" dirty="0" err="1"/>
              <a:t>reprehenderit</a:t>
            </a:r>
            <a:r>
              <a:rPr lang="en-US" sz="1500" dirty="0"/>
              <a:t> in </a:t>
            </a:r>
            <a:r>
              <a:rPr lang="en-US" sz="1500" dirty="0" err="1"/>
              <a:t>volu</a:t>
            </a:r>
            <a:r>
              <a:rPr lang="en-US" sz="1500" dirty="0"/>
              <a:t> </a:t>
            </a:r>
            <a:r>
              <a:rPr lang="en-US" sz="1500" dirty="0" err="1"/>
              <a:t>ptate</a:t>
            </a:r>
            <a:r>
              <a:rPr lang="en-US" sz="1500" dirty="0"/>
              <a:t> </a:t>
            </a:r>
            <a:r>
              <a:rPr lang="en-US" sz="1500" dirty="0" err="1"/>
              <a:t>velit</a:t>
            </a:r>
            <a:r>
              <a:rPr lang="en-US" sz="1500" dirty="0"/>
              <a:t> </a:t>
            </a:r>
            <a:r>
              <a:rPr lang="en-US" sz="1500" dirty="0" err="1"/>
              <a:t>esse</a:t>
            </a:r>
            <a:r>
              <a:rPr lang="en-US" sz="1500" dirty="0"/>
              <a:t> </a:t>
            </a:r>
            <a:r>
              <a:rPr lang="en-US" sz="1500" dirty="0" err="1"/>
              <a:t>cillum</a:t>
            </a:r>
            <a:r>
              <a:rPr lang="en-US" sz="1500" dirty="0"/>
              <a:t> dolore </a:t>
            </a:r>
            <a:r>
              <a:rPr lang="en-US" sz="1500" dirty="0" err="1"/>
              <a:t>eu</a:t>
            </a:r>
            <a:r>
              <a:rPr lang="en-US" sz="1500" dirty="0"/>
              <a:t> </a:t>
            </a:r>
            <a:r>
              <a:rPr lang="en-US" sz="1500" dirty="0" err="1"/>
              <a:t>fugiat</a:t>
            </a:r>
            <a:r>
              <a:rPr lang="en-US" sz="1500" dirty="0"/>
              <a:t> </a:t>
            </a:r>
            <a:r>
              <a:rPr lang="en-US" sz="1500" dirty="0" err="1"/>
              <a:t>nulla</a:t>
            </a:r>
            <a:r>
              <a:rPr lang="en-US" sz="1500" dirty="0"/>
              <a:t>.</a:t>
            </a:r>
          </a:p>
        </p:txBody>
      </p:sp>
      <p:sp>
        <p:nvSpPr>
          <p:cNvPr id="19" name="Content Placeholder 2">
            <a:extLst>
              <a:ext uri="{FF2B5EF4-FFF2-40B4-BE49-F238E27FC236}">
                <a16:creationId xmlns:a16="http://schemas.microsoft.com/office/drawing/2014/main" id="{23248A49-BD41-02CD-5397-FC19C910EEC0}"/>
              </a:ext>
            </a:extLst>
          </p:cNvPr>
          <p:cNvSpPr>
            <a:spLocks noGrp="1"/>
          </p:cNvSpPr>
          <p:nvPr>
            <p:ph idx="20" hasCustomPrompt="1"/>
          </p:nvPr>
        </p:nvSpPr>
        <p:spPr>
          <a:xfrm>
            <a:off x="1143288" y="4408838"/>
            <a:ext cx="4578269" cy="461665"/>
          </a:xfrm>
        </p:spPr>
        <p:txBody>
          <a:bodyPr wrap="square">
            <a:spAutoFit/>
          </a:bodyPr>
          <a:lstStyle>
            <a:lvl1pPr>
              <a:defRPr sz="12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CAPTION – </a:t>
            </a:r>
            <a:r>
              <a:rPr lang="en-US" sz="1200" dirty="0"/>
              <a:t>Lorem ipsum dolor sit </a:t>
            </a:r>
            <a:r>
              <a:rPr lang="en-US" sz="1200" dirty="0" err="1"/>
              <a:t>amet</a:t>
            </a:r>
            <a:r>
              <a:rPr lang="en-US" sz="1200" dirty="0"/>
              <a:t>, </a:t>
            </a:r>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endParaRPr lang="en-US" sz="1200" dirty="0">
              <a:solidFill>
                <a:schemeClr val="bg1"/>
              </a:solidFill>
            </a:endParaRPr>
          </a:p>
        </p:txBody>
      </p:sp>
      <p:sp>
        <p:nvSpPr>
          <p:cNvPr id="20" name="Content Placeholder 2">
            <a:extLst>
              <a:ext uri="{FF2B5EF4-FFF2-40B4-BE49-F238E27FC236}">
                <a16:creationId xmlns:a16="http://schemas.microsoft.com/office/drawing/2014/main" id="{F67E2770-0661-D430-AED8-8343DAF32394}"/>
              </a:ext>
            </a:extLst>
          </p:cNvPr>
          <p:cNvSpPr>
            <a:spLocks noGrp="1"/>
          </p:cNvSpPr>
          <p:nvPr>
            <p:ph idx="23" hasCustomPrompt="1"/>
          </p:nvPr>
        </p:nvSpPr>
        <p:spPr>
          <a:xfrm>
            <a:off x="6096000" y="4408838"/>
            <a:ext cx="4578270" cy="461665"/>
          </a:xfrm>
        </p:spPr>
        <p:txBody>
          <a:bodyPr wrap="square">
            <a:spAutoFit/>
          </a:bodyPr>
          <a:lstStyle>
            <a:lvl1pPr>
              <a:defRPr sz="12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CAPTION – </a:t>
            </a:r>
            <a:r>
              <a:rPr lang="en-US" sz="1200" dirty="0"/>
              <a:t>Lorem ipsum dolor sit </a:t>
            </a:r>
            <a:r>
              <a:rPr lang="en-US" sz="1200" dirty="0" err="1"/>
              <a:t>amet</a:t>
            </a:r>
            <a:r>
              <a:rPr lang="en-US" sz="1200" dirty="0"/>
              <a:t>, </a:t>
            </a:r>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endParaRPr lang="en-US" sz="1200" dirty="0">
              <a:solidFill>
                <a:schemeClr val="bg1"/>
              </a:solidFill>
            </a:endParaRPr>
          </a:p>
        </p:txBody>
      </p:sp>
      <p:sp>
        <p:nvSpPr>
          <p:cNvPr id="24" name="Content Placeholder 35">
            <a:extLst>
              <a:ext uri="{FF2B5EF4-FFF2-40B4-BE49-F238E27FC236}">
                <a16:creationId xmlns:a16="http://schemas.microsoft.com/office/drawing/2014/main" id="{ADE9990C-EE71-CE20-FA4B-2983FDF3F2B1}"/>
              </a:ext>
            </a:extLst>
          </p:cNvPr>
          <p:cNvSpPr>
            <a:spLocks noGrp="1"/>
          </p:cNvSpPr>
          <p:nvPr>
            <p:ph sz="quarter" idx="24" hasCustomPrompt="1"/>
          </p:nvPr>
        </p:nvSpPr>
        <p:spPr>
          <a:xfrm>
            <a:off x="6189663" y="1845360"/>
            <a:ext cx="4448921" cy="2492357"/>
          </a:xfrm>
          <a:solidFill>
            <a:srgbClr val="887596"/>
          </a:solidFill>
        </p:spPr>
        <p:txBody>
          <a:bodyPr/>
          <a:lstStyle/>
          <a:p>
            <a:pPr lvl="0"/>
            <a:r>
              <a:rPr lang="en-US" dirty="0"/>
              <a:t>Insert image</a:t>
            </a:r>
          </a:p>
        </p:txBody>
      </p:sp>
    </p:spTree>
    <p:extLst>
      <p:ext uri="{BB962C8B-B14F-4D97-AF65-F5344CB8AC3E}">
        <p14:creationId xmlns:p14="http://schemas.microsoft.com/office/powerpoint/2010/main" val="429102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8A1DDB-040B-49AF-49E1-C2D0F5AE481E}"/>
              </a:ext>
            </a:extLst>
          </p:cNvPr>
          <p:cNvPicPr>
            <a:picLocks noChangeAspect="1"/>
          </p:cNvPicPr>
          <p:nvPr userDrawn="1"/>
        </p:nvPicPr>
        <p:blipFill>
          <a:blip r:embed="rId2"/>
          <a:srcRect/>
          <a:stretch/>
        </p:blipFill>
        <p:spPr>
          <a:xfrm>
            <a:off x="0" y="0"/>
            <a:ext cx="12192000" cy="6858000"/>
          </a:xfrm>
          <a:prstGeom prst="rect">
            <a:avLst/>
          </a:prstGeom>
        </p:spPr>
      </p:pic>
      <p:sp>
        <p:nvSpPr>
          <p:cNvPr id="23" name="Text Placeholder 29">
            <a:extLst>
              <a:ext uri="{FF2B5EF4-FFF2-40B4-BE49-F238E27FC236}">
                <a16:creationId xmlns:a16="http://schemas.microsoft.com/office/drawing/2014/main" id="{6C26CE42-D394-43A3-9991-3999B842670F}"/>
              </a:ext>
            </a:extLst>
          </p:cNvPr>
          <p:cNvSpPr>
            <a:spLocks noGrp="1"/>
          </p:cNvSpPr>
          <p:nvPr>
            <p:ph type="body" sz="quarter" idx="15" hasCustomPrompt="1"/>
          </p:nvPr>
        </p:nvSpPr>
        <p:spPr>
          <a:xfrm>
            <a:off x="6715581" y="4610887"/>
            <a:ext cx="2080076" cy="338554"/>
          </a:xfrm>
        </p:spPr>
        <p:txBody>
          <a:bodyPr/>
          <a:lstStyle>
            <a:lvl1pPr algn="l">
              <a:defRPr sz="1600" b="1">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SLIDE TITLE</a:t>
            </a:r>
          </a:p>
        </p:txBody>
      </p:sp>
      <p:sp>
        <p:nvSpPr>
          <p:cNvPr id="24" name="Text Placeholder 29">
            <a:extLst>
              <a:ext uri="{FF2B5EF4-FFF2-40B4-BE49-F238E27FC236}">
                <a16:creationId xmlns:a16="http://schemas.microsoft.com/office/drawing/2014/main" id="{7EF57552-9B58-31CD-7250-21A47B0150F1}"/>
              </a:ext>
            </a:extLst>
          </p:cNvPr>
          <p:cNvSpPr>
            <a:spLocks noGrp="1"/>
          </p:cNvSpPr>
          <p:nvPr>
            <p:ph type="body" sz="quarter" idx="16" hasCustomPrompt="1"/>
          </p:nvPr>
        </p:nvSpPr>
        <p:spPr>
          <a:xfrm>
            <a:off x="6715581" y="4860434"/>
            <a:ext cx="2080076" cy="338554"/>
          </a:xfrm>
        </p:spPr>
        <p:txBody>
          <a:bodyPr/>
          <a:lstStyle>
            <a:lvl1pPr algn="l">
              <a:defRPr sz="1600" b="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a:defRPr sz="2500" spc="-50">
                <a:solidFill>
                  <a:srgbClr val="000000"/>
                </a:solidFill>
                <a:latin typeface="Inter Regular"/>
                <a:ea typeface="Inter Regular"/>
                <a:cs typeface="Inter Regular"/>
                <a:sym typeface="Inter Regular"/>
              </a:defRPr>
            </a:pPr>
            <a:r>
              <a:rPr lang="en-US" sz="1600" spc="0" dirty="0">
                <a:solidFill>
                  <a:schemeClr val="bg1"/>
                </a:solidFill>
                <a:latin typeface="Arial" panose="020B0604020202020204" pitchFamily="34" charset="0"/>
                <a:cs typeface="Arial" panose="020B0604020202020204" pitchFamily="34" charset="0"/>
              </a:rPr>
              <a:t>Subtitle goes here</a:t>
            </a:r>
          </a:p>
        </p:txBody>
      </p:sp>
      <p:sp>
        <p:nvSpPr>
          <p:cNvPr id="28" name="Text Placeholder 29">
            <a:extLst>
              <a:ext uri="{FF2B5EF4-FFF2-40B4-BE49-F238E27FC236}">
                <a16:creationId xmlns:a16="http://schemas.microsoft.com/office/drawing/2014/main" id="{947860CE-C44F-E642-0D70-A3EABDA65BCC}"/>
              </a:ext>
            </a:extLst>
          </p:cNvPr>
          <p:cNvSpPr>
            <a:spLocks noGrp="1"/>
          </p:cNvSpPr>
          <p:nvPr>
            <p:ph type="body" sz="quarter" idx="17" hasCustomPrompt="1"/>
          </p:nvPr>
        </p:nvSpPr>
        <p:spPr>
          <a:xfrm>
            <a:off x="5822742" y="4523696"/>
            <a:ext cx="830131" cy="769441"/>
          </a:xfrm>
        </p:spPr>
        <p:txBody>
          <a:bodyPr/>
          <a:lstStyle>
            <a:lvl1pPr algn="r">
              <a:defRPr sz="4400" b="1">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03</a:t>
            </a:r>
          </a:p>
        </p:txBody>
      </p:sp>
      <p:sp>
        <p:nvSpPr>
          <p:cNvPr id="29" name="Text Placeholder 29">
            <a:extLst>
              <a:ext uri="{FF2B5EF4-FFF2-40B4-BE49-F238E27FC236}">
                <a16:creationId xmlns:a16="http://schemas.microsoft.com/office/drawing/2014/main" id="{01C047E1-B342-1714-4272-8E10A176283A}"/>
              </a:ext>
            </a:extLst>
          </p:cNvPr>
          <p:cNvSpPr>
            <a:spLocks noGrp="1"/>
          </p:cNvSpPr>
          <p:nvPr>
            <p:ph type="body" sz="quarter" idx="18" hasCustomPrompt="1"/>
          </p:nvPr>
        </p:nvSpPr>
        <p:spPr>
          <a:xfrm>
            <a:off x="6717269" y="2554341"/>
            <a:ext cx="2080076" cy="338554"/>
          </a:xfrm>
        </p:spPr>
        <p:txBody>
          <a:bodyPr/>
          <a:lstStyle>
            <a:lvl1pPr algn="l">
              <a:defRPr sz="1600" b="1">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SLIDE TITLE</a:t>
            </a:r>
          </a:p>
        </p:txBody>
      </p:sp>
      <p:sp>
        <p:nvSpPr>
          <p:cNvPr id="30" name="Text Placeholder 29">
            <a:extLst>
              <a:ext uri="{FF2B5EF4-FFF2-40B4-BE49-F238E27FC236}">
                <a16:creationId xmlns:a16="http://schemas.microsoft.com/office/drawing/2014/main" id="{9C175A04-C715-B5BD-04F4-472E28493CDC}"/>
              </a:ext>
            </a:extLst>
          </p:cNvPr>
          <p:cNvSpPr>
            <a:spLocks noGrp="1"/>
          </p:cNvSpPr>
          <p:nvPr>
            <p:ph type="body" sz="quarter" idx="19" hasCustomPrompt="1"/>
          </p:nvPr>
        </p:nvSpPr>
        <p:spPr>
          <a:xfrm>
            <a:off x="6717269" y="2803888"/>
            <a:ext cx="2080076" cy="338554"/>
          </a:xfrm>
        </p:spPr>
        <p:txBody>
          <a:bodyPr/>
          <a:lstStyle>
            <a:lvl1pPr algn="l">
              <a:defRPr sz="1600" b="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a:defRPr sz="2500" spc="-50">
                <a:solidFill>
                  <a:srgbClr val="000000"/>
                </a:solidFill>
                <a:latin typeface="Inter Regular"/>
                <a:ea typeface="Inter Regular"/>
                <a:cs typeface="Inter Regular"/>
                <a:sym typeface="Inter Regular"/>
              </a:defRPr>
            </a:pPr>
            <a:r>
              <a:rPr lang="en-US" sz="1600" spc="0" dirty="0">
                <a:solidFill>
                  <a:schemeClr val="bg1"/>
                </a:solidFill>
                <a:latin typeface="Arial" panose="020B0604020202020204" pitchFamily="34" charset="0"/>
                <a:cs typeface="Arial" panose="020B0604020202020204" pitchFamily="34" charset="0"/>
              </a:rPr>
              <a:t>Subtitle goes here</a:t>
            </a:r>
          </a:p>
        </p:txBody>
      </p:sp>
      <p:sp>
        <p:nvSpPr>
          <p:cNvPr id="31" name="Text Placeholder 29">
            <a:extLst>
              <a:ext uri="{FF2B5EF4-FFF2-40B4-BE49-F238E27FC236}">
                <a16:creationId xmlns:a16="http://schemas.microsoft.com/office/drawing/2014/main" id="{5C89BA1C-E79B-82FF-C3D6-AC78F4CAB5A2}"/>
              </a:ext>
            </a:extLst>
          </p:cNvPr>
          <p:cNvSpPr>
            <a:spLocks noGrp="1"/>
          </p:cNvSpPr>
          <p:nvPr>
            <p:ph type="body" sz="quarter" idx="20" hasCustomPrompt="1"/>
          </p:nvPr>
        </p:nvSpPr>
        <p:spPr>
          <a:xfrm>
            <a:off x="5824430" y="2467150"/>
            <a:ext cx="830131" cy="769441"/>
          </a:xfrm>
        </p:spPr>
        <p:txBody>
          <a:bodyPr/>
          <a:lstStyle>
            <a:lvl1pPr algn="r">
              <a:defRPr sz="4400" b="1">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01</a:t>
            </a:r>
          </a:p>
        </p:txBody>
      </p:sp>
      <p:sp>
        <p:nvSpPr>
          <p:cNvPr id="32" name="Text Placeholder 29">
            <a:extLst>
              <a:ext uri="{FF2B5EF4-FFF2-40B4-BE49-F238E27FC236}">
                <a16:creationId xmlns:a16="http://schemas.microsoft.com/office/drawing/2014/main" id="{095E7DD3-B9B0-C54E-8576-1B6D5A0FDF93}"/>
              </a:ext>
            </a:extLst>
          </p:cNvPr>
          <p:cNvSpPr>
            <a:spLocks noGrp="1"/>
          </p:cNvSpPr>
          <p:nvPr>
            <p:ph type="body" sz="quarter" idx="21" hasCustomPrompt="1"/>
          </p:nvPr>
        </p:nvSpPr>
        <p:spPr>
          <a:xfrm>
            <a:off x="6713358" y="3587612"/>
            <a:ext cx="2080076" cy="338554"/>
          </a:xfrm>
        </p:spPr>
        <p:txBody>
          <a:bodyPr/>
          <a:lstStyle>
            <a:lvl1pPr algn="l">
              <a:defRPr sz="1600" b="1">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SLIDE TITLE</a:t>
            </a:r>
          </a:p>
        </p:txBody>
      </p:sp>
      <p:sp>
        <p:nvSpPr>
          <p:cNvPr id="33" name="Text Placeholder 29">
            <a:extLst>
              <a:ext uri="{FF2B5EF4-FFF2-40B4-BE49-F238E27FC236}">
                <a16:creationId xmlns:a16="http://schemas.microsoft.com/office/drawing/2014/main" id="{BEAB5FAA-4B52-3294-A7EB-FCCE8D2DECBD}"/>
              </a:ext>
            </a:extLst>
          </p:cNvPr>
          <p:cNvSpPr>
            <a:spLocks noGrp="1"/>
          </p:cNvSpPr>
          <p:nvPr>
            <p:ph type="body" sz="quarter" idx="22" hasCustomPrompt="1"/>
          </p:nvPr>
        </p:nvSpPr>
        <p:spPr>
          <a:xfrm>
            <a:off x="6713358" y="3837159"/>
            <a:ext cx="2080076" cy="338554"/>
          </a:xfrm>
        </p:spPr>
        <p:txBody>
          <a:bodyPr/>
          <a:lstStyle>
            <a:lvl1pPr algn="l">
              <a:defRPr sz="1600" b="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a:defRPr sz="2500" spc="-50">
                <a:solidFill>
                  <a:srgbClr val="000000"/>
                </a:solidFill>
                <a:latin typeface="Inter Regular"/>
                <a:ea typeface="Inter Regular"/>
                <a:cs typeface="Inter Regular"/>
                <a:sym typeface="Inter Regular"/>
              </a:defRPr>
            </a:pPr>
            <a:r>
              <a:rPr lang="en-US" sz="1600" spc="0" dirty="0">
                <a:solidFill>
                  <a:schemeClr val="bg1"/>
                </a:solidFill>
                <a:latin typeface="Arial" panose="020B0604020202020204" pitchFamily="34" charset="0"/>
                <a:cs typeface="Arial" panose="020B0604020202020204" pitchFamily="34" charset="0"/>
              </a:rPr>
              <a:t>Subtitle goes here</a:t>
            </a:r>
          </a:p>
        </p:txBody>
      </p:sp>
      <p:sp>
        <p:nvSpPr>
          <p:cNvPr id="34" name="Text Placeholder 29">
            <a:extLst>
              <a:ext uri="{FF2B5EF4-FFF2-40B4-BE49-F238E27FC236}">
                <a16:creationId xmlns:a16="http://schemas.microsoft.com/office/drawing/2014/main" id="{00DA802A-A3E4-CA18-1A9A-EDAA36BA0970}"/>
              </a:ext>
            </a:extLst>
          </p:cNvPr>
          <p:cNvSpPr>
            <a:spLocks noGrp="1"/>
          </p:cNvSpPr>
          <p:nvPr>
            <p:ph type="body" sz="quarter" idx="23" hasCustomPrompt="1"/>
          </p:nvPr>
        </p:nvSpPr>
        <p:spPr>
          <a:xfrm>
            <a:off x="5820519" y="3500421"/>
            <a:ext cx="830131" cy="769441"/>
          </a:xfrm>
        </p:spPr>
        <p:txBody>
          <a:bodyPr/>
          <a:lstStyle>
            <a:lvl1pPr algn="r">
              <a:defRPr sz="4400" b="1">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02</a:t>
            </a:r>
          </a:p>
        </p:txBody>
      </p:sp>
      <p:sp>
        <p:nvSpPr>
          <p:cNvPr id="35" name="Text Placeholder 29">
            <a:extLst>
              <a:ext uri="{FF2B5EF4-FFF2-40B4-BE49-F238E27FC236}">
                <a16:creationId xmlns:a16="http://schemas.microsoft.com/office/drawing/2014/main" id="{9E6D3566-D7D2-6F8C-C376-D140A2205A98}"/>
              </a:ext>
            </a:extLst>
          </p:cNvPr>
          <p:cNvSpPr>
            <a:spLocks noGrp="1"/>
          </p:cNvSpPr>
          <p:nvPr>
            <p:ph type="body" sz="quarter" idx="24" hasCustomPrompt="1"/>
          </p:nvPr>
        </p:nvSpPr>
        <p:spPr>
          <a:xfrm>
            <a:off x="9812335" y="2540259"/>
            <a:ext cx="2080076" cy="338554"/>
          </a:xfrm>
        </p:spPr>
        <p:txBody>
          <a:bodyPr/>
          <a:lstStyle>
            <a:lvl1pPr algn="l">
              <a:defRPr sz="1600" b="1">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SLIDE TITLE</a:t>
            </a:r>
          </a:p>
        </p:txBody>
      </p:sp>
      <p:sp>
        <p:nvSpPr>
          <p:cNvPr id="36" name="Text Placeholder 29">
            <a:extLst>
              <a:ext uri="{FF2B5EF4-FFF2-40B4-BE49-F238E27FC236}">
                <a16:creationId xmlns:a16="http://schemas.microsoft.com/office/drawing/2014/main" id="{5C1B3B53-6C82-5EAD-F52D-1C9BD1DA2D04}"/>
              </a:ext>
            </a:extLst>
          </p:cNvPr>
          <p:cNvSpPr>
            <a:spLocks noGrp="1"/>
          </p:cNvSpPr>
          <p:nvPr>
            <p:ph type="body" sz="quarter" idx="25" hasCustomPrompt="1"/>
          </p:nvPr>
        </p:nvSpPr>
        <p:spPr>
          <a:xfrm>
            <a:off x="9812335" y="2789806"/>
            <a:ext cx="2080076" cy="338554"/>
          </a:xfrm>
        </p:spPr>
        <p:txBody>
          <a:bodyPr/>
          <a:lstStyle>
            <a:lvl1pPr algn="l">
              <a:defRPr sz="1600" b="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a:defRPr sz="2500" spc="-50">
                <a:solidFill>
                  <a:srgbClr val="000000"/>
                </a:solidFill>
                <a:latin typeface="Inter Regular"/>
                <a:ea typeface="Inter Regular"/>
                <a:cs typeface="Inter Regular"/>
                <a:sym typeface="Inter Regular"/>
              </a:defRPr>
            </a:pPr>
            <a:r>
              <a:rPr lang="en-US" sz="1600" spc="0" dirty="0">
                <a:solidFill>
                  <a:schemeClr val="bg1"/>
                </a:solidFill>
                <a:latin typeface="Arial" panose="020B0604020202020204" pitchFamily="34" charset="0"/>
                <a:cs typeface="Arial" panose="020B0604020202020204" pitchFamily="34" charset="0"/>
              </a:rPr>
              <a:t>Subtitle goes here</a:t>
            </a:r>
          </a:p>
        </p:txBody>
      </p:sp>
      <p:sp>
        <p:nvSpPr>
          <p:cNvPr id="37" name="Text Placeholder 29">
            <a:extLst>
              <a:ext uri="{FF2B5EF4-FFF2-40B4-BE49-F238E27FC236}">
                <a16:creationId xmlns:a16="http://schemas.microsoft.com/office/drawing/2014/main" id="{42550267-A00C-EFF1-6A5D-132757A11AB7}"/>
              </a:ext>
            </a:extLst>
          </p:cNvPr>
          <p:cNvSpPr>
            <a:spLocks noGrp="1"/>
          </p:cNvSpPr>
          <p:nvPr>
            <p:ph type="body" sz="quarter" idx="26" hasCustomPrompt="1"/>
          </p:nvPr>
        </p:nvSpPr>
        <p:spPr>
          <a:xfrm>
            <a:off x="8919496" y="2453068"/>
            <a:ext cx="830131" cy="769441"/>
          </a:xfrm>
        </p:spPr>
        <p:txBody>
          <a:bodyPr/>
          <a:lstStyle>
            <a:lvl1pPr algn="r">
              <a:defRPr sz="4400" b="1">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04</a:t>
            </a:r>
          </a:p>
        </p:txBody>
      </p:sp>
      <p:sp>
        <p:nvSpPr>
          <p:cNvPr id="38" name="Text Placeholder 29">
            <a:extLst>
              <a:ext uri="{FF2B5EF4-FFF2-40B4-BE49-F238E27FC236}">
                <a16:creationId xmlns:a16="http://schemas.microsoft.com/office/drawing/2014/main" id="{A176DF8C-24E0-ED15-46A8-1A4B6833444D}"/>
              </a:ext>
            </a:extLst>
          </p:cNvPr>
          <p:cNvSpPr>
            <a:spLocks noGrp="1"/>
          </p:cNvSpPr>
          <p:nvPr>
            <p:ph type="body" sz="quarter" idx="27" hasCustomPrompt="1"/>
          </p:nvPr>
        </p:nvSpPr>
        <p:spPr>
          <a:xfrm>
            <a:off x="9810962" y="3587069"/>
            <a:ext cx="2080076" cy="338554"/>
          </a:xfrm>
        </p:spPr>
        <p:txBody>
          <a:bodyPr/>
          <a:lstStyle>
            <a:lvl1pPr algn="l">
              <a:defRPr sz="1600" b="1">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SLIDE TITLE</a:t>
            </a:r>
          </a:p>
        </p:txBody>
      </p:sp>
      <p:sp>
        <p:nvSpPr>
          <p:cNvPr id="39" name="Text Placeholder 29">
            <a:extLst>
              <a:ext uri="{FF2B5EF4-FFF2-40B4-BE49-F238E27FC236}">
                <a16:creationId xmlns:a16="http://schemas.microsoft.com/office/drawing/2014/main" id="{D2CDA964-812E-DE2F-3A8D-0B273D7B62A2}"/>
              </a:ext>
            </a:extLst>
          </p:cNvPr>
          <p:cNvSpPr>
            <a:spLocks noGrp="1"/>
          </p:cNvSpPr>
          <p:nvPr>
            <p:ph type="body" sz="quarter" idx="28" hasCustomPrompt="1"/>
          </p:nvPr>
        </p:nvSpPr>
        <p:spPr>
          <a:xfrm>
            <a:off x="9810962" y="3836616"/>
            <a:ext cx="2080076" cy="338554"/>
          </a:xfrm>
        </p:spPr>
        <p:txBody>
          <a:bodyPr/>
          <a:lstStyle>
            <a:lvl1pPr algn="l">
              <a:defRPr sz="1600" b="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a:defRPr sz="2500" spc="-50">
                <a:solidFill>
                  <a:srgbClr val="000000"/>
                </a:solidFill>
                <a:latin typeface="Inter Regular"/>
                <a:ea typeface="Inter Regular"/>
                <a:cs typeface="Inter Regular"/>
                <a:sym typeface="Inter Regular"/>
              </a:defRPr>
            </a:pPr>
            <a:r>
              <a:rPr lang="en-US" sz="1600" spc="0" dirty="0">
                <a:solidFill>
                  <a:schemeClr val="bg1"/>
                </a:solidFill>
                <a:latin typeface="Arial" panose="020B0604020202020204" pitchFamily="34" charset="0"/>
                <a:cs typeface="Arial" panose="020B0604020202020204" pitchFamily="34" charset="0"/>
              </a:rPr>
              <a:t>Subtitle goes here</a:t>
            </a:r>
          </a:p>
        </p:txBody>
      </p:sp>
      <p:sp>
        <p:nvSpPr>
          <p:cNvPr id="40" name="Text Placeholder 29">
            <a:extLst>
              <a:ext uri="{FF2B5EF4-FFF2-40B4-BE49-F238E27FC236}">
                <a16:creationId xmlns:a16="http://schemas.microsoft.com/office/drawing/2014/main" id="{66728A9F-5BA4-6A76-4ACE-D9E3B1D080B7}"/>
              </a:ext>
            </a:extLst>
          </p:cNvPr>
          <p:cNvSpPr>
            <a:spLocks noGrp="1"/>
          </p:cNvSpPr>
          <p:nvPr>
            <p:ph type="body" sz="quarter" idx="29" hasCustomPrompt="1"/>
          </p:nvPr>
        </p:nvSpPr>
        <p:spPr>
          <a:xfrm>
            <a:off x="8918123" y="3499878"/>
            <a:ext cx="830131" cy="769441"/>
          </a:xfrm>
        </p:spPr>
        <p:txBody>
          <a:bodyPr/>
          <a:lstStyle>
            <a:lvl1pPr algn="r">
              <a:defRPr sz="4400" b="1">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05</a:t>
            </a:r>
          </a:p>
        </p:txBody>
      </p:sp>
      <p:sp>
        <p:nvSpPr>
          <p:cNvPr id="41" name="Text Placeholder 29">
            <a:extLst>
              <a:ext uri="{FF2B5EF4-FFF2-40B4-BE49-F238E27FC236}">
                <a16:creationId xmlns:a16="http://schemas.microsoft.com/office/drawing/2014/main" id="{DACEF338-E9C2-8D91-AAD1-D063B805A9C1}"/>
              </a:ext>
            </a:extLst>
          </p:cNvPr>
          <p:cNvSpPr>
            <a:spLocks noGrp="1"/>
          </p:cNvSpPr>
          <p:nvPr>
            <p:ph type="body" sz="quarter" idx="30" hasCustomPrompt="1"/>
          </p:nvPr>
        </p:nvSpPr>
        <p:spPr>
          <a:xfrm>
            <a:off x="9810962" y="4634762"/>
            <a:ext cx="2080076" cy="338554"/>
          </a:xfrm>
        </p:spPr>
        <p:txBody>
          <a:bodyPr/>
          <a:lstStyle>
            <a:lvl1pPr algn="l">
              <a:defRPr sz="1600" b="1">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SLIDE TITLE</a:t>
            </a:r>
          </a:p>
        </p:txBody>
      </p:sp>
      <p:sp>
        <p:nvSpPr>
          <p:cNvPr id="42" name="Text Placeholder 29">
            <a:extLst>
              <a:ext uri="{FF2B5EF4-FFF2-40B4-BE49-F238E27FC236}">
                <a16:creationId xmlns:a16="http://schemas.microsoft.com/office/drawing/2014/main" id="{2EDC52C4-3883-C627-945E-6A3C40FF5F64}"/>
              </a:ext>
            </a:extLst>
          </p:cNvPr>
          <p:cNvSpPr>
            <a:spLocks noGrp="1"/>
          </p:cNvSpPr>
          <p:nvPr>
            <p:ph type="body" sz="quarter" idx="31" hasCustomPrompt="1"/>
          </p:nvPr>
        </p:nvSpPr>
        <p:spPr>
          <a:xfrm>
            <a:off x="9810962" y="4884309"/>
            <a:ext cx="2080076" cy="338554"/>
          </a:xfrm>
        </p:spPr>
        <p:txBody>
          <a:bodyPr/>
          <a:lstStyle>
            <a:lvl1pPr algn="l">
              <a:defRPr sz="1600" b="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a:defRPr sz="2500" spc="-50">
                <a:solidFill>
                  <a:srgbClr val="000000"/>
                </a:solidFill>
                <a:latin typeface="Inter Regular"/>
                <a:ea typeface="Inter Regular"/>
                <a:cs typeface="Inter Regular"/>
                <a:sym typeface="Inter Regular"/>
              </a:defRPr>
            </a:pPr>
            <a:r>
              <a:rPr lang="en-US" sz="1600" spc="0" dirty="0">
                <a:solidFill>
                  <a:schemeClr val="bg1"/>
                </a:solidFill>
                <a:latin typeface="Arial" panose="020B0604020202020204" pitchFamily="34" charset="0"/>
                <a:cs typeface="Arial" panose="020B0604020202020204" pitchFamily="34" charset="0"/>
              </a:rPr>
              <a:t>Subtitle goes here</a:t>
            </a:r>
          </a:p>
        </p:txBody>
      </p:sp>
      <p:sp>
        <p:nvSpPr>
          <p:cNvPr id="43" name="Text Placeholder 29">
            <a:extLst>
              <a:ext uri="{FF2B5EF4-FFF2-40B4-BE49-F238E27FC236}">
                <a16:creationId xmlns:a16="http://schemas.microsoft.com/office/drawing/2014/main" id="{DFB136E6-93A0-E544-9015-6DBC76E7EF95}"/>
              </a:ext>
            </a:extLst>
          </p:cNvPr>
          <p:cNvSpPr>
            <a:spLocks noGrp="1"/>
          </p:cNvSpPr>
          <p:nvPr>
            <p:ph type="body" sz="quarter" idx="32" hasCustomPrompt="1"/>
          </p:nvPr>
        </p:nvSpPr>
        <p:spPr>
          <a:xfrm>
            <a:off x="8918123" y="4547571"/>
            <a:ext cx="830131" cy="769441"/>
          </a:xfrm>
        </p:spPr>
        <p:txBody>
          <a:bodyPr/>
          <a:lstStyle>
            <a:lvl1pPr algn="r">
              <a:defRPr sz="4400" b="1">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06</a:t>
            </a:r>
          </a:p>
        </p:txBody>
      </p:sp>
      <p:sp>
        <p:nvSpPr>
          <p:cNvPr id="5" name="Slide Number Placeholder 5">
            <a:extLst>
              <a:ext uri="{FF2B5EF4-FFF2-40B4-BE49-F238E27FC236}">
                <a16:creationId xmlns:a16="http://schemas.microsoft.com/office/drawing/2014/main" id="{1A82559B-FDA4-20E6-23EA-C2B3DBFC0CEB}"/>
              </a:ext>
            </a:extLst>
          </p:cNvPr>
          <p:cNvSpPr txBox="1">
            <a:spLocks/>
          </p:cNvSpPr>
          <p:nvPr userDrawn="1"/>
        </p:nvSpPr>
        <p:spPr>
          <a:xfrm>
            <a:off x="9382698" y="4357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8C51FE-49D9-314D-9957-ABBF7DDE8782}" type="slidenum">
              <a:rPr lang="en-US" smtClean="0">
                <a:solidFill>
                  <a:schemeClr val="bg1"/>
                </a:solidFill>
              </a:rPr>
              <a:pPr/>
              <a:t>‹#›</a:t>
            </a:fld>
            <a:endParaRPr lang="en-US" dirty="0">
              <a:solidFill>
                <a:schemeClr val="bg1"/>
              </a:solidFill>
            </a:endParaRPr>
          </a:p>
        </p:txBody>
      </p:sp>
      <p:sp>
        <p:nvSpPr>
          <p:cNvPr id="22" name="Text Placeholder 27">
            <a:extLst>
              <a:ext uri="{FF2B5EF4-FFF2-40B4-BE49-F238E27FC236}">
                <a16:creationId xmlns:a16="http://schemas.microsoft.com/office/drawing/2014/main" id="{53DA19E8-2CCF-97DF-6561-4D87E3129BBE}"/>
              </a:ext>
            </a:extLst>
          </p:cNvPr>
          <p:cNvSpPr>
            <a:spLocks noGrp="1"/>
          </p:cNvSpPr>
          <p:nvPr>
            <p:ph type="body" sz="quarter" idx="14" hasCustomPrompt="1"/>
          </p:nvPr>
        </p:nvSpPr>
        <p:spPr>
          <a:xfrm>
            <a:off x="5878860" y="1440227"/>
            <a:ext cx="5572911" cy="769441"/>
          </a:xfrm>
        </p:spPr>
        <p:txBody>
          <a:bodyPr/>
          <a:lstStyle>
            <a:lvl1pPr algn="l">
              <a:defRPr sz="4400" b="1">
                <a:solidFill>
                  <a:srgbClr val="B096CB"/>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Agenda</a:t>
            </a:r>
          </a:p>
        </p:txBody>
      </p:sp>
    </p:spTree>
    <p:extLst>
      <p:ext uri="{BB962C8B-B14F-4D97-AF65-F5344CB8AC3E}">
        <p14:creationId xmlns:p14="http://schemas.microsoft.com/office/powerpoint/2010/main" val="216824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3_Title and Conten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71CAB8-E919-70A8-C7E7-A398A754A4C0}"/>
              </a:ext>
            </a:extLst>
          </p:cNvPr>
          <p:cNvSpPr/>
          <p:nvPr userDrawn="1"/>
        </p:nvSpPr>
        <p:spPr>
          <a:xfrm rot="10800000" flipV="1">
            <a:off x="-5" y="-37214"/>
            <a:ext cx="12191995" cy="6895214"/>
          </a:xfrm>
          <a:prstGeom prst="rect">
            <a:avLst/>
          </a:prstGeom>
          <a:gradFill flip="none" rotWithShape="1">
            <a:gsLst>
              <a:gs pos="71000">
                <a:srgbClr val="BCA6C9">
                  <a:alpha val="54880"/>
                </a:srgbClr>
              </a:gs>
              <a:gs pos="49000">
                <a:srgbClr val="BCA6C9">
                  <a:alpha val="55378"/>
                </a:srgbClr>
              </a:gs>
              <a:gs pos="0">
                <a:schemeClr val="bg1"/>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5316516" y="1163104"/>
            <a:ext cx="6481488" cy="590931"/>
          </a:xfrm>
        </p:spPr>
        <p:txBody>
          <a:bodyPr wrap="square">
            <a:spAutoFit/>
          </a:bodyPr>
          <a:lstStyle>
            <a:lvl1pPr>
              <a:defRPr>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4" name="Content Placeholder 2">
            <a:extLst>
              <a:ext uri="{FF2B5EF4-FFF2-40B4-BE49-F238E27FC236}">
                <a16:creationId xmlns:a16="http://schemas.microsoft.com/office/drawing/2014/main" id="{E94DD30A-DD79-D419-D930-FC64E73970A9}"/>
              </a:ext>
            </a:extLst>
          </p:cNvPr>
          <p:cNvSpPr>
            <a:spLocks noGrp="1"/>
          </p:cNvSpPr>
          <p:nvPr>
            <p:ph idx="21" hasCustomPrompt="1"/>
          </p:nvPr>
        </p:nvSpPr>
        <p:spPr>
          <a:xfrm>
            <a:off x="5318399" y="4594140"/>
            <a:ext cx="6510147" cy="1477328"/>
          </a:xfrm>
        </p:spPr>
        <p:txBody>
          <a:bodyPr wrap="square">
            <a:spAutoFit/>
          </a:bodyPr>
          <a:lstStyle>
            <a:lvl1pP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sed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labore et do lore magna </a:t>
            </a:r>
            <a:r>
              <a:rPr lang="en-US" sz="1800" dirty="0" err="1"/>
              <a:t>aliqua</a:t>
            </a:r>
            <a:r>
              <a:rPr lang="en-US" sz="1800" dirty="0"/>
              <a:t>. Ut </a:t>
            </a:r>
            <a:r>
              <a:rPr lang="en-US" sz="1800" dirty="0" err="1"/>
              <a:t>enim</a:t>
            </a:r>
            <a:r>
              <a:rPr lang="en-US" sz="1800" dirty="0"/>
              <a:t> ad minim </a:t>
            </a:r>
            <a:r>
              <a:rPr lang="en-US" sz="1800" dirty="0" err="1"/>
              <a:t>veniam</a:t>
            </a:r>
            <a:r>
              <a:rPr lang="en-US" sz="1800" dirty="0"/>
              <a:t>, </a:t>
            </a:r>
            <a:r>
              <a:rPr lang="en-US" sz="1800" dirty="0" err="1"/>
              <a:t>quis</a:t>
            </a:r>
            <a:r>
              <a:rPr lang="en-US" sz="1800" dirty="0"/>
              <a:t> </a:t>
            </a:r>
            <a:r>
              <a:rPr lang="en-US" sz="1800" dirty="0" err="1"/>
              <a:t>nostrud</a:t>
            </a:r>
            <a:r>
              <a:rPr lang="en-US" sz="1800" dirty="0"/>
              <a:t> exercitation </a:t>
            </a:r>
            <a:r>
              <a:rPr lang="en-US" sz="1800" dirty="0" err="1"/>
              <a:t>ullamco</a:t>
            </a:r>
            <a:r>
              <a:rPr lang="en-US" sz="1800" dirty="0"/>
              <a:t> </a:t>
            </a:r>
            <a:r>
              <a:rPr lang="en-US" sz="1800" dirty="0" err="1"/>
              <a:t>laboris</a:t>
            </a:r>
            <a:r>
              <a:rPr lang="en-US" sz="1800" dirty="0"/>
              <a:t> nisi </a:t>
            </a:r>
            <a:r>
              <a:rPr lang="en-US" sz="1800" dirty="0" err="1"/>
              <a:t>ut</a:t>
            </a:r>
            <a:r>
              <a:rPr lang="en-US" sz="1800" dirty="0"/>
              <a:t> </a:t>
            </a:r>
            <a:r>
              <a:rPr lang="en-US" sz="1800" dirty="0" err="1"/>
              <a:t>aliquip</a:t>
            </a:r>
            <a:r>
              <a:rPr lang="en-US" sz="1800" dirty="0"/>
              <a:t> ex </a:t>
            </a:r>
            <a:r>
              <a:rPr lang="en-US" sz="1800" dirty="0" err="1"/>
              <a:t>ea</a:t>
            </a:r>
            <a:r>
              <a:rPr lang="en-US" sz="1800" dirty="0"/>
              <a:t> comm. Duis </a:t>
            </a:r>
            <a:r>
              <a:rPr lang="en-US" sz="1800" dirty="0" err="1"/>
              <a:t>aute</a:t>
            </a:r>
            <a:r>
              <a:rPr lang="en-US" sz="1800" dirty="0"/>
              <a:t> </a:t>
            </a:r>
            <a:r>
              <a:rPr lang="en-US" sz="1800" dirty="0" err="1"/>
              <a:t>irure</a:t>
            </a:r>
            <a:r>
              <a:rPr lang="en-US" sz="1800" dirty="0"/>
              <a:t> dolor in </a:t>
            </a:r>
            <a:r>
              <a:rPr lang="en-US" sz="1800" dirty="0" err="1"/>
              <a:t>reprehenderit</a:t>
            </a:r>
            <a:r>
              <a:rPr lang="en-US" sz="1800" dirty="0"/>
              <a:t> minim </a:t>
            </a:r>
            <a:r>
              <a:rPr lang="en-US" sz="1800" dirty="0" err="1"/>
              <a:t>veniam</a:t>
            </a:r>
            <a:r>
              <a:rPr lang="en-US" sz="1800" dirty="0"/>
              <a:t>, </a:t>
            </a:r>
            <a:r>
              <a:rPr lang="en-US" sz="1800" dirty="0" err="1"/>
              <a:t>quis</a:t>
            </a:r>
            <a:r>
              <a:rPr lang="en-US" sz="1800" dirty="0"/>
              <a:t>. </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hasCustomPrompt="1"/>
          </p:nvPr>
        </p:nvSpPr>
        <p:spPr>
          <a:xfrm>
            <a:off x="8744505" y="1955115"/>
            <a:ext cx="3084041" cy="2436564"/>
          </a:xfrm>
        </p:spPr>
        <p:txBody>
          <a:bodyPr wrap="square">
            <a:spAutoFit/>
          </a:bodyPr>
          <a:lstStyle>
            <a:lvl1pP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a:t>
            </a:r>
            <a:r>
              <a:rPr lang="en-US" dirty="0" err="1"/>
              <a:t>styles</a:t>
            </a:r>
            <a:r>
              <a:rPr lang="en-US" sz="1800" dirty="0" err="1"/>
              <a:t>Lorem</a:t>
            </a:r>
            <a:r>
              <a:rPr lang="en-US" sz="1800" dirty="0"/>
              <a:t>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sed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labore et do lore magna </a:t>
            </a:r>
            <a:r>
              <a:rPr lang="en-US" sz="1800" dirty="0" err="1"/>
              <a:t>aliqua</a:t>
            </a:r>
            <a:r>
              <a:rPr lang="en-US" sz="1800" dirty="0"/>
              <a:t>. </a:t>
            </a:r>
          </a:p>
          <a:p>
            <a:pPr lvl="0"/>
            <a:r>
              <a:rPr lang="en-US" sz="1800" dirty="0"/>
              <a:t>Ut </a:t>
            </a:r>
            <a:r>
              <a:rPr lang="en-US" sz="1800" dirty="0" err="1"/>
              <a:t>enim</a:t>
            </a:r>
            <a:r>
              <a:rPr lang="en-US" sz="1800" dirty="0"/>
              <a:t> ad minim </a:t>
            </a:r>
            <a:r>
              <a:rPr lang="en-US" sz="1800" dirty="0" err="1"/>
              <a:t>veniam</a:t>
            </a:r>
            <a:r>
              <a:rPr lang="en-US" sz="1800" dirty="0"/>
              <a:t>, </a:t>
            </a:r>
            <a:r>
              <a:rPr lang="en-US" sz="1800" dirty="0" err="1"/>
              <a:t>quis</a:t>
            </a:r>
            <a:r>
              <a:rPr lang="en-US" sz="1800" dirty="0"/>
              <a:t> </a:t>
            </a:r>
            <a:r>
              <a:rPr lang="en-US" sz="1800" dirty="0" err="1"/>
              <a:t>nostrud</a:t>
            </a:r>
            <a:r>
              <a:rPr lang="en-US" sz="1800" dirty="0"/>
              <a:t> exercitation.</a:t>
            </a:r>
            <a:endParaRPr lang="en-US" dirty="0"/>
          </a:p>
        </p:txBody>
      </p:sp>
      <p:sp>
        <p:nvSpPr>
          <p:cNvPr id="7" name="Rectangle 6">
            <a:extLst>
              <a:ext uri="{FF2B5EF4-FFF2-40B4-BE49-F238E27FC236}">
                <a16:creationId xmlns:a16="http://schemas.microsoft.com/office/drawing/2014/main" id="{688E1115-B83A-2CEC-7167-95AE7DB1E049}"/>
              </a:ext>
            </a:extLst>
          </p:cNvPr>
          <p:cNvSpPr/>
          <p:nvPr userDrawn="1"/>
        </p:nvSpPr>
        <p:spPr>
          <a:xfrm>
            <a:off x="0" y="-37213"/>
            <a:ext cx="12192000" cy="495760"/>
          </a:xfrm>
          <a:prstGeom prst="rect">
            <a:avLst/>
          </a:prstGeom>
          <a:solidFill>
            <a:srgbClr val="4C3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C28B60E-F4B2-D571-302D-47E231D2A311}"/>
              </a:ext>
            </a:extLst>
          </p:cNvPr>
          <p:cNvSpPr/>
          <p:nvPr userDrawn="1"/>
        </p:nvSpPr>
        <p:spPr>
          <a:xfrm>
            <a:off x="11260264" y="-37213"/>
            <a:ext cx="931736" cy="495761"/>
          </a:xfrm>
          <a:custGeom>
            <a:avLst/>
            <a:gdLst>
              <a:gd name="connsiteX0" fmla="*/ 0 w 931736"/>
              <a:gd name="connsiteY0" fmla="*/ 0 h 495760"/>
              <a:gd name="connsiteX1" fmla="*/ 931736 w 931736"/>
              <a:gd name="connsiteY1" fmla="*/ 0 h 495760"/>
              <a:gd name="connsiteX2" fmla="*/ 931736 w 931736"/>
              <a:gd name="connsiteY2" fmla="*/ 495760 h 495760"/>
              <a:gd name="connsiteX3" fmla="*/ 0 w 931736"/>
              <a:gd name="connsiteY3" fmla="*/ 495760 h 495760"/>
              <a:gd name="connsiteX4" fmla="*/ 0 w 931736"/>
              <a:gd name="connsiteY4" fmla="*/ 0 h 495760"/>
              <a:gd name="connsiteX0" fmla="*/ 0 w 931736"/>
              <a:gd name="connsiteY0" fmla="*/ 0 h 495760"/>
              <a:gd name="connsiteX1" fmla="*/ 931736 w 931736"/>
              <a:gd name="connsiteY1" fmla="*/ 0 h 495760"/>
              <a:gd name="connsiteX2" fmla="*/ 931736 w 931736"/>
              <a:gd name="connsiteY2" fmla="*/ 495760 h 495760"/>
              <a:gd name="connsiteX3" fmla="*/ 467832 w 931736"/>
              <a:gd name="connsiteY3" fmla="*/ 479812 h 495760"/>
              <a:gd name="connsiteX4" fmla="*/ 0 w 931736"/>
              <a:gd name="connsiteY4" fmla="*/ 0 h 495760"/>
              <a:gd name="connsiteX0" fmla="*/ 0 w 931736"/>
              <a:gd name="connsiteY0" fmla="*/ 0 h 495760"/>
              <a:gd name="connsiteX1" fmla="*/ 931736 w 931736"/>
              <a:gd name="connsiteY1" fmla="*/ 0 h 495760"/>
              <a:gd name="connsiteX2" fmla="*/ 931736 w 931736"/>
              <a:gd name="connsiteY2" fmla="*/ 495760 h 495760"/>
              <a:gd name="connsiteX3" fmla="*/ 590106 w 931736"/>
              <a:gd name="connsiteY3" fmla="*/ 485128 h 495760"/>
              <a:gd name="connsiteX4" fmla="*/ 0 w 931736"/>
              <a:gd name="connsiteY4" fmla="*/ 0 h 495760"/>
              <a:gd name="connsiteX0" fmla="*/ 0 w 931736"/>
              <a:gd name="connsiteY0" fmla="*/ 0 h 495761"/>
              <a:gd name="connsiteX1" fmla="*/ 931736 w 931736"/>
              <a:gd name="connsiteY1" fmla="*/ 0 h 495761"/>
              <a:gd name="connsiteX2" fmla="*/ 931736 w 931736"/>
              <a:gd name="connsiteY2" fmla="*/ 495760 h 495761"/>
              <a:gd name="connsiteX3" fmla="*/ 499730 w 931736"/>
              <a:gd name="connsiteY3" fmla="*/ 495761 h 495761"/>
              <a:gd name="connsiteX4" fmla="*/ 0 w 931736"/>
              <a:gd name="connsiteY4" fmla="*/ 0 h 495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736" h="495761">
                <a:moveTo>
                  <a:pt x="0" y="0"/>
                </a:moveTo>
                <a:lnTo>
                  <a:pt x="931736" y="0"/>
                </a:lnTo>
                <a:lnTo>
                  <a:pt x="931736" y="495760"/>
                </a:lnTo>
                <a:lnTo>
                  <a:pt x="499730" y="495761"/>
                </a:lnTo>
                <a:lnTo>
                  <a:pt x="0" y="0"/>
                </a:lnTo>
                <a:close/>
              </a:path>
            </a:pathLst>
          </a:custGeom>
          <a:solidFill>
            <a:srgbClr val="5D4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5">
            <a:extLst>
              <a:ext uri="{FF2B5EF4-FFF2-40B4-BE49-F238E27FC236}">
                <a16:creationId xmlns:a16="http://schemas.microsoft.com/office/drawing/2014/main" id="{9C0D16C8-00C9-77D6-73C7-E0CE7E2A09A5}"/>
              </a:ext>
            </a:extLst>
          </p:cNvPr>
          <p:cNvSpPr txBox="1">
            <a:spLocks/>
          </p:cNvSpPr>
          <p:nvPr userDrawn="1"/>
        </p:nvSpPr>
        <p:spPr>
          <a:xfrm>
            <a:off x="9382698" y="4357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8C51FE-49D9-314D-9957-ABBF7DDE8782}" type="slidenum">
              <a:rPr lang="en-US" smtClean="0"/>
              <a:pPr/>
              <a:t>‹#›</a:t>
            </a:fld>
            <a:endParaRPr lang="en-US" dirty="0"/>
          </a:p>
        </p:txBody>
      </p:sp>
      <p:sp>
        <p:nvSpPr>
          <p:cNvPr id="23" name="Text Placeholder 29">
            <a:extLst>
              <a:ext uri="{FF2B5EF4-FFF2-40B4-BE49-F238E27FC236}">
                <a16:creationId xmlns:a16="http://schemas.microsoft.com/office/drawing/2014/main" id="{16D499B0-B122-A4AF-6FE6-6D3A05130D4A}"/>
              </a:ext>
            </a:extLst>
          </p:cNvPr>
          <p:cNvSpPr>
            <a:spLocks noGrp="1"/>
          </p:cNvSpPr>
          <p:nvPr>
            <p:ph type="body" sz="quarter" idx="15" hasCustomPrompt="1"/>
          </p:nvPr>
        </p:nvSpPr>
        <p:spPr>
          <a:xfrm>
            <a:off x="630275" y="77285"/>
            <a:ext cx="3207174" cy="338554"/>
          </a:xfrm>
        </p:spPr>
        <p:txBody>
          <a:bodyPr/>
          <a:lstStyle>
            <a:lvl1pPr algn="l">
              <a:defRPr sz="1600" b="1" i="0">
                <a:solidFill>
                  <a:schemeClr val="bg1"/>
                </a:solidFill>
                <a:latin typeface="Arial Narrow" panose="020B0604020202020204" pitchFamily="34" charset="0"/>
                <a:cs typeface="Arial Narrow" panose="020B0604020202020204" pitchFamily="34" charset="0"/>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SCIENCE MISSION DIRECTORATE</a:t>
            </a:r>
          </a:p>
        </p:txBody>
      </p:sp>
      <p:sp>
        <p:nvSpPr>
          <p:cNvPr id="17" name="Content Placeholder 35">
            <a:extLst>
              <a:ext uri="{FF2B5EF4-FFF2-40B4-BE49-F238E27FC236}">
                <a16:creationId xmlns:a16="http://schemas.microsoft.com/office/drawing/2014/main" id="{E48DC2AB-8B49-8D5B-9E83-0B238C3F59CB}"/>
              </a:ext>
            </a:extLst>
          </p:cNvPr>
          <p:cNvSpPr>
            <a:spLocks noGrp="1"/>
          </p:cNvSpPr>
          <p:nvPr>
            <p:ph sz="quarter" idx="19" hasCustomPrompt="1"/>
          </p:nvPr>
        </p:nvSpPr>
        <p:spPr>
          <a:xfrm>
            <a:off x="5433134" y="2020018"/>
            <a:ext cx="3084041" cy="2285764"/>
          </a:xfrm>
          <a:solidFill>
            <a:srgbClr val="887596"/>
          </a:solidFill>
        </p:spPr>
        <p:txBody>
          <a:bodyPr/>
          <a:lstStyle/>
          <a:p>
            <a:pPr lvl="0"/>
            <a:r>
              <a:rPr lang="en-US" dirty="0"/>
              <a:t>Insert image</a:t>
            </a:r>
          </a:p>
        </p:txBody>
      </p:sp>
    </p:spTree>
    <p:extLst>
      <p:ext uri="{BB962C8B-B14F-4D97-AF65-F5344CB8AC3E}">
        <p14:creationId xmlns:p14="http://schemas.microsoft.com/office/powerpoint/2010/main" val="329525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8_Title and Conten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C89EC5F-0F0F-D0C3-68AA-5CB000BB9DD6}"/>
              </a:ext>
            </a:extLst>
          </p:cNvPr>
          <p:cNvSpPr/>
          <p:nvPr userDrawn="1"/>
        </p:nvSpPr>
        <p:spPr>
          <a:xfrm>
            <a:off x="-11576" y="-16901"/>
            <a:ext cx="12210167" cy="6891801"/>
          </a:xfrm>
          <a:prstGeom prst="rect">
            <a:avLst/>
          </a:prstGeom>
          <a:gradFill flip="none" rotWithShape="1">
            <a:gsLst>
              <a:gs pos="0">
                <a:srgbClr val="887596">
                  <a:alpha val="83258"/>
                </a:srgbClr>
              </a:gs>
              <a:gs pos="60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5220517" y="1043538"/>
            <a:ext cx="6481488" cy="590931"/>
          </a:xfrm>
        </p:spPr>
        <p:txBody>
          <a:bodyPr wrap="square">
            <a:spAutoFit/>
          </a:bodyPr>
          <a:lstStyle>
            <a:lvl1pPr>
              <a:defRPr>
                <a:solidFill>
                  <a:srgbClr val="4B345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5266238" y="1889198"/>
            <a:ext cx="6435767" cy="1623008"/>
          </a:xfrm>
        </p:spPr>
        <p:txBody>
          <a:bodyPr wrap="square">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688E1115-B83A-2CEC-7167-95AE7DB1E049}"/>
              </a:ext>
            </a:extLst>
          </p:cNvPr>
          <p:cNvSpPr/>
          <p:nvPr userDrawn="1"/>
        </p:nvSpPr>
        <p:spPr>
          <a:xfrm>
            <a:off x="0" y="-37213"/>
            <a:ext cx="12192000" cy="495760"/>
          </a:xfrm>
          <a:prstGeom prst="rect">
            <a:avLst/>
          </a:prstGeom>
          <a:solidFill>
            <a:srgbClr val="4C3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C28B60E-F4B2-D571-302D-47E231D2A311}"/>
              </a:ext>
            </a:extLst>
          </p:cNvPr>
          <p:cNvSpPr/>
          <p:nvPr userDrawn="1"/>
        </p:nvSpPr>
        <p:spPr>
          <a:xfrm>
            <a:off x="11260264" y="-37213"/>
            <a:ext cx="931736" cy="495761"/>
          </a:xfrm>
          <a:custGeom>
            <a:avLst/>
            <a:gdLst>
              <a:gd name="connsiteX0" fmla="*/ 0 w 931736"/>
              <a:gd name="connsiteY0" fmla="*/ 0 h 495760"/>
              <a:gd name="connsiteX1" fmla="*/ 931736 w 931736"/>
              <a:gd name="connsiteY1" fmla="*/ 0 h 495760"/>
              <a:gd name="connsiteX2" fmla="*/ 931736 w 931736"/>
              <a:gd name="connsiteY2" fmla="*/ 495760 h 495760"/>
              <a:gd name="connsiteX3" fmla="*/ 0 w 931736"/>
              <a:gd name="connsiteY3" fmla="*/ 495760 h 495760"/>
              <a:gd name="connsiteX4" fmla="*/ 0 w 931736"/>
              <a:gd name="connsiteY4" fmla="*/ 0 h 495760"/>
              <a:gd name="connsiteX0" fmla="*/ 0 w 931736"/>
              <a:gd name="connsiteY0" fmla="*/ 0 h 495760"/>
              <a:gd name="connsiteX1" fmla="*/ 931736 w 931736"/>
              <a:gd name="connsiteY1" fmla="*/ 0 h 495760"/>
              <a:gd name="connsiteX2" fmla="*/ 931736 w 931736"/>
              <a:gd name="connsiteY2" fmla="*/ 495760 h 495760"/>
              <a:gd name="connsiteX3" fmla="*/ 467832 w 931736"/>
              <a:gd name="connsiteY3" fmla="*/ 479812 h 495760"/>
              <a:gd name="connsiteX4" fmla="*/ 0 w 931736"/>
              <a:gd name="connsiteY4" fmla="*/ 0 h 495760"/>
              <a:gd name="connsiteX0" fmla="*/ 0 w 931736"/>
              <a:gd name="connsiteY0" fmla="*/ 0 h 495760"/>
              <a:gd name="connsiteX1" fmla="*/ 931736 w 931736"/>
              <a:gd name="connsiteY1" fmla="*/ 0 h 495760"/>
              <a:gd name="connsiteX2" fmla="*/ 931736 w 931736"/>
              <a:gd name="connsiteY2" fmla="*/ 495760 h 495760"/>
              <a:gd name="connsiteX3" fmla="*/ 590106 w 931736"/>
              <a:gd name="connsiteY3" fmla="*/ 485128 h 495760"/>
              <a:gd name="connsiteX4" fmla="*/ 0 w 931736"/>
              <a:gd name="connsiteY4" fmla="*/ 0 h 495760"/>
              <a:gd name="connsiteX0" fmla="*/ 0 w 931736"/>
              <a:gd name="connsiteY0" fmla="*/ 0 h 495761"/>
              <a:gd name="connsiteX1" fmla="*/ 931736 w 931736"/>
              <a:gd name="connsiteY1" fmla="*/ 0 h 495761"/>
              <a:gd name="connsiteX2" fmla="*/ 931736 w 931736"/>
              <a:gd name="connsiteY2" fmla="*/ 495760 h 495761"/>
              <a:gd name="connsiteX3" fmla="*/ 499730 w 931736"/>
              <a:gd name="connsiteY3" fmla="*/ 495761 h 495761"/>
              <a:gd name="connsiteX4" fmla="*/ 0 w 931736"/>
              <a:gd name="connsiteY4" fmla="*/ 0 h 495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736" h="495761">
                <a:moveTo>
                  <a:pt x="0" y="0"/>
                </a:moveTo>
                <a:lnTo>
                  <a:pt x="931736" y="0"/>
                </a:lnTo>
                <a:lnTo>
                  <a:pt x="931736" y="495760"/>
                </a:lnTo>
                <a:lnTo>
                  <a:pt x="499730" y="495761"/>
                </a:lnTo>
                <a:lnTo>
                  <a:pt x="0" y="0"/>
                </a:lnTo>
                <a:close/>
              </a:path>
            </a:pathLst>
          </a:custGeom>
          <a:solidFill>
            <a:srgbClr val="5D4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5">
            <a:extLst>
              <a:ext uri="{FF2B5EF4-FFF2-40B4-BE49-F238E27FC236}">
                <a16:creationId xmlns:a16="http://schemas.microsoft.com/office/drawing/2014/main" id="{9C0D16C8-00C9-77D6-73C7-E0CE7E2A09A5}"/>
              </a:ext>
            </a:extLst>
          </p:cNvPr>
          <p:cNvSpPr txBox="1">
            <a:spLocks/>
          </p:cNvSpPr>
          <p:nvPr userDrawn="1"/>
        </p:nvSpPr>
        <p:spPr>
          <a:xfrm>
            <a:off x="9382698" y="4357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8C51FE-49D9-314D-9957-ABBF7DDE8782}" type="slidenum">
              <a:rPr lang="en-US" smtClean="0"/>
              <a:pPr/>
              <a:t>‹#›</a:t>
            </a:fld>
            <a:endParaRPr lang="en-US" dirty="0"/>
          </a:p>
        </p:txBody>
      </p:sp>
      <p:sp>
        <p:nvSpPr>
          <p:cNvPr id="23" name="Text Placeholder 29">
            <a:extLst>
              <a:ext uri="{FF2B5EF4-FFF2-40B4-BE49-F238E27FC236}">
                <a16:creationId xmlns:a16="http://schemas.microsoft.com/office/drawing/2014/main" id="{16D499B0-B122-A4AF-6FE6-6D3A05130D4A}"/>
              </a:ext>
            </a:extLst>
          </p:cNvPr>
          <p:cNvSpPr>
            <a:spLocks noGrp="1"/>
          </p:cNvSpPr>
          <p:nvPr>
            <p:ph type="body" sz="quarter" idx="15" hasCustomPrompt="1"/>
          </p:nvPr>
        </p:nvSpPr>
        <p:spPr>
          <a:xfrm>
            <a:off x="630275" y="77285"/>
            <a:ext cx="3207174" cy="338554"/>
          </a:xfrm>
        </p:spPr>
        <p:txBody>
          <a:bodyPr/>
          <a:lstStyle>
            <a:lvl1pPr algn="l">
              <a:defRPr sz="1600" b="1" i="0">
                <a:solidFill>
                  <a:schemeClr val="bg1"/>
                </a:solidFill>
                <a:latin typeface="Arial Narrow" panose="020B0604020202020204" pitchFamily="34" charset="0"/>
                <a:cs typeface="Arial Narrow" panose="020B0604020202020204" pitchFamily="34" charset="0"/>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SCIENCE MISSION DIRECTORATE</a:t>
            </a:r>
          </a:p>
        </p:txBody>
      </p:sp>
      <p:sp>
        <p:nvSpPr>
          <p:cNvPr id="4" name="Content Placeholder 35">
            <a:extLst>
              <a:ext uri="{FF2B5EF4-FFF2-40B4-BE49-F238E27FC236}">
                <a16:creationId xmlns:a16="http://schemas.microsoft.com/office/drawing/2014/main" id="{F01D2307-A478-5571-15BB-8B617E788544}"/>
              </a:ext>
            </a:extLst>
          </p:cNvPr>
          <p:cNvSpPr>
            <a:spLocks noGrp="1"/>
          </p:cNvSpPr>
          <p:nvPr>
            <p:ph sz="quarter" idx="19" hasCustomPrompt="1"/>
          </p:nvPr>
        </p:nvSpPr>
        <p:spPr>
          <a:xfrm>
            <a:off x="-1" y="458548"/>
            <a:ext cx="4540380" cy="6399452"/>
          </a:xfrm>
          <a:solidFill>
            <a:srgbClr val="887596"/>
          </a:solidFill>
        </p:spPr>
        <p:txBody>
          <a:bodyPr/>
          <a:lstStyle/>
          <a:p>
            <a:pPr lvl="0"/>
            <a:r>
              <a:rPr lang="en-US" dirty="0"/>
              <a:t>Insert image</a:t>
            </a:r>
          </a:p>
        </p:txBody>
      </p:sp>
      <p:sp>
        <p:nvSpPr>
          <p:cNvPr id="6" name="Content Placeholder 2">
            <a:extLst>
              <a:ext uri="{FF2B5EF4-FFF2-40B4-BE49-F238E27FC236}">
                <a16:creationId xmlns:a16="http://schemas.microsoft.com/office/drawing/2014/main" id="{F429B396-D341-CD89-F22D-273DA83669AB}"/>
              </a:ext>
            </a:extLst>
          </p:cNvPr>
          <p:cNvSpPr>
            <a:spLocks noGrp="1"/>
          </p:cNvSpPr>
          <p:nvPr>
            <p:ph idx="20" hasCustomPrompt="1"/>
          </p:nvPr>
        </p:nvSpPr>
        <p:spPr>
          <a:xfrm>
            <a:off x="5266238" y="6228343"/>
            <a:ext cx="6435767" cy="307777"/>
          </a:xfrm>
        </p:spPr>
        <p:txBody>
          <a:bodyPr wrap="square">
            <a:spAutoFit/>
          </a:bodyPr>
          <a:lstStyle>
            <a:lvl1pPr>
              <a:defRPr sz="140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CAPTION – Caption text here</a:t>
            </a:r>
          </a:p>
        </p:txBody>
      </p:sp>
    </p:spTree>
    <p:extLst>
      <p:ext uri="{BB962C8B-B14F-4D97-AF65-F5344CB8AC3E}">
        <p14:creationId xmlns:p14="http://schemas.microsoft.com/office/powerpoint/2010/main" val="34721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19" name="Picture 18" descr="A fish in a fish bowl&#10;&#10;Description automatically generated with medium confidence">
            <a:extLst>
              <a:ext uri="{FF2B5EF4-FFF2-40B4-BE49-F238E27FC236}">
                <a16:creationId xmlns:a16="http://schemas.microsoft.com/office/drawing/2014/main" id="{AAEC779D-B110-AB96-AEF2-57039592586C}"/>
              </a:ext>
            </a:extLst>
          </p:cNvPr>
          <p:cNvPicPr>
            <a:picLocks noChangeAspect="1"/>
          </p:cNvPicPr>
          <p:nvPr userDrawn="1"/>
        </p:nvPicPr>
        <p:blipFill rotWithShape="1">
          <a:blip r:embed="rId2"/>
          <a:srcRect l="9041" r="-1703"/>
          <a:stretch/>
        </p:blipFill>
        <p:spPr>
          <a:xfrm>
            <a:off x="0" y="-3136"/>
            <a:ext cx="6309360" cy="6898619"/>
          </a:xfrm>
          <a:prstGeom prst="rect">
            <a:avLst/>
          </a:prstGeom>
        </p:spPr>
      </p:pic>
      <p:sp>
        <p:nvSpPr>
          <p:cNvPr id="11" name="Rectangle 10">
            <a:extLst>
              <a:ext uri="{FF2B5EF4-FFF2-40B4-BE49-F238E27FC236}">
                <a16:creationId xmlns:a16="http://schemas.microsoft.com/office/drawing/2014/main" id="{735EC2F3-70AB-EBD0-7A7C-CE93E7B9AB98}"/>
              </a:ext>
            </a:extLst>
          </p:cNvPr>
          <p:cNvSpPr/>
          <p:nvPr userDrawn="1"/>
        </p:nvSpPr>
        <p:spPr>
          <a:xfrm>
            <a:off x="14617" y="0"/>
            <a:ext cx="5185458"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9">
            <a:extLst>
              <a:ext uri="{FF2B5EF4-FFF2-40B4-BE49-F238E27FC236}">
                <a16:creationId xmlns:a16="http://schemas.microsoft.com/office/drawing/2014/main" id="{16A41090-CF4B-3399-8387-B0B0EC44FF36}"/>
              </a:ext>
            </a:extLst>
          </p:cNvPr>
          <p:cNvSpPr>
            <a:spLocks/>
          </p:cNvSpPr>
          <p:nvPr userDrawn="1"/>
        </p:nvSpPr>
        <p:spPr bwMode="auto">
          <a:xfrm>
            <a:off x="-422655" y="541"/>
            <a:ext cx="2070763" cy="6857459"/>
          </a:xfrm>
          <a:custGeom>
            <a:avLst/>
            <a:gdLst>
              <a:gd name="T0" fmla="*/ 417 w 652"/>
              <a:gd name="T1" fmla="*/ 298 h 2160"/>
              <a:gd name="T2" fmla="*/ 566 w 652"/>
              <a:gd name="T3" fmla="*/ 0 h 2160"/>
              <a:gd name="T4" fmla="*/ 126 w 652"/>
              <a:gd name="T5" fmla="*/ 0 h 2160"/>
              <a:gd name="T6" fmla="*/ 126 w 652"/>
              <a:gd name="T7" fmla="*/ 2160 h 2160"/>
              <a:gd name="T8" fmla="*/ 475 w 652"/>
              <a:gd name="T9" fmla="*/ 2160 h 2160"/>
              <a:gd name="T10" fmla="*/ 309 w 652"/>
              <a:gd name="T11" fmla="*/ 1515 h 2160"/>
              <a:gd name="T12" fmla="*/ 595 w 652"/>
              <a:gd name="T13" fmla="*/ 2160 h 2160"/>
              <a:gd name="T14" fmla="*/ 652 w 652"/>
              <a:gd name="T15" fmla="*/ 2160 h 2160"/>
              <a:gd name="T16" fmla="*/ 417 w 652"/>
              <a:gd name="T17" fmla="*/ 298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2" h="216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gradFill>
            <a:gsLst>
              <a:gs pos="95000">
                <a:srgbClr val="FEECFE"/>
              </a:gs>
              <a:gs pos="0">
                <a:schemeClr val="bg1"/>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0">
            <a:extLst>
              <a:ext uri="{FF2B5EF4-FFF2-40B4-BE49-F238E27FC236}">
                <a16:creationId xmlns:a16="http://schemas.microsoft.com/office/drawing/2014/main" id="{5FB6CCD5-4251-9DD4-7054-96059EB6CD56}"/>
              </a:ext>
            </a:extLst>
          </p:cNvPr>
          <p:cNvSpPr>
            <a:spLocks/>
          </p:cNvSpPr>
          <p:nvPr userDrawn="1"/>
        </p:nvSpPr>
        <p:spPr bwMode="auto">
          <a:xfrm>
            <a:off x="1490927" y="2369"/>
            <a:ext cx="10701073" cy="6857459"/>
          </a:xfrm>
          <a:custGeom>
            <a:avLst/>
            <a:gdLst>
              <a:gd name="T0" fmla="*/ 1146 w 3370"/>
              <a:gd name="T1" fmla="*/ 0 h 2161"/>
              <a:gd name="T2" fmla="*/ 705 w 3370"/>
              <a:gd name="T3" fmla="*/ 1933 h 2161"/>
              <a:gd name="T4" fmla="*/ 511 w 3370"/>
              <a:gd name="T5" fmla="*/ 1 h 2161"/>
              <a:gd name="T6" fmla="*/ 420 w 3370"/>
              <a:gd name="T7" fmla="*/ 1 h 2161"/>
              <a:gd name="T8" fmla="*/ 650 w 3370"/>
              <a:gd name="T9" fmla="*/ 1903 h 2161"/>
              <a:gd name="T10" fmla="*/ 888 w 3370"/>
              <a:gd name="T11" fmla="*/ 2161 h 2161"/>
              <a:gd name="T12" fmla="*/ 3370 w 3370"/>
              <a:gd name="T13" fmla="*/ 2161 h 2161"/>
              <a:gd name="T14" fmla="*/ 3370 w 3370"/>
              <a:gd name="T15" fmla="*/ 0 h 2161"/>
              <a:gd name="T16" fmla="*/ 1146 w 3370"/>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0" h="2161">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flip="none" rotWithShape="1">
            <a:gsLst>
              <a:gs pos="87000">
                <a:srgbClr val="FEECFE"/>
              </a:gs>
              <a:gs pos="80000">
                <a:srgbClr val="FEECFE"/>
              </a:gs>
              <a:gs pos="65000">
                <a:schemeClr val="bg1"/>
              </a:gs>
            </a:gsLst>
            <a:path path="circle">
              <a:fillToRect l="100000" b="100000"/>
            </a:path>
            <a:tileRect t="-100000" r="-100000"/>
          </a:gradFill>
          <a:ln>
            <a:noFill/>
          </a:ln>
        </p:spPr>
        <p:txBody>
          <a:bodyPr vert="horz" wrap="square" lIns="91440" tIns="45720" rIns="91440" bIns="45720" numCol="1" anchor="t" anchorCtr="0" compatLnSpc="1">
            <a:prstTxWarp prst="textNoShape">
              <a:avLst/>
            </a:prstTxWarp>
          </a:bodyPr>
          <a:lstStyle/>
          <a:p>
            <a:endParaRPr lang="en-US"/>
          </a:p>
        </p:txBody>
      </p:sp>
      <p:sp>
        <p:nvSpPr>
          <p:cNvPr id="14" name="Title Placeholder 1">
            <a:extLst>
              <a:ext uri="{FF2B5EF4-FFF2-40B4-BE49-F238E27FC236}">
                <a16:creationId xmlns:a16="http://schemas.microsoft.com/office/drawing/2014/main" id="{15747F95-6E27-AC45-53A5-8074A401FB50}"/>
              </a:ext>
            </a:extLst>
          </p:cNvPr>
          <p:cNvSpPr>
            <a:spLocks noGrp="1"/>
          </p:cNvSpPr>
          <p:nvPr>
            <p:ph type="title"/>
          </p:nvPr>
        </p:nvSpPr>
        <p:spPr>
          <a:xfrm>
            <a:off x="4901938" y="1104144"/>
            <a:ext cx="6816649" cy="646331"/>
          </a:xfrm>
          <a:prstGeom prst="rect">
            <a:avLst/>
          </a:prstGeom>
        </p:spPr>
        <p:txBody>
          <a:bodyPr vert="horz" lIns="91440" tIns="45720" rIns="91440" bIns="45720" rtlCol="0" anchor="ctr">
            <a:spAutoFit/>
          </a:bodyPr>
          <a:lstStyle/>
          <a:p>
            <a:r>
              <a:rPr lang="en-US"/>
              <a:t>Click to edit Master title style</a:t>
            </a:r>
          </a:p>
        </p:txBody>
      </p:sp>
      <p:sp>
        <p:nvSpPr>
          <p:cNvPr id="15" name="Text Placeholder 2">
            <a:extLst>
              <a:ext uri="{FF2B5EF4-FFF2-40B4-BE49-F238E27FC236}">
                <a16:creationId xmlns:a16="http://schemas.microsoft.com/office/drawing/2014/main" id="{6CB8D484-6001-01C6-0ED4-5684E9904BCA}"/>
              </a:ext>
            </a:extLst>
          </p:cNvPr>
          <p:cNvSpPr>
            <a:spLocks noGrp="1"/>
          </p:cNvSpPr>
          <p:nvPr>
            <p:ph idx="1"/>
          </p:nvPr>
        </p:nvSpPr>
        <p:spPr>
          <a:xfrm>
            <a:off x="4901939" y="2214710"/>
            <a:ext cx="6678104" cy="369332"/>
          </a:xfrm>
          <a:prstGeom prst="rect">
            <a:avLst/>
          </a:prstGeom>
        </p:spPr>
        <p:txBody>
          <a:bodyPr vert="horz" lIns="91440" tIns="45720" rIns="91440" bIns="45720" rtlCol="0">
            <a:spAutoFit/>
          </a:bodyPr>
          <a:lstStyle/>
          <a:p>
            <a:pPr lvl="0"/>
            <a:r>
              <a:rPr lang="en-US"/>
              <a:t>Edit Master text styles</a:t>
            </a:r>
          </a:p>
        </p:txBody>
      </p:sp>
      <p:sp>
        <p:nvSpPr>
          <p:cNvPr id="2" name="Slide Number Placeholder 5">
            <a:extLst>
              <a:ext uri="{FF2B5EF4-FFF2-40B4-BE49-F238E27FC236}">
                <a16:creationId xmlns:a16="http://schemas.microsoft.com/office/drawing/2014/main" id="{EE7C534B-6D55-9F4E-9A3A-392DB3E98CA4}"/>
              </a:ext>
            </a:extLst>
          </p:cNvPr>
          <p:cNvSpPr txBox="1">
            <a:spLocks/>
          </p:cNvSpPr>
          <p:nvPr userDrawn="1"/>
        </p:nvSpPr>
        <p:spPr>
          <a:xfrm>
            <a:off x="9382698" y="4357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8C51FE-49D9-314D-9957-ABBF7DDE8782}" type="slidenum">
              <a:rPr lang="en-US" b="0" smtClean="0">
                <a:solidFill>
                  <a:schemeClr val="tx1"/>
                </a:solidFill>
              </a:rPr>
              <a:pPr/>
              <a:t>‹#›</a:t>
            </a:fld>
            <a:endParaRPr lang="en-US" b="0" dirty="0">
              <a:solidFill>
                <a:schemeClr val="tx1"/>
              </a:solidFill>
            </a:endParaRPr>
          </a:p>
        </p:txBody>
      </p:sp>
    </p:spTree>
    <p:extLst>
      <p:ext uri="{BB962C8B-B14F-4D97-AF65-F5344CB8AC3E}">
        <p14:creationId xmlns:p14="http://schemas.microsoft.com/office/powerpoint/2010/main" val="289746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5410985" y="1131845"/>
            <a:ext cx="6169058" cy="590931"/>
          </a:xfrm>
        </p:spPr>
        <p:txBody>
          <a:bodyPr>
            <a:spAutoFit/>
          </a:bodyPr>
          <a:lstStyle>
            <a:lvl1pPr>
              <a:defRPr>
                <a:solidFill>
                  <a:srgbClr val="4B345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5410986" y="2307750"/>
            <a:ext cx="6169057" cy="1623008"/>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8BF16FF6-F513-F3E9-401D-E72DC95ECBD5}"/>
              </a:ext>
            </a:extLst>
          </p:cNvPr>
          <p:cNvSpPr txBox="1">
            <a:spLocks/>
          </p:cNvSpPr>
          <p:nvPr userDrawn="1"/>
        </p:nvSpPr>
        <p:spPr>
          <a:xfrm>
            <a:off x="9382698" y="4357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8C51FE-49D9-314D-9957-ABBF7DDE8782}" type="slidenum">
              <a:rPr lang="en-US" b="0" smtClean="0">
                <a:solidFill>
                  <a:schemeClr val="tx1"/>
                </a:solidFill>
              </a:rPr>
              <a:pPr/>
              <a:t>‹#›</a:t>
            </a:fld>
            <a:endParaRPr lang="en-US" b="0" dirty="0">
              <a:solidFill>
                <a:schemeClr val="tx1"/>
              </a:solidFill>
            </a:endParaRPr>
          </a:p>
        </p:txBody>
      </p:sp>
    </p:spTree>
    <p:extLst>
      <p:ext uri="{BB962C8B-B14F-4D97-AF65-F5344CB8AC3E}">
        <p14:creationId xmlns:p14="http://schemas.microsoft.com/office/powerpoint/2010/main" val="159173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0B653-13F7-2542-8EE2-E909339391A7}"/>
              </a:ext>
            </a:extLst>
          </p:cNvPr>
          <p:cNvSpPr>
            <a:spLocks noGrp="1"/>
          </p:cNvSpPr>
          <p:nvPr>
            <p:ph type="title"/>
          </p:nvPr>
        </p:nvSpPr>
        <p:spPr>
          <a:xfrm>
            <a:off x="839788" y="732441"/>
            <a:ext cx="10515600" cy="590931"/>
          </a:xfrm>
        </p:spPr>
        <p:txBody>
          <a:bodyPr/>
          <a:lstStyle>
            <a:lvl1pPr>
              <a:defRPr>
                <a:solidFill>
                  <a:srgbClr val="4B345B"/>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45C621A-F72C-144B-A0BE-6B1E2CBE1A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B63F2F3-1511-2942-895C-679AA3AAFFA4}"/>
              </a:ext>
            </a:extLst>
          </p:cNvPr>
          <p:cNvSpPr>
            <a:spLocks noGrp="1"/>
          </p:cNvSpPr>
          <p:nvPr>
            <p:ph sz="half" idx="2"/>
          </p:nvPr>
        </p:nvSpPr>
        <p:spPr>
          <a:xfrm>
            <a:off x="839788" y="2505075"/>
            <a:ext cx="5157787" cy="16230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7D5D2A-69A5-F545-A96E-9C6E34036D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CC11A84-14CC-7441-BFAB-6E2358C05652}"/>
              </a:ext>
            </a:extLst>
          </p:cNvPr>
          <p:cNvSpPr>
            <a:spLocks noGrp="1"/>
          </p:cNvSpPr>
          <p:nvPr>
            <p:ph sz="quarter" idx="4"/>
          </p:nvPr>
        </p:nvSpPr>
        <p:spPr>
          <a:xfrm>
            <a:off x="6172200" y="2505075"/>
            <a:ext cx="5183188" cy="16230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045CF0D1-E087-5EDF-2FE0-B6F6BAE85C3B}"/>
              </a:ext>
            </a:extLst>
          </p:cNvPr>
          <p:cNvSpPr txBox="1">
            <a:spLocks/>
          </p:cNvSpPr>
          <p:nvPr userDrawn="1"/>
        </p:nvSpPr>
        <p:spPr>
          <a:xfrm>
            <a:off x="9382698" y="4357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8C51FE-49D9-314D-9957-ABBF7DDE8782}" type="slidenum">
              <a:rPr lang="en-US" b="0" smtClean="0">
                <a:solidFill>
                  <a:schemeClr val="tx1"/>
                </a:solidFill>
              </a:rPr>
              <a:pPr/>
              <a:t>‹#›</a:t>
            </a:fld>
            <a:endParaRPr lang="en-US" b="0" dirty="0">
              <a:solidFill>
                <a:schemeClr val="tx1"/>
              </a:solidFill>
            </a:endParaRPr>
          </a:p>
        </p:txBody>
      </p:sp>
    </p:spTree>
    <p:extLst>
      <p:ext uri="{BB962C8B-B14F-4D97-AF65-F5344CB8AC3E}">
        <p14:creationId xmlns:p14="http://schemas.microsoft.com/office/powerpoint/2010/main" val="402644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2573F-6CD2-E446-AEA2-04B4E6EF41BE}"/>
              </a:ext>
            </a:extLst>
          </p:cNvPr>
          <p:cNvSpPr>
            <a:spLocks noGrp="1"/>
          </p:cNvSpPr>
          <p:nvPr>
            <p:ph type="title"/>
          </p:nvPr>
        </p:nvSpPr>
        <p:spPr>
          <a:xfrm>
            <a:off x="839788" y="1078671"/>
            <a:ext cx="3932237" cy="978729"/>
          </a:xfrm>
        </p:spPr>
        <p:txBody>
          <a:bodyPr anchor="b"/>
          <a:lstStyle>
            <a:lvl1pPr>
              <a:defRPr sz="3200">
                <a:solidFill>
                  <a:srgbClr val="4B345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A93DDD8-9AAD-E645-821D-592BCEBFBCB2}"/>
              </a:ext>
            </a:extLst>
          </p:cNvPr>
          <p:cNvSpPr>
            <a:spLocks noGrp="1"/>
          </p:cNvSpPr>
          <p:nvPr>
            <p:ph idx="1"/>
          </p:nvPr>
        </p:nvSpPr>
        <p:spPr>
          <a:xfrm>
            <a:off x="5183188" y="987425"/>
            <a:ext cx="6172200" cy="2115451"/>
          </a:xfrm>
        </p:spPr>
        <p:txBody>
          <a:bodyPr/>
          <a:lstStyle>
            <a:lvl1pPr>
              <a:defRPr sz="3200">
                <a:solidFill>
                  <a:srgbClr val="4B345B"/>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FDEC770-B8D0-7D44-8C06-45E23230FBB1}"/>
              </a:ext>
            </a:extLst>
          </p:cNvPr>
          <p:cNvSpPr>
            <a:spLocks noGrp="1"/>
          </p:cNvSpPr>
          <p:nvPr>
            <p:ph type="body" sz="half" idx="2"/>
          </p:nvPr>
        </p:nvSpPr>
        <p:spPr>
          <a:xfrm>
            <a:off x="839788" y="2057400"/>
            <a:ext cx="3932237" cy="338554"/>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Slide Number Placeholder 5">
            <a:extLst>
              <a:ext uri="{FF2B5EF4-FFF2-40B4-BE49-F238E27FC236}">
                <a16:creationId xmlns:a16="http://schemas.microsoft.com/office/drawing/2014/main" id="{D75623F2-7906-0307-84FF-328FCA29022A}"/>
              </a:ext>
            </a:extLst>
          </p:cNvPr>
          <p:cNvSpPr txBox="1">
            <a:spLocks/>
          </p:cNvSpPr>
          <p:nvPr userDrawn="1"/>
        </p:nvSpPr>
        <p:spPr>
          <a:xfrm>
            <a:off x="9382698" y="4357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8C51FE-49D9-314D-9957-ABBF7DDE8782}" type="slidenum">
              <a:rPr lang="en-US" b="0" smtClean="0">
                <a:solidFill>
                  <a:schemeClr val="tx1"/>
                </a:solidFill>
              </a:rPr>
              <a:pPr/>
              <a:t>‹#›</a:t>
            </a:fld>
            <a:endParaRPr lang="en-US" b="0" dirty="0">
              <a:solidFill>
                <a:schemeClr val="tx1"/>
              </a:solidFill>
            </a:endParaRPr>
          </a:p>
        </p:txBody>
      </p:sp>
    </p:spTree>
    <p:extLst>
      <p:ext uri="{BB962C8B-B14F-4D97-AF65-F5344CB8AC3E}">
        <p14:creationId xmlns:p14="http://schemas.microsoft.com/office/powerpoint/2010/main" val="233954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3FC11-1DC9-1F44-A501-A122E38B9EB7}"/>
              </a:ext>
            </a:extLst>
          </p:cNvPr>
          <p:cNvSpPr>
            <a:spLocks noGrp="1"/>
          </p:cNvSpPr>
          <p:nvPr>
            <p:ph type="title"/>
          </p:nvPr>
        </p:nvSpPr>
        <p:spPr>
          <a:xfrm>
            <a:off x="839788" y="1078671"/>
            <a:ext cx="3932237" cy="978729"/>
          </a:xfrm>
        </p:spPr>
        <p:txBody>
          <a:bodyPr anchor="b"/>
          <a:lstStyle>
            <a:lvl1pPr>
              <a:defRPr sz="3200">
                <a:solidFill>
                  <a:srgbClr val="4B345B"/>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FC7F112A-7039-A044-BBB7-19B07AA05213}"/>
              </a:ext>
            </a:extLst>
          </p:cNvPr>
          <p:cNvSpPr>
            <a:spLocks noGrp="1"/>
          </p:cNvSpPr>
          <p:nvPr>
            <p:ph type="pic" idx="1"/>
          </p:nvPr>
        </p:nvSpPr>
        <p:spPr>
          <a:xfrm>
            <a:off x="5183188" y="987425"/>
            <a:ext cx="6172200" cy="584775"/>
          </a:xfrm>
        </p:spPr>
        <p:txBody>
          <a:bodyPr/>
          <a:lstStyle>
            <a:lvl1pPr marL="0" indent="0">
              <a:buNone/>
              <a:defRPr sz="3200">
                <a:solidFill>
                  <a:srgbClr val="4B345B"/>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76E76F1-988B-A349-A7F8-1C955674981C}"/>
              </a:ext>
            </a:extLst>
          </p:cNvPr>
          <p:cNvSpPr>
            <a:spLocks noGrp="1"/>
          </p:cNvSpPr>
          <p:nvPr>
            <p:ph type="body" sz="half" idx="2"/>
          </p:nvPr>
        </p:nvSpPr>
        <p:spPr>
          <a:xfrm>
            <a:off x="839788" y="2057400"/>
            <a:ext cx="3932237" cy="338554"/>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Slide Number Placeholder 5">
            <a:extLst>
              <a:ext uri="{FF2B5EF4-FFF2-40B4-BE49-F238E27FC236}">
                <a16:creationId xmlns:a16="http://schemas.microsoft.com/office/drawing/2014/main" id="{BF73E7EF-5F18-8E8C-D97C-D4DD83FBDB20}"/>
              </a:ext>
            </a:extLst>
          </p:cNvPr>
          <p:cNvSpPr txBox="1">
            <a:spLocks/>
          </p:cNvSpPr>
          <p:nvPr userDrawn="1"/>
        </p:nvSpPr>
        <p:spPr>
          <a:xfrm>
            <a:off x="9382698" y="4357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8C51FE-49D9-314D-9957-ABBF7DDE8782}" type="slidenum">
              <a:rPr lang="en-US" b="0" smtClean="0">
                <a:solidFill>
                  <a:schemeClr val="tx1"/>
                </a:solidFill>
              </a:rPr>
              <a:pPr/>
              <a:t>‹#›</a:t>
            </a:fld>
            <a:endParaRPr lang="en-US" b="0" dirty="0">
              <a:solidFill>
                <a:schemeClr val="tx1"/>
              </a:solidFill>
            </a:endParaRPr>
          </a:p>
        </p:txBody>
      </p:sp>
    </p:spTree>
    <p:extLst>
      <p:ext uri="{BB962C8B-B14F-4D97-AF65-F5344CB8AC3E}">
        <p14:creationId xmlns:p14="http://schemas.microsoft.com/office/powerpoint/2010/main" val="142774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71CB2-6C06-A944-AB99-307A4B017B2B}"/>
              </a:ext>
            </a:extLst>
          </p:cNvPr>
          <p:cNvSpPr>
            <a:spLocks noGrp="1"/>
          </p:cNvSpPr>
          <p:nvPr>
            <p:ph type="title"/>
          </p:nvPr>
        </p:nvSpPr>
        <p:spPr/>
        <p:txBody>
          <a:bodyPr/>
          <a:lstStyle>
            <a:lvl1pPr>
              <a:defRPr>
                <a:solidFill>
                  <a:srgbClr val="4B345B"/>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9B90C05E-DB0B-2C43-8871-0E8EEA3DB947}"/>
              </a:ext>
            </a:extLst>
          </p:cNvPr>
          <p:cNvSpPr>
            <a:spLocks noGrp="1"/>
          </p:cNvSpPr>
          <p:nvPr>
            <p:ph type="body" orient="vert" idx="1"/>
          </p:nvPr>
        </p:nvSpPr>
        <p:spPr>
          <a:xfrm>
            <a:off x="-6380239" y="2677419"/>
            <a:ext cx="13688619" cy="369332"/>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EBD14889-466E-477E-D598-0FF34BD19A6F}"/>
              </a:ext>
            </a:extLst>
          </p:cNvPr>
          <p:cNvSpPr txBox="1">
            <a:spLocks/>
          </p:cNvSpPr>
          <p:nvPr userDrawn="1"/>
        </p:nvSpPr>
        <p:spPr>
          <a:xfrm>
            <a:off x="9382698" y="4357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8C51FE-49D9-314D-9957-ABBF7DDE8782}" type="slidenum">
              <a:rPr lang="en-US" b="0" smtClean="0">
                <a:solidFill>
                  <a:schemeClr val="tx1"/>
                </a:solidFill>
              </a:rPr>
              <a:pPr/>
              <a:t>‹#›</a:t>
            </a:fld>
            <a:endParaRPr lang="en-US" b="0" dirty="0">
              <a:solidFill>
                <a:schemeClr val="tx1"/>
              </a:solidFill>
            </a:endParaRPr>
          </a:p>
        </p:txBody>
      </p:sp>
    </p:spTree>
    <p:extLst>
      <p:ext uri="{BB962C8B-B14F-4D97-AF65-F5344CB8AC3E}">
        <p14:creationId xmlns:p14="http://schemas.microsoft.com/office/powerpoint/2010/main" val="234781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305B7A-0DA0-914C-BF32-308B0A1D37E2}"/>
              </a:ext>
            </a:extLst>
          </p:cNvPr>
          <p:cNvSpPr>
            <a:spLocks noGrp="1"/>
          </p:cNvSpPr>
          <p:nvPr>
            <p:ph type="title" orient="vert"/>
          </p:nvPr>
        </p:nvSpPr>
        <p:spPr>
          <a:xfrm>
            <a:off x="9441494" y="365125"/>
            <a:ext cx="1195712" cy="5811838"/>
          </a:xfrm>
        </p:spPr>
        <p:txBody>
          <a:bodyPr vert="eaVert"/>
          <a:lstStyle>
            <a:lvl1pPr>
              <a:defRPr>
                <a:solidFill>
                  <a:srgbClr val="4B345B"/>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B638B2C1-3648-864E-BE9D-6955702B70F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915016-C7E4-13B9-533F-FB9C3F915254}"/>
              </a:ext>
            </a:extLst>
          </p:cNvPr>
          <p:cNvSpPr txBox="1">
            <a:spLocks/>
          </p:cNvSpPr>
          <p:nvPr userDrawn="1"/>
        </p:nvSpPr>
        <p:spPr>
          <a:xfrm>
            <a:off x="9382698" y="4357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8C51FE-49D9-314D-9957-ABBF7DDE8782}" type="slidenum">
              <a:rPr lang="en-US" b="0" smtClean="0">
                <a:solidFill>
                  <a:schemeClr val="tx1"/>
                </a:solidFill>
              </a:rPr>
              <a:pPr/>
              <a:t>‹#›</a:t>
            </a:fld>
            <a:endParaRPr lang="en-US" b="0" dirty="0">
              <a:solidFill>
                <a:schemeClr val="tx1"/>
              </a:solidFill>
            </a:endParaRPr>
          </a:p>
        </p:txBody>
      </p:sp>
    </p:spTree>
    <p:extLst>
      <p:ext uri="{BB962C8B-B14F-4D97-AF65-F5344CB8AC3E}">
        <p14:creationId xmlns:p14="http://schemas.microsoft.com/office/powerpoint/2010/main" val="30393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4_Title and Content">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D98255EB-0403-CB7B-C6A1-F77A8F4F94D4}"/>
              </a:ext>
            </a:extLst>
          </p:cNvPr>
          <p:cNvPicPr>
            <a:picLocks noChangeAspect="1"/>
          </p:cNvPicPr>
          <p:nvPr userDrawn="1"/>
        </p:nvPicPr>
        <p:blipFill>
          <a:blip r:embed="rId2"/>
          <a:srcRect/>
          <a:stretch/>
        </p:blipFill>
        <p:spPr>
          <a:xfrm>
            <a:off x="0" y="6146"/>
            <a:ext cx="12192000" cy="6858000"/>
          </a:xfrm>
          <a:prstGeom prst="rect">
            <a:avLst/>
          </a:prstGeom>
        </p:spPr>
      </p:pic>
      <p:sp>
        <p:nvSpPr>
          <p:cNvPr id="22" name="Rectangle 21">
            <a:extLst>
              <a:ext uri="{FF2B5EF4-FFF2-40B4-BE49-F238E27FC236}">
                <a16:creationId xmlns:a16="http://schemas.microsoft.com/office/drawing/2014/main" id="{098042DD-0AE9-B134-5320-62ADF39AB434}"/>
              </a:ext>
            </a:extLst>
          </p:cNvPr>
          <p:cNvSpPr/>
          <p:nvPr userDrawn="1"/>
        </p:nvSpPr>
        <p:spPr>
          <a:xfrm>
            <a:off x="0" y="-37213"/>
            <a:ext cx="12192000" cy="495760"/>
          </a:xfrm>
          <a:prstGeom prst="rect">
            <a:avLst/>
          </a:prstGeom>
          <a:solidFill>
            <a:srgbClr val="4C3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2">
            <a:extLst>
              <a:ext uri="{FF2B5EF4-FFF2-40B4-BE49-F238E27FC236}">
                <a16:creationId xmlns:a16="http://schemas.microsoft.com/office/drawing/2014/main" id="{431C9063-7C8A-ACCE-7FDE-C46350D66CED}"/>
              </a:ext>
            </a:extLst>
          </p:cNvPr>
          <p:cNvSpPr/>
          <p:nvPr userDrawn="1"/>
        </p:nvSpPr>
        <p:spPr>
          <a:xfrm>
            <a:off x="11260264" y="-37213"/>
            <a:ext cx="931736" cy="495761"/>
          </a:xfrm>
          <a:custGeom>
            <a:avLst/>
            <a:gdLst>
              <a:gd name="connsiteX0" fmla="*/ 0 w 931736"/>
              <a:gd name="connsiteY0" fmla="*/ 0 h 495760"/>
              <a:gd name="connsiteX1" fmla="*/ 931736 w 931736"/>
              <a:gd name="connsiteY1" fmla="*/ 0 h 495760"/>
              <a:gd name="connsiteX2" fmla="*/ 931736 w 931736"/>
              <a:gd name="connsiteY2" fmla="*/ 495760 h 495760"/>
              <a:gd name="connsiteX3" fmla="*/ 0 w 931736"/>
              <a:gd name="connsiteY3" fmla="*/ 495760 h 495760"/>
              <a:gd name="connsiteX4" fmla="*/ 0 w 931736"/>
              <a:gd name="connsiteY4" fmla="*/ 0 h 495760"/>
              <a:gd name="connsiteX0" fmla="*/ 0 w 931736"/>
              <a:gd name="connsiteY0" fmla="*/ 0 h 495760"/>
              <a:gd name="connsiteX1" fmla="*/ 931736 w 931736"/>
              <a:gd name="connsiteY1" fmla="*/ 0 h 495760"/>
              <a:gd name="connsiteX2" fmla="*/ 931736 w 931736"/>
              <a:gd name="connsiteY2" fmla="*/ 495760 h 495760"/>
              <a:gd name="connsiteX3" fmla="*/ 467832 w 931736"/>
              <a:gd name="connsiteY3" fmla="*/ 479812 h 495760"/>
              <a:gd name="connsiteX4" fmla="*/ 0 w 931736"/>
              <a:gd name="connsiteY4" fmla="*/ 0 h 495760"/>
              <a:gd name="connsiteX0" fmla="*/ 0 w 931736"/>
              <a:gd name="connsiteY0" fmla="*/ 0 h 495760"/>
              <a:gd name="connsiteX1" fmla="*/ 931736 w 931736"/>
              <a:gd name="connsiteY1" fmla="*/ 0 h 495760"/>
              <a:gd name="connsiteX2" fmla="*/ 931736 w 931736"/>
              <a:gd name="connsiteY2" fmla="*/ 495760 h 495760"/>
              <a:gd name="connsiteX3" fmla="*/ 590106 w 931736"/>
              <a:gd name="connsiteY3" fmla="*/ 485128 h 495760"/>
              <a:gd name="connsiteX4" fmla="*/ 0 w 931736"/>
              <a:gd name="connsiteY4" fmla="*/ 0 h 495760"/>
              <a:gd name="connsiteX0" fmla="*/ 0 w 931736"/>
              <a:gd name="connsiteY0" fmla="*/ 0 h 495761"/>
              <a:gd name="connsiteX1" fmla="*/ 931736 w 931736"/>
              <a:gd name="connsiteY1" fmla="*/ 0 h 495761"/>
              <a:gd name="connsiteX2" fmla="*/ 931736 w 931736"/>
              <a:gd name="connsiteY2" fmla="*/ 495760 h 495761"/>
              <a:gd name="connsiteX3" fmla="*/ 499730 w 931736"/>
              <a:gd name="connsiteY3" fmla="*/ 495761 h 495761"/>
              <a:gd name="connsiteX4" fmla="*/ 0 w 931736"/>
              <a:gd name="connsiteY4" fmla="*/ 0 h 495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736" h="495761">
                <a:moveTo>
                  <a:pt x="0" y="0"/>
                </a:moveTo>
                <a:lnTo>
                  <a:pt x="931736" y="0"/>
                </a:lnTo>
                <a:lnTo>
                  <a:pt x="931736" y="495760"/>
                </a:lnTo>
                <a:lnTo>
                  <a:pt x="499730" y="495761"/>
                </a:lnTo>
                <a:lnTo>
                  <a:pt x="0" y="0"/>
                </a:lnTo>
                <a:close/>
              </a:path>
            </a:pathLst>
          </a:custGeom>
          <a:solidFill>
            <a:srgbClr val="664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630275" y="1516648"/>
            <a:ext cx="8013853" cy="590931"/>
          </a:xfrm>
        </p:spPr>
        <p:txBody>
          <a:bodyPr wrap="square">
            <a:spAutoFit/>
          </a:bodyPr>
          <a:lstStyle>
            <a:lvl1pPr>
              <a:defRPr sz="36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630276" y="2698482"/>
            <a:ext cx="8013852" cy="1930785"/>
          </a:xfrm>
        </p:spPr>
        <p:txBody>
          <a:bodyPr wrap="square">
            <a:spAutoFit/>
          </a:bodyPr>
          <a:lstStyle>
            <a:lvl1pPr>
              <a:spcAft>
                <a:spcPts val="600"/>
              </a:spcAft>
              <a:defRPr>
                <a:solidFill>
                  <a:schemeClr val="bg1"/>
                </a:solidFill>
              </a:defRPr>
            </a:lvl1pPr>
            <a:lvl2pPr>
              <a:spcAft>
                <a:spcPts val="600"/>
              </a:spcAft>
              <a:defRPr>
                <a:solidFill>
                  <a:schemeClr val="bg1"/>
                </a:solidFill>
              </a:defRPr>
            </a:lvl2pPr>
            <a:lvl3pPr>
              <a:spcAft>
                <a:spcPts val="600"/>
              </a:spcAft>
              <a:defRPr>
                <a:solidFill>
                  <a:schemeClr val="bg1"/>
                </a:solidFill>
              </a:defRPr>
            </a:lvl3pPr>
            <a:lvl4pPr>
              <a:spcAft>
                <a:spcPts val="600"/>
              </a:spcAft>
              <a:defRPr>
                <a:solidFill>
                  <a:schemeClr val="bg1"/>
                </a:solidFill>
              </a:defRPr>
            </a:lvl4pPr>
            <a:lvl5pPr>
              <a:spcAft>
                <a:spcPts val="600"/>
              </a:spcAft>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5">
            <a:extLst>
              <a:ext uri="{FF2B5EF4-FFF2-40B4-BE49-F238E27FC236}">
                <a16:creationId xmlns:a16="http://schemas.microsoft.com/office/drawing/2014/main" id="{34A534BB-1B8F-A75B-85F1-6C35FFAB4F7E}"/>
              </a:ext>
            </a:extLst>
          </p:cNvPr>
          <p:cNvSpPr txBox="1">
            <a:spLocks/>
          </p:cNvSpPr>
          <p:nvPr userDrawn="1"/>
        </p:nvSpPr>
        <p:spPr>
          <a:xfrm>
            <a:off x="9382698" y="4357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8C51FE-49D9-314D-9957-ABBF7DDE8782}" type="slidenum">
              <a:rPr lang="en-US" smtClean="0"/>
              <a:pPr/>
              <a:t>‹#›</a:t>
            </a:fld>
            <a:endParaRPr lang="en-US" dirty="0"/>
          </a:p>
        </p:txBody>
      </p:sp>
      <p:sp>
        <p:nvSpPr>
          <p:cNvPr id="26" name="Text Placeholder 29">
            <a:extLst>
              <a:ext uri="{FF2B5EF4-FFF2-40B4-BE49-F238E27FC236}">
                <a16:creationId xmlns:a16="http://schemas.microsoft.com/office/drawing/2014/main" id="{6F64EEF6-CC47-9FC4-D604-71A1FF7C36D8}"/>
              </a:ext>
            </a:extLst>
          </p:cNvPr>
          <p:cNvSpPr>
            <a:spLocks noGrp="1"/>
          </p:cNvSpPr>
          <p:nvPr>
            <p:ph type="body" sz="quarter" idx="15" hasCustomPrompt="1"/>
          </p:nvPr>
        </p:nvSpPr>
        <p:spPr>
          <a:xfrm>
            <a:off x="630275" y="77285"/>
            <a:ext cx="3207174" cy="338554"/>
          </a:xfrm>
        </p:spPr>
        <p:txBody>
          <a:bodyPr/>
          <a:lstStyle>
            <a:lvl1pPr algn="l">
              <a:defRPr sz="1600" b="1" i="0">
                <a:solidFill>
                  <a:schemeClr val="bg1"/>
                </a:solidFill>
                <a:latin typeface="Arial Narrow" panose="020B0604020202020204" pitchFamily="34" charset="0"/>
                <a:cs typeface="Arial Narrow" panose="020B0604020202020204" pitchFamily="34" charset="0"/>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SCIENCE MISSION DIRECTORATE</a:t>
            </a:r>
          </a:p>
        </p:txBody>
      </p:sp>
    </p:spTree>
    <p:extLst>
      <p:ext uri="{BB962C8B-B14F-4D97-AF65-F5344CB8AC3E}">
        <p14:creationId xmlns:p14="http://schemas.microsoft.com/office/powerpoint/2010/main" val="426945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8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C89EC5F-0F0F-D0C3-68AA-5CB000BB9DD6}"/>
              </a:ext>
            </a:extLst>
          </p:cNvPr>
          <p:cNvSpPr/>
          <p:nvPr userDrawn="1"/>
        </p:nvSpPr>
        <p:spPr>
          <a:xfrm>
            <a:off x="-9817" y="-23529"/>
            <a:ext cx="12210167" cy="6891801"/>
          </a:xfrm>
          <a:prstGeom prst="rect">
            <a:avLst/>
          </a:prstGeom>
          <a:gradFill flip="none" rotWithShape="1">
            <a:gsLst>
              <a:gs pos="0">
                <a:srgbClr val="351F40"/>
              </a:gs>
              <a:gs pos="60000">
                <a:schemeClr val="tx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604910" y="1043538"/>
            <a:ext cx="10393680" cy="590931"/>
          </a:xfrm>
        </p:spPr>
        <p:txBody>
          <a:bodyPr>
            <a:spAutoFit/>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650630" y="1889198"/>
            <a:ext cx="10619923" cy="1623008"/>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688E1115-B83A-2CEC-7167-95AE7DB1E049}"/>
              </a:ext>
            </a:extLst>
          </p:cNvPr>
          <p:cNvSpPr/>
          <p:nvPr userDrawn="1"/>
        </p:nvSpPr>
        <p:spPr>
          <a:xfrm>
            <a:off x="0" y="-37213"/>
            <a:ext cx="12192000" cy="495760"/>
          </a:xfrm>
          <a:prstGeom prst="rect">
            <a:avLst/>
          </a:prstGeom>
          <a:solidFill>
            <a:srgbClr val="4C3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C28B60E-F4B2-D571-302D-47E231D2A311}"/>
              </a:ext>
            </a:extLst>
          </p:cNvPr>
          <p:cNvSpPr/>
          <p:nvPr userDrawn="1"/>
        </p:nvSpPr>
        <p:spPr>
          <a:xfrm>
            <a:off x="11260264" y="-37213"/>
            <a:ext cx="931736" cy="495761"/>
          </a:xfrm>
          <a:custGeom>
            <a:avLst/>
            <a:gdLst>
              <a:gd name="connsiteX0" fmla="*/ 0 w 931736"/>
              <a:gd name="connsiteY0" fmla="*/ 0 h 495760"/>
              <a:gd name="connsiteX1" fmla="*/ 931736 w 931736"/>
              <a:gd name="connsiteY1" fmla="*/ 0 h 495760"/>
              <a:gd name="connsiteX2" fmla="*/ 931736 w 931736"/>
              <a:gd name="connsiteY2" fmla="*/ 495760 h 495760"/>
              <a:gd name="connsiteX3" fmla="*/ 0 w 931736"/>
              <a:gd name="connsiteY3" fmla="*/ 495760 h 495760"/>
              <a:gd name="connsiteX4" fmla="*/ 0 w 931736"/>
              <a:gd name="connsiteY4" fmla="*/ 0 h 495760"/>
              <a:gd name="connsiteX0" fmla="*/ 0 w 931736"/>
              <a:gd name="connsiteY0" fmla="*/ 0 h 495760"/>
              <a:gd name="connsiteX1" fmla="*/ 931736 w 931736"/>
              <a:gd name="connsiteY1" fmla="*/ 0 h 495760"/>
              <a:gd name="connsiteX2" fmla="*/ 931736 w 931736"/>
              <a:gd name="connsiteY2" fmla="*/ 495760 h 495760"/>
              <a:gd name="connsiteX3" fmla="*/ 467832 w 931736"/>
              <a:gd name="connsiteY3" fmla="*/ 479812 h 495760"/>
              <a:gd name="connsiteX4" fmla="*/ 0 w 931736"/>
              <a:gd name="connsiteY4" fmla="*/ 0 h 495760"/>
              <a:gd name="connsiteX0" fmla="*/ 0 w 931736"/>
              <a:gd name="connsiteY0" fmla="*/ 0 h 495760"/>
              <a:gd name="connsiteX1" fmla="*/ 931736 w 931736"/>
              <a:gd name="connsiteY1" fmla="*/ 0 h 495760"/>
              <a:gd name="connsiteX2" fmla="*/ 931736 w 931736"/>
              <a:gd name="connsiteY2" fmla="*/ 495760 h 495760"/>
              <a:gd name="connsiteX3" fmla="*/ 590106 w 931736"/>
              <a:gd name="connsiteY3" fmla="*/ 485128 h 495760"/>
              <a:gd name="connsiteX4" fmla="*/ 0 w 931736"/>
              <a:gd name="connsiteY4" fmla="*/ 0 h 495760"/>
              <a:gd name="connsiteX0" fmla="*/ 0 w 931736"/>
              <a:gd name="connsiteY0" fmla="*/ 0 h 495761"/>
              <a:gd name="connsiteX1" fmla="*/ 931736 w 931736"/>
              <a:gd name="connsiteY1" fmla="*/ 0 h 495761"/>
              <a:gd name="connsiteX2" fmla="*/ 931736 w 931736"/>
              <a:gd name="connsiteY2" fmla="*/ 495760 h 495761"/>
              <a:gd name="connsiteX3" fmla="*/ 499730 w 931736"/>
              <a:gd name="connsiteY3" fmla="*/ 495761 h 495761"/>
              <a:gd name="connsiteX4" fmla="*/ 0 w 931736"/>
              <a:gd name="connsiteY4" fmla="*/ 0 h 495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736" h="495761">
                <a:moveTo>
                  <a:pt x="0" y="0"/>
                </a:moveTo>
                <a:lnTo>
                  <a:pt x="931736" y="0"/>
                </a:lnTo>
                <a:lnTo>
                  <a:pt x="931736" y="495760"/>
                </a:lnTo>
                <a:lnTo>
                  <a:pt x="499730" y="495761"/>
                </a:lnTo>
                <a:lnTo>
                  <a:pt x="0" y="0"/>
                </a:lnTo>
                <a:close/>
              </a:path>
            </a:pathLst>
          </a:custGeom>
          <a:solidFill>
            <a:srgbClr val="5D4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5">
            <a:extLst>
              <a:ext uri="{FF2B5EF4-FFF2-40B4-BE49-F238E27FC236}">
                <a16:creationId xmlns:a16="http://schemas.microsoft.com/office/drawing/2014/main" id="{9C0D16C8-00C9-77D6-73C7-E0CE7E2A09A5}"/>
              </a:ext>
            </a:extLst>
          </p:cNvPr>
          <p:cNvSpPr txBox="1">
            <a:spLocks/>
          </p:cNvSpPr>
          <p:nvPr userDrawn="1"/>
        </p:nvSpPr>
        <p:spPr>
          <a:xfrm>
            <a:off x="9382698" y="4357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8C51FE-49D9-314D-9957-ABBF7DDE8782}" type="slidenum">
              <a:rPr lang="en-US" smtClean="0"/>
              <a:pPr/>
              <a:t>‹#›</a:t>
            </a:fld>
            <a:endParaRPr lang="en-US" dirty="0"/>
          </a:p>
        </p:txBody>
      </p:sp>
      <p:sp>
        <p:nvSpPr>
          <p:cNvPr id="23" name="Text Placeholder 29">
            <a:extLst>
              <a:ext uri="{FF2B5EF4-FFF2-40B4-BE49-F238E27FC236}">
                <a16:creationId xmlns:a16="http://schemas.microsoft.com/office/drawing/2014/main" id="{16D499B0-B122-A4AF-6FE6-6D3A05130D4A}"/>
              </a:ext>
            </a:extLst>
          </p:cNvPr>
          <p:cNvSpPr>
            <a:spLocks noGrp="1"/>
          </p:cNvSpPr>
          <p:nvPr>
            <p:ph type="body" sz="quarter" idx="15" hasCustomPrompt="1"/>
          </p:nvPr>
        </p:nvSpPr>
        <p:spPr>
          <a:xfrm>
            <a:off x="630275" y="77285"/>
            <a:ext cx="3207174" cy="338554"/>
          </a:xfrm>
        </p:spPr>
        <p:txBody>
          <a:bodyPr/>
          <a:lstStyle>
            <a:lvl1pPr algn="l">
              <a:defRPr sz="1600" b="1" i="0">
                <a:solidFill>
                  <a:schemeClr val="bg1"/>
                </a:solidFill>
                <a:latin typeface="Arial Narrow" panose="020B0604020202020204" pitchFamily="34" charset="0"/>
                <a:cs typeface="Arial Narrow" panose="020B0604020202020204" pitchFamily="34" charset="0"/>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SCIENCE MISSION DIRECTORATE</a:t>
            </a:r>
          </a:p>
        </p:txBody>
      </p:sp>
    </p:spTree>
    <p:extLst>
      <p:ext uri="{BB962C8B-B14F-4D97-AF65-F5344CB8AC3E}">
        <p14:creationId xmlns:p14="http://schemas.microsoft.com/office/powerpoint/2010/main" val="175383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0_Title and Conten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C89EC5F-0F0F-D0C3-68AA-5CB000BB9DD6}"/>
              </a:ext>
            </a:extLst>
          </p:cNvPr>
          <p:cNvSpPr/>
          <p:nvPr userDrawn="1"/>
        </p:nvSpPr>
        <p:spPr>
          <a:xfrm>
            <a:off x="-1" y="210667"/>
            <a:ext cx="12210167" cy="6647333"/>
          </a:xfrm>
          <a:prstGeom prst="rect">
            <a:avLst/>
          </a:prstGeom>
          <a:gradFill flip="none" rotWithShape="1">
            <a:gsLst>
              <a:gs pos="0">
                <a:srgbClr val="351F40"/>
              </a:gs>
              <a:gs pos="60000">
                <a:schemeClr val="tx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5220517" y="1043538"/>
            <a:ext cx="6481488" cy="590931"/>
          </a:xfrm>
        </p:spPr>
        <p:txBody>
          <a:bodyPr wrap="square">
            <a:spAutoFit/>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5266238" y="1889198"/>
            <a:ext cx="6435767" cy="1623008"/>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688E1115-B83A-2CEC-7167-95AE7DB1E049}"/>
              </a:ext>
            </a:extLst>
          </p:cNvPr>
          <p:cNvSpPr/>
          <p:nvPr userDrawn="1"/>
        </p:nvSpPr>
        <p:spPr>
          <a:xfrm>
            <a:off x="0" y="-37213"/>
            <a:ext cx="12192000" cy="495760"/>
          </a:xfrm>
          <a:prstGeom prst="rect">
            <a:avLst/>
          </a:prstGeom>
          <a:solidFill>
            <a:srgbClr val="4C3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C28B60E-F4B2-D571-302D-47E231D2A311}"/>
              </a:ext>
            </a:extLst>
          </p:cNvPr>
          <p:cNvSpPr/>
          <p:nvPr userDrawn="1"/>
        </p:nvSpPr>
        <p:spPr>
          <a:xfrm>
            <a:off x="11260264" y="-37213"/>
            <a:ext cx="931736" cy="495761"/>
          </a:xfrm>
          <a:custGeom>
            <a:avLst/>
            <a:gdLst>
              <a:gd name="connsiteX0" fmla="*/ 0 w 931736"/>
              <a:gd name="connsiteY0" fmla="*/ 0 h 495760"/>
              <a:gd name="connsiteX1" fmla="*/ 931736 w 931736"/>
              <a:gd name="connsiteY1" fmla="*/ 0 h 495760"/>
              <a:gd name="connsiteX2" fmla="*/ 931736 w 931736"/>
              <a:gd name="connsiteY2" fmla="*/ 495760 h 495760"/>
              <a:gd name="connsiteX3" fmla="*/ 0 w 931736"/>
              <a:gd name="connsiteY3" fmla="*/ 495760 h 495760"/>
              <a:gd name="connsiteX4" fmla="*/ 0 w 931736"/>
              <a:gd name="connsiteY4" fmla="*/ 0 h 495760"/>
              <a:gd name="connsiteX0" fmla="*/ 0 w 931736"/>
              <a:gd name="connsiteY0" fmla="*/ 0 h 495760"/>
              <a:gd name="connsiteX1" fmla="*/ 931736 w 931736"/>
              <a:gd name="connsiteY1" fmla="*/ 0 h 495760"/>
              <a:gd name="connsiteX2" fmla="*/ 931736 w 931736"/>
              <a:gd name="connsiteY2" fmla="*/ 495760 h 495760"/>
              <a:gd name="connsiteX3" fmla="*/ 467832 w 931736"/>
              <a:gd name="connsiteY3" fmla="*/ 479812 h 495760"/>
              <a:gd name="connsiteX4" fmla="*/ 0 w 931736"/>
              <a:gd name="connsiteY4" fmla="*/ 0 h 495760"/>
              <a:gd name="connsiteX0" fmla="*/ 0 w 931736"/>
              <a:gd name="connsiteY0" fmla="*/ 0 h 495760"/>
              <a:gd name="connsiteX1" fmla="*/ 931736 w 931736"/>
              <a:gd name="connsiteY1" fmla="*/ 0 h 495760"/>
              <a:gd name="connsiteX2" fmla="*/ 931736 w 931736"/>
              <a:gd name="connsiteY2" fmla="*/ 495760 h 495760"/>
              <a:gd name="connsiteX3" fmla="*/ 590106 w 931736"/>
              <a:gd name="connsiteY3" fmla="*/ 485128 h 495760"/>
              <a:gd name="connsiteX4" fmla="*/ 0 w 931736"/>
              <a:gd name="connsiteY4" fmla="*/ 0 h 495760"/>
              <a:gd name="connsiteX0" fmla="*/ 0 w 931736"/>
              <a:gd name="connsiteY0" fmla="*/ 0 h 495761"/>
              <a:gd name="connsiteX1" fmla="*/ 931736 w 931736"/>
              <a:gd name="connsiteY1" fmla="*/ 0 h 495761"/>
              <a:gd name="connsiteX2" fmla="*/ 931736 w 931736"/>
              <a:gd name="connsiteY2" fmla="*/ 495760 h 495761"/>
              <a:gd name="connsiteX3" fmla="*/ 499730 w 931736"/>
              <a:gd name="connsiteY3" fmla="*/ 495761 h 495761"/>
              <a:gd name="connsiteX4" fmla="*/ 0 w 931736"/>
              <a:gd name="connsiteY4" fmla="*/ 0 h 495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736" h="495761">
                <a:moveTo>
                  <a:pt x="0" y="0"/>
                </a:moveTo>
                <a:lnTo>
                  <a:pt x="931736" y="0"/>
                </a:lnTo>
                <a:lnTo>
                  <a:pt x="931736" y="495760"/>
                </a:lnTo>
                <a:lnTo>
                  <a:pt x="499730" y="495761"/>
                </a:lnTo>
                <a:lnTo>
                  <a:pt x="0" y="0"/>
                </a:lnTo>
                <a:close/>
              </a:path>
            </a:pathLst>
          </a:custGeom>
          <a:solidFill>
            <a:srgbClr val="5D4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5">
            <a:extLst>
              <a:ext uri="{FF2B5EF4-FFF2-40B4-BE49-F238E27FC236}">
                <a16:creationId xmlns:a16="http://schemas.microsoft.com/office/drawing/2014/main" id="{9C0D16C8-00C9-77D6-73C7-E0CE7E2A09A5}"/>
              </a:ext>
            </a:extLst>
          </p:cNvPr>
          <p:cNvSpPr txBox="1">
            <a:spLocks/>
          </p:cNvSpPr>
          <p:nvPr userDrawn="1"/>
        </p:nvSpPr>
        <p:spPr>
          <a:xfrm>
            <a:off x="9382698" y="4357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8C51FE-49D9-314D-9957-ABBF7DDE8782}" type="slidenum">
              <a:rPr lang="en-US" smtClean="0"/>
              <a:pPr/>
              <a:t>‹#›</a:t>
            </a:fld>
            <a:endParaRPr lang="en-US" dirty="0"/>
          </a:p>
        </p:txBody>
      </p:sp>
      <p:sp>
        <p:nvSpPr>
          <p:cNvPr id="23" name="Text Placeholder 29">
            <a:extLst>
              <a:ext uri="{FF2B5EF4-FFF2-40B4-BE49-F238E27FC236}">
                <a16:creationId xmlns:a16="http://schemas.microsoft.com/office/drawing/2014/main" id="{16D499B0-B122-A4AF-6FE6-6D3A05130D4A}"/>
              </a:ext>
            </a:extLst>
          </p:cNvPr>
          <p:cNvSpPr>
            <a:spLocks noGrp="1"/>
          </p:cNvSpPr>
          <p:nvPr>
            <p:ph type="body" sz="quarter" idx="15" hasCustomPrompt="1"/>
          </p:nvPr>
        </p:nvSpPr>
        <p:spPr>
          <a:xfrm>
            <a:off x="630275" y="77285"/>
            <a:ext cx="3207174" cy="338554"/>
          </a:xfrm>
        </p:spPr>
        <p:txBody>
          <a:bodyPr/>
          <a:lstStyle>
            <a:lvl1pPr algn="l">
              <a:defRPr sz="1600" b="1" i="0">
                <a:solidFill>
                  <a:schemeClr val="bg1"/>
                </a:solidFill>
                <a:latin typeface="Arial Narrow" panose="020B0604020202020204" pitchFamily="34" charset="0"/>
                <a:cs typeface="Arial Narrow" panose="020B0604020202020204" pitchFamily="34" charset="0"/>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SCIENCE MISSION DIRECTORATE</a:t>
            </a:r>
          </a:p>
        </p:txBody>
      </p:sp>
      <p:sp>
        <p:nvSpPr>
          <p:cNvPr id="4" name="Content Placeholder 35">
            <a:extLst>
              <a:ext uri="{FF2B5EF4-FFF2-40B4-BE49-F238E27FC236}">
                <a16:creationId xmlns:a16="http://schemas.microsoft.com/office/drawing/2014/main" id="{F01D2307-A478-5571-15BB-8B617E788544}"/>
              </a:ext>
            </a:extLst>
          </p:cNvPr>
          <p:cNvSpPr>
            <a:spLocks noGrp="1"/>
          </p:cNvSpPr>
          <p:nvPr>
            <p:ph sz="quarter" idx="19" hasCustomPrompt="1"/>
          </p:nvPr>
        </p:nvSpPr>
        <p:spPr>
          <a:xfrm>
            <a:off x="-1" y="458548"/>
            <a:ext cx="4540380" cy="6399452"/>
          </a:xfrm>
          <a:solidFill>
            <a:srgbClr val="5D4269"/>
          </a:solidFill>
        </p:spPr>
        <p:txBody>
          <a:bodyPr/>
          <a:lstStyle/>
          <a:p>
            <a:pPr lvl="0"/>
            <a:r>
              <a:rPr lang="en-US" dirty="0"/>
              <a:t>Insert image</a:t>
            </a:r>
          </a:p>
        </p:txBody>
      </p:sp>
      <p:sp>
        <p:nvSpPr>
          <p:cNvPr id="6" name="Content Placeholder 2">
            <a:extLst>
              <a:ext uri="{FF2B5EF4-FFF2-40B4-BE49-F238E27FC236}">
                <a16:creationId xmlns:a16="http://schemas.microsoft.com/office/drawing/2014/main" id="{F429B396-D341-CD89-F22D-273DA83669AB}"/>
              </a:ext>
            </a:extLst>
          </p:cNvPr>
          <p:cNvSpPr>
            <a:spLocks noGrp="1"/>
          </p:cNvSpPr>
          <p:nvPr>
            <p:ph idx="20" hasCustomPrompt="1"/>
          </p:nvPr>
        </p:nvSpPr>
        <p:spPr>
          <a:xfrm>
            <a:off x="5266238" y="6228343"/>
            <a:ext cx="6435767" cy="307777"/>
          </a:xfrm>
        </p:spPr>
        <p:txBody>
          <a:bodyPr wrap="square">
            <a:spAutoFit/>
          </a:bodyPr>
          <a:lstStyle>
            <a:lvl1pPr>
              <a:defRPr sz="14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CAPTION – Caption text here</a:t>
            </a:r>
          </a:p>
        </p:txBody>
      </p:sp>
    </p:spTree>
    <p:extLst>
      <p:ext uri="{BB962C8B-B14F-4D97-AF65-F5344CB8AC3E}">
        <p14:creationId xmlns:p14="http://schemas.microsoft.com/office/powerpoint/2010/main" val="368065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3_Title and Content">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071CAB8-E919-70A8-C7E7-A398A754A4C0}"/>
              </a:ext>
            </a:extLst>
          </p:cNvPr>
          <p:cNvSpPr/>
          <p:nvPr userDrawn="1"/>
        </p:nvSpPr>
        <p:spPr>
          <a:xfrm rot="10800000" flipV="1">
            <a:off x="-5" y="-37214"/>
            <a:ext cx="12191995" cy="6895214"/>
          </a:xfrm>
          <a:prstGeom prst="rect">
            <a:avLst/>
          </a:prstGeom>
          <a:gradFill flip="none" rotWithShape="1">
            <a:gsLst>
              <a:gs pos="71000">
                <a:srgbClr val="221429"/>
              </a:gs>
              <a:gs pos="51000">
                <a:srgbClr val="221429">
                  <a:alpha val="85497"/>
                </a:srgbClr>
              </a:gs>
              <a:gs pos="0">
                <a:srgbClr val="002139">
                  <a:alpha val="0"/>
                </a:srgb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5316516" y="1163104"/>
            <a:ext cx="6481488" cy="590931"/>
          </a:xfrm>
        </p:spPr>
        <p:txBody>
          <a:bodyPr wrap="square">
            <a:spAutoFit/>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4" name="Content Placeholder 2">
            <a:extLst>
              <a:ext uri="{FF2B5EF4-FFF2-40B4-BE49-F238E27FC236}">
                <a16:creationId xmlns:a16="http://schemas.microsoft.com/office/drawing/2014/main" id="{E94DD30A-DD79-D419-D930-FC64E73970A9}"/>
              </a:ext>
            </a:extLst>
          </p:cNvPr>
          <p:cNvSpPr>
            <a:spLocks noGrp="1"/>
          </p:cNvSpPr>
          <p:nvPr>
            <p:ph idx="21" hasCustomPrompt="1"/>
          </p:nvPr>
        </p:nvSpPr>
        <p:spPr>
          <a:xfrm>
            <a:off x="5318399" y="4594140"/>
            <a:ext cx="6510147" cy="1477328"/>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z="1800" dirty="0"/>
              <a:t>Lorem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sed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labore et do lore magna </a:t>
            </a:r>
            <a:r>
              <a:rPr lang="en-US" sz="1800" dirty="0" err="1"/>
              <a:t>aliqua</a:t>
            </a:r>
            <a:r>
              <a:rPr lang="en-US" sz="1800" dirty="0"/>
              <a:t>. Ut </a:t>
            </a:r>
            <a:r>
              <a:rPr lang="en-US" sz="1800" dirty="0" err="1"/>
              <a:t>enim</a:t>
            </a:r>
            <a:r>
              <a:rPr lang="en-US" sz="1800" dirty="0"/>
              <a:t> ad minim </a:t>
            </a:r>
            <a:r>
              <a:rPr lang="en-US" sz="1800" dirty="0" err="1"/>
              <a:t>veniam</a:t>
            </a:r>
            <a:r>
              <a:rPr lang="en-US" sz="1800" dirty="0"/>
              <a:t>, </a:t>
            </a:r>
            <a:r>
              <a:rPr lang="en-US" sz="1800" dirty="0" err="1"/>
              <a:t>quis</a:t>
            </a:r>
            <a:r>
              <a:rPr lang="en-US" sz="1800" dirty="0"/>
              <a:t> </a:t>
            </a:r>
            <a:r>
              <a:rPr lang="en-US" sz="1800" dirty="0" err="1"/>
              <a:t>nostrud</a:t>
            </a:r>
            <a:r>
              <a:rPr lang="en-US" sz="1800" dirty="0"/>
              <a:t> exercitation </a:t>
            </a:r>
            <a:r>
              <a:rPr lang="en-US" sz="1800" dirty="0" err="1"/>
              <a:t>ullamco</a:t>
            </a:r>
            <a:r>
              <a:rPr lang="en-US" sz="1800" dirty="0"/>
              <a:t> </a:t>
            </a:r>
            <a:r>
              <a:rPr lang="en-US" sz="1800" dirty="0" err="1"/>
              <a:t>laboris</a:t>
            </a:r>
            <a:r>
              <a:rPr lang="en-US" sz="1800" dirty="0"/>
              <a:t> nisi </a:t>
            </a:r>
            <a:r>
              <a:rPr lang="en-US" sz="1800" dirty="0" err="1"/>
              <a:t>ut</a:t>
            </a:r>
            <a:r>
              <a:rPr lang="en-US" sz="1800" dirty="0"/>
              <a:t> </a:t>
            </a:r>
            <a:r>
              <a:rPr lang="en-US" sz="1800" dirty="0" err="1"/>
              <a:t>aliquip</a:t>
            </a:r>
            <a:r>
              <a:rPr lang="en-US" sz="1800" dirty="0"/>
              <a:t> ex </a:t>
            </a:r>
            <a:r>
              <a:rPr lang="en-US" sz="1800" dirty="0" err="1"/>
              <a:t>ea</a:t>
            </a:r>
            <a:r>
              <a:rPr lang="en-US" sz="1800" dirty="0"/>
              <a:t> comm. Duis </a:t>
            </a:r>
            <a:r>
              <a:rPr lang="en-US" sz="1800" dirty="0" err="1"/>
              <a:t>aute</a:t>
            </a:r>
            <a:r>
              <a:rPr lang="en-US" sz="1800" dirty="0"/>
              <a:t> </a:t>
            </a:r>
            <a:r>
              <a:rPr lang="en-US" sz="1800" dirty="0" err="1"/>
              <a:t>irure</a:t>
            </a:r>
            <a:r>
              <a:rPr lang="en-US" sz="1800" dirty="0"/>
              <a:t> dolor in </a:t>
            </a:r>
            <a:r>
              <a:rPr lang="en-US" sz="1800" dirty="0" err="1"/>
              <a:t>reprehenderit</a:t>
            </a:r>
            <a:r>
              <a:rPr lang="en-US" sz="1800" dirty="0"/>
              <a:t> minim </a:t>
            </a:r>
            <a:r>
              <a:rPr lang="en-US" sz="1800" dirty="0" err="1"/>
              <a:t>veniam</a:t>
            </a:r>
            <a:r>
              <a:rPr lang="en-US" sz="1800" dirty="0"/>
              <a:t>, </a:t>
            </a:r>
            <a:r>
              <a:rPr lang="en-US" sz="1800" dirty="0" err="1"/>
              <a:t>quis</a:t>
            </a:r>
            <a:r>
              <a:rPr lang="en-US" sz="1800" dirty="0"/>
              <a:t>. </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hasCustomPrompt="1"/>
          </p:nvPr>
        </p:nvSpPr>
        <p:spPr>
          <a:xfrm>
            <a:off x="8744505" y="1955115"/>
            <a:ext cx="3084041" cy="2436564"/>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a:t>
            </a:r>
            <a:r>
              <a:rPr lang="en-US" dirty="0" err="1"/>
              <a:t>styles</a:t>
            </a:r>
            <a:r>
              <a:rPr lang="en-US" sz="1800" dirty="0" err="1"/>
              <a:t>Lorem</a:t>
            </a:r>
            <a:r>
              <a:rPr lang="en-US" sz="1800" dirty="0"/>
              <a:t> ipsum dolor sit </a:t>
            </a:r>
            <a:r>
              <a:rPr lang="en-US" sz="1800" dirty="0" err="1"/>
              <a:t>amet</a:t>
            </a:r>
            <a:r>
              <a:rPr lang="en-US" sz="1800" dirty="0"/>
              <a:t>, </a:t>
            </a:r>
            <a:r>
              <a:rPr lang="en-US" sz="1800" dirty="0" err="1"/>
              <a:t>consectetur</a:t>
            </a:r>
            <a:r>
              <a:rPr lang="en-US" sz="1800" dirty="0"/>
              <a:t> </a:t>
            </a:r>
            <a:r>
              <a:rPr lang="en-US" sz="1800" dirty="0" err="1"/>
              <a:t>adipiscing</a:t>
            </a:r>
            <a:r>
              <a:rPr lang="en-US" sz="1800" dirty="0"/>
              <a:t> </a:t>
            </a:r>
            <a:r>
              <a:rPr lang="en-US" sz="1800" dirty="0" err="1"/>
              <a:t>elit</a:t>
            </a:r>
            <a:r>
              <a:rPr lang="en-US" sz="1800" dirty="0"/>
              <a:t>, sed do </a:t>
            </a:r>
            <a:r>
              <a:rPr lang="en-US" sz="1800" dirty="0" err="1"/>
              <a:t>eiusmod</a:t>
            </a:r>
            <a:r>
              <a:rPr lang="en-US" sz="1800" dirty="0"/>
              <a:t> </a:t>
            </a:r>
            <a:r>
              <a:rPr lang="en-US" sz="1800" dirty="0" err="1"/>
              <a:t>tempor</a:t>
            </a:r>
            <a:r>
              <a:rPr lang="en-US" sz="1800" dirty="0"/>
              <a:t> </a:t>
            </a:r>
            <a:r>
              <a:rPr lang="en-US" sz="1800" dirty="0" err="1"/>
              <a:t>incididunt</a:t>
            </a:r>
            <a:r>
              <a:rPr lang="en-US" sz="1800" dirty="0"/>
              <a:t> </a:t>
            </a:r>
            <a:r>
              <a:rPr lang="en-US" sz="1800" dirty="0" err="1"/>
              <a:t>ut</a:t>
            </a:r>
            <a:r>
              <a:rPr lang="en-US" sz="1800" dirty="0"/>
              <a:t> labore et do lore magna </a:t>
            </a:r>
            <a:r>
              <a:rPr lang="en-US" sz="1800" dirty="0" err="1"/>
              <a:t>aliqua</a:t>
            </a:r>
            <a:r>
              <a:rPr lang="en-US" sz="1800" dirty="0"/>
              <a:t>. </a:t>
            </a:r>
          </a:p>
          <a:p>
            <a:pPr lvl="0"/>
            <a:r>
              <a:rPr lang="en-US" sz="1800" dirty="0"/>
              <a:t>Ut </a:t>
            </a:r>
            <a:r>
              <a:rPr lang="en-US" sz="1800" dirty="0" err="1"/>
              <a:t>enim</a:t>
            </a:r>
            <a:r>
              <a:rPr lang="en-US" sz="1800" dirty="0"/>
              <a:t> ad minim </a:t>
            </a:r>
            <a:r>
              <a:rPr lang="en-US" sz="1800" dirty="0" err="1"/>
              <a:t>veniam</a:t>
            </a:r>
            <a:r>
              <a:rPr lang="en-US" sz="1800" dirty="0"/>
              <a:t>, </a:t>
            </a:r>
            <a:r>
              <a:rPr lang="en-US" sz="1800" dirty="0" err="1"/>
              <a:t>quis</a:t>
            </a:r>
            <a:r>
              <a:rPr lang="en-US" sz="1800" dirty="0"/>
              <a:t> </a:t>
            </a:r>
            <a:r>
              <a:rPr lang="en-US" sz="1800" dirty="0" err="1"/>
              <a:t>nostrud</a:t>
            </a:r>
            <a:r>
              <a:rPr lang="en-US" sz="1800" dirty="0"/>
              <a:t> exercitation.</a:t>
            </a:r>
            <a:endParaRPr lang="en-US" dirty="0"/>
          </a:p>
        </p:txBody>
      </p:sp>
      <p:sp>
        <p:nvSpPr>
          <p:cNvPr id="7" name="Rectangle 6">
            <a:extLst>
              <a:ext uri="{FF2B5EF4-FFF2-40B4-BE49-F238E27FC236}">
                <a16:creationId xmlns:a16="http://schemas.microsoft.com/office/drawing/2014/main" id="{688E1115-B83A-2CEC-7167-95AE7DB1E049}"/>
              </a:ext>
            </a:extLst>
          </p:cNvPr>
          <p:cNvSpPr/>
          <p:nvPr userDrawn="1"/>
        </p:nvSpPr>
        <p:spPr>
          <a:xfrm>
            <a:off x="0" y="-37213"/>
            <a:ext cx="12192000" cy="495760"/>
          </a:xfrm>
          <a:prstGeom prst="rect">
            <a:avLst/>
          </a:prstGeom>
          <a:solidFill>
            <a:srgbClr val="4C3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C28B60E-F4B2-D571-302D-47E231D2A311}"/>
              </a:ext>
            </a:extLst>
          </p:cNvPr>
          <p:cNvSpPr/>
          <p:nvPr userDrawn="1"/>
        </p:nvSpPr>
        <p:spPr>
          <a:xfrm>
            <a:off x="11260264" y="-37213"/>
            <a:ext cx="931736" cy="495761"/>
          </a:xfrm>
          <a:custGeom>
            <a:avLst/>
            <a:gdLst>
              <a:gd name="connsiteX0" fmla="*/ 0 w 931736"/>
              <a:gd name="connsiteY0" fmla="*/ 0 h 495760"/>
              <a:gd name="connsiteX1" fmla="*/ 931736 w 931736"/>
              <a:gd name="connsiteY1" fmla="*/ 0 h 495760"/>
              <a:gd name="connsiteX2" fmla="*/ 931736 w 931736"/>
              <a:gd name="connsiteY2" fmla="*/ 495760 h 495760"/>
              <a:gd name="connsiteX3" fmla="*/ 0 w 931736"/>
              <a:gd name="connsiteY3" fmla="*/ 495760 h 495760"/>
              <a:gd name="connsiteX4" fmla="*/ 0 w 931736"/>
              <a:gd name="connsiteY4" fmla="*/ 0 h 495760"/>
              <a:gd name="connsiteX0" fmla="*/ 0 w 931736"/>
              <a:gd name="connsiteY0" fmla="*/ 0 h 495760"/>
              <a:gd name="connsiteX1" fmla="*/ 931736 w 931736"/>
              <a:gd name="connsiteY1" fmla="*/ 0 h 495760"/>
              <a:gd name="connsiteX2" fmla="*/ 931736 w 931736"/>
              <a:gd name="connsiteY2" fmla="*/ 495760 h 495760"/>
              <a:gd name="connsiteX3" fmla="*/ 467832 w 931736"/>
              <a:gd name="connsiteY3" fmla="*/ 479812 h 495760"/>
              <a:gd name="connsiteX4" fmla="*/ 0 w 931736"/>
              <a:gd name="connsiteY4" fmla="*/ 0 h 495760"/>
              <a:gd name="connsiteX0" fmla="*/ 0 w 931736"/>
              <a:gd name="connsiteY0" fmla="*/ 0 h 495760"/>
              <a:gd name="connsiteX1" fmla="*/ 931736 w 931736"/>
              <a:gd name="connsiteY1" fmla="*/ 0 h 495760"/>
              <a:gd name="connsiteX2" fmla="*/ 931736 w 931736"/>
              <a:gd name="connsiteY2" fmla="*/ 495760 h 495760"/>
              <a:gd name="connsiteX3" fmla="*/ 590106 w 931736"/>
              <a:gd name="connsiteY3" fmla="*/ 485128 h 495760"/>
              <a:gd name="connsiteX4" fmla="*/ 0 w 931736"/>
              <a:gd name="connsiteY4" fmla="*/ 0 h 495760"/>
              <a:gd name="connsiteX0" fmla="*/ 0 w 931736"/>
              <a:gd name="connsiteY0" fmla="*/ 0 h 495761"/>
              <a:gd name="connsiteX1" fmla="*/ 931736 w 931736"/>
              <a:gd name="connsiteY1" fmla="*/ 0 h 495761"/>
              <a:gd name="connsiteX2" fmla="*/ 931736 w 931736"/>
              <a:gd name="connsiteY2" fmla="*/ 495760 h 495761"/>
              <a:gd name="connsiteX3" fmla="*/ 499730 w 931736"/>
              <a:gd name="connsiteY3" fmla="*/ 495761 h 495761"/>
              <a:gd name="connsiteX4" fmla="*/ 0 w 931736"/>
              <a:gd name="connsiteY4" fmla="*/ 0 h 495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736" h="495761">
                <a:moveTo>
                  <a:pt x="0" y="0"/>
                </a:moveTo>
                <a:lnTo>
                  <a:pt x="931736" y="0"/>
                </a:lnTo>
                <a:lnTo>
                  <a:pt x="931736" y="495760"/>
                </a:lnTo>
                <a:lnTo>
                  <a:pt x="499730" y="495761"/>
                </a:lnTo>
                <a:lnTo>
                  <a:pt x="0" y="0"/>
                </a:lnTo>
                <a:close/>
              </a:path>
            </a:pathLst>
          </a:custGeom>
          <a:solidFill>
            <a:srgbClr val="5D4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5">
            <a:extLst>
              <a:ext uri="{FF2B5EF4-FFF2-40B4-BE49-F238E27FC236}">
                <a16:creationId xmlns:a16="http://schemas.microsoft.com/office/drawing/2014/main" id="{9C0D16C8-00C9-77D6-73C7-E0CE7E2A09A5}"/>
              </a:ext>
            </a:extLst>
          </p:cNvPr>
          <p:cNvSpPr txBox="1">
            <a:spLocks/>
          </p:cNvSpPr>
          <p:nvPr userDrawn="1"/>
        </p:nvSpPr>
        <p:spPr>
          <a:xfrm>
            <a:off x="9382698" y="4357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8C51FE-49D9-314D-9957-ABBF7DDE8782}" type="slidenum">
              <a:rPr lang="en-US" smtClean="0"/>
              <a:pPr/>
              <a:t>‹#›</a:t>
            </a:fld>
            <a:endParaRPr lang="en-US" dirty="0"/>
          </a:p>
        </p:txBody>
      </p:sp>
      <p:sp>
        <p:nvSpPr>
          <p:cNvPr id="23" name="Text Placeholder 29">
            <a:extLst>
              <a:ext uri="{FF2B5EF4-FFF2-40B4-BE49-F238E27FC236}">
                <a16:creationId xmlns:a16="http://schemas.microsoft.com/office/drawing/2014/main" id="{16D499B0-B122-A4AF-6FE6-6D3A05130D4A}"/>
              </a:ext>
            </a:extLst>
          </p:cNvPr>
          <p:cNvSpPr>
            <a:spLocks noGrp="1"/>
          </p:cNvSpPr>
          <p:nvPr>
            <p:ph type="body" sz="quarter" idx="15" hasCustomPrompt="1"/>
          </p:nvPr>
        </p:nvSpPr>
        <p:spPr>
          <a:xfrm>
            <a:off x="630275" y="77285"/>
            <a:ext cx="3207174" cy="338554"/>
          </a:xfrm>
        </p:spPr>
        <p:txBody>
          <a:bodyPr/>
          <a:lstStyle>
            <a:lvl1pPr algn="l">
              <a:defRPr sz="1600" b="1" i="0">
                <a:solidFill>
                  <a:schemeClr val="bg1"/>
                </a:solidFill>
                <a:latin typeface="Arial Narrow" panose="020B0604020202020204" pitchFamily="34" charset="0"/>
                <a:cs typeface="Arial Narrow" panose="020B0604020202020204" pitchFamily="34" charset="0"/>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SCIENCE MISSION DIRECTORATE</a:t>
            </a:r>
          </a:p>
        </p:txBody>
      </p:sp>
      <p:sp>
        <p:nvSpPr>
          <p:cNvPr id="17" name="Content Placeholder 35">
            <a:extLst>
              <a:ext uri="{FF2B5EF4-FFF2-40B4-BE49-F238E27FC236}">
                <a16:creationId xmlns:a16="http://schemas.microsoft.com/office/drawing/2014/main" id="{E48DC2AB-8B49-8D5B-9E83-0B238C3F59CB}"/>
              </a:ext>
            </a:extLst>
          </p:cNvPr>
          <p:cNvSpPr>
            <a:spLocks noGrp="1"/>
          </p:cNvSpPr>
          <p:nvPr>
            <p:ph sz="quarter" idx="19" hasCustomPrompt="1"/>
          </p:nvPr>
        </p:nvSpPr>
        <p:spPr>
          <a:xfrm>
            <a:off x="5433134" y="2020018"/>
            <a:ext cx="3084041" cy="2285764"/>
          </a:xfrm>
          <a:solidFill>
            <a:srgbClr val="5D4269"/>
          </a:solidFill>
        </p:spPr>
        <p:txBody>
          <a:bodyPr/>
          <a:lstStyle/>
          <a:p>
            <a:pPr lvl="0"/>
            <a:r>
              <a:rPr lang="en-US" dirty="0"/>
              <a:t>Insert image</a:t>
            </a:r>
          </a:p>
        </p:txBody>
      </p:sp>
    </p:spTree>
    <p:extLst>
      <p:ext uri="{BB962C8B-B14F-4D97-AF65-F5344CB8AC3E}">
        <p14:creationId xmlns:p14="http://schemas.microsoft.com/office/powerpoint/2010/main" val="244307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1_Title and Conten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C89EC5F-0F0F-D0C3-68AA-5CB000BB9DD6}"/>
              </a:ext>
            </a:extLst>
          </p:cNvPr>
          <p:cNvSpPr/>
          <p:nvPr userDrawn="1"/>
        </p:nvSpPr>
        <p:spPr>
          <a:xfrm>
            <a:off x="-9084" y="-16901"/>
            <a:ext cx="12210167" cy="6891801"/>
          </a:xfrm>
          <a:prstGeom prst="rect">
            <a:avLst/>
          </a:prstGeom>
          <a:gradFill flip="none" rotWithShape="1">
            <a:gsLst>
              <a:gs pos="0">
                <a:srgbClr val="351F40"/>
              </a:gs>
              <a:gs pos="60000">
                <a:schemeClr val="tx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35">
            <a:extLst>
              <a:ext uri="{FF2B5EF4-FFF2-40B4-BE49-F238E27FC236}">
                <a16:creationId xmlns:a16="http://schemas.microsoft.com/office/drawing/2014/main" id="{E857C11D-A803-46C4-0E45-A2E1F8F28E2A}"/>
              </a:ext>
            </a:extLst>
          </p:cNvPr>
          <p:cNvSpPr>
            <a:spLocks noGrp="1"/>
          </p:cNvSpPr>
          <p:nvPr>
            <p:ph sz="quarter" idx="19" hasCustomPrompt="1"/>
          </p:nvPr>
        </p:nvSpPr>
        <p:spPr>
          <a:xfrm>
            <a:off x="1272636" y="1845360"/>
            <a:ext cx="4448921" cy="2492357"/>
          </a:xfrm>
          <a:solidFill>
            <a:srgbClr val="5D4269"/>
          </a:solidFill>
        </p:spPr>
        <p:txBody>
          <a:bodyPr/>
          <a:lstStyle/>
          <a:p>
            <a:pPr lvl="0"/>
            <a:r>
              <a:rPr lang="en-US" dirty="0"/>
              <a:t>Insert image</a:t>
            </a:r>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1169719" y="1054485"/>
            <a:ext cx="6481488" cy="590931"/>
          </a:xfrm>
        </p:spPr>
        <p:txBody>
          <a:bodyPr wrap="square">
            <a:spAutoFit/>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688E1115-B83A-2CEC-7167-95AE7DB1E049}"/>
              </a:ext>
            </a:extLst>
          </p:cNvPr>
          <p:cNvSpPr/>
          <p:nvPr userDrawn="1"/>
        </p:nvSpPr>
        <p:spPr>
          <a:xfrm>
            <a:off x="0" y="-37213"/>
            <a:ext cx="12192000" cy="495760"/>
          </a:xfrm>
          <a:prstGeom prst="rect">
            <a:avLst/>
          </a:prstGeom>
          <a:solidFill>
            <a:srgbClr val="4C3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C28B60E-F4B2-D571-302D-47E231D2A311}"/>
              </a:ext>
            </a:extLst>
          </p:cNvPr>
          <p:cNvSpPr/>
          <p:nvPr userDrawn="1"/>
        </p:nvSpPr>
        <p:spPr>
          <a:xfrm>
            <a:off x="11260264" y="-37213"/>
            <a:ext cx="931736" cy="495761"/>
          </a:xfrm>
          <a:custGeom>
            <a:avLst/>
            <a:gdLst>
              <a:gd name="connsiteX0" fmla="*/ 0 w 931736"/>
              <a:gd name="connsiteY0" fmla="*/ 0 h 495760"/>
              <a:gd name="connsiteX1" fmla="*/ 931736 w 931736"/>
              <a:gd name="connsiteY1" fmla="*/ 0 h 495760"/>
              <a:gd name="connsiteX2" fmla="*/ 931736 w 931736"/>
              <a:gd name="connsiteY2" fmla="*/ 495760 h 495760"/>
              <a:gd name="connsiteX3" fmla="*/ 0 w 931736"/>
              <a:gd name="connsiteY3" fmla="*/ 495760 h 495760"/>
              <a:gd name="connsiteX4" fmla="*/ 0 w 931736"/>
              <a:gd name="connsiteY4" fmla="*/ 0 h 495760"/>
              <a:gd name="connsiteX0" fmla="*/ 0 w 931736"/>
              <a:gd name="connsiteY0" fmla="*/ 0 h 495760"/>
              <a:gd name="connsiteX1" fmla="*/ 931736 w 931736"/>
              <a:gd name="connsiteY1" fmla="*/ 0 h 495760"/>
              <a:gd name="connsiteX2" fmla="*/ 931736 w 931736"/>
              <a:gd name="connsiteY2" fmla="*/ 495760 h 495760"/>
              <a:gd name="connsiteX3" fmla="*/ 467832 w 931736"/>
              <a:gd name="connsiteY3" fmla="*/ 479812 h 495760"/>
              <a:gd name="connsiteX4" fmla="*/ 0 w 931736"/>
              <a:gd name="connsiteY4" fmla="*/ 0 h 495760"/>
              <a:gd name="connsiteX0" fmla="*/ 0 w 931736"/>
              <a:gd name="connsiteY0" fmla="*/ 0 h 495760"/>
              <a:gd name="connsiteX1" fmla="*/ 931736 w 931736"/>
              <a:gd name="connsiteY1" fmla="*/ 0 h 495760"/>
              <a:gd name="connsiteX2" fmla="*/ 931736 w 931736"/>
              <a:gd name="connsiteY2" fmla="*/ 495760 h 495760"/>
              <a:gd name="connsiteX3" fmla="*/ 590106 w 931736"/>
              <a:gd name="connsiteY3" fmla="*/ 485128 h 495760"/>
              <a:gd name="connsiteX4" fmla="*/ 0 w 931736"/>
              <a:gd name="connsiteY4" fmla="*/ 0 h 495760"/>
              <a:gd name="connsiteX0" fmla="*/ 0 w 931736"/>
              <a:gd name="connsiteY0" fmla="*/ 0 h 495761"/>
              <a:gd name="connsiteX1" fmla="*/ 931736 w 931736"/>
              <a:gd name="connsiteY1" fmla="*/ 0 h 495761"/>
              <a:gd name="connsiteX2" fmla="*/ 931736 w 931736"/>
              <a:gd name="connsiteY2" fmla="*/ 495760 h 495761"/>
              <a:gd name="connsiteX3" fmla="*/ 499730 w 931736"/>
              <a:gd name="connsiteY3" fmla="*/ 495761 h 495761"/>
              <a:gd name="connsiteX4" fmla="*/ 0 w 931736"/>
              <a:gd name="connsiteY4" fmla="*/ 0 h 495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736" h="495761">
                <a:moveTo>
                  <a:pt x="0" y="0"/>
                </a:moveTo>
                <a:lnTo>
                  <a:pt x="931736" y="0"/>
                </a:lnTo>
                <a:lnTo>
                  <a:pt x="931736" y="495760"/>
                </a:lnTo>
                <a:lnTo>
                  <a:pt x="499730" y="495761"/>
                </a:lnTo>
                <a:lnTo>
                  <a:pt x="0" y="0"/>
                </a:lnTo>
                <a:close/>
              </a:path>
            </a:pathLst>
          </a:custGeom>
          <a:solidFill>
            <a:srgbClr val="5D4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5">
            <a:extLst>
              <a:ext uri="{FF2B5EF4-FFF2-40B4-BE49-F238E27FC236}">
                <a16:creationId xmlns:a16="http://schemas.microsoft.com/office/drawing/2014/main" id="{9C0D16C8-00C9-77D6-73C7-E0CE7E2A09A5}"/>
              </a:ext>
            </a:extLst>
          </p:cNvPr>
          <p:cNvSpPr txBox="1">
            <a:spLocks/>
          </p:cNvSpPr>
          <p:nvPr userDrawn="1"/>
        </p:nvSpPr>
        <p:spPr>
          <a:xfrm>
            <a:off x="9382698" y="4357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8C51FE-49D9-314D-9957-ABBF7DDE8782}" type="slidenum">
              <a:rPr lang="en-US" smtClean="0"/>
              <a:pPr/>
              <a:t>‹#›</a:t>
            </a:fld>
            <a:endParaRPr lang="en-US" dirty="0"/>
          </a:p>
        </p:txBody>
      </p:sp>
      <p:sp>
        <p:nvSpPr>
          <p:cNvPr id="23" name="Text Placeholder 29">
            <a:extLst>
              <a:ext uri="{FF2B5EF4-FFF2-40B4-BE49-F238E27FC236}">
                <a16:creationId xmlns:a16="http://schemas.microsoft.com/office/drawing/2014/main" id="{16D499B0-B122-A4AF-6FE6-6D3A05130D4A}"/>
              </a:ext>
            </a:extLst>
          </p:cNvPr>
          <p:cNvSpPr>
            <a:spLocks noGrp="1"/>
          </p:cNvSpPr>
          <p:nvPr>
            <p:ph type="body" sz="quarter" idx="15" hasCustomPrompt="1"/>
          </p:nvPr>
        </p:nvSpPr>
        <p:spPr>
          <a:xfrm>
            <a:off x="630275" y="77285"/>
            <a:ext cx="3207174" cy="338554"/>
          </a:xfrm>
        </p:spPr>
        <p:txBody>
          <a:bodyPr/>
          <a:lstStyle>
            <a:lvl1pPr algn="l">
              <a:defRPr sz="1600" b="1" i="0">
                <a:solidFill>
                  <a:schemeClr val="bg1"/>
                </a:solidFill>
                <a:latin typeface="Arial Narrow" panose="020B0604020202020204" pitchFamily="34" charset="0"/>
                <a:cs typeface="Arial Narrow" panose="020B0604020202020204" pitchFamily="34" charset="0"/>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SCIENCE MISSION DIRECTORATE</a:t>
            </a:r>
          </a:p>
        </p:txBody>
      </p:sp>
      <p:sp>
        <p:nvSpPr>
          <p:cNvPr id="9" name="Content Placeholder 2">
            <a:extLst>
              <a:ext uri="{FF2B5EF4-FFF2-40B4-BE49-F238E27FC236}">
                <a16:creationId xmlns:a16="http://schemas.microsoft.com/office/drawing/2014/main" id="{0DEF233C-3A39-7229-90CD-981267AD00F4}"/>
              </a:ext>
            </a:extLst>
          </p:cNvPr>
          <p:cNvSpPr>
            <a:spLocks noGrp="1"/>
          </p:cNvSpPr>
          <p:nvPr>
            <p:ph idx="21" hasCustomPrompt="1"/>
          </p:nvPr>
        </p:nvSpPr>
        <p:spPr>
          <a:xfrm>
            <a:off x="1168500" y="5070636"/>
            <a:ext cx="9696848" cy="834331"/>
          </a:xfrm>
        </p:spPr>
        <p:txBody>
          <a:bodyPr/>
          <a:lstStyle>
            <a:lvl1pPr>
              <a:defRPr sz="1600">
                <a:solidFill>
                  <a:schemeClr val="bg1"/>
                </a:solidFill>
              </a:defRPr>
            </a:lvl1pPr>
          </a:lstStyle>
          <a:p>
            <a:pPr>
              <a:lnSpc>
                <a:spcPct val="110000"/>
              </a:lnSpc>
            </a:pPr>
            <a:r>
              <a:rPr lang="en-US" sz="1500" dirty="0"/>
              <a:t>Lorem ipsum dolor sit </a:t>
            </a:r>
            <a:r>
              <a:rPr lang="en-US" sz="1500" dirty="0" err="1"/>
              <a:t>amet</a:t>
            </a:r>
            <a:r>
              <a:rPr lang="en-US" sz="1500" dirty="0"/>
              <a:t>, </a:t>
            </a:r>
            <a:r>
              <a:rPr lang="en-US" sz="1500" dirty="0" err="1"/>
              <a:t>consectetur</a:t>
            </a:r>
            <a:r>
              <a:rPr lang="en-US" sz="1500" dirty="0"/>
              <a:t> </a:t>
            </a:r>
            <a:r>
              <a:rPr lang="en-US" sz="1500" dirty="0" err="1"/>
              <a:t>adipiscing</a:t>
            </a:r>
            <a:r>
              <a:rPr lang="en-US" sz="1500" dirty="0"/>
              <a:t> </a:t>
            </a:r>
            <a:r>
              <a:rPr lang="en-US" sz="1500" dirty="0" err="1"/>
              <a:t>elit</a:t>
            </a:r>
            <a:r>
              <a:rPr lang="en-US" sz="1500" dirty="0"/>
              <a:t>, sed do </a:t>
            </a:r>
            <a:r>
              <a:rPr lang="en-US" sz="1500" dirty="0" err="1"/>
              <a:t>eiusmod</a:t>
            </a:r>
            <a:r>
              <a:rPr lang="en-US" sz="1500" dirty="0"/>
              <a:t> </a:t>
            </a:r>
            <a:r>
              <a:rPr lang="en-US" sz="1500" dirty="0" err="1"/>
              <a:t>tempor</a:t>
            </a:r>
            <a:r>
              <a:rPr lang="en-US" sz="1500" dirty="0"/>
              <a:t> </a:t>
            </a:r>
            <a:r>
              <a:rPr lang="en-US" sz="1500" dirty="0" err="1"/>
              <a:t>incididunt</a:t>
            </a:r>
            <a:r>
              <a:rPr lang="en-US" sz="1500" dirty="0"/>
              <a:t> </a:t>
            </a:r>
            <a:r>
              <a:rPr lang="en-US" sz="1500" dirty="0" err="1"/>
              <a:t>ut</a:t>
            </a:r>
            <a:r>
              <a:rPr lang="en-US" sz="1500" dirty="0"/>
              <a:t> labore et do lore magna </a:t>
            </a:r>
            <a:r>
              <a:rPr lang="en-US" sz="1500" dirty="0" err="1"/>
              <a:t>aliqua</a:t>
            </a:r>
            <a:r>
              <a:rPr lang="en-US" sz="1500" dirty="0"/>
              <a:t>. Ut </a:t>
            </a:r>
            <a:r>
              <a:rPr lang="en-US" sz="1500" dirty="0" err="1"/>
              <a:t>enim</a:t>
            </a:r>
            <a:r>
              <a:rPr lang="en-US" sz="1500" dirty="0"/>
              <a:t> ad minim </a:t>
            </a:r>
            <a:r>
              <a:rPr lang="en-US" sz="1500" dirty="0" err="1"/>
              <a:t>veniam</a:t>
            </a:r>
            <a:r>
              <a:rPr lang="en-US" sz="1500" dirty="0"/>
              <a:t>, </a:t>
            </a:r>
            <a:r>
              <a:rPr lang="en-US" sz="1500" dirty="0" err="1"/>
              <a:t>quis</a:t>
            </a:r>
            <a:r>
              <a:rPr lang="en-US" sz="1500" dirty="0"/>
              <a:t> </a:t>
            </a:r>
            <a:r>
              <a:rPr lang="en-US" sz="1500" dirty="0" err="1"/>
              <a:t>nostrud</a:t>
            </a:r>
            <a:r>
              <a:rPr lang="en-US" sz="1500" dirty="0"/>
              <a:t> exercitation </a:t>
            </a:r>
            <a:r>
              <a:rPr lang="en-US" sz="1500" dirty="0" err="1"/>
              <a:t>ullamco</a:t>
            </a:r>
            <a:r>
              <a:rPr lang="en-US" sz="1500" dirty="0"/>
              <a:t> </a:t>
            </a:r>
            <a:r>
              <a:rPr lang="en-US" sz="1500" dirty="0" err="1"/>
              <a:t>laboris</a:t>
            </a:r>
            <a:r>
              <a:rPr lang="en-US" sz="1500" dirty="0"/>
              <a:t> nisi </a:t>
            </a:r>
            <a:r>
              <a:rPr lang="en-US" sz="1500" dirty="0" err="1"/>
              <a:t>ut</a:t>
            </a:r>
            <a:r>
              <a:rPr lang="en-US" sz="1500" dirty="0"/>
              <a:t> </a:t>
            </a:r>
            <a:r>
              <a:rPr lang="en-US" sz="1500" dirty="0" err="1"/>
              <a:t>aliquip</a:t>
            </a:r>
            <a:r>
              <a:rPr lang="en-US" sz="1500" dirty="0"/>
              <a:t> ex </a:t>
            </a:r>
            <a:r>
              <a:rPr lang="en-US" sz="1500" dirty="0" err="1"/>
              <a:t>ea</a:t>
            </a:r>
            <a:r>
              <a:rPr lang="en-US" sz="1500" dirty="0"/>
              <a:t> comm. Duis </a:t>
            </a:r>
            <a:r>
              <a:rPr lang="en-US" sz="1500" dirty="0" err="1"/>
              <a:t>aute</a:t>
            </a:r>
            <a:r>
              <a:rPr lang="en-US" sz="1500" dirty="0"/>
              <a:t> </a:t>
            </a:r>
            <a:r>
              <a:rPr lang="en-US" sz="1500" dirty="0" err="1"/>
              <a:t>irure</a:t>
            </a:r>
            <a:r>
              <a:rPr lang="en-US" sz="1500" dirty="0"/>
              <a:t> dolor in </a:t>
            </a:r>
            <a:r>
              <a:rPr lang="en-US" sz="1500" dirty="0" err="1"/>
              <a:t>reprehenderit</a:t>
            </a:r>
            <a:r>
              <a:rPr lang="en-US" sz="1500" dirty="0"/>
              <a:t> in </a:t>
            </a:r>
            <a:r>
              <a:rPr lang="en-US" sz="1500" dirty="0" err="1"/>
              <a:t>volu</a:t>
            </a:r>
            <a:r>
              <a:rPr lang="en-US" sz="1500" dirty="0"/>
              <a:t> </a:t>
            </a:r>
            <a:r>
              <a:rPr lang="en-US" sz="1500" dirty="0" err="1"/>
              <a:t>ptate</a:t>
            </a:r>
            <a:r>
              <a:rPr lang="en-US" sz="1500" dirty="0"/>
              <a:t> </a:t>
            </a:r>
            <a:r>
              <a:rPr lang="en-US" sz="1500" dirty="0" err="1"/>
              <a:t>velit</a:t>
            </a:r>
            <a:r>
              <a:rPr lang="en-US" sz="1500" dirty="0"/>
              <a:t> </a:t>
            </a:r>
            <a:r>
              <a:rPr lang="en-US" sz="1500" dirty="0" err="1"/>
              <a:t>esse</a:t>
            </a:r>
            <a:r>
              <a:rPr lang="en-US" sz="1500" dirty="0"/>
              <a:t> </a:t>
            </a:r>
            <a:r>
              <a:rPr lang="en-US" sz="1500" dirty="0" err="1"/>
              <a:t>cillum</a:t>
            </a:r>
            <a:r>
              <a:rPr lang="en-US" sz="1500" dirty="0"/>
              <a:t> dolore </a:t>
            </a:r>
            <a:r>
              <a:rPr lang="en-US" sz="1500" dirty="0" err="1"/>
              <a:t>eu</a:t>
            </a:r>
            <a:r>
              <a:rPr lang="en-US" sz="1500" dirty="0"/>
              <a:t> </a:t>
            </a:r>
            <a:r>
              <a:rPr lang="en-US" sz="1500" dirty="0" err="1"/>
              <a:t>fugiat</a:t>
            </a:r>
            <a:r>
              <a:rPr lang="en-US" sz="1500" dirty="0"/>
              <a:t> </a:t>
            </a:r>
            <a:r>
              <a:rPr lang="en-US" sz="1500" dirty="0" err="1"/>
              <a:t>nulla</a:t>
            </a:r>
            <a:r>
              <a:rPr lang="en-US" sz="1500" dirty="0"/>
              <a:t>.</a:t>
            </a:r>
          </a:p>
        </p:txBody>
      </p:sp>
      <p:sp>
        <p:nvSpPr>
          <p:cNvPr id="19" name="Content Placeholder 2">
            <a:extLst>
              <a:ext uri="{FF2B5EF4-FFF2-40B4-BE49-F238E27FC236}">
                <a16:creationId xmlns:a16="http://schemas.microsoft.com/office/drawing/2014/main" id="{23248A49-BD41-02CD-5397-FC19C910EEC0}"/>
              </a:ext>
            </a:extLst>
          </p:cNvPr>
          <p:cNvSpPr>
            <a:spLocks noGrp="1"/>
          </p:cNvSpPr>
          <p:nvPr>
            <p:ph idx="20" hasCustomPrompt="1"/>
          </p:nvPr>
        </p:nvSpPr>
        <p:spPr>
          <a:xfrm>
            <a:off x="1143288" y="4408838"/>
            <a:ext cx="4578269" cy="461665"/>
          </a:xfrm>
        </p:spPr>
        <p:txBody>
          <a:bodyPr wrap="square">
            <a:spAutoFit/>
          </a:bodyPr>
          <a:lstStyle>
            <a:lvl1pPr>
              <a:defRPr sz="1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CAPTION – </a:t>
            </a:r>
            <a:r>
              <a:rPr lang="en-US" sz="1200" dirty="0">
                <a:solidFill>
                  <a:schemeClr val="bg1"/>
                </a:solidFill>
              </a:rPr>
              <a:t>Lorem ipsum dolor sit </a:t>
            </a:r>
            <a:r>
              <a:rPr lang="en-US" sz="1200" dirty="0" err="1">
                <a:solidFill>
                  <a:schemeClr val="bg1"/>
                </a:solidFill>
              </a:rPr>
              <a:t>amet</a:t>
            </a:r>
            <a:r>
              <a:rPr lang="en-US" sz="1200" dirty="0">
                <a:solidFill>
                  <a:schemeClr val="bg1"/>
                </a:solidFill>
              </a:rPr>
              <a:t>, </a:t>
            </a:r>
            <a:r>
              <a:rPr lang="en-US" sz="1200" dirty="0" err="1">
                <a:solidFill>
                  <a:schemeClr val="bg1"/>
                </a:solidFill>
              </a:rPr>
              <a:t>consec</a:t>
            </a:r>
            <a:r>
              <a:rPr lang="en-US" sz="1200" dirty="0">
                <a:solidFill>
                  <a:schemeClr val="bg1"/>
                </a:solidFill>
              </a:rPr>
              <a:t> </a:t>
            </a:r>
            <a:r>
              <a:rPr lang="en-US" sz="1200" dirty="0" err="1">
                <a:solidFill>
                  <a:schemeClr val="bg1"/>
                </a:solidFill>
              </a:rPr>
              <a:t>tetur</a:t>
            </a:r>
            <a:r>
              <a:rPr lang="en-US" sz="1200" dirty="0">
                <a:solidFill>
                  <a:schemeClr val="bg1"/>
                </a:solidFill>
              </a:rPr>
              <a:t> </a:t>
            </a:r>
            <a:r>
              <a:rPr lang="en-US" sz="1200" dirty="0" err="1">
                <a:solidFill>
                  <a:schemeClr val="bg1"/>
                </a:solidFill>
              </a:rPr>
              <a:t>adipiscing</a:t>
            </a:r>
            <a:r>
              <a:rPr lang="en-US" sz="1200" dirty="0">
                <a:solidFill>
                  <a:schemeClr val="bg1"/>
                </a:solidFill>
              </a:rPr>
              <a:t> </a:t>
            </a:r>
            <a:r>
              <a:rPr lang="en-US" sz="1200" dirty="0" err="1">
                <a:solidFill>
                  <a:schemeClr val="bg1"/>
                </a:solidFill>
              </a:rPr>
              <a:t>elit</a:t>
            </a:r>
            <a:r>
              <a:rPr lang="en-US" sz="1200" dirty="0">
                <a:solidFill>
                  <a:schemeClr val="bg1"/>
                </a:solidFill>
              </a:rPr>
              <a:t>, sed do </a:t>
            </a:r>
            <a:r>
              <a:rPr lang="en-US" sz="1200" dirty="0" err="1">
                <a:solidFill>
                  <a:schemeClr val="bg1"/>
                </a:solidFill>
              </a:rPr>
              <a:t>eius</a:t>
            </a:r>
            <a:r>
              <a:rPr lang="en-US" sz="1200" dirty="0">
                <a:solidFill>
                  <a:schemeClr val="bg1"/>
                </a:solidFill>
              </a:rPr>
              <a:t> mod </a:t>
            </a:r>
            <a:r>
              <a:rPr lang="en-US" sz="1200" dirty="0" err="1">
                <a:solidFill>
                  <a:schemeClr val="bg1"/>
                </a:solidFill>
              </a:rPr>
              <a:t>tempor</a:t>
            </a:r>
            <a:r>
              <a:rPr lang="en-US" sz="1200" dirty="0">
                <a:solidFill>
                  <a:schemeClr val="bg1"/>
                </a:solidFill>
              </a:rPr>
              <a:t> </a:t>
            </a:r>
            <a:r>
              <a:rPr lang="en-US" sz="1200" dirty="0" err="1">
                <a:solidFill>
                  <a:schemeClr val="bg1"/>
                </a:solidFill>
              </a:rPr>
              <a:t>incididun</a:t>
            </a:r>
            <a:r>
              <a:rPr lang="en-US" sz="1200" dirty="0">
                <a:solidFill>
                  <a:schemeClr val="bg1"/>
                </a:solidFill>
              </a:rPr>
              <a:t>.</a:t>
            </a:r>
          </a:p>
        </p:txBody>
      </p:sp>
      <p:sp>
        <p:nvSpPr>
          <p:cNvPr id="20" name="Content Placeholder 2">
            <a:extLst>
              <a:ext uri="{FF2B5EF4-FFF2-40B4-BE49-F238E27FC236}">
                <a16:creationId xmlns:a16="http://schemas.microsoft.com/office/drawing/2014/main" id="{F67E2770-0661-D430-AED8-8343DAF32394}"/>
              </a:ext>
            </a:extLst>
          </p:cNvPr>
          <p:cNvSpPr>
            <a:spLocks noGrp="1"/>
          </p:cNvSpPr>
          <p:nvPr>
            <p:ph idx="23" hasCustomPrompt="1"/>
          </p:nvPr>
        </p:nvSpPr>
        <p:spPr>
          <a:xfrm>
            <a:off x="6096000" y="4408838"/>
            <a:ext cx="4578270" cy="461665"/>
          </a:xfrm>
        </p:spPr>
        <p:txBody>
          <a:bodyPr wrap="square">
            <a:spAutoFit/>
          </a:bodyPr>
          <a:lstStyle>
            <a:lvl1pPr>
              <a:defRPr sz="1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CAPTION – </a:t>
            </a:r>
            <a:r>
              <a:rPr lang="en-US" sz="1200" dirty="0">
                <a:solidFill>
                  <a:schemeClr val="bg1"/>
                </a:solidFill>
              </a:rPr>
              <a:t>Lorem ipsum dolor sit </a:t>
            </a:r>
            <a:r>
              <a:rPr lang="en-US" sz="1200" dirty="0" err="1">
                <a:solidFill>
                  <a:schemeClr val="bg1"/>
                </a:solidFill>
              </a:rPr>
              <a:t>amet</a:t>
            </a:r>
            <a:r>
              <a:rPr lang="en-US" sz="1200" dirty="0">
                <a:solidFill>
                  <a:schemeClr val="bg1"/>
                </a:solidFill>
              </a:rPr>
              <a:t>, </a:t>
            </a:r>
            <a:r>
              <a:rPr lang="en-US" sz="1200" dirty="0" err="1">
                <a:solidFill>
                  <a:schemeClr val="bg1"/>
                </a:solidFill>
              </a:rPr>
              <a:t>consec</a:t>
            </a:r>
            <a:r>
              <a:rPr lang="en-US" sz="1200" dirty="0">
                <a:solidFill>
                  <a:schemeClr val="bg1"/>
                </a:solidFill>
              </a:rPr>
              <a:t> </a:t>
            </a:r>
            <a:r>
              <a:rPr lang="en-US" sz="1200" dirty="0" err="1">
                <a:solidFill>
                  <a:schemeClr val="bg1"/>
                </a:solidFill>
              </a:rPr>
              <a:t>tetur</a:t>
            </a:r>
            <a:r>
              <a:rPr lang="en-US" sz="1200" dirty="0">
                <a:solidFill>
                  <a:schemeClr val="bg1"/>
                </a:solidFill>
              </a:rPr>
              <a:t> </a:t>
            </a:r>
            <a:r>
              <a:rPr lang="en-US" sz="1200" dirty="0" err="1">
                <a:solidFill>
                  <a:schemeClr val="bg1"/>
                </a:solidFill>
              </a:rPr>
              <a:t>adipiscing</a:t>
            </a:r>
            <a:r>
              <a:rPr lang="en-US" sz="1200" dirty="0">
                <a:solidFill>
                  <a:schemeClr val="bg1"/>
                </a:solidFill>
              </a:rPr>
              <a:t> </a:t>
            </a:r>
            <a:r>
              <a:rPr lang="en-US" sz="1200" dirty="0" err="1">
                <a:solidFill>
                  <a:schemeClr val="bg1"/>
                </a:solidFill>
              </a:rPr>
              <a:t>elit</a:t>
            </a:r>
            <a:r>
              <a:rPr lang="en-US" sz="1200" dirty="0">
                <a:solidFill>
                  <a:schemeClr val="bg1"/>
                </a:solidFill>
              </a:rPr>
              <a:t>, sed do </a:t>
            </a:r>
            <a:r>
              <a:rPr lang="en-US" sz="1200" dirty="0" err="1">
                <a:solidFill>
                  <a:schemeClr val="bg1"/>
                </a:solidFill>
              </a:rPr>
              <a:t>eius</a:t>
            </a:r>
            <a:r>
              <a:rPr lang="en-US" sz="1200" dirty="0">
                <a:solidFill>
                  <a:schemeClr val="bg1"/>
                </a:solidFill>
              </a:rPr>
              <a:t> mod </a:t>
            </a:r>
            <a:r>
              <a:rPr lang="en-US" sz="1200" dirty="0" err="1">
                <a:solidFill>
                  <a:schemeClr val="bg1"/>
                </a:solidFill>
              </a:rPr>
              <a:t>tempor</a:t>
            </a:r>
            <a:r>
              <a:rPr lang="en-US" sz="1200" dirty="0">
                <a:solidFill>
                  <a:schemeClr val="bg1"/>
                </a:solidFill>
              </a:rPr>
              <a:t> </a:t>
            </a:r>
            <a:r>
              <a:rPr lang="en-US" sz="1200" dirty="0" err="1">
                <a:solidFill>
                  <a:schemeClr val="bg1"/>
                </a:solidFill>
              </a:rPr>
              <a:t>incididun</a:t>
            </a:r>
            <a:r>
              <a:rPr lang="en-US" sz="1200" dirty="0">
                <a:solidFill>
                  <a:schemeClr val="bg1"/>
                </a:solidFill>
              </a:rPr>
              <a:t>.</a:t>
            </a:r>
          </a:p>
        </p:txBody>
      </p:sp>
      <p:sp>
        <p:nvSpPr>
          <p:cNvPr id="24" name="Content Placeholder 35">
            <a:extLst>
              <a:ext uri="{FF2B5EF4-FFF2-40B4-BE49-F238E27FC236}">
                <a16:creationId xmlns:a16="http://schemas.microsoft.com/office/drawing/2014/main" id="{ADE9990C-EE71-CE20-FA4B-2983FDF3F2B1}"/>
              </a:ext>
            </a:extLst>
          </p:cNvPr>
          <p:cNvSpPr>
            <a:spLocks noGrp="1"/>
          </p:cNvSpPr>
          <p:nvPr>
            <p:ph sz="quarter" idx="24" hasCustomPrompt="1"/>
          </p:nvPr>
        </p:nvSpPr>
        <p:spPr>
          <a:xfrm>
            <a:off x="6189663" y="1845360"/>
            <a:ext cx="4448921" cy="2492357"/>
          </a:xfrm>
          <a:solidFill>
            <a:srgbClr val="5D4269"/>
          </a:solidFill>
        </p:spPr>
        <p:txBody>
          <a:bodyPr/>
          <a:lstStyle/>
          <a:p>
            <a:pPr lvl="0"/>
            <a:r>
              <a:rPr lang="en-US" dirty="0"/>
              <a:t>Insert image</a:t>
            </a:r>
          </a:p>
        </p:txBody>
      </p:sp>
    </p:spTree>
    <p:extLst>
      <p:ext uri="{BB962C8B-B14F-4D97-AF65-F5344CB8AC3E}">
        <p14:creationId xmlns:p14="http://schemas.microsoft.com/office/powerpoint/2010/main" val="344700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4_Title and Content">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12410C2-55F1-D12B-0642-5A1DDA5AB841}"/>
              </a:ext>
            </a:extLst>
          </p:cNvPr>
          <p:cNvSpPr/>
          <p:nvPr userDrawn="1"/>
        </p:nvSpPr>
        <p:spPr>
          <a:xfrm>
            <a:off x="-9084" y="-16901"/>
            <a:ext cx="12210167" cy="68918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00B697A-67EA-52A4-F018-6CB5C9D90CE3}"/>
              </a:ext>
            </a:extLst>
          </p:cNvPr>
          <p:cNvPicPr>
            <a:picLocks noChangeAspect="1"/>
          </p:cNvPicPr>
          <p:nvPr userDrawn="1"/>
        </p:nvPicPr>
        <p:blipFill rotWithShape="1">
          <a:blip r:embed="rId2"/>
          <a:srcRect t="-655" b="54605"/>
          <a:stretch/>
        </p:blipFill>
        <p:spPr>
          <a:xfrm>
            <a:off x="0" y="-37213"/>
            <a:ext cx="12192000" cy="3200400"/>
          </a:xfrm>
          <a:prstGeom prst="rect">
            <a:avLst/>
          </a:prstGeom>
        </p:spPr>
      </p:pic>
      <p:sp>
        <p:nvSpPr>
          <p:cNvPr id="9" name="Rectangle 8">
            <a:extLst>
              <a:ext uri="{FF2B5EF4-FFF2-40B4-BE49-F238E27FC236}">
                <a16:creationId xmlns:a16="http://schemas.microsoft.com/office/drawing/2014/main" id="{868DDCCD-5790-DE98-08DC-1B9F3D989A05}"/>
              </a:ext>
            </a:extLst>
          </p:cNvPr>
          <p:cNvSpPr/>
          <p:nvPr userDrawn="1"/>
        </p:nvSpPr>
        <p:spPr>
          <a:xfrm>
            <a:off x="-11575" y="-37213"/>
            <a:ext cx="12192000" cy="3200400"/>
          </a:xfrm>
          <a:prstGeom prst="rect">
            <a:avLst/>
          </a:prstGeom>
          <a:gradFill>
            <a:gsLst>
              <a:gs pos="99000">
                <a:srgbClr val="1D1124"/>
              </a:gs>
              <a:gs pos="51000">
                <a:srgbClr val="221429">
                  <a:alpha val="0"/>
                </a:srgbClr>
              </a:gs>
              <a:gs pos="0">
                <a:srgbClr val="1D1124"/>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7">
            <a:extLst>
              <a:ext uri="{FF2B5EF4-FFF2-40B4-BE49-F238E27FC236}">
                <a16:creationId xmlns:a16="http://schemas.microsoft.com/office/drawing/2014/main" id="{7B71C279-7ED0-AD9E-1C97-AD6653FE70B4}"/>
              </a:ext>
            </a:extLst>
          </p:cNvPr>
          <p:cNvSpPr>
            <a:spLocks noGrp="1"/>
          </p:cNvSpPr>
          <p:nvPr>
            <p:ph type="body" sz="quarter" idx="14" hasCustomPrompt="1"/>
          </p:nvPr>
        </p:nvSpPr>
        <p:spPr>
          <a:xfrm>
            <a:off x="876369" y="1157668"/>
            <a:ext cx="10521880" cy="769441"/>
          </a:xfrm>
        </p:spPr>
        <p:txBody>
          <a:bodyPr/>
          <a:lstStyle>
            <a:lvl1pPr algn="ctr">
              <a:defRPr sz="4400" b="1">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Title goes here</a:t>
            </a:r>
          </a:p>
        </p:txBody>
      </p:sp>
      <p:sp>
        <p:nvSpPr>
          <p:cNvPr id="11" name="Text Placeholder 18">
            <a:extLst>
              <a:ext uri="{FF2B5EF4-FFF2-40B4-BE49-F238E27FC236}">
                <a16:creationId xmlns:a16="http://schemas.microsoft.com/office/drawing/2014/main" id="{77CA0347-3FF7-C0FC-9DD9-840821CFA1FB}"/>
              </a:ext>
            </a:extLst>
          </p:cNvPr>
          <p:cNvSpPr>
            <a:spLocks noGrp="1"/>
          </p:cNvSpPr>
          <p:nvPr>
            <p:ph type="body" sz="quarter" idx="12"/>
          </p:nvPr>
        </p:nvSpPr>
        <p:spPr>
          <a:xfrm>
            <a:off x="4539795" y="4666560"/>
            <a:ext cx="3200400" cy="430887"/>
          </a:xfrm>
        </p:spPr>
        <p:txBody>
          <a:bodyPr/>
          <a:lstStyle>
            <a:lvl1pPr algn="ctr">
              <a:defRPr sz="2200">
                <a:solidFill>
                  <a:schemeClr val="bg1"/>
                </a:solidFill>
              </a:defRPr>
            </a:lvl1pPr>
          </a:lstStyle>
          <a:p>
            <a:pPr lvl="0"/>
            <a:r>
              <a:rPr lang="en-US" dirty="0"/>
              <a:t>Click to edit Master</a:t>
            </a:r>
          </a:p>
        </p:txBody>
      </p:sp>
      <p:sp>
        <p:nvSpPr>
          <p:cNvPr id="12" name="Text Placeholder 20">
            <a:extLst>
              <a:ext uri="{FF2B5EF4-FFF2-40B4-BE49-F238E27FC236}">
                <a16:creationId xmlns:a16="http://schemas.microsoft.com/office/drawing/2014/main" id="{2D862C8C-DDCB-8489-1B49-DE840C85EA7C}"/>
              </a:ext>
            </a:extLst>
          </p:cNvPr>
          <p:cNvSpPr>
            <a:spLocks noGrp="1"/>
          </p:cNvSpPr>
          <p:nvPr>
            <p:ph type="body" sz="quarter" idx="13"/>
          </p:nvPr>
        </p:nvSpPr>
        <p:spPr>
          <a:xfrm>
            <a:off x="8093168" y="4666560"/>
            <a:ext cx="3208570" cy="430887"/>
          </a:xfrm>
        </p:spPr>
        <p:txBody>
          <a:bodyPr/>
          <a:lstStyle>
            <a:lvl1pPr algn="ctr">
              <a:defRPr sz="2200">
                <a:solidFill>
                  <a:schemeClr val="bg1"/>
                </a:solidFill>
              </a:defRPr>
            </a:lvl1pPr>
          </a:lstStyle>
          <a:p>
            <a:pPr lvl="0"/>
            <a:r>
              <a:rPr lang="en-US" dirty="0"/>
              <a:t>Click to edit Master</a:t>
            </a:r>
          </a:p>
        </p:txBody>
      </p:sp>
      <p:sp>
        <p:nvSpPr>
          <p:cNvPr id="13" name="Text Placeholder 29">
            <a:extLst>
              <a:ext uri="{FF2B5EF4-FFF2-40B4-BE49-F238E27FC236}">
                <a16:creationId xmlns:a16="http://schemas.microsoft.com/office/drawing/2014/main" id="{FA516674-CDC0-DCF9-0E7A-575D5E03C1F2}"/>
              </a:ext>
            </a:extLst>
          </p:cNvPr>
          <p:cNvSpPr>
            <a:spLocks noGrp="1"/>
          </p:cNvSpPr>
          <p:nvPr>
            <p:ph type="body" sz="quarter" idx="15"/>
          </p:nvPr>
        </p:nvSpPr>
        <p:spPr>
          <a:xfrm>
            <a:off x="965827" y="4666560"/>
            <a:ext cx="3207174" cy="430887"/>
          </a:xfrm>
        </p:spPr>
        <p:txBody>
          <a:bodyPr/>
          <a:lstStyle>
            <a:lvl1pPr algn="ctr">
              <a:defRPr sz="22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edit Master</a:t>
            </a:r>
          </a:p>
        </p:txBody>
      </p:sp>
      <p:sp>
        <p:nvSpPr>
          <p:cNvPr id="14" name="Content Placeholder 35">
            <a:extLst>
              <a:ext uri="{FF2B5EF4-FFF2-40B4-BE49-F238E27FC236}">
                <a16:creationId xmlns:a16="http://schemas.microsoft.com/office/drawing/2014/main" id="{C7F70C5E-875A-AC5B-D44C-DFD105C2D8B1}"/>
              </a:ext>
            </a:extLst>
          </p:cNvPr>
          <p:cNvSpPr>
            <a:spLocks noGrp="1"/>
          </p:cNvSpPr>
          <p:nvPr>
            <p:ph sz="quarter" idx="19" hasCustomPrompt="1"/>
          </p:nvPr>
        </p:nvSpPr>
        <p:spPr>
          <a:xfrm>
            <a:off x="969214" y="2229745"/>
            <a:ext cx="3200400" cy="2286000"/>
          </a:xfrm>
          <a:solidFill>
            <a:srgbClr val="5D4269"/>
          </a:solidFill>
        </p:spPr>
        <p:txBody>
          <a:bodyPr/>
          <a:lstStyle/>
          <a:p>
            <a:pPr lvl="0"/>
            <a:r>
              <a:rPr lang="en-US" dirty="0"/>
              <a:t>Insert image</a:t>
            </a:r>
          </a:p>
        </p:txBody>
      </p:sp>
      <p:sp>
        <p:nvSpPr>
          <p:cNvPr id="15" name="Content Placeholder 35">
            <a:extLst>
              <a:ext uri="{FF2B5EF4-FFF2-40B4-BE49-F238E27FC236}">
                <a16:creationId xmlns:a16="http://schemas.microsoft.com/office/drawing/2014/main" id="{47080147-7A00-EF2D-8A9B-59DD5F121606}"/>
              </a:ext>
            </a:extLst>
          </p:cNvPr>
          <p:cNvSpPr>
            <a:spLocks noGrp="1"/>
          </p:cNvSpPr>
          <p:nvPr>
            <p:ph sz="quarter" idx="20" hasCustomPrompt="1"/>
          </p:nvPr>
        </p:nvSpPr>
        <p:spPr>
          <a:xfrm>
            <a:off x="4539795" y="2229745"/>
            <a:ext cx="3200400" cy="2286000"/>
          </a:xfrm>
          <a:solidFill>
            <a:srgbClr val="5D4269"/>
          </a:solidFill>
        </p:spPr>
        <p:txBody>
          <a:bodyPr/>
          <a:lstStyle/>
          <a:p>
            <a:pPr lvl="0"/>
            <a:r>
              <a:rPr lang="en-US" dirty="0"/>
              <a:t>Insert image</a:t>
            </a:r>
          </a:p>
        </p:txBody>
      </p:sp>
      <p:sp>
        <p:nvSpPr>
          <p:cNvPr id="17" name="Content Placeholder 35">
            <a:extLst>
              <a:ext uri="{FF2B5EF4-FFF2-40B4-BE49-F238E27FC236}">
                <a16:creationId xmlns:a16="http://schemas.microsoft.com/office/drawing/2014/main" id="{AA65E980-4124-5AAA-431B-3A3C67DB9B53}"/>
              </a:ext>
            </a:extLst>
          </p:cNvPr>
          <p:cNvSpPr>
            <a:spLocks noGrp="1"/>
          </p:cNvSpPr>
          <p:nvPr>
            <p:ph sz="quarter" idx="21" hasCustomPrompt="1"/>
          </p:nvPr>
        </p:nvSpPr>
        <p:spPr>
          <a:xfrm>
            <a:off x="8097253" y="2229745"/>
            <a:ext cx="3200400" cy="2286000"/>
          </a:xfrm>
          <a:solidFill>
            <a:srgbClr val="5D4269"/>
          </a:solidFill>
        </p:spPr>
        <p:txBody>
          <a:bodyPr/>
          <a:lstStyle/>
          <a:p>
            <a:pPr lvl="0"/>
            <a:r>
              <a:rPr lang="en-US" dirty="0"/>
              <a:t>Insert image</a:t>
            </a:r>
          </a:p>
        </p:txBody>
      </p:sp>
      <p:sp>
        <p:nvSpPr>
          <p:cNvPr id="2" name="Rectangle 1">
            <a:extLst>
              <a:ext uri="{FF2B5EF4-FFF2-40B4-BE49-F238E27FC236}">
                <a16:creationId xmlns:a16="http://schemas.microsoft.com/office/drawing/2014/main" id="{26DBBA60-9AC2-0741-C225-EB1FC93D9BB1}"/>
              </a:ext>
            </a:extLst>
          </p:cNvPr>
          <p:cNvSpPr/>
          <p:nvPr userDrawn="1"/>
        </p:nvSpPr>
        <p:spPr>
          <a:xfrm>
            <a:off x="0" y="-37213"/>
            <a:ext cx="12192000" cy="495760"/>
          </a:xfrm>
          <a:prstGeom prst="rect">
            <a:avLst/>
          </a:prstGeom>
          <a:solidFill>
            <a:srgbClr val="4C3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12">
            <a:extLst>
              <a:ext uri="{FF2B5EF4-FFF2-40B4-BE49-F238E27FC236}">
                <a16:creationId xmlns:a16="http://schemas.microsoft.com/office/drawing/2014/main" id="{0DB6369B-C98B-A0C3-164E-8180E00D034D}"/>
              </a:ext>
            </a:extLst>
          </p:cNvPr>
          <p:cNvSpPr/>
          <p:nvPr userDrawn="1"/>
        </p:nvSpPr>
        <p:spPr>
          <a:xfrm>
            <a:off x="11260264" y="-37213"/>
            <a:ext cx="931736" cy="495761"/>
          </a:xfrm>
          <a:custGeom>
            <a:avLst/>
            <a:gdLst>
              <a:gd name="connsiteX0" fmla="*/ 0 w 931736"/>
              <a:gd name="connsiteY0" fmla="*/ 0 h 495760"/>
              <a:gd name="connsiteX1" fmla="*/ 931736 w 931736"/>
              <a:gd name="connsiteY1" fmla="*/ 0 h 495760"/>
              <a:gd name="connsiteX2" fmla="*/ 931736 w 931736"/>
              <a:gd name="connsiteY2" fmla="*/ 495760 h 495760"/>
              <a:gd name="connsiteX3" fmla="*/ 0 w 931736"/>
              <a:gd name="connsiteY3" fmla="*/ 495760 h 495760"/>
              <a:gd name="connsiteX4" fmla="*/ 0 w 931736"/>
              <a:gd name="connsiteY4" fmla="*/ 0 h 495760"/>
              <a:gd name="connsiteX0" fmla="*/ 0 w 931736"/>
              <a:gd name="connsiteY0" fmla="*/ 0 h 495760"/>
              <a:gd name="connsiteX1" fmla="*/ 931736 w 931736"/>
              <a:gd name="connsiteY1" fmla="*/ 0 h 495760"/>
              <a:gd name="connsiteX2" fmla="*/ 931736 w 931736"/>
              <a:gd name="connsiteY2" fmla="*/ 495760 h 495760"/>
              <a:gd name="connsiteX3" fmla="*/ 467832 w 931736"/>
              <a:gd name="connsiteY3" fmla="*/ 479812 h 495760"/>
              <a:gd name="connsiteX4" fmla="*/ 0 w 931736"/>
              <a:gd name="connsiteY4" fmla="*/ 0 h 495760"/>
              <a:gd name="connsiteX0" fmla="*/ 0 w 931736"/>
              <a:gd name="connsiteY0" fmla="*/ 0 h 495760"/>
              <a:gd name="connsiteX1" fmla="*/ 931736 w 931736"/>
              <a:gd name="connsiteY1" fmla="*/ 0 h 495760"/>
              <a:gd name="connsiteX2" fmla="*/ 931736 w 931736"/>
              <a:gd name="connsiteY2" fmla="*/ 495760 h 495760"/>
              <a:gd name="connsiteX3" fmla="*/ 590106 w 931736"/>
              <a:gd name="connsiteY3" fmla="*/ 485128 h 495760"/>
              <a:gd name="connsiteX4" fmla="*/ 0 w 931736"/>
              <a:gd name="connsiteY4" fmla="*/ 0 h 495760"/>
              <a:gd name="connsiteX0" fmla="*/ 0 w 931736"/>
              <a:gd name="connsiteY0" fmla="*/ 0 h 495761"/>
              <a:gd name="connsiteX1" fmla="*/ 931736 w 931736"/>
              <a:gd name="connsiteY1" fmla="*/ 0 h 495761"/>
              <a:gd name="connsiteX2" fmla="*/ 931736 w 931736"/>
              <a:gd name="connsiteY2" fmla="*/ 495760 h 495761"/>
              <a:gd name="connsiteX3" fmla="*/ 499730 w 931736"/>
              <a:gd name="connsiteY3" fmla="*/ 495761 h 495761"/>
              <a:gd name="connsiteX4" fmla="*/ 0 w 931736"/>
              <a:gd name="connsiteY4" fmla="*/ 0 h 495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736" h="495761">
                <a:moveTo>
                  <a:pt x="0" y="0"/>
                </a:moveTo>
                <a:lnTo>
                  <a:pt x="931736" y="0"/>
                </a:lnTo>
                <a:lnTo>
                  <a:pt x="931736" y="495760"/>
                </a:lnTo>
                <a:lnTo>
                  <a:pt x="499730" y="495761"/>
                </a:lnTo>
                <a:lnTo>
                  <a:pt x="0" y="0"/>
                </a:lnTo>
                <a:close/>
              </a:path>
            </a:pathLst>
          </a:custGeom>
          <a:solidFill>
            <a:srgbClr val="664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a16="http://schemas.microsoft.com/office/drawing/2014/main" id="{750E4F39-9CC0-C1BB-B08D-20BB0D9B5A54}"/>
              </a:ext>
            </a:extLst>
          </p:cNvPr>
          <p:cNvSpPr txBox="1">
            <a:spLocks/>
          </p:cNvSpPr>
          <p:nvPr userDrawn="1"/>
        </p:nvSpPr>
        <p:spPr>
          <a:xfrm>
            <a:off x="9382698" y="4357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8C51FE-49D9-314D-9957-ABBF7DDE8782}" type="slidenum">
              <a:rPr lang="en-US" smtClean="0"/>
              <a:pPr/>
              <a:t>‹#›</a:t>
            </a:fld>
            <a:endParaRPr lang="en-US" dirty="0"/>
          </a:p>
        </p:txBody>
      </p:sp>
      <p:sp>
        <p:nvSpPr>
          <p:cNvPr id="8" name="Text Placeholder 29">
            <a:extLst>
              <a:ext uri="{FF2B5EF4-FFF2-40B4-BE49-F238E27FC236}">
                <a16:creationId xmlns:a16="http://schemas.microsoft.com/office/drawing/2014/main" id="{B0D9C2BB-BD0F-5F49-1C14-ED7289B18FAF}"/>
              </a:ext>
            </a:extLst>
          </p:cNvPr>
          <p:cNvSpPr>
            <a:spLocks noGrp="1"/>
          </p:cNvSpPr>
          <p:nvPr>
            <p:ph type="body" sz="quarter" idx="22" hasCustomPrompt="1"/>
          </p:nvPr>
        </p:nvSpPr>
        <p:spPr>
          <a:xfrm>
            <a:off x="630275" y="77285"/>
            <a:ext cx="3207174" cy="338554"/>
          </a:xfrm>
        </p:spPr>
        <p:txBody>
          <a:bodyPr/>
          <a:lstStyle>
            <a:lvl1pPr algn="l">
              <a:defRPr sz="1600" b="1" i="0">
                <a:solidFill>
                  <a:schemeClr val="bg1"/>
                </a:solidFill>
                <a:latin typeface="Arial Narrow" panose="020B0604020202020204" pitchFamily="34" charset="0"/>
                <a:cs typeface="Arial Narrow" panose="020B0604020202020204" pitchFamily="34" charset="0"/>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SCIENCE MISSION DIRECTORATE</a:t>
            </a:r>
          </a:p>
        </p:txBody>
      </p:sp>
    </p:spTree>
    <p:extLst>
      <p:ext uri="{BB962C8B-B14F-4D97-AF65-F5344CB8AC3E}">
        <p14:creationId xmlns:p14="http://schemas.microsoft.com/office/powerpoint/2010/main" val="152727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432">
          <p15:clr>
            <a:srgbClr val="FBAE40"/>
          </p15:clr>
        </p15:guide>
        <p15:guide id="2" pos="386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7117D4-8A8A-A1EB-3DAD-7867C4CBE466}"/>
              </a:ext>
            </a:extLst>
          </p:cNvPr>
          <p:cNvSpPr/>
          <p:nvPr userDrawn="1"/>
        </p:nvSpPr>
        <p:spPr>
          <a:xfrm>
            <a:off x="-9817" y="-23529"/>
            <a:ext cx="12210167" cy="6891801"/>
          </a:xfrm>
          <a:prstGeom prst="rect">
            <a:avLst/>
          </a:prstGeom>
          <a:gradFill flip="none" rotWithShape="1">
            <a:gsLst>
              <a:gs pos="0">
                <a:srgbClr val="351F40"/>
              </a:gs>
              <a:gs pos="60000">
                <a:schemeClr val="tx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17A29C8-DA64-A8AE-E509-EC4B8D3F9FF3}"/>
              </a:ext>
            </a:extLst>
          </p:cNvPr>
          <p:cNvSpPr/>
          <p:nvPr userDrawn="1"/>
        </p:nvSpPr>
        <p:spPr>
          <a:xfrm>
            <a:off x="0" y="-37213"/>
            <a:ext cx="12192000" cy="495760"/>
          </a:xfrm>
          <a:prstGeom prst="rect">
            <a:avLst/>
          </a:prstGeom>
          <a:solidFill>
            <a:srgbClr val="4C3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2">
            <a:extLst>
              <a:ext uri="{FF2B5EF4-FFF2-40B4-BE49-F238E27FC236}">
                <a16:creationId xmlns:a16="http://schemas.microsoft.com/office/drawing/2014/main" id="{314BDD38-892C-4BE0-D894-381B86C4F091}"/>
              </a:ext>
            </a:extLst>
          </p:cNvPr>
          <p:cNvSpPr/>
          <p:nvPr userDrawn="1"/>
        </p:nvSpPr>
        <p:spPr>
          <a:xfrm>
            <a:off x="11260264" y="-37213"/>
            <a:ext cx="931736" cy="495761"/>
          </a:xfrm>
          <a:custGeom>
            <a:avLst/>
            <a:gdLst>
              <a:gd name="connsiteX0" fmla="*/ 0 w 931736"/>
              <a:gd name="connsiteY0" fmla="*/ 0 h 495760"/>
              <a:gd name="connsiteX1" fmla="*/ 931736 w 931736"/>
              <a:gd name="connsiteY1" fmla="*/ 0 h 495760"/>
              <a:gd name="connsiteX2" fmla="*/ 931736 w 931736"/>
              <a:gd name="connsiteY2" fmla="*/ 495760 h 495760"/>
              <a:gd name="connsiteX3" fmla="*/ 0 w 931736"/>
              <a:gd name="connsiteY3" fmla="*/ 495760 h 495760"/>
              <a:gd name="connsiteX4" fmla="*/ 0 w 931736"/>
              <a:gd name="connsiteY4" fmla="*/ 0 h 495760"/>
              <a:gd name="connsiteX0" fmla="*/ 0 w 931736"/>
              <a:gd name="connsiteY0" fmla="*/ 0 h 495760"/>
              <a:gd name="connsiteX1" fmla="*/ 931736 w 931736"/>
              <a:gd name="connsiteY1" fmla="*/ 0 h 495760"/>
              <a:gd name="connsiteX2" fmla="*/ 931736 w 931736"/>
              <a:gd name="connsiteY2" fmla="*/ 495760 h 495760"/>
              <a:gd name="connsiteX3" fmla="*/ 467832 w 931736"/>
              <a:gd name="connsiteY3" fmla="*/ 479812 h 495760"/>
              <a:gd name="connsiteX4" fmla="*/ 0 w 931736"/>
              <a:gd name="connsiteY4" fmla="*/ 0 h 495760"/>
              <a:gd name="connsiteX0" fmla="*/ 0 w 931736"/>
              <a:gd name="connsiteY0" fmla="*/ 0 h 495760"/>
              <a:gd name="connsiteX1" fmla="*/ 931736 w 931736"/>
              <a:gd name="connsiteY1" fmla="*/ 0 h 495760"/>
              <a:gd name="connsiteX2" fmla="*/ 931736 w 931736"/>
              <a:gd name="connsiteY2" fmla="*/ 495760 h 495760"/>
              <a:gd name="connsiteX3" fmla="*/ 590106 w 931736"/>
              <a:gd name="connsiteY3" fmla="*/ 485128 h 495760"/>
              <a:gd name="connsiteX4" fmla="*/ 0 w 931736"/>
              <a:gd name="connsiteY4" fmla="*/ 0 h 495760"/>
              <a:gd name="connsiteX0" fmla="*/ 0 w 931736"/>
              <a:gd name="connsiteY0" fmla="*/ 0 h 495761"/>
              <a:gd name="connsiteX1" fmla="*/ 931736 w 931736"/>
              <a:gd name="connsiteY1" fmla="*/ 0 h 495761"/>
              <a:gd name="connsiteX2" fmla="*/ 931736 w 931736"/>
              <a:gd name="connsiteY2" fmla="*/ 495760 h 495761"/>
              <a:gd name="connsiteX3" fmla="*/ 499730 w 931736"/>
              <a:gd name="connsiteY3" fmla="*/ 495761 h 495761"/>
              <a:gd name="connsiteX4" fmla="*/ 0 w 931736"/>
              <a:gd name="connsiteY4" fmla="*/ 0 h 495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736" h="495761">
                <a:moveTo>
                  <a:pt x="0" y="0"/>
                </a:moveTo>
                <a:lnTo>
                  <a:pt x="931736" y="0"/>
                </a:lnTo>
                <a:lnTo>
                  <a:pt x="931736" y="495760"/>
                </a:lnTo>
                <a:lnTo>
                  <a:pt x="499730" y="495761"/>
                </a:lnTo>
                <a:lnTo>
                  <a:pt x="0" y="0"/>
                </a:lnTo>
                <a:close/>
              </a:path>
            </a:pathLst>
          </a:custGeom>
          <a:solidFill>
            <a:srgbClr val="664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5429247" y="1131844"/>
            <a:ext cx="6139363" cy="590931"/>
          </a:xfrm>
        </p:spPr>
        <p:txBody>
          <a:bodyPr wrap="square">
            <a:spAutoFit/>
          </a:bodyPr>
          <a:lstStyle>
            <a:lvl1pPr>
              <a:defRPr>
                <a:solidFill>
                  <a:srgbClr val="B096C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5429248" y="2300436"/>
            <a:ext cx="6139363" cy="1623008"/>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a:extLst>
              <a:ext uri="{FF2B5EF4-FFF2-40B4-BE49-F238E27FC236}">
                <a16:creationId xmlns:a16="http://schemas.microsoft.com/office/drawing/2014/main" id="{35CDD729-115E-573D-EB74-713A1F641CAC}"/>
              </a:ext>
            </a:extLst>
          </p:cNvPr>
          <p:cNvSpPr txBox="1">
            <a:spLocks/>
          </p:cNvSpPr>
          <p:nvPr userDrawn="1"/>
        </p:nvSpPr>
        <p:spPr>
          <a:xfrm>
            <a:off x="9382698" y="4357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8C51FE-49D9-314D-9957-ABBF7DDE8782}" type="slidenum">
              <a:rPr lang="en-US" smtClean="0">
                <a:solidFill>
                  <a:schemeClr val="bg1"/>
                </a:solidFill>
              </a:rPr>
              <a:pPr/>
              <a:t>‹#›</a:t>
            </a:fld>
            <a:endParaRPr lang="en-US" dirty="0">
              <a:solidFill>
                <a:schemeClr val="bg1"/>
              </a:solidFill>
            </a:endParaRPr>
          </a:p>
        </p:txBody>
      </p:sp>
      <p:sp>
        <p:nvSpPr>
          <p:cNvPr id="20" name="Text Placeholder 29">
            <a:extLst>
              <a:ext uri="{FF2B5EF4-FFF2-40B4-BE49-F238E27FC236}">
                <a16:creationId xmlns:a16="http://schemas.microsoft.com/office/drawing/2014/main" id="{855DABE6-FC8A-6012-6204-B2261535D187}"/>
              </a:ext>
            </a:extLst>
          </p:cNvPr>
          <p:cNvSpPr>
            <a:spLocks noGrp="1"/>
          </p:cNvSpPr>
          <p:nvPr>
            <p:ph type="body" sz="quarter" idx="15" hasCustomPrompt="1"/>
          </p:nvPr>
        </p:nvSpPr>
        <p:spPr>
          <a:xfrm>
            <a:off x="630275" y="77285"/>
            <a:ext cx="3207174" cy="338554"/>
          </a:xfrm>
        </p:spPr>
        <p:txBody>
          <a:bodyPr/>
          <a:lstStyle>
            <a:lvl1pPr algn="l">
              <a:defRPr sz="1600" b="1" i="0">
                <a:solidFill>
                  <a:schemeClr val="bg1"/>
                </a:solidFill>
                <a:latin typeface="Arial Narrow" panose="020B0604020202020204" pitchFamily="34" charset="0"/>
                <a:cs typeface="Arial Narrow" panose="020B0604020202020204" pitchFamily="34" charset="0"/>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SCIENCE MISSION DIRECTORATE</a:t>
            </a:r>
          </a:p>
        </p:txBody>
      </p:sp>
    </p:spTree>
    <p:extLst>
      <p:ext uri="{BB962C8B-B14F-4D97-AF65-F5344CB8AC3E}">
        <p14:creationId xmlns:p14="http://schemas.microsoft.com/office/powerpoint/2010/main" val="319968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7.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5FBA87-B6DA-5C92-CA76-11CCB3CA82C9}"/>
              </a:ext>
            </a:extLst>
          </p:cNvPr>
          <p:cNvPicPr>
            <a:picLocks noChangeAspect="1"/>
          </p:cNvPicPr>
          <p:nvPr userDrawn="1"/>
        </p:nvPicPr>
        <p:blipFill>
          <a:blip r:embed="rId14"/>
          <a:srcRect/>
          <a:stretch/>
        </p:blipFill>
        <p:spPr>
          <a:xfrm>
            <a:off x="0" y="6146"/>
            <a:ext cx="12192000" cy="6858000"/>
          </a:xfrm>
          <a:prstGeom prst="rect">
            <a:avLst/>
          </a:prstGeom>
        </p:spPr>
      </p:pic>
      <p:sp>
        <p:nvSpPr>
          <p:cNvPr id="9" name="Rectangle 8">
            <a:extLst>
              <a:ext uri="{FF2B5EF4-FFF2-40B4-BE49-F238E27FC236}">
                <a16:creationId xmlns:a16="http://schemas.microsoft.com/office/drawing/2014/main" id="{C7B193D4-5672-1E0E-1B0E-9A6E3E17B390}"/>
              </a:ext>
            </a:extLst>
          </p:cNvPr>
          <p:cNvSpPr/>
          <p:nvPr userDrawn="1"/>
        </p:nvSpPr>
        <p:spPr>
          <a:xfrm>
            <a:off x="0" y="-37213"/>
            <a:ext cx="12192000" cy="495760"/>
          </a:xfrm>
          <a:prstGeom prst="rect">
            <a:avLst/>
          </a:prstGeom>
          <a:solidFill>
            <a:srgbClr val="452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1D33993-9B89-FCFD-2961-2A092E8ABD15}"/>
              </a:ext>
            </a:extLst>
          </p:cNvPr>
          <p:cNvSpPr/>
          <p:nvPr userDrawn="1"/>
        </p:nvSpPr>
        <p:spPr>
          <a:xfrm>
            <a:off x="11260264" y="-37213"/>
            <a:ext cx="931736" cy="495761"/>
          </a:xfrm>
          <a:custGeom>
            <a:avLst/>
            <a:gdLst>
              <a:gd name="connsiteX0" fmla="*/ 0 w 931736"/>
              <a:gd name="connsiteY0" fmla="*/ 0 h 495760"/>
              <a:gd name="connsiteX1" fmla="*/ 931736 w 931736"/>
              <a:gd name="connsiteY1" fmla="*/ 0 h 495760"/>
              <a:gd name="connsiteX2" fmla="*/ 931736 w 931736"/>
              <a:gd name="connsiteY2" fmla="*/ 495760 h 495760"/>
              <a:gd name="connsiteX3" fmla="*/ 0 w 931736"/>
              <a:gd name="connsiteY3" fmla="*/ 495760 h 495760"/>
              <a:gd name="connsiteX4" fmla="*/ 0 w 931736"/>
              <a:gd name="connsiteY4" fmla="*/ 0 h 495760"/>
              <a:gd name="connsiteX0" fmla="*/ 0 w 931736"/>
              <a:gd name="connsiteY0" fmla="*/ 0 h 495760"/>
              <a:gd name="connsiteX1" fmla="*/ 931736 w 931736"/>
              <a:gd name="connsiteY1" fmla="*/ 0 h 495760"/>
              <a:gd name="connsiteX2" fmla="*/ 931736 w 931736"/>
              <a:gd name="connsiteY2" fmla="*/ 495760 h 495760"/>
              <a:gd name="connsiteX3" fmla="*/ 467832 w 931736"/>
              <a:gd name="connsiteY3" fmla="*/ 479812 h 495760"/>
              <a:gd name="connsiteX4" fmla="*/ 0 w 931736"/>
              <a:gd name="connsiteY4" fmla="*/ 0 h 495760"/>
              <a:gd name="connsiteX0" fmla="*/ 0 w 931736"/>
              <a:gd name="connsiteY0" fmla="*/ 0 h 495760"/>
              <a:gd name="connsiteX1" fmla="*/ 931736 w 931736"/>
              <a:gd name="connsiteY1" fmla="*/ 0 h 495760"/>
              <a:gd name="connsiteX2" fmla="*/ 931736 w 931736"/>
              <a:gd name="connsiteY2" fmla="*/ 495760 h 495760"/>
              <a:gd name="connsiteX3" fmla="*/ 590106 w 931736"/>
              <a:gd name="connsiteY3" fmla="*/ 485128 h 495760"/>
              <a:gd name="connsiteX4" fmla="*/ 0 w 931736"/>
              <a:gd name="connsiteY4" fmla="*/ 0 h 495760"/>
              <a:gd name="connsiteX0" fmla="*/ 0 w 931736"/>
              <a:gd name="connsiteY0" fmla="*/ 0 h 495761"/>
              <a:gd name="connsiteX1" fmla="*/ 931736 w 931736"/>
              <a:gd name="connsiteY1" fmla="*/ 0 h 495761"/>
              <a:gd name="connsiteX2" fmla="*/ 931736 w 931736"/>
              <a:gd name="connsiteY2" fmla="*/ 495760 h 495761"/>
              <a:gd name="connsiteX3" fmla="*/ 499730 w 931736"/>
              <a:gd name="connsiteY3" fmla="*/ 495761 h 495761"/>
              <a:gd name="connsiteX4" fmla="*/ 0 w 931736"/>
              <a:gd name="connsiteY4" fmla="*/ 0 h 495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736" h="495761">
                <a:moveTo>
                  <a:pt x="0" y="0"/>
                </a:moveTo>
                <a:lnTo>
                  <a:pt x="931736" y="0"/>
                </a:lnTo>
                <a:lnTo>
                  <a:pt x="931736" y="495760"/>
                </a:lnTo>
                <a:lnTo>
                  <a:pt x="499730" y="495761"/>
                </a:lnTo>
                <a:lnTo>
                  <a:pt x="0" y="0"/>
                </a:lnTo>
                <a:close/>
              </a:path>
            </a:pathLst>
          </a:custGeom>
          <a:solidFill>
            <a:srgbClr val="664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8C6A3198-B9B2-E544-8BCC-5966A77B5813}"/>
              </a:ext>
            </a:extLst>
          </p:cNvPr>
          <p:cNvSpPr>
            <a:spLocks noGrp="1"/>
          </p:cNvSpPr>
          <p:nvPr>
            <p:ph type="title"/>
          </p:nvPr>
        </p:nvSpPr>
        <p:spPr>
          <a:xfrm>
            <a:off x="630275" y="1521401"/>
            <a:ext cx="6816649" cy="590931"/>
          </a:xfrm>
          <a:prstGeom prst="rect">
            <a:avLst/>
          </a:prstGeom>
        </p:spPr>
        <p:txBody>
          <a:bodyPr vert="horz" lIns="91440" tIns="45720" rIns="91440" bIns="45720" rtlCol="0" anchor="ctr">
            <a:spAutoFit/>
          </a:bodyPr>
          <a:lstStyle/>
          <a:p>
            <a:r>
              <a:rPr lang="en-US" dirty="0"/>
              <a:t>Click to edit Master title style</a:t>
            </a:r>
          </a:p>
        </p:txBody>
      </p:sp>
      <p:sp>
        <p:nvSpPr>
          <p:cNvPr id="3" name="Text Placeholder 2">
            <a:extLst>
              <a:ext uri="{FF2B5EF4-FFF2-40B4-BE49-F238E27FC236}">
                <a16:creationId xmlns:a16="http://schemas.microsoft.com/office/drawing/2014/main" id="{F4685391-15BF-3B46-8D6C-6D66A10CA21C}"/>
              </a:ext>
            </a:extLst>
          </p:cNvPr>
          <p:cNvSpPr>
            <a:spLocks noGrp="1"/>
          </p:cNvSpPr>
          <p:nvPr>
            <p:ph type="body" idx="1"/>
          </p:nvPr>
        </p:nvSpPr>
        <p:spPr>
          <a:xfrm>
            <a:off x="630276" y="2677419"/>
            <a:ext cx="6678104" cy="369332"/>
          </a:xfrm>
          <a:prstGeom prst="rect">
            <a:avLst/>
          </a:prstGeom>
        </p:spPr>
        <p:txBody>
          <a:bodyPr vert="horz" lIns="91440" tIns="45720" rIns="91440" bIns="45720" rtlCol="0">
            <a:spAutoFit/>
          </a:bodyPr>
          <a:lstStyle/>
          <a:p>
            <a:pPr lvl="0"/>
            <a:r>
              <a:rPr lang="en-US" dirty="0"/>
              <a:t>Edit Master text styles</a:t>
            </a:r>
          </a:p>
        </p:txBody>
      </p:sp>
      <p:sp>
        <p:nvSpPr>
          <p:cNvPr id="12" name="Slide Number Placeholder 5">
            <a:extLst>
              <a:ext uri="{FF2B5EF4-FFF2-40B4-BE49-F238E27FC236}">
                <a16:creationId xmlns:a16="http://schemas.microsoft.com/office/drawing/2014/main" id="{CD36FBD5-8711-FF4C-80EC-9608CF61C43C}"/>
              </a:ext>
            </a:extLst>
          </p:cNvPr>
          <p:cNvSpPr>
            <a:spLocks noGrp="1"/>
          </p:cNvSpPr>
          <p:nvPr>
            <p:ph type="sldNum" sz="quarter" idx="4"/>
          </p:nvPr>
        </p:nvSpPr>
        <p:spPr>
          <a:xfrm>
            <a:off x="9382698" y="43573"/>
            <a:ext cx="2743200" cy="365125"/>
          </a:xfrm>
          <a:prstGeom prst="rect">
            <a:avLst/>
          </a:prstGeom>
        </p:spPr>
        <p:txBody>
          <a:bodyPr vert="horz" lIns="91440" tIns="45720" rIns="91440" bIns="45720" rtlCol="0" anchor="ctr"/>
          <a:lstStyle>
            <a:lvl1pPr algn="r">
              <a:defRPr sz="1200" b="1" i="0">
                <a:solidFill>
                  <a:schemeClr val="bg1"/>
                </a:solidFill>
                <a:latin typeface="Arial Narrow" panose="020B0604020202020204" pitchFamily="34" charset="0"/>
                <a:cs typeface="Arial Narrow" panose="020B0604020202020204" pitchFamily="34" charset="0"/>
              </a:defRPr>
            </a:lvl1pPr>
          </a:lstStyle>
          <a:p>
            <a:fld id="{2E8C51FE-49D9-314D-9957-ABBF7DDE8782}" type="slidenum">
              <a:rPr lang="en-US" smtClean="0"/>
              <a:pPr/>
              <a:t>‹#›</a:t>
            </a:fld>
            <a:endParaRPr lang="en-US" dirty="0"/>
          </a:p>
        </p:txBody>
      </p:sp>
      <p:sp>
        <p:nvSpPr>
          <p:cNvPr id="18" name="Text Placeholder 2">
            <a:extLst>
              <a:ext uri="{FF2B5EF4-FFF2-40B4-BE49-F238E27FC236}">
                <a16:creationId xmlns:a16="http://schemas.microsoft.com/office/drawing/2014/main" id="{5FAB5796-9619-4BE1-F020-341AED4D1B68}"/>
              </a:ext>
            </a:extLst>
          </p:cNvPr>
          <p:cNvSpPr txBox="1">
            <a:spLocks/>
          </p:cNvSpPr>
          <p:nvPr userDrawn="1"/>
        </p:nvSpPr>
        <p:spPr>
          <a:xfrm>
            <a:off x="630276" y="74002"/>
            <a:ext cx="6678104" cy="338554"/>
          </a:xfrm>
          <a:prstGeom prst="rect">
            <a:avLst/>
          </a:prstGeom>
        </p:spPr>
        <p:txBody>
          <a:bodyPr vert="horz" lIns="91440" tIns="45720" rIns="91440" bIns="45720" rtlCol="0">
            <a:sp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rgbClr val="535A6B"/>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i="0" dirty="0">
                <a:solidFill>
                  <a:schemeClr val="bg1"/>
                </a:solidFill>
                <a:latin typeface="Arial Narrow" panose="020B0604020202020204" pitchFamily="34" charset="0"/>
                <a:cs typeface="Arial Narrow" panose="020B0604020202020204" pitchFamily="34" charset="0"/>
              </a:rPr>
              <a:t>SCIENCE MISSION DIRECTORATE</a:t>
            </a:r>
          </a:p>
        </p:txBody>
      </p:sp>
    </p:spTree>
    <p:extLst>
      <p:ext uri="{BB962C8B-B14F-4D97-AF65-F5344CB8AC3E}">
        <p14:creationId xmlns:p14="http://schemas.microsoft.com/office/powerpoint/2010/main" val="391587690"/>
      </p:ext>
    </p:extLst>
  </p:cSld>
  <p:clrMap bg1="lt1" tx1="dk1" bg2="lt2" tx2="dk2" accent1="accent1" accent2="accent2" accent3="accent3" accent4="accent4" accent5="accent5" accent6="accent6" hlink="hlink" folHlink="folHlink"/>
  <p:sldLayoutIdLst>
    <p:sldLayoutId id="2147483669" r:id="rId1"/>
    <p:sldLayoutId id="2147483698" r:id="rId2"/>
    <p:sldLayoutId id="2147483670" r:id="rId3"/>
    <p:sldLayoutId id="2147483673" r:id="rId4"/>
    <p:sldLayoutId id="2147483699" r:id="rId5"/>
    <p:sldLayoutId id="2147483706" r:id="rId6"/>
    <p:sldLayoutId id="2147483700" r:id="rId7"/>
    <p:sldLayoutId id="2147483708" r:id="rId8"/>
    <p:sldLayoutId id="2147483674" r:id="rId9"/>
    <p:sldLayoutId id="2147483689" r:id="rId10"/>
    <p:sldLayoutId id="2147483676" r:id="rId11"/>
    <p:sldLayoutId id="214748367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b="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80" userDrawn="1">
          <p15:clr>
            <a:srgbClr val="F26B43"/>
          </p15:clr>
        </p15:guide>
        <p15:guide id="2" pos="4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7D4669-C533-EBD6-E116-6E477B9DEA61}"/>
              </a:ext>
            </a:extLst>
          </p:cNvPr>
          <p:cNvPicPr>
            <a:picLocks noChangeAspect="1"/>
          </p:cNvPicPr>
          <p:nvPr userDrawn="1"/>
        </p:nvPicPr>
        <p:blipFill>
          <a:blip r:embed="rId18"/>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C7B193D4-5672-1E0E-1B0E-9A6E3E17B390}"/>
              </a:ext>
            </a:extLst>
          </p:cNvPr>
          <p:cNvSpPr/>
          <p:nvPr userDrawn="1"/>
        </p:nvSpPr>
        <p:spPr>
          <a:xfrm>
            <a:off x="0" y="-37213"/>
            <a:ext cx="12192000" cy="495760"/>
          </a:xfrm>
          <a:prstGeom prst="rect">
            <a:avLst/>
          </a:prstGeom>
          <a:solidFill>
            <a:srgbClr val="452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1D33993-9B89-FCFD-2961-2A092E8ABD15}"/>
              </a:ext>
            </a:extLst>
          </p:cNvPr>
          <p:cNvSpPr/>
          <p:nvPr userDrawn="1"/>
        </p:nvSpPr>
        <p:spPr>
          <a:xfrm>
            <a:off x="11260264" y="-37213"/>
            <a:ext cx="931736" cy="495761"/>
          </a:xfrm>
          <a:custGeom>
            <a:avLst/>
            <a:gdLst>
              <a:gd name="connsiteX0" fmla="*/ 0 w 931736"/>
              <a:gd name="connsiteY0" fmla="*/ 0 h 495760"/>
              <a:gd name="connsiteX1" fmla="*/ 931736 w 931736"/>
              <a:gd name="connsiteY1" fmla="*/ 0 h 495760"/>
              <a:gd name="connsiteX2" fmla="*/ 931736 w 931736"/>
              <a:gd name="connsiteY2" fmla="*/ 495760 h 495760"/>
              <a:gd name="connsiteX3" fmla="*/ 0 w 931736"/>
              <a:gd name="connsiteY3" fmla="*/ 495760 h 495760"/>
              <a:gd name="connsiteX4" fmla="*/ 0 w 931736"/>
              <a:gd name="connsiteY4" fmla="*/ 0 h 495760"/>
              <a:gd name="connsiteX0" fmla="*/ 0 w 931736"/>
              <a:gd name="connsiteY0" fmla="*/ 0 h 495760"/>
              <a:gd name="connsiteX1" fmla="*/ 931736 w 931736"/>
              <a:gd name="connsiteY1" fmla="*/ 0 h 495760"/>
              <a:gd name="connsiteX2" fmla="*/ 931736 w 931736"/>
              <a:gd name="connsiteY2" fmla="*/ 495760 h 495760"/>
              <a:gd name="connsiteX3" fmla="*/ 467832 w 931736"/>
              <a:gd name="connsiteY3" fmla="*/ 479812 h 495760"/>
              <a:gd name="connsiteX4" fmla="*/ 0 w 931736"/>
              <a:gd name="connsiteY4" fmla="*/ 0 h 495760"/>
              <a:gd name="connsiteX0" fmla="*/ 0 w 931736"/>
              <a:gd name="connsiteY0" fmla="*/ 0 h 495760"/>
              <a:gd name="connsiteX1" fmla="*/ 931736 w 931736"/>
              <a:gd name="connsiteY1" fmla="*/ 0 h 495760"/>
              <a:gd name="connsiteX2" fmla="*/ 931736 w 931736"/>
              <a:gd name="connsiteY2" fmla="*/ 495760 h 495760"/>
              <a:gd name="connsiteX3" fmla="*/ 590106 w 931736"/>
              <a:gd name="connsiteY3" fmla="*/ 485128 h 495760"/>
              <a:gd name="connsiteX4" fmla="*/ 0 w 931736"/>
              <a:gd name="connsiteY4" fmla="*/ 0 h 495760"/>
              <a:gd name="connsiteX0" fmla="*/ 0 w 931736"/>
              <a:gd name="connsiteY0" fmla="*/ 0 h 495761"/>
              <a:gd name="connsiteX1" fmla="*/ 931736 w 931736"/>
              <a:gd name="connsiteY1" fmla="*/ 0 h 495761"/>
              <a:gd name="connsiteX2" fmla="*/ 931736 w 931736"/>
              <a:gd name="connsiteY2" fmla="*/ 495760 h 495761"/>
              <a:gd name="connsiteX3" fmla="*/ 499730 w 931736"/>
              <a:gd name="connsiteY3" fmla="*/ 495761 h 495761"/>
              <a:gd name="connsiteX4" fmla="*/ 0 w 931736"/>
              <a:gd name="connsiteY4" fmla="*/ 0 h 495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736" h="495761">
                <a:moveTo>
                  <a:pt x="0" y="0"/>
                </a:moveTo>
                <a:lnTo>
                  <a:pt x="931736" y="0"/>
                </a:lnTo>
                <a:lnTo>
                  <a:pt x="931736" y="495760"/>
                </a:lnTo>
                <a:lnTo>
                  <a:pt x="499730" y="495761"/>
                </a:lnTo>
                <a:lnTo>
                  <a:pt x="0" y="0"/>
                </a:lnTo>
                <a:close/>
              </a:path>
            </a:pathLst>
          </a:custGeom>
          <a:solidFill>
            <a:srgbClr val="664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8C6A3198-B9B2-E544-8BCC-5966A77B5813}"/>
              </a:ext>
            </a:extLst>
          </p:cNvPr>
          <p:cNvSpPr>
            <a:spLocks noGrp="1"/>
          </p:cNvSpPr>
          <p:nvPr>
            <p:ph type="title"/>
          </p:nvPr>
        </p:nvSpPr>
        <p:spPr>
          <a:xfrm>
            <a:off x="630275" y="1521401"/>
            <a:ext cx="6816649" cy="590931"/>
          </a:xfrm>
          <a:prstGeom prst="rect">
            <a:avLst/>
          </a:prstGeom>
        </p:spPr>
        <p:txBody>
          <a:bodyPr vert="horz" lIns="91440" tIns="45720" rIns="91440" bIns="45720" rtlCol="0" anchor="ctr">
            <a:spAutoFit/>
          </a:bodyPr>
          <a:lstStyle/>
          <a:p>
            <a:r>
              <a:rPr lang="en-US" dirty="0"/>
              <a:t>Click to edit Master title style</a:t>
            </a:r>
          </a:p>
        </p:txBody>
      </p:sp>
      <p:sp>
        <p:nvSpPr>
          <p:cNvPr id="3" name="Text Placeholder 2">
            <a:extLst>
              <a:ext uri="{FF2B5EF4-FFF2-40B4-BE49-F238E27FC236}">
                <a16:creationId xmlns:a16="http://schemas.microsoft.com/office/drawing/2014/main" id="{F4685391-15BF-3B46-8D6C-6D66A10CA21C}"/>
              </a:ext>
            </a:extLst>
          </p:cNvPr>
          <p:cNvSpPr>
            <a:spLocks noGrp="1"/>
          </p:cNvSpPr>
          <p:nvPr>
            <p:ph type="body" idx="1"/>
          </p:nvPr>
        </p:nvSpPr>
        <p:spPr>
          <a:xfrm>
            <a:off x="630276" y="2677419"/>
            <a:ext cx="6678104" cy="369332"/>
          </a:xfrm>
          <a:prstGeom prst="rect">
            <a:avLst/>
          </a:prstGeom>
        </p:spPr>
        <p:txBody>
          <a:bodyPr vert="horz" lIns="91440" tIns="45720" rIns="91440" bIns="45720" rtlCol="0">
            <a:spAutoFit/>
          </a:bodyPr>
          <a:lstStyle/>
          <a:p>
            <a:pPr lvl="0"/>
            <a:r>
              <a:rPr lang="en-US" dirty="0"/>
              <a:t>Edit Master text styles</a:t>
            </a:r>
          </a:p>
        </p:txBody>
      </p:sp>
      <p:sp>
        <p:nvSpPr>
          <p:cNvPr id="12" name="Slide Number Placeholder 5">
            <a:extLst>
              <a:ext uri="{FF2B5EF4-FFF2-40B4-BE49-F238E27FC236}">
                <a16:creationId xmlns:a16="http://schemas.microsoft.com/office/drawing/2014/main" id="{CD36FBD5-8711-FF4C-80EC-9608CF61C43C}"/>
              </a:ext>
            </a:extLst>
          </p:cNvPr>
          <p:cNvSpPr>
            <a:spLocks noGrp="1"/>
          </p:cNvSpPr>
          <p:nvPr>
            <p:ph type="sldNum" sz="quarter" idx="4"/>
          </p:nvPr>
        </p:nvSpPr>
        <p:spPr>
          <a:xfrm>
            <a:off x="9382698" y="43573"/>
            <a:ext cx="2743200" cy="365125"/>
          </a:xfrm>
          <a:prstGeom prst="rect">
            <a:avLst/>
          </a:prstGeom>
        </p:spPr>
        <p:txBody>
          <a:bodyPr vert="horz" lIns="91440" tIns="45720" rIns="91440" bIns="45720" rtlCol="0" anchor="ctr"/>
          <a:lstStyle>
            <a:lvl1pPr algn="r">
              <a:defRPr sz="1200" b="1" i="0">
                <a:solidFill>
                  <a:schemeClr val="bg1"/>
                </a:solidFill>
                <a:latin typeface="Arial Narrow" panose="020B0604020202020204" pitchFamily="34" charset="0"/>
                <a:cs typeface="Arial Narrow" panose="020B0604020202020204" pitchFamily="34" charset="0"/>
              </a:defRPr>
            </a:lvl1pPr>
          </a:lstStyle>
          <a:p>
            <a:fld id="{2E8C51FE-49D9-314D-9957-ABBF7DDE8782}" type="slidenum">
              <a:rPr lang="en-US" smtClean="0"/>
              <a:pPr/>
              <a:t>‹#›</a:t>
            </a:fld>
            <a:endParaRPr lang="en-US" dirty="0"/>
          </a:p>
        </p:txBody>
      </p:sp>
      <p:sp>
        <p:nvSpPr>
          <p:cNvPr id="18" name="Text Placeholder 2">
            <a:extLst>
              <a:ext uri="{FF2B5EF4-FFF2-40B4-BE49-F238E27FC236}">
                <a16:creationId xmlns:a16="http://schemas.microsoft.com/office/drawing/2014/main" id="{5FAB5796-9619-4BE1-F020-341AED4D1B68}"/>
              </a:ext>
            </a:extLst>
          </p:cNvPr>
          <p:cNvSpPr txBox="1">
            <a:spLocks/>
          </p:cNvSpPr>
          <p:nvPr userDrawn="1"/>
        </p:nvSpPr>
        <p:spPr>
          <a:xfrm>
            <a:off x="630276" y="74002"/>
            <a:ext cx="6678104" cy="338554"/>
          </a:xfrm>
          <a:prstGeom prst="rect">
            <a:avLst/>
          </a:prstGeom>
        </p:spPr>
        <p:txBody>
          <a:bodyPr vert="horz" lIns="91440" tIns="45720" rIns="91440" bIns="45720" rtlCol="0">
            <a:sp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rgbClr val="535A6B"/>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i="0" dirty="0">
                <a:solidFill>
                  <a:schemeClr val="bg1"/>
                </a:solidFill>
                <a:latin typeface="Arial Narrow" panose="020B0604020202020204" pitchFamily="34" charset="0"/>
                <a:cs typeface="Arial Narrow" panose="020B0604020202020204" pitchFamily="34" charset="0"/>
              </a:rPr>
              <a:t>SCIENCE MISSION DIRECTORATE</a:t>
            </a:r>
          </a:p>
        </p:txBody>
      </p:sp>
    </p:spTree>
    <p:extLst>
      <p:ext uri="{BB962C8B-B14F-4D97-AF65-F5344CB8AC3E}">
        <p14:creationId xmlns:p14="http://schemas.microsoft.com/office/powerpoint/2010/main" val="316396530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b="0" kern="1200">
          <a:solidFill>
            <a:srgbClr val="452C50"/>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80" userDrawn="1">
          <p15:clr>
            <a:srgbClr val="F26B43"/>
          </p15:clr>
        </p15:guide>
        <p15:guide id="2" pos="4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lpi.usra.edu/mapsit/" TargetMode="Externa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s://science.nasa.gov/researchers/open-science/science-information-policy/"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hyperlink" Target="https://www.go-fair.org/fair-principle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cience.data.nasa.gov/"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hyperlink" Target="https://science.nasa.gov/researchers/open-science/data-and-computing-architecture-study/" TargetMode="External"/><Relationship Id="rId4" Type="http://schemas.openxmlformats.org/officeDocument/2006/relationships/hyperlink" Target="https://sciencediscoveryengine.nasa.gov/app/nasa-sba-smd/#/hom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science.nasa.gov/solar-system/pde-irb" TargetMode="External"/><Relationship Id="rId1" Type="http://schemas.openxmlformats.org/officeDocument/2006/relationships/slideLayout" Target="../slideLayouts/slideLayout2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hyperlink" Target="https://science.data.nasa.gov/planetary-science-data/"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hyperlink" Target="https://nasa.github.io/Transform-to-Open-Science/open-science-101/"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nspires.nasaprs.com/external/solicitations/summary.do?solId=%7b21419978-190B-811F-35A7-6D2DEEE24E4E%7d&amp;path=&amp;method=init" TargetMode="External"/><Relationship Id="rId3" Type="http://schemas.openxmlformats.org/officeDocument/2006/relationships/hyperlink" Target="https://science.nasa.gov/researchers/open-science/science-information-policy/" TargetMode="External"/><Relationship Id="rId7" Type="http://schemas.openxmlformats.org/officeDocument/2006/relationships/hyperlink" Target="https://nspires.nasaprs.com/external/solicitations/summary.do?solId=%7b2B66037B-0507-568E-5D64-2A3B61DF0195%7d&amp;path=&amp;method=init"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hyperlink" Target="https://nspires.nasaprs.com/external/solicitations/summary.do?solId=%7b4E2978E0-04D5-AFF2-9698-42277A15A31C%7d&amp;path=&amp;method=init" TargetMode="External"/><Relationship Id="rId5" Type="http://schemas.openxmlformats.org/officeDocument/2006/relationships/hyperlink" Target="https://nspires.nasaprs.com/external/solicitations/summary.do?solId=%7b9745C2FE-7CCC-EC20-1912-2D5064A12BFA%7d&amp;path=&amp;method=init" TargetMode="External"/><Relationship Id="rId4" Type="http://schemas.openxmlformats.org/officeDocument/2006/relationships/hyperlink" Target="https://smd-cms.nasa.gov/wp-content/uploads/2023/05/PSDInformationDataManagementPolicy.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lpi.usra.edu/mapsit/"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hyperlink" Target="https://www.whitehouse.gov/wp-content/uploads/2022/05/05-2022-Desirable-Characteristics-of-Data-Repositories.pdf" TargetMode="External"/><Relationship Id="rId4" Type="http://schemas.openxmlformats.org/officeDocument/2006/relationships/hyperlink" Target="https://www.go-fair.org/fair-principl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md-cms.nasa.gov/wp-content/uploads/2023/08/smd-information-policy-spd-41a.pdf"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hyperlink" Target="https://nasa.github.io/Transform-to-Open-Science/open-science-101/" TargetMode="External"/><Relationship Id="rId5" Type="http://schemas.openxmlformats.org/officeDocument/2006/relationships/hyperlink" Target="https://registry.opendata.aws/collab/nasa/" TargetMode="External"/><Relationship Id="rId4" Type="http://schemas.openxmlformats.org/officeDocument/2006/relationships/hyperlink" Target="https://www.astromat.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ubtitle 34">
            <a:extLst>
              <a:ext uri="{FF2B5EF4-FFF2-40B4-BE49-F238E27FC236}">
                <a16:creationId xmlns:a16="http://schemas.microsoft.com/office/drawing/2014/main" id="{ACB3B62E-6966-F349-968E-FA8F0173359D}"/>
              </a:ext>
            </a:extLst>
          </p:cNvPr>
          <p:cNvSpPr>
            <a:spLocks noGrp="1"/>
          </p:cNvSpPr>
          <p:nvPr>
            <p:ph type="subTitle" idx="1"/>
          </p:nvPr>
        </p:nvSpPr>
        <p:spPr>
          <a:xfrm>
            <a:off x="539999" y="5017723"/>
            <a:ext cx="4433616" cy="1261884"/>
          </a:xfrm>
        </p:spPr>
        <p:txBody>
          <a:bodyPr wrap="square">
            <a:spAutoFit/>
          </a:bodyPr>
          <a:lstStyle/>
          <a:p>
            <a:pPr>
              <a:spcBef>
                <a:spcPts val="400"/>
              </a:spcBef>
            </a:pPr>
            <a:r>
              <a:rPr lang="en-US" dirty="0"/>
              <a:t>Dr. Robin Fergason</a:t>
            </a:r>
          </a:p>
          <a:p>
            <a:pPr>
              <a:spcBef>
                <a:spcPts val="400"/>
              </a:spcBef>
            </a:pPr>
            <a:r>
              <a:rPr lang="en-US" dirty="0"/>
              <a:t>Planetary Data Ecosystem Team</a:t>
            </a:r>
          </a:p>
          <a:p>
            <a:pPr>
              <a:spcBef>
                <a:spcPts val="400"/>
              </a:spcBef>
            </a:pPr>
            <a:r>
              <a:rPr lang="en-US" sz="1500" b="0" dirty="0"/>
              <a:t>Planetary Data Ecosystem Update to the PAC</a:t>
            </a:r>
          </a:p>
          <a:p>
            <a:pPr>
              <a:spcBef>
                <a:spcPts val="400"/>
              </a:spcBef>
            </a:pPr>
            <a:r>
              <a:rPr lang="en-US" sz="1500" b="0" dirty="0"/>
              <a:t>November 14, 2023</a:t>
            </a:r>
          </a:p>
        </p:txBody>
      </p:sp>
      <p:pic>
        <p:nvPicPr>
          <p:cNvPr id="8" name="Picture 7">
            <a:extLst>
              <a:ext uri="{FF2B5EF4-FFF2-40B4-BE49-F238E27FC236}">
                <a16:creationId xmlns:a16="http://schemas.microsoft.com/office/drawing/2014/main" id="{BAA54FEE-E8DE-B8A7-D724-29679AD93665}"/>
              </a:ext>
            </a:extLst>
          </p:cNvPr>
          <p:cNvPicPr>
            <a:picLocks noChangeAspect="1"/>
          </p:cNvPicPr>
          <p:nvPr/>
        </p:nvPicPr>
        <p:blipFill>
          <a:blip r:embed="rId3"/>
          <a:stretch>
            <a:fillRect/>
          </a:stretch>
        </p:blipFill>
        <p:spPr>
          <a:xfrm>
            <a:off x="463797" y="316076"/>
            <a:ext cx="2678313" cy="990164"/>
          </a:xfrm>
          <a:prstGeom prst="rect">
            <a:avLst/>
          </a:prstGeom>
        </p:spPr>
      </p:pic>
      <p:sp>
        <p:nvSpPr>
          <p:cNvPr id="2" name="Subtitle 34">
            <a:extLst>
              <a:ext uri="{FF2B5EF4-FFF2-40B4-BE49-F238E27FC236}">
                <a16:creationId xmlns:a16="http://schemas.microsoft.com/office/drawing/2014/main" id="{D5149253-C2C5-6AFE-590C-D424BA2D1911}"/>
              </a:ext>
            </a:extLst>
          </p:cNvPr>
          <p:cNvSpPr txBox="1">
            <a:spLocks/>
          </p:cNvSpPr>
          <p:nvPr/>
        </p:nvSpPr>
        <p:spPr>
          <a:xfrm>
            <a:off x="593676" y="1745794"/>
            <a:ext cx="4433616" cy="2913618"/>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1000"/>
              </a:spcBef>
              <a:buFont typeface="Arial" panose="020B0604020202020204"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400"/>
              </a:spcBef>
            </a:pPr>
            <a:r>
              <a:rPr lang="en-US" sz="3600" dirty="0"/>
              <a:t>FY23 Status on Responding to the </a:t>
            </a:r>
            <a:r>
              <a:rPr lang="en-US" sz="3600" dirty="0">
                <a:solidFill>
                  <a:srgbClr val="EFD6FF"/>
                </a:solidFill>
              </a:rPr>
              <a:t>PDE IRB </a:t>
            </a:r>
          </a:p>
          <a:p>
            <a:pPr>
              <a:spcBef>
                <a:spcPts val="400"/>
              </a:spcBef>
            </a:pPr>
            <a:r>
              <a:rPr lang="en-US" sz="3600" dirty="0">
                <a:solidFill>
                  <a:srgbClr val="EFD6FF"/>
                </a:solidFill>
              </a:rPr>
              <a:t>Findings and Recommendations</a:t>
            </a:r>
          </a:p>
        </p:txBody>
      </p:sp>
    </p:spTree>
    <p:extLst>
      <p:ext uri="{BB962C8B-B14F-4D97-AF65-F5344CB8AC3E}">
        <p14:creationId xmlns:p14="http://schemas.microsoft.com/office/powerpoint/2010/main" val="367557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228ACF-310C-271A-B39D-A64760022DC8}"/>
              </a:ext>
            </a:extLst>
          </p:cNvPr>
          <p:cNvSpPr>
            <a:spLocks noGrp="1"/>
          </p:cNvSpPr>
          <p:nvPr>
            <p:ph type="title"/>
          </p:nvPr>
        </p:nvSpPr>
        <p:spPr>
          <a:xfrm>
            <a:off x="657460" y="633627"/>
            <a:ext cx="10393680" cy="590931"/>
          </a:xfrm>
        </p:spPr>
        <p:txBody>
          <a:bodyPr/>
          <a:lstStyle/>
          <a:p>
            <a:r>
              <a:rPr lang="en-US" dirty="0"/>
              <a:t>Efforts In Progress (40% of recommendations)</a:t>
            </a:r>
          </a:p>
        </p:txBody>
      </p:sp>
      <p:sp>
        <p:nvSpPr>
          <p:cNvPr id="7" name="Text Placeholder 6">
            <a:extLst>
              <a:ext uri="{FF2B5EF4-FFF2-40B4-BE49-F238E27FC236}">
                <a16:creationId xmlns:a16="http://schemas.microsoft.com/office/drawing/2014/main" id="{BF32FE19-B138-49AA-9EB3-A0077ADDCF7E}"/>
              </a:ext>
            </a:extLst>
          </p:cNvPr>
          <p:cNvSpPr>
            <a:spLocks noGrp="1"/>
          </p:cNvSpPr>
          <p:nvPr>
            <p:ph type="body" sz="quarter" idx="15"/>
          </p:nvPr>
        </p:nvSpPr>
        <p:spPr/>
        <p:txBody>
          <a:bodyPr/>
          <a:lstStyle/>
          <a:p>
            <a:r>
              <a:rPr lang="en-US" dirty="0"/>
              <a:t>PLANETARY SCIENCE DIVISION</a:t>
            </a:r>
          </a:p>
        </p:txBody>
      </p:sp>
      <p:sp>
        <p:nvSpPr>
          <p:cNvPr id="3" name="Content Placeholder 2">
            <a:extLst>
              <a:ext uri="{FF2B5EF4-FFF2-40B4-BE49-F238E27FC236}">
                <a16:creationId xmlns:a16="http://schemas.microsoft.com/office/drawing/2014/main" id="{FA002EAD-FEF1-9BFE-2D72-286EDA8D3518}"/>
              </a:ext>
            </a:extLst>
          </p:cNvPr>
          <p:cNvSpPr>
            <a:spLocks noGrp="1"/>
          </p:cNvSpPr>
          <p:nvPr>
            <p:ph idx="1"/>
          </p:nvPr>
        </p:nvSpPr>
        <p:spPr>
          <a:xfrm>
            <a:off x="650630" y="1229714"/>
            <a:ext cx="10763604" cy="5589735"/>
          </a:xfrm>
        </p:spPr>
        <p:txBody>
          <a:bodyPr/>
          <a:lstStyle/>
          <a:p>
            <a:pPr marL="285750" indent="-285750">
              <a:buFont typeface="Arial" panose="020B0604020202020204" pitchFamily="34" charset="0"/>
              <a:buChar char="•"/>
            </a:pPr>
            <a:r>
              <a:rPr lang="en-US" dirty="0"/>
              <a:t>Refining the scope of the PDE though broad community engagement (R02; R03; R05; R08)</a:t>
            </a:r>
          </a:p>
          <a:p>
            <a:pPr marL="742950" lvl="1" indent="-285750">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rPr>
              <a:t>Working to build a community around the Planetary Data Ecosystem.</a:t>
            </a:r>
          </a:p>
          <a:p>
            <a:pPr marL="742950" lvl="1" indent="-285750">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rPr>
              <a:t>Active par</a:t>
            </a:r>
            <a:r>
              <a:rPr lang="en-US" dirty="0">
                <a:solidFill>
                  <a:srgbClr val="000000"/>
                </a:solidFill>
                <a:ea typeface="Calibri" panose="020F0502020204030204" pitchFamily="34" charset="0"/>
              </a:rPr>
              <a:t>ticipant in </a:t>
            </a:r>
            <a:r>
              <a:rPr lang="en-US" dirty="0">
                <a:solidFill>
                  <a:srgbClr val="000000"/>
                </a:solidFill>
                <a:effectLst/>
                <a:latin typeface="Arial" panose="020B0604020202020204" pitchFamily="34" charset="0"/>
                <a:ea typeface="Calibri" panose="020F0502020204030204" pitchFamily="34" charset="0"/>
              </a:rPr>
              <a:t>SMD Open Source Science Initiative working groups, facilitated by OCSDO</a:t>
            </a:r>
          </a:p>
          <a:p>
            <a:pPr marL="1200150" lvl="2" indent="-285750">
              <a:buFont typeface="Arial" panose="020B0604020202020204" pitchFamily="34" charset="0"/>
              <a:buChar char="•"/>
            </a:pPr>
            <a:r>
              <a:rPr lang="en-US" dirty="0">
                <a:solidFill>
                  <a:srgbClr val="000000"/>
                </a:solidFill>
                <a:ea typeface="Calibri" panose="020F0502020204030204" pitchFamily="34" charset="0"/>
              </a:rPr>
              <a:t>P</a:t>
            </a:r>
            <a:r>
              <a:rPr lang="en-US" dirty="0">
                <a:solidFill>
                  <a:srgbClr val="000000"/>
                </a:solidFill>
                <a:effectLst/>
                <a:latin typeface="Arial" panose="020B0604020202020204" pitchFamily="34" charset="0"/>
                <a:ea typeface="Calibri" panose="020F0502020204030204" pitchFamily="34" charset="0"/>
              </a:rPr>
              <a:t>articipate in cross-divisional sharing of knowledge and solutions regarding available data sets, software, and tools, and to identify core services and leverage assets across SMD Divisions. </a:t>
            </a:r>
          </a:p>
          <a:p>
            <a:pPr marL="742950" lvl="1" indent="-285750">
              <a:buFont typeface="Arial" panose="020B0604020202020204" pitchFamily="34" charset="0"/>
              <a:buChar char="•"/>
            </a:pPr>
            <a:r>
              <a:rPr lang="en-US" dirty="0">
                <a:solidFill>
                  <a:srgbClr val="000000"/>
                </a:solidFill>
                <a:ea typeface="Calibri" panose="020F0502020204030204" pitchFamily="34" charset="0"/>
              </a:rPr>
              <a:t>E</a:t>
            </a:r>
            <a:r>
              <a:rPr lang="en-US" sz="1800" dirty="0">
                <a:solidFill>
                  <a:srgbClr val="000000"/>
                </a:solidFill>
                <a:effectLst/>
                <a:latin typeface="Arial" panose="020B0604020202020204" pitchFamily="34" charset="0"/>
                <a:ea typeface="Calibri" panose="020F0502020204030204" pitchFamily="34" charset="0"/>
              </a:rPr>
              <a:t>ngaging with the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Mapping and Planetary Spatial Infrastructure Team</a:t>
            </a:r>
            <a:r>
              <a:rPr lang="en-US" sz="1800" dirty="0">
                <a:effectLst/>
                <a:latin typeface="Arial" panose="020B0604020202020204" pitchFamily="34" charset="0"/>
                <a:ea typeface="Calibri" panose="020F0502020204030204" pitchFamily="34" charset="0"/>
              </a:rPr>
              <a:t> (MAPSIT), and all planetary AGs, to raise and discuss community recommended practices and lessons learned surrounding Open Science practices. </a:t>
            </a:r>
          </a:p>
          <a:p>
            <a:pPr marL="742950" lvl="1" indent="-285750">
              <a:buFont typeface="Arial" panose="020B0604020202020204" pitchFamily="34" charset="0"/>
              <a:buChar char="•"/>
            </a:pPr>
            <a:r>
              <a:rPr lang="en-US" dirty="0"/>
              <a:t>Engagement by the PDE Chief Scientist in communicating PDE and Open Science-related topics to the community, provides an additional means for communication with the community and to gather community feedback.</a:t>
            </a:r>
          </a:p>
          <a:p>
            <a:pPr marL="742950" lvl="1" indent="-285750">
              <a:buFont typeface="Arial" panose="020B0604020202020204" pitchFamily="34" charset="0"/>
              <a:buChar char="•"/>
            </a:pPr>
            <a:r>
              <a:rPr lang="en-US" dirty="0">
                <a:ea typeface="Calibri" panose="020F0502020204030204" pitchFamily="34" charset="0"/>
              </a:rPr>
              <a:t>Targeted requests for community </a:t>
            </a:r>
            <a:r>
              <a:rPr lang="en-US" dirty="0">
                <a:solidFill>
                  <a:srgbClr val="000000"/>
                </a:solidFill>
                <a:ea typeface="Calibri" panose="020F0502020204030204" pitchFamily="34" charset="0"/>
              </a:rPr>
              <a:t>feedback are planned; could include actions such as Request for Information (RFI) or Comment (RFC), workshops, or Town Halls.</a:t>
            </a:r>
            <a:endParaRPr lang="en-US" sz="1800" dirty="0">
              <a:solidFill>
                <a:srgbClr val="000000"/>
              </a:solidFill>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US" dirty="0"/>
              <a:t>Standards development and interoperability (R10, R15, R16; R25)</a:t>
            </a:r>
          </a:p>
          <a:p>
            <a:pPr marL="742950" lvl="1" indent="-285750">
              <a:buFont typeface="Arial" panose="020B0604020202020204" pitchFamily="34" charset="0"/>
              <a:buChar char="•"/>
            </a:pPr>
            <a:r>
              <a:rPr lang="en-US" sz="1800" dirty="0">
                <a:solidFill>
                  <a:srgbClr val="000000"/>
                </a:solidFill>
                <a:effectLst/>
                <a:latin typeface="Arial" panose="020B0604020202020204" pitchFamily="34" charset="0"/>
                <a:ea typeface="Calibri" panose="020F0502020204030204" pitchFamily="34" charset="0"/>
              </a:rPr>
              <a:t>PDS4 metadata standard has been adopted by the International Planetary Data Alliance (IPDA).</a:t>
            </a:r>
          </a:p>
          <a:p>
            <a:pPr marL="1200150" lvl="2" indent="-285750">
              <a:buFont typeface="Arial" panose="020B0604020202020204" pitchFamily="34" charset="0"/>
              <a:buChar char="•"/>
            </a:pPr>
            <a:r>
              <a:rPr lang="en-US" dirty="0">
                <a:solidFill>
                  <a:srgbClr val="000000"/>
                </a:solidFill>
                <a:ea typeface="Calibri" panose="020F0502020204030204" pitchFamily="34" charset="0"/>
              </a:rPr>
              <a:t>Helps to f</a:t>
            </a:r>
            <a:r>
              <a:rPr lang="en-US" dirty="0">
                <a:solidFill>
                  <a:srgbClr val="000000"/>
                </a:solidFill>
                <a:effectLst/>
                <a:latin typeface="Arial" panose="020B0604020202020204" pitchFamily="34" charset="0"/>
                <a:ea typeface="Calibri" panose="020F0502020204030204" pitchFamily="34" charset="0"/>
              </a:rPr>
              <a:t>acilitate interoperability and search capabilities across international agencies.</a:t>
            </a:r>
          </a:p>
          <a:p>
            <a:pPr marL="742950" lvl="1" indent="-285750">
              <a:buFont typeface="Arial" panose="020B0604020202020204" pitchFamily="34" charset="0"/>
              <a:buChar char="•"/>
            </a:pPr>
            <a:r>
              <a:rPr lang="en-US" dirty="0" err="1">
                <a:solidFill>
                  <a:srgbClr val="000000"/>
                </a:solidFill>
                <a:effectLst/>
                <a:latin typeface="Arial" panose="020B0604020202020204" pitchFamily="34" charset="0"/>
                <a:ea typeface="Calibri" panose="020F0502020204030204" pitchFamily="34" charset="0"/>
              </a:rPr>
              <a:t>ExMAG</a:t>
            </a:r>
            <a:r>
              <a:rPr lang="en-US" dirty="0">
                <a:solidFill>
                  <a:srgbClr val="000000"/>
                </a:solidFill>
                <a:effectLst/>
                <a:latin typeface="Arial" panose="020B0604020202020204" pitchFamily="34" charset="0"/>
                <a:ea typeface="Calibri" panose="020F0502020204030204" pitchFamily="34" charset="0"/>
              </a:rPr>
              <a:t>-LEAG Specific Action Team will discuss and inform community standards and guidelines for </a:t>
            </a:r>
            <a:r>
              <a:rPr lang="en-US" dirty="0" err="1">
                <a:solidFill>
                  <a:srgbClr val="000000"/>
                </a:solidFill>
                <a:effectLst/>
                <a:latin typeface="Arial" panose="020B0604020202020204" pitchFamily="34" charset="0"/>
                <a:ea typeface="Calibri" panose="020F0502020204030204" pitchFamily="34" charset="0"/>
              </a:rPr>
              <a:t>astromaterial</a:t>
            </a:r>
            <a:r>
              <a:rPr lang="en-US" dirty="0">
                <a:solidFill>
                  <a:srgbClr val="000000"/>
                </a:solidFill>
                <a:effectLst/>
                <a:latin typeface="Arial" panose="020B0604020202020204" pitchFamily="34" charset="0"/>
                <a:ea typeface="Calibri" panose="020F0502020204030204" pitchFamily="34" charset="0"/>
              </a:rPr>
              <a:t> data analyses.</a:t>
            </a:r>
          </a:p>
        </p:txBody>
      </p:sp>
    </p:spTree>
    <p:extLst>
      <p:ext uri="{BB962C8B-B14F-4D97-AF65-F5344CB8AC3E}">
        <p14:creationId xmlns:p14="http://schemas.microsoft.com/office/powerpoint/2010/main" val="109347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228ACF-310C-271A-B39D-A64760022DC8}"/>
              </a:ext>
            </a:extLst>
          </p:cNvPr>
          <p:cNvSpPr>
            <a:spLocks noGrp="1"/>
          </p:cNvSpPr>
          <p:nvPr>
            <p:ph type="title"/>
          </p:nvPr>
        </p:nvSpPr>
        <p:spPr>
          <a:xfrm>
            <a:off x="650630" y="635157"/>
            <a:ext cx="10393680" cy="590931"/>
          </a:xfrm>
        </p:spPr>
        <p:txBody>
          <a:bodyPr/>
          <a:lstStyle/>
          <a:p>
            <a:r>
              <a:rPr lang="en-US" dirty="0"/>
              <a:t>Efforts In Progress (continued)</a:t>
            </a:r>
          </a:p>
        </p:txBody>
      </p:sp>
      <p:sp>
        <p:nvSpPr>
          <p:cNvPr id="7" name="Text Placeholder 6">
            <a:extLst>
              <a:ext uri="{FF2B5EF4-FFF2-40B4-BE49-F238E27FC236}">
                <a16:creationId xmlns:a16="http://schemas.microsoft.com/office/drawing/2014/main" id="{BF32FE19-B138-49AA-9EB3-A0077ADDCF7E}"/>
              </a:ext>
            </a:extLst>
          </p:cNvPr>
          <p:cNvSpPr>
            <a:spLocks noGrp="1"/>
          </p:cNvSpPr>
          <p:nvPr>
            <p:ph type="body" sz="quarter" idx="15"/>
          </p:nvPr>
        </p:nvSpPr>
        <p:spPr/>
        <p:txBody>
          <a:bodyPr/>
          <a:lstStyle/>
          <a:p>
            <a:r>
              <a:rPr lang="en-US" dirty="0"/>
              <a:t>PLANETARY SCIENCE DIVISION</a:t>
            </a:r>
          </a:p>
        </p:txBody>
      </p:sp>
      <p:sp>
        <p:nvSpPr>
          <p:cNvPr id="3" name="Content Placeholder 2">
            <a:extLst>
              <a:ext uri="{FF2B5EF4-FFF2-40B4-BE49-F238E27FC236}">
                <a16:creationId xmlns:a16="http://schemas.microsoft.com/office/drawing/2014/main" id="{FA002EAD-FEF1-9BFE-2D72-286EDA8D3518}"/>
              </a:ext>
            </a:extLst>
          </p:cNvPr>
          <p:cNvSpPr>
            <a:spLocks noGrp="1"/>
          </p:cNvSpPr>
          <p:nvPr>
            <p:ph idx="1"/>
          </p:nvPr>
        </p:nvSpPr>
        <p:spPr>
          <a:xfrm>
            <a:off x="650630" y="1362719"/>
            <a:ext cx="10619923" cy="4871077"/>
          </a:xfrm>
        </p:spPr>
        <p:txBody>
          <a:bodyPr/>
          <a:lstStyle/>
          <a:p>
            <a:pPr marL="285750" indent="-285750">
              <a:buFont typeface="Arial" panose="020B0604020202020204" pitchFamily="34" charset="0"/>
              <a:buChar char="•"/>
            </a:pPr>
            <a:r>
              <a:rPr lang="en-US" dirty="0"/>
              <a:t>Archive and repository development (multi-year effort)</a:t>
            </a:r>
          </a:p>
          <a:p>
            <a:pPr marL="742950" lvl="1" indent="-285750">
              <a:buFont typeface="Arial" panose="020B0604020202020204" pitchFamily="34" charset="0"/>
              <a:buChar char="•"/>
            </a:pPr>
            <a:r>
              <a:rPr lang="en-US" dirty="0">
                <a:effectLst/>
                <a:latin typeface="Arial" panose="020B0604020202020204" pitchFamily="34" charset="0"/>
                <a:ea typeface="Calibri" panose="020F0502020204030204" pitchFamily="34" charset="0"/>
              </a:rPr>
              <a:t>PDE team is investigating data archiving tools available within SMD, PSD</a:t>
            </a:r>
            <a:r>
              <a:rPr lang="en-US" dirty="0">
                <a:ea typeface="Calibri" panose="020F0502020204030204" pitchFamily="34" charset="0"/>
              </a:rPr>
              <a:t>, and </a:t>
            </a:r>
            <a:r>
              <a:rPr lang="en-US" dirty="0">
                <a:effectLst/>
                <a:latin typeface="Arial" panose="020B0604020202020204" pitchFamily="34" charset="0"/>
                <a:ea typeface="Calibri" panose="020F0502020204030204" pitchFamily="34" charset="0"/>
              </a:rPr>
              <a:t>PDS and determining the infrastructural needs of the planetary data community to </a:t>
            </a:r>
            <a:r>
              <a:rPr lang="en-US" dirty="0">
                <a:ea typeface="Calibri" panose="020F0502020204030204" pitchFamily="34" charset="0"/>
              </a:rPr>
              <a:t>support</a:t>
            </a:r>
            <a:r>
              <a:rPr lang="en-US" dirty="0">
                <a:effectLst/>
                <a:latin typeface="Arial" panose="020B0604020202020204" pitchFamily="34" charset="0"/>
                <a:ea typeface="Calibri" panose="020F0502020204030204" pitchFamily="34" charset="0"/>
              </a:rPr>
              <a:t> compliance with </a:t>
            </a:r>
            <a:r>
              <a:rPr lang="en-US" u="sng" dirty="0">
                <a:solidFill>
                  <a:srgbClr val="1155CC"/>
                </a:solidFill>
                <a:effectLst/>
                <a:latin typeface="Arial" panose="020B0604020202020204" pitchFamily="34" charset="0"/>
                <a:ea typeface="Calibri" panose="020F0502020204030204" pitchFamily="34" charset="0"/>
                <a:cs typeface="Times New Roman" panose="02020603050405020304" pitchFamily="18" charset="0"/>
                <a:hlinkClick r:id="rId3"/>
              </a:rPr>
              <a:t>SPD-41a</a:t>
            </a:r>
            <a:r>
              <a:rPr lang="en-US" dirty="0">
                <a:effectLst/>
                <a:latin typeface="Arial" panose="020B0604020202020204" pitchFamily="34" charset="0"/>
                <a:ea typeface="Calibri" panose="020F0502020204030204" pitchFamily="34" charset="0"/>
              </a:rPr>
              <a:t>. </a:t>
            </a:r>
          </a:p>
          <a:p>
            <a:pPr marL="1200150" lvl="2" indent="-285750">
              <a:buFont typeface="Arial" panose="020B0604020202020204" pitchFamily="34" charset="0"/>
              <a:buChar char="•"/>
            </a:pPr>
            <a:r>
              <a:rPr lang="en-US" dirty="0">
                <a:ea typeface="Calibri" panose="020F0502020204030204" pitchFamily="34" charset="0"/>
              </a:rPr>
              <a:t>Community input will be solicited and considered; this w</a:t>
            </a:r>
            <a:r>
              <a:rPr lang="en-US" dirty="0">
                <a:effectLst/>
                <a:latin typeface="Arial" panose="020B0604020202020204" pitchFamily="34" charset="0"/>
                <a:ea typeface="Calibri" panose="020F0502020204030204" pitchFamily="34" charset="0"/>
              </a:rPr>
              <a:t>ill be an ongoing and iterative process to help ensure the implementation of a wise and community-driven solution.</a:t>
            </a:r>
            <a:r>
              <a:rPr lang="en-US" dirty="0">
                <a:ea typeface="Calibri" panose="020F0502020204030204" pitchFamily="34" charset="0"/>
              </a:rPr>
              <a:t> (R14)</a:t>
            </a:r>
            <a:endParaRPr lang="en-US" dirty="0">
              <a:effectLst/>
              <a:latin typeface="Arial" panose="020B0604020202020204" pitchFamily="34" charset="0"/>
              <a:ea typeface="Calibri" panose="020F0502020204030204" pitchFamily="34" charset="0"/>
            </a:endParaRPr>
          </a:p>
          <a:p>
            <a:pPr marL="1200150" lvl="2" indent="-285750">
              <a:buFont typeface="Arial" panose="020B0604020202020204" pitchFamily="34" charset="0"/>
              <a:buChar char="•"/>
            </a:pPr>
            <a:r>
              <a:rPr lang="en-US" dirty="0">
                <a:solidFill>
                  <a:srgbClr val="000000"/>
                </a:solidFill>
                <a:ea typeface="Calibri" panose="020F0502020204030204" pitchFamily="34" charset="0"/>
              </a:rPr>
              <a:t>W</a:t>
            </a:r>
            <a:r>
              <a:rPr lang="en-US" dirty="0">
                <a:solidFill>
                  <a:srgbClr val="000000"/>
                </a:solidFill>
                <a:effectLst/>
                <a:latin typeface="Arial" panose="020B0604020202020204" pitchFamily="34" charset="0"/>
                <a:ea typeface="Calibri" panose="020F0502020204030204" pitchFamily="34" charset="0"/>
              </a:rPr>
              <a:t>ill include an initial and informal evaluation of the Findability, Accessibility, Interoperability, and Reusability (</a:t>
            </a:r>
            <a:r>
              <a:rPr lang="en-US" dirty="0">
                <a:solidFill>
                  <a:srgbClr val="000000"/>
                </a:solidFill>
                <a:effectLst/>
                <a:latin typeface="Arial" panose="020B0604020202020204" pitchFamily="34" charset="0"/>
                <a:ea typeface="Calibri" panose="020F0502020204030204" pitchFamily="34" charset="0"/>
                <a:hlinkClick r:id="rId4"/>
              </a:rPr>
              <a:t>FAIR</a:t>
            </a:r>
            <a:r>
              <a:rPr lang="en-US" dirty="0">
                <a:solidFill>
                  <a:srgbClr val="000000"/>
                </a:solidFill>
                <a:effectLst/>
                <a:latin typeface="Arial" panose="020B0604020202020204" pitchFamily="34" charset="0"/>
                <a:ea typeface="Calibri" panose="020F0502020204030204" pitchFamily="34" charset="0"/>
              </a:rPr>
              <a:t>) of data across each PDE element.</a:t>
            </a:r>
            <a:r>
              <a:rPr lang="en-US" dirty="0">
                <a:solidFill>
                  <a:srgbClr val="000000"/>
                </a:solidFill>
                <a:ea typeface="Calibri" panose="020F0502020204030204" pitchFamily="34" charset="0"/>
              </a:rPr>
              <a:t> (</a:t>
            </a:r>
            <a:r>
              <a:rPr lang="en-US" dirty="0">
                <a:solidFill>
                  <a:srgbClr val="000000"/>
                </a:solidFill>
                <a:effectLst/>
                <a:latin typeface="Arial" panose="020B0604020202020204" pitchFamily="34" charset="0"/>
                <a:ea typeface="Calibri" panose="020F0502020204030204" pitchFamily="34" charset="0"/>
              </a:rPr>
              <a:t>R11; R29)</a:t>
            </a:r>
          </a:p>
          <a:p>
            <a:pPr marL="742950" lvl="1" indent="-285750">
              <a:buFont typeface="Arial" panose="020B0604020202020204" pitchFamily="34" charset="0"/>
              <a:buChar char="•"/>
            </a:pPr>
            <a:r>
              <a:rPr lang="en-US" dirty="0"/>
              <a:t>Developing clear criteria for PSD-funded repositories. (R11)</a:t>
            </a:r>
          </a:p>
          <a:p>
            <a:pPr marL="742950" lvl="1" indent="-285750">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rPr>
              <a:t>Identify, and if needed develop, archiving avenues for data preservation needs of the planetary science community that are not currently being addressed. (R28; R37; R38; R39)</a:t>
            </a:r>
          </a:p>
          <a:p>
            <a:pPr marL="1200150" lvl="2" indent="-285750">
              <a:buFont typeface="Arial" panose="020B0604020202020204" pitchFamily="34" charset="0"/>
              <a:buChar char="•"/>
            </a:pPr>
            <a:r>
              <a:rPr lang="en-US" dirty="0">
                <a:solidFill>
                  <a:srgbClr val="000000"/>
                </a:solidFill>
                <a:ea typeface="Calibri" panose="020F0502020204030204" pitchFamily="34" charset="0"/>
              </a:rPr>
              <a:t>Completed - </a:t>
            </a:r>
            <a:r>
              <a:rPr lang="en-US" dirty="0">
                <a:solidFill>
                  <a:srgbClr val="000000"/>
                </a:solidFill>
                <a:effectLst/>
                <a:latin typeface="Arial" panose="020B0604020202020204" pitchFamily="34" charset="0"/>
                <a:ea typeface="Calibri" panose="020F0502020204030204" pitchFamily="34" charset="0"/>
              </a:rPr>
              <a:t>Radar data (R31); Laboratory analyses of returned sample material (R33; R34)</a:t>
            </a:r>
          </a:p>
          <a:p>
            <a:pPr marL="1200150" lvl="2" indent="-285750">
              <a:buFont typeface="Arial" panose="020B0604020202020204" pitchFamily="34" charset="0"/>
              <a:buChar char="•"/>
            </a:pPr>
            <a:r>
              <a:rPr lang="en-US" dirty="0">
                <a:solidFill>
                  <a:srgbClr val="000000"/>
                </a:solidFill>
                <a:ea typeface="Calibri" panose="020F0502020204030204" pitchFamily="34" charset="0"/>
              </a:rPr>
              <a:t>In progress - ARD (R32; R52), planetary analog data (R36), higher-level data products (R40; R41; R52), software tools and data processing pipelines (R42; R43; R59); modeling data (R44); AI/ML/AA (R55; R56; R57)</a:t>
            </a:r>
            <a:endParaRPr lang="en-US" dirty="0">
              <a:solidFill>
                <a:srgbClr val="000000"/>
              </a:solidFill>
              <a:effectLst/>
              <a:latin typeface="Arial" panose="020B0604020202020204" pitchFamily="34" charset="0"/>
              <a:ea typeface="Calibri" panose="020F0502020204030204" pitchFamily="34" charset="0"/>
            </a:endParaRP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37251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228ACF-310C-271A-B39D-A64760022DC8}"/>
              </a:ext>
            </a:extLst>
          </p:cNvPr>
          <p:cNvSpPr>
            <a:spLocks noGrp="1"/>
          </p:cNvSpPr>
          <p:nvPr>
            <p:ph type="title"/>
          </p:nvPr>
        </p:nvSpPr>
        <p:spPr>
          <a:xfrm>
            <a:off x="640785" y="635157"/>
            <a:ext cx="10393680" cy="590931"/>
          </a:xfrm>
        </p:spPr>
        <p:txBody>
          <a:bodyPr/>
          <a:lstStyle/>
          <a:p>
            <a:r>
              <a:rPr lang="en-US" dirty="0"/>
              <a:t>Efforts In Progress (continued)</a:t>
            </a:r>
          </a:p>
        </p:txBody>
      </p:sp>
      <p:sp>
        <p:nvSpPr>
          <p:cNvPr id="7" name="Text Placeholder 6">
            <a:extLst>
              <a:ext uri="{FF2B5EF4-FFF2-40B4-BE49-F238E27FC236}">
                <a16:creationId xmlns:a16="http://schemas.microsoft.com/office/drawing/2014/main" id="{BF32FE19-B138-49AA-9EB3-A0077ADDCF7E}"/>
              </a:ext>
            </a:extLst>
          </p:cNvPr>
          <p:cNvSpPr>
            <a:spLocks noGrp="1"/>
          </p:cNvSpPr>
          <p:nvPr>
            <p:ph type="body" sz="quarter" idx="15"/>
          </p:nvPr>
        </p:nvSpPr>
        <p:spPr/>
        <p:txBody>
          <a:bodyPr/>
          <a:lstStyle/>
          <a:p>
            <a:r>
              <a:rPr lang="en-US" dirty="0"/>
              <a:t>PLANETARY SCIENCE DIVISION</a:t>
            </a:r>
          </a:p>
        </p:txBody>
      </p:sp>
      <p:sp>
        <p:nvSpPr>
          <p:cNvPr id="3" name="Content Placeholder 2">
            <a:extLst>
              <a:ext uri="{FF2B5EF4-FFF2-40B4-BE49-F238E27FC236}">
                <a16:creationId xmlns:a16="http://schemas.microsoft.com/office/drawing/2014/main" id="{FA002EAD-FEF1-9BFE-2D72-286EDA8D3518}"/>
              </a:ext>
            </a:extLst>
          </p:cNvPr>
          <p:cNvSpPr>
            <a:spLocks noGrp="1"/>
          </p:cNvSpPr>
          <p:nvPr>
            <p:ph idx="1"/>
          </p:nvPr>
        </p:nvSpPr>
        <p:spPr>
          <a:xfrm>
            <a:off x="640785" y="1226088"/>
            <a:ext cx="10619923" cy="5562035"/>
          </a:xfrm>
        </p:spPr>
        <p:txBody>
          <a:bodyPr/>
          <a:lstStyle/>
          <a:p>
            <a:pPr marL="285750" indent="-285750">
              <a:buFont typeface="Arial" panose="020B0604020202020204" pitchFamily="34" charset="0"/>
              <a:buChar char="•"/>
            </a:pPr>
            <a:r>
              <a:rPr lang="en-US" dirty="0"/>
              <a:t>Websites – data, software, and information availability, and communication efforts (R45; R46)</a:t>
            </a:r>
          </a:p>
          <a:p>
            <a:pPr marL="742950" lvl="1" indent="-285750">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PDS is implementing significant improvements to the PDS website search capabilities aimed at improving the findability of data archived in the PDS across nodes. </a:t>
            </a:r>
          </a:p>
          <a:p>
            <a:pPr marL="742950" lvl="1" indent="-285750">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SMD is developing the </a:t>
            </a:r>
            <a:r>
              <a:rPr lang="en-US" sz="1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SMD Science Data Portal</a:t>
            </a: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which is a data website for public access to SMD-funded science data. The planetary data sites are currently under development.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a:t>
            </a:r>
            <a:r>
              <a:rPr lang="en-US" sz="1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SMD Science Discovery Engine</a:t>
            </a:r>
            <a:r>
              <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is a cross-Discipline search capability where all data in the PDS will be indexed, and alongside data from other curated planetary sources within the PSD and SMD Divisions. </a:t>
            </a:r>
          </a:p>
          <a:p>
            <a:pPr marL="285750" indent="-285750">
              <a:buFont typeface="Arial" panose="020B0604020202020204" pitchFamily="34" charset="0"/>
              <a:buChar char="•"/>
            </a:pPr>
            <a:r>
              <a:rPr lang="en-US" dirty="0"/>
              <a:t>Technical infrastructure development, including cloud and High-End Computing (HEC) (R25; R27)</a:t>
            </a:r>
          </a:p>
          <a:p>
            <a:pPr marL="742950" lvl="1" indent="-285750">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rPr>
              <a:t>Currently focused </a:t>
            </a:r>
            <a:r>
              <a:rPr lang="en-US" sz="1600" dirty="0">
                <a:effectLst/>
                <a:ea typeface="Times New Roman" panose="02020603050405020304" pitchFamily="18" charset="0"/>
              </a:rPr>
              <a:t>on supporting the PDS and </a:t>
            </a:r>
            <a:r>
              <a:rPr lang="en-US" sz="1600" dirty="0" err="1">
                <a:effectLst/>
                <a:ea typeface="Times New Roman" panose="02020603050405020304" pitchFamily="18" charset="0"/>
              </a:rPr>
              <a:t>Astromat</a:t>
            </a:r>
            <a:r>
              <a:rPr lang="en-US" sz="1600" dirty="0">
                <a:effectLst/>
                <a:ea typeface="Times New Roman" panose="02020603050405020304" pitchFamily="18" charset="0"/>
              </a:rPr>
              <a:t> in transitioning to a cloud environment, as it makes sense technically and fiscally.</a:t>
            </a:r>
          </a:p>
          <a:p>
            <a:pPr marL="742950" lvl="1" indent="-285750">
              <a:buFont typeface="Arial" panose="020B0604020202020204" pitchFamily="34" charset="0"/>
              <a:buChar char="•"/>
            </a:pPr>
            <a:r>
              <a:rPr lang="en-US" sz="1600" dirty="0">
                <a:effectLst/>
                <a:ea typeface="Times New Roman" panose="02020603050405020304" pitchFamily="18" charset="0"/>
              </a:rPr>
              <a:t>SMD led a </a:t>
            </a:r>
            <a:r>
              <a:rPr lang="en-US" sz="1600" b="0" i="0" dirty="0">
                <a:effectLst/>
                <a:hlinkClick r:id="rId5"/>
              </a:rPr>
              <a:t>Data and Computing Architecture study </a:t>
            </a:r>
            <a:r>
              <a:rPr lang="en-US" sz="1600" b="0" i="0" dirty="0">
                <a:effectLst/>
              </a:rPr>
              <a:t>to investigate how a coordinated cloud-HEC infrastructure can meet the data and computing needs of SMD, enable efficiencies, and support SMD’s transition to Open-Source Science.</a:t>
            </a:r>
            <a:endParaRPr lang="en-US" sz="1600" dirty="0">
              <a:effectLst/>
              <a:ea typeface="Times New Roman" panose="02020603050405020304" pitchFamily="18" charset="0"/>
            </a:endParaRPr>
          </a:p>
          <a:p>
            <a:pPr marL="742950" lvl="1" indent="-285750">
              <a:buFont typeface="Arial" panose="020B0604020202020204" pitchFamily="34" charset="0"/>
              <a:buChar char="•"/>
            </a:pPr>
            <a:r>
              <a:rPr lang="en-US" sz="1600" dirty="0">
                <a:effectLst/>
                <a:ea typeface="Times New Roman" panose="02020603050405020304" pitchFamily="18" charset="0"/>
              </a:rPr>
              <a:t>PDS is working on a multi-year </a:t>
            </a:r>
            <a:r>
              <a:rPr lang="en-US" sz="1600" dirty="0">
                <a:effectLst/>
                <a:latin typeface="Arial" panose="020B0604020202020204" pitchFamily="34" charset="0"/>
                <a:ea typeface="Times New Roman" panose="02020603050405020304" pitchFamily="18" charset="0"/>
              </a:rPr>
              <a:t>cloud infusion effort in the establishment of a Planetary Data Cloud (PDC) Platform.</a:t>
            </a:r>
          </a:p>
          <a:p>
            <a:pPr marL="1200150" lvl="2" indent="-285750">
              <a:buFont typeface="Arial" panose="020B0604020202020204" pitchFamily="34" charset="0"/>
              <a:buChar char="•"/>
            </a:pPr>
            <a:r>
              <a:rPr lang="en-US" sz="1600" dirty="0">
                <a:ea typeface="Times New Roman" panose="02020603050405020304" pitchFamily="18" charset="0"/>
              </a:rPr>
              <a:t>I</a:t>
            </a:r>
            <a:r>
              <a:rPr lang="en-US" sz="1600" dirty="0">
                <a:effectLst/>
                <a:latin typeface="Arial" panose="020B0604020202020204" pitchFamily="34" charset="0"/>
                <a:ea typeface="Times New Roman" panose="02020603050405020304" pitchFamily="18" charset="0"/>
              </a:rPr>
              <a:t>ncludes pilot projects to migrate data sets and services to the cloud, providing a more consistent data management strategy for the overall PDS. </a:t>
            </a:r>
          </a:p>
          <a:p>
            <a:pPr marL="1200150" lvl="2" indent="-285750">
              <a:buFont typeface="Arial" panose="020B0604020202020204" pitchFamily="34" charset="0"/>
              <a:buChar char="•"/>
            </a:pPr>
            <a:r>
              <a:rPr lang="en-US" sz="1600" dirty="0">
                <a:ea typeface="Times New Roman" panose="02020603050405020304" pitchFamily="18" charset="0"/>
              </a:rPr>
              <a:t>H</a:t>
            </a:r>
            <a:r>
              <a:rPr lang="en-US" sz="1600" dirty="0">
                <a:effectLst/>
                <a:latin typeface="Arial" panose="020B0604020202020204" pitchFamily="34" charset="0"/>
                <a:ea typeface="Times New Roman" panose="02020603050405020304" pitchFamily="18" charset="0"/>
              </a:rPr>
              <a:t>elp provide a more consistent user experience for users accessing the data, including a centralized Registry database of all archive metadata and information across the system. </a:t>
            </a:r>
          </a:p>
          <a:p>
            <a:pPr marL="1200150" lvl="2" indent="-285750">
              <a:buFont typeface="Arial" panose="020B0604020202020204" pitchFamily="34" charset="0"/>
              <a:buChar char="•"/>
            </a:pPr>
            <a:r>
              <a:rPr lang="en-US" sz="1600" dirty="0">
                <a:ea typeface="Times New Roman" panose="02020603050405020304" pitchFamily="18" charset="0"/>
              </a:rPr>
              <a:t>W</a:t>
            </a:r>
            <a:r>
              <a:rPr lang="en-US" sz="1600" dirty="0">
                <a:effectLst/>
                <a:latin typeface="Arial" panose="020B0604020202020204" pitchFamily="34" charset="0"/>
                <a:ea typeface="Times New Roman" panose="02020603050405020304" pitchFamily="18" charset="0"/>
              </a:rPr>
              <a:t>ill lead to the ability for users to perform computation alongside the data, without the need to download, streamlining analysis and discovery.</a:t>
            </a:r>
            <a:endParaRPr lang="en-US" sz="1600" dirty="0"/>
          </a:p>
        </p:txBody>
      </p:sp>
    </p:spTree>
    <p:extLst>
      <p:ext uri="{BB962C8B-B14F-4D97-AF65-F5344CB8AC3E}">
        <p14:creationId xmlns:p14="http://schemas.microsoft.com/office/powerpoint/2010/main" val="171793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228ACF-310C-271A-B39D-A64760022DC8}"/>
              </a:ext>
            </a:extLst>
          </p:cNvPr>
          <p:cNvSpPr>
            <a:spLocks noGrp="1"/>
          </p:cNvSpPr>
          <p:nvPr>
            <p:ph type="title"/>
          </p:nvPr>
        </p:nvSpPr>
        <p:spPr>
          <a:xfrm>
            <a:off x="604910" y="703009"/>
            <a:ext cx="10393680" cy="590931"/>
          </a:xfrm>
        </p:spPr>
        <p:txBody>
          <a:bodyPr/>
          <a:lstStyle/>
          <a:p>
            <a:r>
              <a:rPr lang="en-US" dirty="0"/>
              <a:t>Notional PDE Roadmap</a:t>
            </a:r>
          </a:p>
        </p:txBody>
      </p:sp>
      <p:sp>
        <p:nvSpPr>
          <p:cNvPr id="7" name="Text Placeholder 6">
            <a:extLst>
              <a:ext uri="{FF2B5EF4-FFF2-40B4-BE49-F238E27FC236}">
                <a16:creationId xmlns:a16="http://schemas.microsoft.com/office/drawing/2014/main" id="{BF32FE19-B138-49AA-9EB3-A0077ADDCF7E}"/>
              </a:ext>
            </a:extLst>
          </p:cNvPr>
          <p:cNvSpPr>
            <a:spLocks noGrp="1"/>
          </p:cNvSpPr>
          <p:nvPr>
            <p:ph type="body" sz="quarter" idx="15"/>
          </p:nvPr>
        </p:nvSpPr>
        <p:spPr/>
        <p:txBody>
          <a:bodyPr/>
          <a:lstStyle/>
          <a:p>
            <a:r>
              <a:rPr lang="en-US" dirty="0"/>
              <a:t>PLANETARY SCIENCE DIVISION</a:t>
            </a:r>
          </a:p>
        </p:txBody>
      </p:sp>
      <p:sp>
        <p:nvSpPr>
          <p:cNvPr id="4" name="Rectangle: Rounded Corners 3">
            <a:extLst>
              <a:ext uri="{FF2B5EF4-FFF2-40B4-BE49-F238E27FC236}">
                <a16:creationId xmlns:a16="http://schemas.microsoft.com/office/drawing/2014/main" id="{82958A13-4C8D-3CCD-D944-D814A390FDEB}"/>
              </a:ext>
            </a:extLst>
          </p:cNvPr>
          <p:cNvSpPr/>
          <p:nvPr/>
        </p:nvSpPr>
        <p:spPr>
          <a:xfrm>
            <a:off x="703845" y="1332998"/>
            <a:ext cx="1684180" cy="590931"/>
          </a:xfrm>
          <a:prstGeom prst="roundRect">
            <a:avLst/>
          </a:prstGeom>
          <a:solidFill>
            <a:srgbClr val="A4B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FY21</a:t>
            </a:r>
          </a:p>
        </p:txBody>
      </p:sp>
      <p:sp>
        <p:nvSpPr>
          <p:cNvPr id="9" name="Rectangle: Rounded Corners 8">
            <a:extLst>
              <a:ext uri="{FF2B5EF4-FFF2-40B4-BE49-F238E27FC236}">
                <a16:creationId xmlns:a16="http://schemas.microsoft.com/office/drawing/2014/main" id="{CFD0E80C-5B35-A848-289A-D09027AD719F}"/>
              </a:ext>
            </a:extLst>
          </p:cNvPr>
          <p:cNvSpPr/>
          <p:nvPr/>
        </p:nvSpPr>
        <p:spPr>
          <a:xfrm>
            <a:off x="6144252" y="1327748"/>
            <a:ext cx="2895672" cy="590931"/>
          </a:xfrm>
          <a:prstGeom prst="roundRect">
            <a:avLst/>
          </a:prstGeom>
          <a:solidFill>
            <a:srgbClr val="A4B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FY24</a:t>
            </a:r>
          </a:p>
        </p:txBody>
      </p:sp>
      <p:sp>
        <p:nvSpPr>
          <p:cNvPr id="12" name="Arrow: Right 11">
            <a:extLst>
              <a:ext uri="{FF2B5EF4-FFF2-40B4-BE49-F238E27FC236}">
                <a16:creationId xmlns:a16="http://schemas.microsoft.com/office/drawing/2014/main" id="{7591FD5F-7438-4C40-D75A-B89157363CCD}"/>
              </a:ext>
            </a:extLst>
          </p:cNvPr>
          <p:cNvSpPr/>
          <p:nvPr/>
        </p:nvSpPr>
        <p:spPr>
          <a:xfrm>
            <a:off x="9169213" y="1058395"/>
            <a:ext cx="2280583" cy="1129635"/>
          </a:xfrm>
          <a:prstGeom prst="rightArrow">
            <a:avLst/>
          </a:prstGeom>
          <a:solidFill>
            <a:srgbClr val="A4B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FY25</a:t>
            </a:r>
          </a:p>
        </p:txBody>
      </p:sp>
      <p:sp>
        <p:nvSpPr>
          <p:cNvPr id="14" name="Rectangle: Rounded Corners 13">
            <a:extLst>
              <a:ext uri="{FF2B5EF4-FFF2-40B4-BE49-F238E27FC236}">
                <a16:creationId xmlns:a16="http://schemas.microsoft.com/office/drawing/2014/main" id="{2736D880-8E73-B964-8F14-4508E66FBEE1}"/>
              </a:ext>
            </a:extLst>
          </p:cNvPr>
          <p:cNvSpPr/>
          <p:nvPr/>
        </p:nvSpPr>
        <p:spPr>
          <a:xfrm>
            <a:off x="4330783" y="1341767"/>
            <a:ext cx="1684180" cy="590931"/>
          </a:xfrm>
          <a:prstGeom prst="roundRect">
            <a:avLst/>
          </a:prstGeom>
          <a:solidFill>
            <a:srgbClr val="A4B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FY23</a:t>
            </a:r>
          </a:p>
        </p:txBody>
      </p:sp>
      <p:sp>
        <p:nvSpPr>
          <p:cNvPr id="15" name="Rectangle: Rounded Corners 14">
            <a:extLst>
              <a:ext uri="{FF2B5EF4-FFF2-40B4-BE49-F238E27FC236}">
                <a16:creationId xmlns:a16="http://schemas.microsoft.com/office/drawing/2014/main" id="{A9EC72F8-FF7A-A378-B87A-F9BC83F49340}"/>
              </a:ext>
            </a:extLst>
          </p:cNvPr>
          <p:cNvSpPr/>
          <p:nvPr/>
        </p:nvSpPr>
        <p:spPr>
          <a:xfrm>
            <a:off x="2517314" y="1341767"/>
            <a:ext cx="1684180" cy="590931"/>
          </a:xfrm>
          <a:prstGeom prst="roundRect">
            <a:avLst/>
          </a:prstGeom>
          <a:solidFill>
            <a:srgbClr val="A4B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FY22</a:t>
            </a:r>
          </a:p>
        </p:txBody>
      </p:sp>
      <p:sp>
        <p:nvSpPr>
          <p:cNvPr id="16" name="Content Placeholder 2">
            <a:extLst>
              <a:ext uri="{FF2B5EF4-FFF2-40B4-BE49-F238E27FC236}">
                <a16:creationId xmlns:a16="http://schemas.microsoft.com/office/drawing/2014/main" id="{BFE5DC59-8EFE-CF2E-CAEC-82FCADF78DC5}"/>
              </a:ext>
            </a:extLst>
          </p:cNvPr>
          <p:cNvSpPr>
            <a:spLocks noGrp="1"/>
          </p:cNvSpPr>
          <p:nvPr>
            <p:ph idx="1"/>
          </p:nvPr>
        </p:nvSpPr>
        <p:spPr>
          <a:xfrm>
            <a:off x="703844" y="2158977"/>
            <a:ext cx="1679319" cy="2841804"/>
          </a:xfrm>
        </p:spPr>
        <p:txBody>
          <a:bodyPr/>
          <a:lstStyle/>
          <a:p>
            <a:r>
              <a:rPr lang="en-US" dirty="0"/>
              <a:t>Commission PDE IRB Study</a:t>
            </a:r>
          </a:p>
          <a:p>
            <a:r>
              <a:rPr lang="en-US" dirty="0"/>
              <a:t>PSD established initial PDE priorities</a:t>
            </a:r>
          </a:p>
          <a:p>
            <a:r>
              <a:rPr lang="en-US" dirty="0"/>
              <a:t>OCSDO established</a:t>
            </a:r>
          </a:p>
        </p:txBody>
      </p:sp>
      <p:sp>
        <p:nvSpPr>
          <p:cNvPr id="21" name="Content Placeholder 2">
            <a:extLst>
              <a:ext uri="{FF2B5EF4-FFF2-40B4-BE49-F238E27FC236}">
                <a16:creationId xmlns:a16="http://schemas.microsoft.com/office/drawing/2014/main" id="{B27B9897-8253-44C0-9983-2E44E7832816}"/>
              </a:ext>
            </a:extLst>
          </p:cNvPr>
          <p:cNvSpPr txBox="1">
            <a:spLocks/>
          </p:cNvSpPr>
          <p:nvPr/>
        </p:nvSpPr>
        <p:spPr>
          <a:xfrm>
            <a:off x="2519744" y="2158977"/>
            <a:ext cx="1679320" cy="2564805"/>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PSD contracted PDE Chief Scientist</a:t>
            </a:r>
          </a:p>
          <a:p>
            <a:r>
              <a:rPr lang="en-US" dirty="0"/>
              <a:t>SPD-41 released</a:t>
            </a:r>
          </a:p>
          <a:p>
            <a:r>
              <a:rPr lang="en-US" dirty="0"/>
              <a:t>PDE website developed</a:t>
            </a:r>
          </a:p>
        </p:txBody>
      </p:sp>
      <p:sp>
        <p:nvSpPr>
          <p:cNvPr id="22" name="Content Placeholder 2">
            <a:extLst>
              <a:ext uri="{FF2B5EF4-FFF2-40B4-BE49-F238E27FC236}">
                <a16:creationId xmlns:a16="http://schemas.microsoft.com/office/drawing/2014/main" id="{A8A6263E-A4CA-61FD-A626-37098682D4FA}"/>
              </a:ext>
            </a:extLst>
          </p:cNvPr>
          <p:cNvSpPr txBox="1">
            <a:spLocks/>
          </p:cNvSpPr>
          <p:nvPr/>
        </p:nvSpPr>
        <p:spPr>
          <a:xfrm>
            <a:off x="4330783" y="2158976"/>
            <a:ext cx="1679321" cy="4355038"/>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SPD-41a released</a:t>
            </a:r>
          </a:p>
          <a:p>
            <a:r>
              <a:rPr lang="en-US" dirty="0"/>
              <a:t>PSD Information and  Data Management Policy</a:t>
            </a:r>
          </a:p>
          <a:p>
            <a:r>
              <a:rPr lang="en-US" dirty="0"/>
              <a:t>PSD hired Planetary Data Officer</a:t>
            </a:r>
          </a:p>
          <a:p>
            <a:r>
              <a:rPr lang="en-US" dirty="0"/>
              <a:t>Full internal review of PDE IRB response status</a:t>
            </a:r>
          </a:p>
        </p:txBody>
      </p:sp>
      <p:sp>
        <p:nvSpPr>
          <p:cNvPr id="23" name="Content Placeholder 2">
            <a:extLst>
              <a:ext uri="{FF2B5EF4-FFF2-40B4-BE49-F238E27FC236}">
                <a16:creationId xmlns:a16="http://schemas.microsoft.com/office/drawing/2014/main" id="{5760E5EF-191E-2CB0-F553-A4C46D8F6E05}"/>
              </a:ext>
            </a:extLst>
          </p:cNvPr>
          <p:cNvSpPr txBox="1">
            <a:spLocks/>
          </p:cNvSpPr>
          <p:nvPr/>
        </p:nvSpPr>
        <p:spPr>
          <a:xfrm>
            <a:off x="6144252" y="2158976"/>
            <a:ext cx="2895672" cy="3760004"/>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Sustain ongoing efforts</a:t>
            </a:r>
          </a:p>
          <a:p>
            <a:r>
              <a:rPr lang="en-US" dirty="0"/>
              <a:t>Archives and Repositories</a:t>
            </a:r>
          </a:p>
          <a:p>
            <a:r>
              <a:rPr lang="en-US" dirty="0"/>
              <a:t>Community Building</a:t>
            </a:r>
          </a:p>
          <a:p>
            <a:r>
              <a:rPr lang="en-US" dirty="0"/>
              <a:t>Infrastructural needs, including cloud and HEC</a:t>
            </a:r>
          </a:p>
          <a:p>
            <a:r>
              <a:rPr lang="en-US" dirty="0"/>
              <a:t>Standards Development</a:t>
            </a:r>
          </a:p>
          <a:p>
            <a:r>
              <a:rPr lang="en-US" dirty="0"/>
              <a:t>Website Modernization</a:t>
            </a:r>
          </a:p>
          <a:p>
            <a:r>
              <a:rPr lang="en-US" dirty="0"/>
              <a:t>Call for applications for the next PDE Chief Scientist</a:t>
            </a:r>
          </a:p>
          <a:p>
            <a:endParaRPr lang="en-US" dirty="0"/>
          </a:p>
        </p:txBody>
      </p:sp>
      <p:sp>
        <p:nvSpPr>
          <p:cNvPr id="24" name="Content Placeholder 2">
            <a:extLst>
              <a:ext uri="{FF2B5EF4-FFF2-40B4-BE49-F238E27FC236}">
                <a16:creationId xmlns:a16="http://schemas.microsoft.com/office/drawing/2014/main" id="{A8A217ED-CF3B-0A6D-FD14-32E9D917CEE3}"/>
              </a:ext>
            </a:extLst>
          </p:cNvPr>
          <p:cNvSpPr txBox="1">
            <a:spLocks/>
          </p:cNvSpPr>
          <p:nvPr/>
        </p:nvSpPr>
        <p:spPr>
          <a:xfrm>
            <a:off x="9179055" y="2158976"/>
            <a:ext cx="2280582" cy="4611519"/>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Additional community outreach and engagement</a:t>
            </a:r>
          </a:p>
          <a:p>
            <a:r>
              <a:rPr lang="en-US" dirty="0"/>
              <a:t>Continue developing infrastructure and standards</a:t>
            </a:r>
          </a:p>
          <a:p>
            <a:r>
              <a:rPr lang="en-US" dirty="0"/>
              <a:t>Mission-related recommendations</a:t>
            </a:r>
          </a:p>
          <a:p>
            <a:r>
              <a:rPr lang="en-US" dirty="0"/>
              <a:t>Software archival</a:t>
            </a:r>
          </a:p>
          <a:p>
            <a:r>
              <a:rPr lang="en-US" dirty="0"/>
              <a:t>PDS discipline node recompete</a:t>
            </a:r>
          </a:p>
          <a:p>
            <a:r>
              <a:rPr lang="en-US" dirty="0"/>
              <a:t>Begin discussing future PDE community review</a:t>
            </a:r>
          </a:p>
        </p:txBody>
      </p:sp>
    </p:spTree>
    <p:extLst>
      <p:ext uri="{BB962C8B-B14F-4D97-AF65-F5344CB8AC3E}">
        <p14:creationId xmlns:p14="http://schemas.microsoft.com/office/powerpoint/2010/main" val="211579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228ACF-310C-271A-B39D-A64760022DC8}"/>
              </a:ext>
            </a:extLst>
          </p:cNvPr>
          <p:cNvSpPr>
            <a:spLocks noGrp="1"/>
          </p:cNvSpPr>
          <p:nvPr>
            <p:ph type="title"/>
          </p:nvPr>
        </p:nvSpPr>
        <p:spPr>
          <a:xfrm>
            <a:off x="583890" y="633633"/>
            <a:ext cx="10393680" cy="590931"/>
          </a:xfrm>
        </p:spPr>
        <p:txBody>
          <a:bodyPr/>
          <a:lstStyle/>
          <a:p>
            <a:r>
              <a:rPr lang="en-US" dirty="0"/>
              <a:t>FY24 PDE Goals</a:t>
            </a:r>
          </a:p>
        </p:txBody>
      </p:sp>
      <p:sp>
        <p:nvSpPr>
          <p:cNvPr id="7" name="Text Placeholder 6">
            <a:extLst>
              <a:ext uri="{FF2B5EF4-FFF2-40B4-BE49-F238E27FC236}">
                <a16:creationId xmlns:a16="http://schemas.microsoft.com/office/drawing/2014/main" id="{BF32FE19-B138-49AA-9EB3-A0077ADDCF7E}"/>
              </a:ext>
            </a:extLst>
          </p:cNvPr>
          <p:cNvSpPr>
            <a:spLocks noGrp="1"/>
          </p:cNvSpPr>
          <p:nvPr>
            <p:ph type="body" sz="quarter" idx="15"/>
          </p:nvPr>
        </p:nvSpPr>
        <p:spPr/>
        <p:txBody>
          <a:bodyPr/>
          <a:lstStyle/>
          <a:p>
            <a:r>
              <a:rPr lang="en-US" dirty="0"/>
              <a:t>PLANETARY SCIENCE DIVISION</a:t>
            </a:r>
          </a:p>
        </p:txBody>
      </p:sp>
      <p:sp>
        <p:nvSpPr>
          <p:cNvPr id="3" name="Content Placeholder 2">
            <a:extLst>
              <a:ext uri="{FF2B5EF4-FFF2-40B4-BE49-F238E27FC236}">
                <a16:creationId xmlns:a16="http://schemas.microsoft.com/office/drawing/2014/main" id="{CB1C767C-1E17-3ABE-A01F-551DA42701F8}"/>
              </a:ext>
            </a:extLst>
          </p:cNvPr>
          <p:cNvSpPr>
            <a:spLocks noGrp="1"/>
          </p:cNvSpPr>
          <p:nvPr>
            <p:ph idx="1"/>
          </p:nvPr>
        </p:nvSpPr>
        <p:spPr>
          <a:xfrm>
            <a:off x="630275" y="1345324"/>
            <a:ext cx="11362028" cy="5170646"/>
          </a:xfrm>
        </p:spPr>
        <p:txBody>
          <a:bodyPr/>
          <a:lstStyle/>
          <a:p>
            <a:pPr marL="285750" indent="-285750">
              <a:buFont typeface="Arial" panose="020B0604020202020204" pitchFamily="34" charset="0"/>
              <a:buChar char="•"/>
            </a:pPr>
            <a:r>
              <a:rPr lang="en-US" sz="2000" dirty="0"/>
              <a:t>Archives and Repositories</a:t>
            </a:r>
          </a:p>
          <a:p>
            <a:pPr marL="742950" lvl="1" indent="-285750">
              <a:buFont typeface="Arial" panose="020B0604020202020204" pitchFamily="34" charset="0"/>
              <a:buChar char="•"/>
            </a:pPr>
            <a:r>
              <a:rPr lang="en-US" sz="2000" dirty="0"/>
              <a:t>Measured by: Completed inventory of existing infrastructure; documented community needs, Identify gaps; developed initial plan to address gaps; solicited community feedback </a:t>
            </a:r>
          </a:p>
          <a:p>
            <a:pPr marL="285750" indent="-285750">
              <a:buFont typeface="Arial" panose="020B0604020202020204" pitchFamily="34" charset="0"/>
              <a:buChar char="•"/>
            </a:pPr>
            <a:r>
              <a:rPr lang="en-US" sz="2000" dirty="0"/>
              <a:t>Community Building - Continue to collaborate within SMD, PSD, PDS, and the broader community</a:t>
            </a:r>
          </a:p>
          <a:p>
            <a:pPr marL="742950" lvl="1" indent="-285750">
              <a:buFont typeface="Arial" panose="020B0604020202020204" pitchFamily="34" charset="0"/>
              <a:buChar char="•"/>
            </a:pPr>
            <a:r>
              <a:rPr lang="en-US" sz="2000" dirty="0"/>
              <a:t>Measured by: Increased engagement from the community, PSD PO/PS/PE; demonstrated knowledge of existing policies and data management paradigms across SMD</a:t>
            </a:r>
          </a:p>
          <a:p>
            <a:pPr marL="285750" indent="-285750">
              <a:buFont typeface="Arial" panose="020B0604020202020204" pitchFamily="34" charset="0"/>
              <a:buChar char="•"/>
            </a:pPr>
            <a:r>
              <a:rPr lang="en-US" sz="2000" dirty="0"/>
              <a:t>Standards Development</a:t>
            </a:r>
          </a:p>
          <a:p>
            <a:pPr marL="742950" lvl="1" indent="-285750">
              <a:buFont typeface="Arial" panose="020B0604020202020204" pitchFamily="34" charset="0"/>
              <a:buChar char="•"/>
            </a:pPr>
            <a:r>
              <a:rPr lang="en-US" sz="2000" dirty="0"/>
              <a:t>Measured by: Identified existing community standards for planetary data domains; documented standards commonly in use; discussed and developed standards for the sample curation community and developed lessons learned document</a:t>
            </a:r>
          </a:p>
          <a:p>
            <a:pPr marL="285750" indent="-285750">
              <a:buFont typeface="Arial" panose="020B0604020202020204" pitchFamily="34" charset="0"/>
              <a:buChar char="•"/>
            </a:pPr>
            <a:r>
              <a:rPr lang="en-US" sz="2000" dirty="0"/>
              <a:t>Website Modernization and Development</a:t>
            </a:r>
          </a:p>
          <a:p>
            <a:pPr marL="742950" lvl="1" indent="-285750">
              <a:buFont typeface="Arial" panose="020B0604020202020204" pitchFamily="34" charset="0"/>
              <a:buChar char="•"/>
            </a:pPr>
            <a:r>
              <a:rPr lang="en-US" sz="2000" dirty="0"/>
              <a:t>Measured by: PDS website public release; Planetary Data website beta public release and development and execution of project plan</a:t>
            </a:r>
          </a:p>
          <a:p>
            <a:endParaRPr lang="en-US" dirty="0"/>
          </a:p>
        </p:txBody>
      </p:sp>
    </p:spTree>
    <p:extLst>
      <p:ext uri="{BB962C8B-B14F-4D97-AF65-F5344CB8AC3E}">
        <p14:creationId xmlns:p14="http://schemas.microsoft.com/office/powerpoint/2010/main" val="310916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1AC36-E54D-6151-8232-D0FD185F8FE0}"/>
              </a:ext>
            </a:extLst>
          </p:cNvPr>
          <p:cNvSpPr>
            <a:spLocks noGrp="1"/>
          </p:cNvSpPr>
          <p:nvPr>
            <p:ph type="title"/>
          </p:nvPr>
        </p:nvSpPr>
        <p:spPr>
          <a:xfrm>
            <a:off x="1425896" y="3165462"/>
            <a:ext cx="3830456" cy="840230"/>
          </a:xfrm>
        </p:spPr>
        <p:txBody>
          <a:bodyPr wrap="square">
            <a:spAutoFit/>
          </a:bodyPr>
          <a:lstStyle/>
          <a:p>
            <a:pPr algn="ctr"/>
            <a:r>
              <a:rPr lang="en-US" sz="5400" dirty="0"/>
              <a:t>Thank You!</a:t>
            </a:r>
          </a:p>
        </p:txBody>
      </p:sp>
      <p:sp>
        <p:nvSpPr>
          <p:cNvPr id="5" name="Text Placeholder 4">
            <a:extLst>
              <a:ext uri="{FF2B5EF4-FFF2-40B4-BE49-F238E27FC236}">
                <a16:creationId xmlns:a16="http://schemas.microsoft.com/office/drawing/2014/main" id="{6927FF0A-59B1-C2A8-6FCB-C618AC58EF1D}"/>
              </a:ext>
            </a:extLst>
          </p:cNvPr>
          <p:cNvSpPr>
            <a:spLocks noGrp="1"/>
          </p:cNvSpPr>
          <p:nvPr>
            <p:ph type="body" sz="quarter" idx="15"/>
          </p:nvPr>
        </p:nvSpPr>
        <p:spPr/>
        <p:txBody>
          <a:bodyPr/>
          <a:lstStyle/>
          <a:p>
            <a:r>
              <a:rPr lang="en-US" dirty="0"/>
              <a:t>PLANETARY SCIENCE DIVISION</a:t>
            </a:r>
          </a:p>
        </p:txBody>
      </p:sp>
      <p:pic>
        <p:nvPicPr>
          <p:cNvPr id="9" name="Picture 8">
            <a:extLst>
              <a:ext uri="{FF2B5EF4-FFF2-40B4-BE49-F238E27FC236}">
                <a16:creationId xmlns:a16="http://schemas.microsoft.com/office/drawing/2014/main" id="{366E353E-D219-3119-D96B-857DFC4C6FDE}"/>
              </a:ext>
            </a:extLst>
          </p:cNvPr>
          <p:cNvPicPr>
            <a:picLocks noChangeAspect="1"/>
          </p:cNvPicPr>
          <p:nvPr/>
        </p:nvPicPr>
        <p:blipFill rotWithShape="1">
          <a:blip r:embed="rId3"/>
          <a:srcRect l="27916" r="4405"/>
          <a:stretch/>
        </p:blipFill>
        <p:spPr>
          <a:xfrm>
            <a:off x="5925963" y="1711030"/>
            <a:ext cx="4510816" cy="3749094"/>
          </a:xfrm>
          <a:prstGeom prst="rect">
            <a:avLst/>
          </a:prstGeom>
        </p:spPr>
      </p:pic>
      <p:sp>
        <p:nvSpPr>
          <p:cNvPr id="11" name="TextBox 10">
            <a:extLst>
              <a:ext uri="{FF2B5EF4-FFF2-40B4-BE49-F238E27FC236}">
                <a16:creationId xmlns:a16="http://schemas.microsoft.com/office/drawing/2014/main" id="{93B9F8CB-75FC-FDD7-99AD-443C6B29A505}"/>
              </a:ext>
            </a:extLst>
          </p:cNvPr>
          <p:cNvSpPr txBox="1"/>
          <p:nvPr/>
        </p:nvSpPr>
        <p:spPr>
          <a:xfrm>
            <a:off x="7998375" y="5460124"/>
            <a:ext cx="2441181" cy="338554"/>
          </a:xfrm>
          <a:prstGeom prst="rect">
            <a:avLst/>
          </a:prstGeom>
          <a:noFill/>
        </p:spPr>
        <p:txBody>
          <a:bodyPr wrap="none" rtlCol="0">
            <a:spAutoFit/>
          </a:bodyPr>
          <a:lstStyle/>
          <a:p>
            <a:r>
              <a:rPr lang="en-US" sz="1600" dirty="0"/>
              <a:t>Image Credit: Getty Images</a:t>
            </a:r>
          </a:p>
        </p:txBody>
      </p:sp>
    </p:spTree>
    <p:extLst>
      <p:ext uri="{BB962C8B-B14F-4D97-AF65-F5344CB8AC3E}">
        <p14:creationId xmlns:p14="http://schemas.microsoft.com/office/powerpoint/2010/main" val="311832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1AC36-E54D-6151-8232-D0FD185F8FE0}"/>
              </a:ext>
            </a:extLst>
          </p:cNvPr>
          <p:cNvSpPr>
            <a:spLocks noGrp="1"/>
          </p:cNvSpPr>
          <p:nvPr>
            <p:ph type="title"/>
          </p:nvPr>
        </p:nvSpPr>
        <p:spPr>
          <a:xfrm>
            <a:off x="630275" y="779529"/>
            <a:ext cx="8111389" cy="590931"/>
          </a:xfrm>
        </p:spPr>
        <p:txBody>
          <a:bodyPr>
            <a:spAutoFit/>
          </a:bodyPr>
          <a:lstStyle/>
          <a:p>
            <a:r>
              <a:rPr lang="en-US" dirty="0"/>
              <a:t>Acknowledgements</a:t>
            </a:r>
          </a:p>
        </p:txBody>
      </p:sp>
      <p:sp>
        <p:nvSpPr>
          <p:cNvPr id="5" name="Text Placeholder 4">
            <a:extLst>
              <a:ext uri="{FF2B5EF4-FFF2-40B4-BE49-F238E27FC236}">
                <a16:creationId xmlns:a16="http://schemas.microsoft.com/office/drawing/2014/main" id="{6927FF0A-59B1-C2A8-6FCB-C618AC58EF1D}"/>
              </a:ext>
            </a:extLst>
          </p:cNvPr>
          <p:cNvSpPr>
            <a:spLocks noGrp="1"/>
          </p:cNvSpPr>
          <p:nvPr>
            <p:ph type="body" sz="quarter" idx="22"/>
          </p:nvPr>
        </p:nvSpPr>
        <p:spPr>
          <a:xfrm>
            <a:off x="630275" y="77285"/>
            <a:ext cx="3207174" cy="338554"/>
          </a:xfrm>
        </p:spPr>
        <p:txBody>
          <a:bodyPr/>
          <a:lstStyle/>
          <a:p>
            <a:r>
              <a:rPr lang="en-US" dirty="0"/>
              <a:t>PLANETARY SCIENCE DIVISION</a:t>
            </a:r>
          </a:p>
        </p:txBody>
      </p:sp>
      <p:sp>
        <p:nvSpPr>
          <p:cNvPr id="6" name="Content Placeholder 5">
            <a:extLst>
              <a:ext uri="{FF2B5EF4-FFF2-40B4-BE49-F238E27FC236}">
                <a16:creationId xmlns:a16="http://schemas.microsoft.com/office/drawing/2014/main" id="{132BA9D9-05FE-65C8-C6BE-0D4D589820A5}"/>
              </a:ext>
            </a:extLst>
          </p:cNvPr>
          <p:cNvSpPr>
            <a:spLocks noGrp="1"/>
          </p:cNvSpPr>
          <p:nvPr>
            <p:ph idx="1"/>
          </p:nvPr>
        </p:nvSpPr>
        <p:spPr>
          <a:xfrm>
            <a:off x="630276" y="1734150"/>
            <a:ext cx="8111388" cy="4597156"/>
          </a:xfrm>
        </p:spPr>
        <p:txBody>
          <a:bodyPr/>
          <a:lstStyle/>
          <a:p>
            <a:pPr marL="285750" indent="-285750">
              <a:spcBef>
                <a:spcPts val="0"/>
              </a:spcBef>
              <a:spcAft>
                <a:spcPts val="0"/>
              </a:spcAft>
              <a:buFont typeface="Arial" panose="020B0604020202020204" pitchFamily="34" charset="0"/>
              <a:buChar char="•"/>
            </a:pPr>
            <a:r>
              <a:rPr lang="en-US" sz="2400" dirty="0"/>
              <a:t>Planetary Data Ecosystem Team</a:t>
            </a:r>
          </a:p>
          <a:p>
            <a:pPr marL="742950" lvl="1" indent="-285750">
              <a:spcBef>
                <a:spcPts val="0"/>
              </a:spcBef>
              <a:spcAft>
                <a:spcPts val="0"/>
              </a:spcAft>
              <a:buFont typeface="Arial" panose="020B0604020202020204" pitchFamily="34" charset="0"/>
              <a:buChar char="•"/>
            </a:pPr>
            <a:r>
              <a:rPr lang="en-US" sz="2400" dirty="0"/>
              <a:t>Megan Ansdell</a:t>
            </a:r>
          </a:p>
          <a:p>
            <a:pPr marL="742950" lvl="1" indent="-285750">
              <a:spcBef>
                <a:spcPts val="0"/>
              </a:spcBef>
              <a:spcAft>
                <a:spcPts val="0"/>
              </a:spcAft>
              <a:buFont typeface="Arial" panose="020B0604020202020204" pitchFamily="34" charset="0"/>
              <a:buChar char="•"/>
            </a:pPr>
            <a:r>
              <a:rPr lang="en-US" sz="2400" dirty="0"/>
              <a:t>Robin Fergason, Planetary Data Officer</a:t>
            </a:r>
          </a:p>
          <a:p>
            <a:pPr marL="742950" lvl="1" indent="-285750">
              <a:spcBef>
                <a:spcPts val="0"/>
              </a:spcBef>
              <a:spcAft>
                <a:spcPts val="0"/>
              </a:spcAft>
              <a:buFont typeface="Arial" panose="020B0604020202020204" pitchFamily="34" charset="0"/>
              <a:buChar char="•"/>
            </a:pPr>
            <a:r>
              <a:rPr lang="en-US" sz="2400" dirty="0"/>
              <a:t>K.C. Hansen</a:t>
            </a:r>
          </a:p>
          <a:p>
            <a:pPr marL="742950" lvl="1" indent="-285750">
              <a:spcBef>
                <a:spcPts val="0"/>
              </a:spcBef>
              <a:spcAft>
                <a:spcPts val="0"/>
              </a:spcAft>
              <a:buFont typeface="Arial" panose="020B0604020202020204" pitchFamily="34" charset="0"/>
              <a:buChar char="•"/>
            </a:pPr>
            <a:r>
              <a:rPr lang="en-US" sz="2400" dirty="0"/>
              <a:t>Becky McCauley Rench</a:t>
            </a:r>
          </a:p>
          <a:p>
            <a:pPr marL="742950" lvl="1" indent="-285750">
              <a:spcBef>
                <a:spcPts val="0"/>
              </a:spcBef>
              <a:spcAft>
                <a:spcPts val="0"/>
              </a:spcAft>
              <a:buFont typeface="Arial" panose="020B0604020202020204" pitchFamily="34" charset="0"/>
              <a:buChar char="•"/>
            </a:pPr>
            <a:r>
              <a:rPr lang="en-US" sz="2400" dirty="0"/>
              <a:t>Meagan Thompson</a:t>
            </a:r>
          </a:p>
          <a:p>
            <a:pPr marL="742950" lvl="1" indent="-285750">
              <a:spcBef>
                <a:spcPts val="0"/>
              </a:spcBef>
              <a:spcAft>
                <a:spcPts val="0"/>
              </a:spcAft>
              <a:buFont typeface="Arial" panose="020B0604020202020204" pitchFamily="34" charset="0"/>
              <a:buChar char="•"/>
            </a:pPr>
            <a:r>
              <a:rPr lang="en-US" sz="2400" dirty="0"/>
              <a:t>Moses Milazzo, PDE Chief Scientist</a:t>
            </a:r>
          </a:p>
          <a:p>
            <a:pPr marL="285750" indent="-285750">
              <a:spcBef>
                <a:spcPts val="0"/>
              </a:spcBef>
              <a:spcAft>
                <a:spcPts val="0"/>
              </a:spcAft>
              <a:buFont typeface="Arial" panose="020B0604020202020204" pitchFamily="34" charset="0"/>
              <a:buChar char="•"/>
            </a:pPr>
            <a:endParaRPr lang="en-US" sz="2400" dirty="0"/>
          </a:p>
          <a:p>
            <a:pPr marL="285750" indent="-285750">
              <a:spcBef>
                <a:spcPts val="0"/>
              </a:spcBef>
              <a:spcAft>
                <a:spcPts val="0"/>
              </a:spcAft>
              <a:buFont typeface="Arial" panose="020B0604020202020204" pitchFamily="34" charset="0"/>
              <a:buChar char="•"/>
            </a:pPr>
            <a:r>
              <a:rPr lang="en-US" sz="2400" dirty="0"/>
              <a:t>SMD Office of the Chief Science Data Officer (OCSDO)</a:t>
            </a:r>
          </a:p>
          <a:p>
            <a:pPr marL="742950" lvl="1" indent="-285750">
              <a:spcBef>
                <a:spcPts val="0"/>
              </a:spcBef>
              <a:spcAft>
                <a:spcPts val="0"/>
              </a:spcAft>
              <a:buFont typeface="Arial" panose="020B0604020202020204" pitchFamily="34" charset="0"/>
              <a:buChar char="•"/>
            </a:pPr>
            <a:r>
              <a:rPr lang="en-US" sz="2400" dirty="0"/>
              <a:t>Kevin Murphy, Chief Science Data Officer</a:t>
            </a:r>
          </a:p>
          <a:p>
            <a:pPr marL="742950" lvl="1" indent="-285750">
              <a:spcBef>
                <a:spcPts val="0"/>
              </a:spcBef>
              <a:spcAft>
                <a:spcPts val="0"/>
              </a:spcAft>
              <a:buFont typeface="Arial" panose="020B0604020202020204" pitchFamily="34" charset="0"/>
              <a:buChar char="•"/>
            </a:pPr>
            <a:r>
              <a:rPr lang="en-US" sz="2400" dirty="0"/>
              <a:t>Steve Crawford</a:t>
            </a:r>
          </a:p>
          <a:p>
            <a:pPr marL="742950" lvl="1" indent="-285750">
              <a:spcBef>
                <a:spcPts val="0"/>
              </a:spcBef>
              <a:spcAft>
                <a:spcPts val="0"/>
              </a:spcAft>
              <a:buFont typeface="Arial" panose="020B0604020202020204" pitchFamily="34" charset="0"/>
              <a:buChar char="•"/>
            </a:pPr>
            <a:r>
              <a:rPr lang="en-US" sz="2400" dirty="0"/>
              <a:t>Andy Mitchell</a:t>
            </a:r>
          </a:p>
          <a:p>
            <a:endParaRPr lang="en-US" dirty="0"/>
          </a:p>
        </p:txBody>
      </p:sp>
    </p:spTree>
    <p:extLst>
      <p:ext uri="{BB962C8B-B14F-4D97-AF65-F5344CB8AC3E}">
        <p14:creationId xmlns:p14="http://schemas.microsoft.com/office/powerpoint/2010/main" val="132288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228ACF-310C-271A-B39D-A64760022DC8}"/>
              </a:ext>
            </a:extLst>
          </p:cNvPr>
          <p:cNvSpPr>
            <a:spLocks noGrp="1"/>
          </p:cNvSpPr>
          <p:nvPr>
            <p:ph type="title"/>
          </p:nvPr>
        </p:nvSpPr>
        <p:spPr>
          <a:xfrm>
            <a:off x="604910" y="604994"/>
            <a:ext cx="10393680" cy="590931"/>
          </a:xfrm>
        </p:spPr>
        <p:txBody>
          <a:bodyPr/>
          <a:lstStyle/>
          <a:p>
            <a:pPr algn="ctr"/>
            <a:r>
              <a:rPr lang="en-US" dirty="0"/>
              <a:t>Planetary Data Ecosystem</a:t>
            </a:r>
          </a:p>
        </p:txBody>
      </p:sp>
      <p:sp>
        <p:nvSpPr>
          <p:cNvPr id="6" name="Content Placeholder 5">
            <a:extLst>
              <a:ext uri="{FF2B5EF4-FFF2-40B4-BE49-F238E27FC236}">
                <a16:creationId xmlns:a16="http://schemas.microsoft.com/office/drawing/2014/main" id="{4D0DA784-A740-67AA-2454-623CDCE9E713}"/>
              </a:ext>
            </a:extLst>
          </p:cNvPr>
          <p:cNvSpPr>
            <a:spLocks noGrp="1"/>
          </p:cNvSpPr>
          <p:nvPr>
            <p:ph idx="1"/>
          </p:nvPr>
        </p:nvSpPr>
        <p:spPr>
          <a:xfrm>
            <a:off x="650630" y="1301369"/>
            <a:ext cx="10619923" cy="5324535"/>
          </a:xfrm>
        </p:spPr>
        <p:txBody>
          <a:bodyPr/>
          <a:lstStyle/>
          <a:p>
            <a:pPr algn="ctr" fontAlgn="base">
              <a:spcBef>
                <a:spcPts val="0"/>
              </a:spcBef>
              <a:spcAft>
                <a:spcPts val="0"/>
              </a:spcAft>
            </a:pPr>
            <a:r>
              <a:rPr lang="en-US" sz="2400" b="0" i="0" dirty="0">
                <a:solidFill>
                  <a:srgbClr val="053142"/>
                </a:solidFill>
                <a:effectLst/>
              </a:rPr>
              <a:t>NASA defined the PDE as the ad hoc connected framework of activities and products that are built upon and support the data collected by planetary space missions and research programs, which primarily are NASA funded.</a:t>
            </a:r>
          </a:p>
          <a:p>
            <a:pPr algn="l" fontAlgn="base">
              <a:spcBef>
                <a:spcPts val="0"/>
              </a:spcBef>
              <a:spcAft>
                <a:spcPts val="0"/>
              </a:spcAft>
            </a:pPr>
            <a:endParaRPr lang="en-US" sz="2000" b="0" i="0" dirty="0">
              <a:solidFill>
                <a:srgbClr val="053142"/>
              </a:solidFill>
              <a:effectLst/>
            </a:endParaRPr>
          </a:p>
          <a:p>
            <a:pPr algn="l" fontAlgn="base">
              <a:spcBef>
                <a:spcPts val="0"/>
              </a:spcBef>
              <a:spcAft>
                <a:spcPts val="0"/>
              </a:spcAft>
            </a:pPr>
            <a:r>
              <a:rPr lang="en-US" sz="2000" dirty="0">
                <a:solidFill>
                  <a:srgbClr val="053142"/>
                </a:solidFill>
              </a:rPr>
              <a:t>T</a:t>
            </a:r>
            <a:r>
              <a:rPr lang="en-US" sz="2000" b="0" i="0" dirty="0">
                <a:solidFill>
                  <a:srgbClr val="053142"/>
                </a:solidFill>
                <a:effectLst/>
              </a:rPr>
              <a:t>ypes of information in the PDE (not exhaustive):</a:t>
            </a:r>
          </a:p>
          <a:p>
            <a:pPr marL="285750" indent="-285750" algn="l" fontAlgn="base">
              <a:spcBef>
                <a:spcPts val="0"/>
              </a:spcBef>
              <a:spcAft>
                <a:spcPts val="0"/>
              </a:spcAft>
              <a:buFont typeface="Arial" panose="020B0604020202020204" pitchFamily="34" charset="0"/>
              <a:buChar char="•"/>
            </a:pPr>
            <a:r>
              <a:rPr lang="en-US" sz="2000" b="0" i="0" dirty="0">
                <a:solidFill>
                  <a:srgbClr val="053142"/>
                </a:solidFill>
                <a:effectLst/>
              </a:rPr>
              <a:t>Data returned from space missions and ground-based facilities, generated by research and analysis projects, and generated by citizen scientists.</a:t>
            </a:r>
          </a:p>
          <a:p>
            <a:pPr marL="742950" lvl="1" indent="-285750" fontAlgn="base">
              <a:spcBef>
                <a:spcPts val="0"/>
              </a:spcBef>
              <a:spcAft>
                <a:spcPts val="0"/>
              </a:spcAft>
              <a:buFont typeface="Arial" panose="020B0604020202020204" pitchFamily="34" charset="0"/>
              <a:buChar char="•"/>
            </a:pPr>
            <a:r>
              <a:rPr lang="en-US" sz="2000" dirty="0">
                <a:solidFill>
                  <a:srgbClr val="053142"/>
                </a:solidFill>
                <a:latin typeface="Arial"/>
                <a:cs typeface="Arial"/>
              </a:rPr>
              <a:t>In addition to observational and research</a:t>
            </a:r>
            <a:r>
              <a:rPr lang="en-US" sz="2000" b="0" i="0" dirty="0">
                <a:solidFill>
                  <a:srgbClr val="053142"/>
                </a:solidFill>
                <a:effectLst/>
                <a:latin typeface="Arial"/>
                <a:cs typeface="Arial"/>
              </a:rPr>
              <a:t> data</a:t>
            </a:r>
            <a:r>
              <a:rPr lang="en-US" sz="2000" dirty="0">
                <a:solidFill>
                  <a:srgbClr val="053142"/>
                </a:solidFill>
                <a:latin typeface="Arial"/>
                <a:cs typeface="Arial"/>
              </a:rPr>
              <a:t>, this also includes</a:t>
            </a:r>
            <a:r>
              <a:rPr lang="en-US" sz="2000" b="0" i="0" dirty="0">
                <a:solidFill>
                  <a:srgbClr val="053142"/>
                </a:solidFill>
                <a:effectLst/>
                <a:latin typeface="Arial"/>
                <a:cs typeface="Arial"/>
              </a:rPr>
              <a:t> laboratory results,</a:t>
            </a:r>
            <a:r>
              <a:rPr lang="en-US" sz="2000" dirty="0">
                <a:solidFill>
                  <a:srgbClr val="053142"/>
                </a:solidFill>
                <a:latin typeface="Arial"/>
                <a:cs typeface="Arial"/>
              </a:rPr>
              <a:t> physical samples (for PSD), Earth</a:t>
            </a:r>
            <a:r>
              <a:rPr lang="en-US" sz="2000" b="0" i="0" dirty="0">
                <a:solidFill>
                  <a:srgbClr val="053142"/>
                </a:solidFill>
                <a:effectLst/>
                <a:latin typeface="Arial"/>
                <a:cs typeface="Arial"/>
              </a:rPr>
              <a:t> analog site field </a:t>
            </a:r>
            <a:r>
              <a:rPr lang="en-US" sz="2000" dirty="0">
                <a:solidFill>
                  <a:srgbClr val="053142"/>
                </a:solidFill>
                <a:latin typeface="Arial"/>
                <a:cs typeface="Arial"/>
              </a:rPr>
              <a:t>data</a:t>
            </a:r>
            <a:r>
              <a:rPr lang="en-US" sz="2000" b="0" i="0" dirty="0">
                <a:solidFill>
                  <a:srgbClr val="053142"/>
                </a:solidFill>
                <a:effectLst/>
                <a:latin typeface="Arial"/>
                <a:cs typeface="Arial"/>
              </a:rPr>
              <a:t>, </a:t>
            </a:r>
            <a:r>
              <a:rPr lang="en-US" sz="2000" dirty="0">
                <a:solidFill>
                  <a:srgbClr val="053142"/>
                </a:solidFill>
                <a:latin typeface="Arial"/>
                <a:cs typeface="Arial"/>
              </a:rPr>
              <a:t>and contributions</a:t>
            </a:r>
            <a:r>
              <a:rPr lang="en-US" sz="2000" b="0" i="0" dirty="0">
                <a:solidFill>
                  <a:srgbClr val="053142"/>
                </a:solidFill>
                <a:effectLst/>
                <a:latin typeface="Arial"/>
                <a:cs typeface="Arial"/>
              </a:rPr>
              <a:t> to collaborative citizen-science services.</a:t>
            </a:r>
          </a:p>
          <a:p>
            <a:pPr marL="285750" indent="-285750" fontAlgn="base">
              <a:spcBef>
                <a:spcPts val="0"/>
              </a:spcBef>
              <a:spcAft>
                <a:spcPts val="0"/>
              </a:spcAft>
              <a:buFont typeface="Arial" panose="020B0604020202020204" pitchFamily="34" charset="0"/>
              <a:buChar char="•"/>
            </a:pPr>
            <a:r>
              <a:rPr lang="en-US" sz="2000" b="0" i="0" dirty="0">
                <a:solidFill>
                  <a:srgbClr val="053142"/>
                </a:solidFill>
                <a:effectLst/>
              </a:rPr>
              <a:t>Standards for planetary science data and metadata </a:t>
            </a:r>
          </a:p>
          <a:p>
            <a:pPr marL="285750" indent="-285750" algn="l" fontAlgn="base">
              <a:spcBef>
                <a:spcPts val="0"/>
              </a:spcBef>
              <a:spcAft>
                <a:spcPts val="0"/>
              </a:spcAft>
              <a:buFont typeface="Arial" panose="020B0604020202020204" pitchFamily="34" charset="0"/>
              <a:buChar char="•"/>
            </a:pPr>
            <a:r>
              <a:rPr lang="en-US" sz="2000" b="0" i="0" dirty="0">
                <a:solidFill>
                  <a:srgbClr val="053142"/>
                </a:solidFill>
                <a:effectLst/>
              </a:rPr>
              <a:t>Software </a:t>
            </a:r>
            <a:r>
              <a:rPr lang="en-US" sz="2000" dirty="0">
                <a:solidFill>
                  <a:srgbClr val="053142"/>
                </a:solidFill>
              </a:rPr>
              <a:t>and Tools</a:t>
            </a:r>
          </a:p>
          <a:p>
            <a:pPr marL="742950" lvl="1" indent="-285750" fontAlgn="base">
              <a:spcBef>
                <a:spcPts val="0"/>
              </a:spcBef>
              <a:spcAft>
                <a:spcPts val="0"/>
              </a:spcAft>
              <a:buFont typeface="Arial" panose="020B0604020202020204" pitchFamily="34" charset="0"/>
              <a:buChar char="•"/>
            </a:pPr>
            <a:r>
              <a:rPr lang="en-US" sz="2000" b="0" i="0" dirty="0">
                <a:solidFill>
                  <a:srgbClr val="053142"/>
                </a:solidFill>
                <a:effectLst/>
                <a:latin typeface="Arial"/>
                <a:cs typeface="Arial"/>
              </a:rPr>
              <a:t>Data processing pipelines, </a:t>
            </a:r>
            <a:r>
              <a:rPr lang="en-US" sz="2000" dirty="0">
                <a:solidFill>
                  <a:srgbClr val="053142"/>
                </a:solidFill>
                <a:latin typeface="Arial"/>
                <a:cs typeface="Arial"/>
              </a:rPr>
              <a:t>mission support, analysis</a:t>
            </a:r>
            <a:r>
              <a:rPr lang="en-US" sz="2000" b="0" i="0" dirty="0">
                <a:solidFill>
                  <a:srgbClr val="053142"/>
                </a:solidFill>
                <a:effectLst/>
                <a:latin typeface="Arial"/>
                <a:cs typeface="Arial"/>
              </a:rPr>
              <a:t> tools, search and browse tools, display tools, and simulation tools</a:t>
            </a:r>
          </a:p>
          <a:p>
            <a:pPr marL="285750" indent="-285750" algn="l" fontAlgn="base">
              <a:spcBef>
                <a:spcPts val="0"/>
              </a:spcBef>
              <a:spcAft>
                <a:spcPts val="0"/>
              </a:spcAft>
              <a:buFont typeface="Arial" panose="020B0604020202020204" pitchFamily="34" charset="0"/>
              <a:buChar char="•"/>
            </a:pPr>
            <a:r>
              <a:rPr lang="en-US" sz="2000" b="0" i="0" dirty="0">
                <a:solidFill>
                  <a:srgbClr val="053142"/>
                </a:solidFill>
                <a:effectLst/>
              </a:rPr>
              <a:t>Publications</a:t>
            </a:r>
          </a:p>
          <a:p>
            <a:pPr marL="742950" lvl="1" indent="-285750" fontAlgn="base">
              <a:spcBef>
                <a:spcPts val="0"/>
              </a:spcBef>
              <a:spcAft>
                <a:spcPts val="0"/>
              </a:spcAft>
              <a:buFont typeface="Arial" panose="020B0604020202020204" pitchFamily="34" charset="0"/>
              <a:buChar char="•"/>
            </a:pPr>
            <a:r>
              <a:rPr lang="en-US" sz="2000" dirty="0">
                <a:solidFill>
                  <a:srgbClr val="053142"/>
                </a:solidFill>
              </a:rPr>
              <a:t>A</a:t>
            </a:r>
            <a:r>
              <a:rPr lang="en-US" sz="2000" b="0" i="0" dirty="0">
                <a:solidFill>
                  <a:srgbClr val="053142"/>
                </a:solidFill>
                <a:effectLst/>
              </a:rPr>
              <a:t>rticles, books, conference abstracts, reports, posters, and presentations</a:t>
            </a:r>
          </a:p>
          <a:p>
            <a:pPr marL="285750" indent="-285750" algn="l" fontAlgn="base">
              <a:spcBef>
                <a:spcPts val="0"/>
              </a:spcBef>
              <a:spcAft>
                <a:spcPts val="0"/>
              </a:spcAft>
              <a:buFont typeface="Arial" panose="020B0604020202020204" pitchFamily="34" charset="0"/>
              <a:buChar char="•"/>
            </a:pPr>
            <a:r>
              <a:rPr lang="en-US" sz="2000" b="0" i="0" dirty="0">
                <a:solidFill>
                  <a:srgbClr val="053142"/>
                </a:solidFill>
                <a:effectLst/>
              </a:rPr>
              <a:t>Education and communication products</a:t>
            </a:r>
          </a:p>
        </p:txBody>
      </p:sp>
      <p:sp>
        <p:nvSpPr>
          <p:cNvPr id="7" name="Text Placeholder 6">
            <a:extLst>
              <a:ext uri="{FF2B5EF4-FFF2-40B4-BE49-F238E27FC236}">
                <a16:creationId xmlns:a16="http://schemas.microsoft.com/office/drawing/2014/main" id="{BF32FE19-B138-49AA-9EB3-A0077ADDCF7E}"/>
              </a:ext>
            </a:extLst>
          </p:cNvPr>
          <p:cNvSpPr>
            <a:spLocks noGrp="1"/>
          </p:cNvSpPr>
          <p:nvPr>
            <p:ph type="body" sz="quarter" idx="15"/>
          </p:nvPr>
        </p:nvSpPr>
        <p:spPr/>
        <p:txBody>
          <a:bodyPr/>
          <a:lstStyle/>
          <a:p>
            <a:r>
              <a:rPr lang="en-US" dirty="0"/>
              <a:t>PLANETARY SCIENCE DIVISION</a:t>
            </a:r>
          </a:p>
        </p:txBody>
      </p:sp>
    </p:spTree>
    <p:extLst>
      <p:ext uri="{BB962C8B-B14F-4D97-AF65-F5344CB8AC3E}">
        <p14:creationId xmlns:p14="http://schemas.microsoft.com/office/powerpoint/2010/main" val="198360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0EFF5-BAB7-FB90-4D2D-4BD02A1236F0}"/>
              </a:ext>
            </a:extLst>
          </p:cNvPr>
          <p:cNvSpPr>
            <a:spLocks noGrp="1"/>
          </p:cNvSpPr>
          <p:nvPr>
            <p:ph type="title"/>
          </p:nvPr>
        </p:nvSpPr>
        <p:spPr>
          <a:xfrm>
            <a:off x="5220517" y="614330"/>
            <a:ext cx="6481488" cy="590931"/>
          </a:xfrm>
        </p:spPr>
        <p:txBody>
          <a:bodyPr/>
          <a:lstStyle/>
          <a:p>
            <a:r>
              <a:rPr lang="en-US" dirty="0"/>
              <a:t>PDE IRB Background</a:t>
            </a:r>
          </a:p>
        </p:txBody>
      </p:sp>
      <p:sp>
        <p:nvSpPr>
          <p:cNvPr id="3" name="Content Placeholder 2">
            <a:extLst>
              <a:ext uri="{FF2B5EF4-FFF2-40B4-BE49-F238E27FC236}">
                <a16:creationId xmlns:a16="http://schemas.microsoft.com/office/drawing/2014/main" id="{E224620D-551F-B16F-D9FB-DC15B023A333}"/>
              </a:ext>
            </a:extLst>
          </p:cNvPr>
          <p:cNvSpPr>
            <a:spLocks noGrp="1"/>
          </p:cNvSpPr>
          <p:nvPr>
            <p:ph idx="1"/>
          </p:nvPr>
        </p:nvSpPr>
        <p:spPr>
          <a:xfrm>
            <a:off x="5266238" y="1250305"/>
            <a:ext cx="6435767" cy="5327612"/>
          </a:xfrm>
        </p:spPr>
        <p:txBody>
          <a:bodyPr/>
          <a:lstStyle/>
          <a:p>
            <a:pPr rtl="0">
              <a:spcBef>
                <a:spcPts val="0"/>
              </a:spcBef>
              <a:spcAft>
                <a:spcPts val="0"/>
              </a:spcAft>
            </a:pPr>
            <a:r>
              <a:rPr lang="en-US" b="1" i="0" u="sng" strike="noStrike" dirty="0">
                <a:solidFill>
                  <a:srgbClr val="0097A7"/>
                </a:solidFill>
                <a:effectLst/>
                <a:hlinkClick r:id="rId2"/>
              </a:rPr>
              <a:t>Planetary Data Ecosystem Independent Review Board</a:t>
            </a:r>
            <a:r>
              <a:rPr lang="en-US" b="1" i="0" u="none" strike="noStrike" dirty="0">
                <a:solidFill>
                  <a:srgbClr val="000000"/>
                </a:solidFill>
                <a:effectLst/>
              </a:rPr>
              <a:t> (PDE IRB) </a:t>
            </a:r>
            <a:endParaRPr lang="en-US" b="0" dirty="0">
              <a:effectLst/>
            </a:endParaRPr>
          </a:p>
          <a:p>
            <a:pPr marL="285750" indent="-285750" rtl="0" fontAlgn="base">
              <a:spcBef>
                <a:spcPts val="0"/>
              </a:spcBef>
              <a:spcAft>
                <a:spcPts val="0"/>
              </a:spcAft>
              <a:buFont typeface="Arial" panose="020B0604020202020204" pitchFamily="34" charset="0"/>
              <a:buChar char="•"/>
            </a:pPr>
            <a:endParaRPr lang="en-US" b="0" i="0" u="none" strike="noStrike" dirty="0">
              <a:solidFill>
                <a:srgbClr val="000000"/>
              </a:solidFill>
              <a:effectLst/>
            </a:endParaRPr>
          </a:p>
          <a:p>
            <a:pPr marL="285750" indent="-285750" rtl="0" fontAlgn="base">
              <a:spcBef>
                <a:spcPts val="0"/>
              </a:spcBef>
              <a:spcAft>
                <a:spcPts val="0"/>
              </a:spcAft>
              <a:buFont typeface="Arial" panose="020B0604020202020204" pitchFamily="34" charset="0"/>
              <a:buChar char="•"/>
            </a:pPr>
            <a:r>
              <a:rPr lang="en-US" b="0" i="0" u="none" strike="noStrike" dirty="0">
                <a:solidFill>
                  <a:srgbClr val="000000"/>
                </a:solidFill>
                <a:effectLst/>
              </a:rPr>
              <a:t>Commissioned to conduct a holistic review of the Ecosystem with the goals of “defining the full environment, identifying missing or overly redundant elements, and providing findings and prioritized recommendations.”</a:t>
            </a:r>
          </a:p>
          <a:p>
            <a:pPr marL="742950" lvl="1" indent="-285750" fontAlgn="base">
              <a:spcBef>
                <a:spcPts val="0"/>
              </a:spcBef>
              <a:buFont typeface="Arial" panose="020B0604020202020204" pitchFamily="34" charset="0"/>
              <a:buChar char="•"/>
            </a:pPr>
            <a:r>
              <a:rPr lang="en-US" dirty="0"/>
              <a:t>The high-level goal was to help NASA to develop a seamlessly integrated Planetary Data Ecosystem that improves the planetary science community’s access to, and use of, high-quality data. </a:t>
            </a:r>
          </a:p>
          <a:p>
            <a:pPr marL="285750" indent="-285750" rtl="0" fontAlgn="base">
              <a:spcBef>
                <a:spcPts val="0"/>
              </a:spcBef>
              <a:spcAft>
                <a:spcPts val="0"/>
              </a:spcAft>
              <a:buFont typeface="Arial" panose="020B0604020202020204" pitchFamily="34" charset="0"/>
              <a:buChar char="•"/>
            </a:pPr>
            <a:endParaRPr lang="en-US" b="0" i="0" u="none" strike="noStrike" dirty="0">
              <a:solidFill>
                <a:srgbClr val="000000"/>
              </a:solidFill>
              <a:effectLst/>
            </a:endParaRPr>
          </a:p>
          <a:p>
            <a:pPr marL="285750" indent="-285750" rtl="0" fontAlgn="base">
              <a:spcBef>
                <a:spcPts val="0"/>
              </a:spcBef>
              <a:spcAft>
                <a:spcPts val="0"/>
              </a:spcAft>
              <a:buFont typeface="Arial" panose="020B0604020202020204" pitchFamily="34" charset="0"/>
              <a:buChar char="•"/>
            </a:pPr>
            <a:r>
              <a:rPr lang="en-US" b="0" i="0" u="none" strike="noStrike" dirty="0">
                <a:solidFill>
                  <a:srgbClr val="000000"/>
                </a:solidFill>
                <a:effectLst/>
              </a:rPr>
              <a:t>Study convened from November 2020 to March 2021</a:t>
            </a:r>
          </a:p>
          <a:p>
            <a:pPr marL="285750" indent="-285750" rtl="0" fontAlgn="base">
              <a:spcBef>
                <a:spcPts val="0"/>
              </a:spcBef>
              <a:spcAft>
                <a:spcPts val="0"/>
              </a:spcAft>
              <a:buFont typeface="Arial" panose="020B0604020202020204" pitchFamily="34" charset="0"/>
              <a:buChar char="•"/>
            </a:pPr>
            <a:endParaRPr lang="en-US" dirty="0"/>
          </a:p>
          <a:p>
            <a:pPr marL="285750" indent="-285750" rtl="0" fontAlgn="base">
              <a:spcBef>
                <a:spcPts val="0"/>
              </a:spcBef>
              <a:spcAft>
                <a:spcPts val="0"/>
              </a:spcAft>
              <a:buFont typeface="Arial" panose="020B0604020202020204" pitchFamily="34" charset="0"/>
              <a:buChar char="•"/>
            </a:pPr>
            <a:r>
              <a:rPr lang="en-US" dirty="0"/>
              <a:t>Findings and recommendations fall into three categories: </a:t>
            </a:r>
          </a:p>
          <a:p>
            <a:pPr marL="742950" lvl="1" indent="-285750" fontAlgn="base">
              <a:spcBef>
                <a:spcPts val="0"/>
              </a:spcBef>
              <a:buFont typeface="Arial" panose="020B0604020202020204" pitchFamily="34" charset="0"/>
              <a:buChar char="•"/>
            </a:pPr>
            <a:r>
              <a:rPr lang="en-US" dirty="0"/>
              <a:t>Continued strategic development of the overall Ecosystem</a:t>
            </a:r>
          </a:p>
          <a:p>
            <a:pPr marL="742950" lvl="1" indent="-285750" fontAlgn="base">
              <a:spcBef>
                <a:spcPts val="0"/>
              </a:spcBef>
              <a:buFont typeface="Arial" panose="020B0604020202020204" pitchFamily="34" charset="0"/>
              <a:buChar char="•"/>
            </a:pPr>
            <a:r>
              <a:rPr lang="en-US" dirty="0"/>
              <a:t>Barriers to data preservation</a:t>
            </a:r>
          </a:p>
          <a:p>
            <a:pPr marL="742950" lvl="1" indent="-285750" fontAlgn="base">
              <a:spcBef>
                <a:spcPts val="0"/>
              </a:spcBef>
              <a:buFont typeface="Arial" panose="020B0604020202020204" pitchFamily="34" charset="0"/>
              <a:buChar char="•"/>
            </a:pPr>
            <a:r>
              <a:rPr lang="en-US" dirty="0"/>
              <a:t>Barriers to access, usability and development</a:t>
            </a:r>
            <a:br>
              <a:rPr lang="en-US" sz="1400" b="0" dirty="0">
                <a:effectLst/>
              </a:rPr>
            </a:br>
            <a:endParaRPr lang="en-US" sz="1400" b="0" dirty="0">
              <a:effectLst/>
            </a:endParaRPr>
          </a:p>
        </p:txBody>
      </p:sp>
      <p:sp>
        <p:nvSpPr>
          <p:cNvPr id="4" name="Text Placeholder 3">
            <a:extLst>
              <a:ext uri="{FF2B5EF4-FFF2-40B4-BE49-F238E27FC236}">
                <a16:creationId xmlns:a16="http://schemas.microsoft.com/office/drawing/2014/main" id="{645F95A5-9C02-0EFA-9BB6-53BE9533B12C}"/>
              </a:ext>
            </a:extLst>
          </p:cNvPr>
          <p:cNvSpPr>
            <a:spLocks noGrp="1"/>
          </p:cNvSpPr>
          <p:nvPr>
            <p:ph type="body" sz="quarter" idx="15"/>
          </p:nvPr>
        </p:nvSpPr>
        <p:spPr/>
        <p:txBody>
          <a:bodyPr/>
          <a:lstStyle/>
          <a:p>
            <a:r>
              <a:rPr lang="en-US" dirty="0"/>
              <a:t>PLANETARY SCIENCE DIVISION</a:t>
            </a:r>
          </a:p>
        </p:txBody>
      </p:sp>
      <p:pic>
        <p:nvPicPr>
          <p:cNvPr id="7" name="Content Placeholder 6">
            <a:extLst>
              <a:ext uri="{FF2B5EF4-FFF2-40B4-BE49-F238E27FC236}">
                <a16:creationId xmlns:a16="http://schemas.microsoft.com/office/drawing/2014/main" id="{0172CCDC-9C3A-8884-10FF-C76638E618F6}"/>
              </a:ext>
            </a:extLst>
          </p:cNvPr>
          <p:cNvPicPr>
            <a:picLocks noGrp="1" noChangeAspect="1"/>
          </p:cNvPicPr>
          <p:nvPr>
            <p:ph sz="quarter" idx="19"/>
          </p:nvPr>
        </p:nvPicPr>
        <p:blipFill rotWithShape="1">
          <a:blip r:embed="rId3"/>
          <a:srcRect l="42540" t="18551" r="24578" b="5308"/>
          <a:stretch/>
        </p:blipFill>
        <p:spPr>
          <a:xfrm>
            <a:off x="-1" y="466528"/>
            <a:ext cx="4906915" cy="6391472"/>
          </a:xfrm>
        </p:spPr>
      </p:pic>
      <p:pic>
        <p:nvPicPr>
          <p:cNvPr id="10" name="Picture 9">
            <a:extLst>
              <a:ext uri="{FF2B5EF4-FFF2-40B4-BE49-F238E27FC236}">
                <a16:creationId xmlns:a16="http://schemas.microsoft.com/office/drawing/2014/main" id="{2A556245-1CA9-7F58-21C0-BC2D4EA2B887}"/>
              </a:ext>
            </a:extLst>
          </p:cNvPr>
          <p:cNvPicPr>
            <a:picLocks noChangeAspect="1"/>
          </p:cNvPicPr>
          <p:nvPr/>
        </p:nvPicPr>
        <p:blipFill rotWithShape="1">
          <a:blip r:embed="rId4"/>
          <a:srcRect l="23112" t="32518" r="28598" b="10068"/>
          <a:stretch/>
        </p:blipFill>
        <p:spPr>
          <a:xfrm>
            <a:off x="180391" y="3021724"/>
            <a:ext cx="4446643" cy="2973825"/>
          </a:xfrm>
          <a:prstGeom prst="rect">
            <a:avLst/>
          </a:prstGeom>
        </p:spPr>
      </p:pic>
      <p:sp>
        <p:nvSpPr>
          <p:cNvPr id="13" name="TextBox 12">
            <a:extLst>
              <a:ext uri="{FF2B5EF4-FFF2-40B4-BE49-F238E27FC236}">
                <a16:creationId xmlns:a16="http://schemas.microsoft.com/office/drawing/2014/main" id="{1416BDEF-D9E1-EF82-BFC2-0838E04E04B0}"/>
              </a:ext>
            </a:extLst>
          </p:cNvPr>
          <p:cNvSpPr txBox="1"/>
          <p:nvPr/>
        </p:nvSpPr>
        <p:spPr>
          <a:xfrm>
            <a:off x="-1" y="6488668"/>
            <a:ext cx="3570208" cy="338554"/>
          </a:xfrm>
          <a:prstGeom prst="rect">
            <a:avLst/>
          </a:prstGeom>
          <a:noFill/>
        </p:spPr>
        <p:txBody>
          <a:bodyPr wrap="none" rtlCol="0">
            <a:spAutoFit/>
          </a:bodyPr>
          <a:lstStyle/>
          <a:p>
            <a:r>
              <a:rPr lang="en-US" sz="1600" dirty="0"/>
              <a:t>Image Credit: PDE IRB Final Report, 2021</a:t>
            </a:r>
          </a:p>
        </p:txBody>
      </p:sp>
    </p:spTree>
    <p:extLst>
      <p:ext uri="{BB962C8B-B14F-4D97-AF65-F5344CB8AC3E}">
        <p14:creationId xmlns:p14="http://schemas.microsoft.com/office/powerpoint/2010/main" val="48889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0EFF5-BAB7-FB90-4D2D-4BD02A1236F0}"/>
              </a:ext>
            </a:extLst>
          </p:cNvPr>
          <p:cNvSpPr>
            <a:spLocks noGrp="1"/>
          </p:cNvSpPr>
          <p:nvPr>
            <p:ph type="title"/>
          </p:nvPr>
        </p:nvSpPr>
        <p:spPr>
          <a:xfrm>
            <a:off x="5220517" y="726297"/>
            <a:ext cx="6481488" cy="590931"/>
          </a:xfrm>
        </p:spPr>
        <p:txBody>
          <a:bodyPr/>
          <a:lstStyle/>
          <a:p>
            <a:r>
              <a:rPr lang="en-US" dirty="0"/>
              <a:t>PDE IRB Summary</a:t>
            </a:r>
          </a:p>
        </p:txBody>
      </p:sp>
      <p:sp>
        <p:nvSpPr>
          <p:cNvPr id="3" name="Content Placeholder 2">
            <a:extLst>
              <a:ext uri="{FF2B5EF4-FFF2-40B4-BE49-F238E27FC236}">
                <a16:creationId xmlns:a16="http://schemas.microsoft.com/office/drawing/2014/main" id="{E224620D-551F-B16F-D9FB-DC15B023A333}"/>
              </a:ext>
            </a:extLst>
          </p:cNvPr>
          <p:cNvSpPr>
            <a:spLocks noGrp="1"/>
          </p:cNvSpPr>
          <p:nvPr>
            <p:ph idx="1"/>
          </p:nvPr>
        </p:nvSpPr>
        <p:spPr>
          <a:xfrm>
            <a:off x="5220517" y="1605675"/>
            <a:ext cx="6435767" cy="4247317"/>
          </a:xfrm>
        </p:spPr>
        <p:txBody>
          <a:bodyPr/>
          <a:lstStyle/>
          <a:p>
            <a:pPr rtl="0">
              <a:spcBef>
                <a:spcPts val="0"/>
              </a:spcBef>
              <a:spcAft>
                <a:spcPts val="0"/>
              </a:spcAft>
            </a:pPr>
            <a:r>
              <a:rPr lang="en-US" sz="2000" dirty="0"/>
              <a:t>PDE IRB final report included 67 Findings and 65 Recommendations.</a:t>
            </a:r>
          </a:p>
          <a:p>
            <a:pPr rtl="0">
              <a:spcBef>
                <a:spcPts val="0"/>
              </a:spcBef>
              <a:spcAft>
                <a:spcPts val="0"/>
              </a:spcAft>
            </a:pPr>
            <a:endParaRPr lang="en-US" sz="2000" b="0" i="0" u="none" strike="noStrike" dirty="0">
              <a:solidFill>
                <a:srgbClr val="000000"/>
              </a:solidFill>
              <a:effectLst/>
            </a:endParaRPr>
          </a:p>
          <a:p>
            <a:pPr rtl="0">
              <a:spcBef>
                <a:spcPts val="0"/>
              </a:spcBef>
              <a:spcAft>
                <a:spcPts val="0"/>
              </a:spcAft>
            </a:pPr>
            <a:r>
              <a:rPr lang="en-US" sz="2000" b="0" i="0" u="none" strike="noStrike" dirty="0">
                <a:solidFill>
                  <a:srgbClr val="000000"/>
                </a:solidFill>
                <a:effectLst/>
              </a:rPr>
              <a:t>FY23 status addressing recommendations (as of September 2023) and undergoing PSD review:</a:t>
            </a:r>
            <a:endParaRPr lang="en-US" sz="2000" b="0" dirty="0">
              <a:effectLst/>
            </a:endParaRPr>
          </a:p>
          <a:p>
            <a:pPr marL="742950" lvl="1" indent="-285750" fontAlgn="base">
              <a:spcBef>
                <a:spcPts val="0"/>
              </a:spcBef>
              <a:buFont typeface="Arial" panose="020B0604020202020204" pitchFamily="34" charset="0"/>
              <a:buChar char="•"/>
            </a:pPr>
            <a:r>
              <a:rPr lang="en-US" sz="2000" dirty="0">
                <a:solidFill>
                  <a:srgbClr val="000000"/>
                </a:solidFill>
              </a:rPr>
              <a:t>12</a:t>
            </a:r>
            <a:r>
              <a:rPr lang="en-US" sz="2000" b="0" i="0" u="none" strike="noStrike" dirty="0">
                <a:solidFill>
                  <a:srgbClr val="000000"/>
                </a:solidFill>
                <a:effectLst/>
              </a:rPr>
              <a:t> (18%): Completed</a:t>
            </a:r>
          </a:p>
          <a:p>
            <a:pPr marL="742950" lvl="1" indent="-285750" fontAlgn="base">
              <a:spcBef>
                <a:spcPts val="0"/>
              </a:spcBef>
              <a:buFont typeface="Arial" panose="020B0604020202020204" pitchFamily="34" charset="0"/>
              <a:buChar char="•"/>
            </a:pPr>
            <a:r>
              <a:rPr lang="en-US" sz="2000" b="0" i="0" u="none" strike="noStrike" dirty="0">
                <a:solidFill>
                  <a:srgbClr val="000000"/>
                </a:solidFill>
                <a:effectLst/>
              </a:rPr>
              <a:t>15 (23%): Ongoing/Maintenance; completed, but require ongoing efforts to maintain</a:t>
            </a:r>
          </a:p>
          <a:p>
            <a:pPr marL="742950" lvl="1" indent="-285750" fontAlgn="base">
              <a:spcBef>
                <a:spcPts val="0"/>
              </a:spcBef>
              <a:buFont typeface="Arial" panose="020B0604020202020204" pitchFamily="34" charset="0"/>
              <a:buChar char="•"/>
            </a:pPr>
            <a:r>
              <a:rPr lang="en-US" sz="2000" b="0" i="0" u="none" strike="noStrike" dirty="0">
                <a:solidFill>
                  <a:srgbClr val="000000"/>
                </a:solidFill>
                <a:effectLst/>
              </a:rPr>
              <a:t>26 (39%): In progress</a:t>
            </a:r>
          </a:p>
          <a:p>
            <a:pPr marL="742950" lvl="1" indent="-285750" fontAlgn="base">
              <a:spcBef>
                <a:spcPts val="0"/>
              </a:spcBef>
              <a:buFont typeface="Arial" panose="020B0604020202020204" pitchFamily="34" charset="0"/>
              <a:buChar char="•"/>
            </a:pPr>
            <a:r>
              <a:rPr lang="en-US" sz="2000" b="0" i="0" u="none" strike="noStrike" dirty="0">
                <a:solidFill>
                  <a:srgbClr val="000000"/>
                </a:solidFill>
                <a:effectLst/>
                <a:latin typeface="Arial"/>
                <a:cs typeface="Arial"/>
              </a:rPr>
              <a:t>13 (</a:t>
            </a:r>
            <a:r>
              <a:rPr lang="en-US" sz="2000" dirty="0">
                <a:solidFill>
                  <a:srgbClr val="000000"/>
                </a:solidFill>
                <a:latin typeface="Arial"/>
                <a:cs typeface="Arial"/>
              </a:rPr>
              <a:t>20</a:t>
            </a:r>
            <a:r>
              <a:rPr lang="en-US" sz="2000" b="0" i="0" u="none" strike="noStrike" dirty="0">
                <a:solidFill>
                  <a:srgbClr val="000000"/>
                </a:solidFill>
                <a:effectLst/>
                <a:latin typeface="Arial"/>
                <a:cs typeface="Arial"/>
              </a:rPr>
              <a:t>%): Not yet started</a:t>
            </a:r>
          </a:p>
          <a:p>
            <a:pPr rtl="0">
              <a:spcBef>
                <a:spcPts val="0"/>
              </a:spcBef>
              <a:spcAft>
                <a:spcPts val="0"/>
              </a:spcAft>
            </a:pPr>
            <a:endParaRPr lang="en-US" sz="2000" b="0" dirty="0">
              <a:effectLst/>
            </a:endParaRPr>
          </a:p>
          <a:p>
            <a:pPr rtl="0">
              <a:spcBef>
                <a:spcPts val="0"/>
              </a:spcBef>
              <a:spcAft>
                <a:spcPts val="0"/>
              </a:spcAft>
            </a:pPr>
            <a:r>
              <a:rPr lang="en-US" sz="2000" b="0" i="0" u="none" strike="noStrike" dirty="0">
                <a:solidFill>
                  <a:srgbClr val="000000"/>
                </a:solidFill>
                <a:effectLst/>
              </a:rPr>
              <a:t>This information will be presented to the Planetary Advisory Council (PAC) annually for feedback and accountability.</a:t>
            </a:r>
            <a:endParaRPr lang="en-US" sz="2000" b="0" dirty="0">
              <a:effectLst/>
            </a:endParaRPr>
          </a:p>
        </p:txBody>
      </p:sp>
      <p:sp>
        <p:nvSpPr>
          <p:cNvPr id="4" name="Text Placeholder 3">
            <a:extLst>
              <a:ext uri="{FF2B5EF4-FFF2-40B4-BE49-F238E27FC236}">
                <a16:creationId xmlns:a16="http://schemas.microsoft.com/office/drawing/2014/main" id="{645F95A5-9C02-0EFA-9BB6-53BE9533B12C}"/>
              </a:ext>
            </a:extLst>
          </p:cNvPr>
          <p:cNvSpPr>
            <a:spLocks noGrp="1"/>
          </p:cNvSpPr>
          <p:nvPr>
            <p:ph type="body" sz="quarter" idx="15"/>
          </p:nvPr>
        </p:nvSpPr>
        <p:spPr/>
        <p:txBody>
          <a:bodyPr/>
          <a:lstStyle/>
          <a:p>
            <a:r>
              <a:rPr lang="en-US" dirty="0"/>
              <a:t>PLANETARY SCIENCE DIVISION</a:t>
            </a:r>
          </a:p>
        </p:txBody>
      </p:sp>
      <p:sp>
        <p:nvSpPr>
          <p:cNvPr id="8" name="Content Placeholder 7">
            <a:extLst>
              <a:ext uri="{FF2B5EF4-FFF2-40B4-BE49-F238E27FC236}">
                <a16:creationId xmlns:a16="http://schemas.microsoft.com/office/drawing/2014/main" id="{D589D8EA-28C6-CC07-FEAD-2CC58BF9251B}"/>
              </a:ext>
            </a:extLst>
          </p:cNvPr>
          <p:cNvSpPr>
            <a:spLocks noGrp="1"/>
          </p:cNvSpPr>
          <p:nvPr>
            <p:ph sz="quarter" idx="19"/>
          </p:nvPr>
        </p:nvSpPr>
        <p:spPr/>
        <p:txBody>
          <a:bodyPr/>
          <a:lstStyle/>
          <a:p>
            <a:endParaRPr lang="en-US" dirty="0"/>
          </a:p>
        </p:txBody>
      </p:sp>
      <p:sp>
        <p:nvSpPr>
          <p:cNvPr id="6" name="Content Placeholder 5">
            <a:extLst>
              <a:ext uri="{FF2B5EF4-FFF2-40B4-BE49-F238E27FC236}">
                <a16:creationId xmlns:a16="http://schemas.microsoft.com/office/drawing/2014/main" id="{AB862E09-B37D-6AFE-8B5D-7FB9345591FD}"/>
              </a:ext>
            </a:extLst>
          </p:cNvPr>
          <p:cNvSpPr>
            <a:spLocks noGrp="1"/>
          </p:cNvSpPr>
          <p:nvPr>
            <p:ph idx="20"/>
          </p:nvPr>
        </p:nvSpPr>
        <p:spPr>
          <a:xfrm>
            <a:off x="136707" y="4968711"/>
            <a:ext cx="4268055" cy="738664"/>
          </a:xfrm>
        </p:spPr>
        <p:txBody>
          <a:bodyPr/>
          <a:lstStyle/>
          <a:p>
            <a:r>
              <a:rPr lang="en-US" b="1" dirty="0"/>
              <a:t>Figure</a:t>
            </a:r>
            <a:r>
              <a:rPr lang="en-US" dirty="0"/>
              <a:t> – FY23 PDE IRB Response Status, as a percentage of completed, ongoing, in progress, and not yet started efforts.</a:t>
            </a:r>
          </a:p>
        </p:txBody>
      </p:sp>
      <p:pic>
        <p:nvPicPr>
          <p:cNvPr id="7" name="Picture 6">
            <a:extLst>
              <a:ext uri="{FF2B5EF4-FFF2-40B4-BE49-F238E27FC236}">
                <a16:creationId xmlns:a16="http://schemas.microsoft.com/office/drawing/2014/main" id="{1FFBDBBA-C486-7F0D-47ED-561DD2907569}"/>
              </a:ext>
            </a:extLst>
          </p:cNvPr>
          <p:cNvPicPr>
            <a:picLocks noChangeAspect="1"/>
          </p:cNvPicPr>
          <p:nvPr/>
        </p:nvPicPr>
        <p:blipFill rotWithShape="1">
          <a:blip r:embed="rId3">
            <a:extLst>
              <a:ext uri="{28A0092B-C50C-407E-A947-70E740481C1C}">
                <a14:useLocalDpi xmlns:a14="http://schemas.microsoft.com/office/drawing/2010/main" val="0"/>
              </a:ext>
            </a:extLst>
          </a:blip>
          <a:srcRect l="4667" r="3295"/>
          <a:stretch/>
        </p:blipFill>
        <p:spPr bwMode="auto">
          <a:xfrm>
            <a:off x="198248" y="1716833"/>
            <a:ext cx="4168482" cy="3172413"/>
          </a:xfrm>
          <a:prstGeom prst="rect">
            <a:avLst/>
          </a:prstGeom>
          <a:noFill/>
          <a:ln>
            <a:noFill/>
          </a:ln>
        </p:spPr>
      </p:pic>
    </p:spTree>
    <p:extLst>
      <p:ext uri="{BB962C8B-B14F-4D97-AF65-F5344CB8AC3E}">
        <p14:creationId xmlns:p14="http://schemas.microsoft.com/office/powerpoint/2010/main" val="83414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228ACF-310C-271A-B39D-A64760022DC8}"/>
              </a:ext>
            </a:extLst>
          </p:cNvPr>
          <p:cNvSpPr>
            <a:spLocks noGrp="1"/>
          </p:cNvSpPr>
          <p:nvPr>
            <p:ph type="title"/>
          </p:nvPr>
        </p:nvSpPr>
        <p:spPr>
          <a:xfrm>
            <a:off x="630275" y="633632"/>
            <a:ext cx="10393680" cy="590931"/>
          </a:xfrm>
        </p:spPr>
        <p:txBody>
          <a:bodyPr/>
          <a:lstStyle/>
          <a:p>
            <a:r>
              <a:rPr lang="en-US" dirty="0"/>
              <a:t>Ongoing Efforts (25% of recommendations)</a:t>
            </a:r>
          </a:p>
        </p:txBody>
      </p:sp>
      <p:sp>
        <p:nvSpPr>
          <p:cNvPr id="7" name="Text Placeholder 6">
            <a:extLst>
              <a:ext uri="{FF2B5EF4-FFF2-40B4-BE49-F238E27FC236}">
                <a16:creationId xmlns:a16="http://schemas.microsoft.com/office/drawing/2014/main" id="{BF32FE19-B138-49AA-9EB3-A0077ADDCF7E}"/>
              </a:ext>
            </a:extLst>
          </p:cNvPr>
          <p:cNvSpPr>
            <a:spLocks noGrp="1"/>
          </p:cNvSpPr>
          <p:nvPr>
            <p:ph type="body" sz="quarter" idx="15"/>
          </p:nvPr>
        </p:nvSpPr>
        <p:spPr/>
        <p:txBody>
          <a:bodyPr/>
          <a:lstStyle/>
          <a:p>
            <a:r>
              <a:rPr lang="en-US" dirty="0"/>
              <a:t>PLANETARY SCIENCE DIVISION</a:t>
            </a:r>
          </a:p>
        </p:txBody>
      </p:sp>
      <p:sp>
        <p:nvSpPr>
          <p:cNvPr id="3" name="Content Placeholder 2">
            <a:extLst>
              <a:ext uri="{FF2B5EF4-FFF2-40B4-BE49-F238E27FC236}">
                <a16:creationId xmlns:a16="http://schemas.microsoft.com/office/drawing/2014/main" id="{3B49B247-7093-6B45-C1B6-EF563496C1A5}"/>
              </a:ext>
            </a:extLst>
          </p:cNvPr>
          <p:cNvSpPr>
            <a:spLocks noGrp="1"/>
          </p:cNvSpPr>
          <p:nvPr>
            <p:ph idx="1"/>
          </p:nvPr>
        </p:nvSpPr>
        <p:spPr>
          <a:xfrm>
            <a:off x="630275" y="1253176"/>
            <a:ext cx="10619923" cy="5560497"/>
          </a:xfrm>
        </p:spPr>
        <p:txBody>
          <a:bodyPr/>
          <a:lstStyle/>
          <a:p>
            <a:pPr marL="285750" indent="-285750">
              <a:buFont typeface="Arial" panose="020B0604020202020204" pitchFamily="34" charset="0"/>
              <a:buChar char="•"/>
            </a:pPr>
            <a:r>
              <a:rPr lang="en-US" dirty="0"/>
              <a:t>Developing the PDE (R01)</a:t>
            </a:r>
          </a:p>
          <a:p>
            <a:pPr marL="742950" lvl="1" indent="-285750">
              <a:buFont typeface="Arial" panose="020B0604020202020204" pitchFamily="34" charset="0"/>
              <a:buChar char="•"/>
            </a:pPr>
            <a:r>
              <a:rPr lang="en-US" dirty="0"/>
              <a:t>PDE IRB concurred that PSD should continue developing the concept of a Planetary Data Ecosystem.</a:t>
            </a:r>
          </a:p>
          <a:p>
            <a:pPr marL="285750" indent="-285750">
              <a:buFont typeface="Arial" panose="020B0604020202020204" pitchFamily="34" charset="0"/>
              <a:buChar char="•"/>
            </a:pPr>
            <a:r>
              <a:rPr lang="en-US" dirty="0"/>
              <a:t>Community building - working across disciplines and agencies</a:t>
            </a:r>
          </a:p>
          <a:p>
            <a:pPr marL="742950" lvl="1" indent="-285750">
              <a:buFont typeface="Arial" panose="020B0604020202020204" pitchFamily="34" charset="0"/>
              <a:buChar char="•"/>
            </a:pPr>
            <a:r>
              <a:rPr lang="en-US" dirty="0"/>
              <a:t>Within SMD </a:t>
            </a:r>
            <a:r>
              <a:rPr lang="en-US" sz="1800" dirty="0"/>
              <a:t>Office of the Chief Science Data Officer (OCSDO) </a:t>
            </a:r>
            <a:r>
              <a:rPr lang="en-US" dirty="0"/>
              <a:t>and PSD (R26; R48)</a:t>
            </a:r>
          </a:p>
          <a:p>
            <a:pPr marL="742950" lvl="1" indent="-285750">
              <a:buFont typeface="Arial" panose="020B0604020202020204" pitchFamily="34" charset="0"/>
              <a:buChar char="•"/>
            </a:pPr>
            <a:r>
              <a:rPr lang="en-US" dirty="0"/>
              <a:t>Across National and international Agencies (R07)</a:t>
            </a:r>
          </a:p>
          <a:p>
            <a:pPr marL="1200150" lvl="2" indent="-285750">
              <a:buFont typeface="Arial" panose="020B0604020202020204" pitchFamily="34" charset="0"/>
              <a:buChar char="•"/>
            </a:pPr>
            <a:r>
              <a:rPr lang="en-US" dirty="0">
                <a:solidFill>
                  <a:srgbClr val="000000"/>
                </a:solidFill>
                <a:ea typeface="Calibri" panose="020F0502020204030204" pitchFamily="34" charset="0"/>
              </a:rPr>
              <a:t>Met with</a:t>
            </a:r>
            <a:r>
              <a:rPr lang="en-US" dirty="0">
                <a:solidFill>
                  <a:srgbClr val="000000"/>
                </a:solidFill>
                <a:effectLst/>
                <a:latin typeface="Arial" panose="020B0604020202020204" pitchFamily="34" charset="0"/>
                <a:ea typeface="Calibri" panose="020F0502020204030204" pitchFamily="34" charset="0"/>
              </a:rPr>
              <a:t> International Planetary Data Alliance (IPDA) in June 2023.</a:t>
            </a:r>
            <a:endParaRPr lang="en-US" dirty="0"/>
          </a:p>
          <a:p>
            <a:pPr marL="742950" lvl="1" indent="-285750">
              <a:buFont typeface="Arial" panose="020B0604020202020204" pitchFamily="34" charset="0"/>
              <a:buChar char="•"/>
            </a:pPr>
            <a:r>
              <a:rPr lang="en-US" dirty="0"/>
              <a:t>With the planetary community (R04; R08; R48)</a:t>
            </a:r>
            <a:endParaRPr lang="en-US"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endParaRPr>
          </a:p>
          <a:p>
            <a:pPr marL="1200150" lvl="2" indent="-285750">
              <a:buFont typeface="Arial" panose="020B0604020202020204" pitchFamily="34" charset="0"/>
              <a:buChar char="•"/>
            </a:pPr>
            <a:r>
              <a:rPr lang="en-US" dirty="0">
                <a:solidFill>
                  <a:srgbClr val="000000"/>
                </a:solidFill>
                <a:ea typeface="Calibri" panose="020F0502020204030204" pitchFamily="34" charset="0"/>
              </a:rPr>
              <a:t>PDE team members, such as the PDE Chief Scientist, Program Executive, and Planetary Data Officer, attend community conferences and AG meetings, including conferences attended by under-represented communities.</a:t>
            </a:r>
          </a:p>
          <a:p>
            <a:pPr marL="1200150" lvl="2" indent="-285750">
              <a:buFont typeface="Arial" panose="020B0604020202020204" pitchFamily="34" charset="0"/>
              <a:buChar char="•"/>
            </a:pPr>
            <a:r>
              <a:rPr lang="en-US"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Planetary Data website</a:t>
            </a:r>
            <a:r>
              <a:rPr lang="en-US" dirty="0">
                <a:solidFill>
                  <a:srgbClr val="000000"/>
                </a:solidFill>
                <a:effectLst/>
                <a:latin typeface="Arial" panose="020B0604020202020204" pitchFamily="34" charset="0"/>
                <a:ea typeface="Calibri" panose="020F0502020204030204" pitchFamily="34" charset="0"/>
              </a:rPr>
              <a:t> provides NASA PSD with a mechanism to communicate plans, timelines, or developments of new or changed capabilities widely.</a:t>
            </a:r>
          </a:p>
          <a:p>
            <a:pPr marL="1657350" lvl="3" indent="-285750">
              <a:buFont typeface="Arial" panose="020B0604020202020204" pitchFamily="34" charset="0"/>
              <a:buChar char="•"/>
            </a:pPr>
            <a:r>
              <a:rPr lang="en-US" dirty="0">
                <a:solidFill>
                  <a:srgbClr val="000000"/>
                </a:solidFill>
              </a:rPr>
              <a:t>Undergoing modernization in FY24, as part of larger NASA and SMD efforts.</a:t>
            </a:r>
          </a:p>
          <a:p>
            <a:pPr marL="285750" indent="-285750">
              <a:buFont typeface="Arial" panose="020B0604020202020204" pitchFamily="34" charset="0"/>
              <a:buChar char="•"/>
            </a:pPr>
            <a:r>
              <a:rPr lang="en-US" dirty="0">
                <a:solidFill>
                  <a:srgbClr val="000000"/>
                </a:solidFill>
              </a:rPr>
              <a:t>Facilitating training in areas related to the PDE (R23)</a:t>
            </a:r>
          </a:p>
          <a:p>
            <a:pPr marL="742950" lvl="1" indent="-285750">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rPr>
              <a:t>Funding training-focused workshops and curriculum development aimed at addressing PDE-related training needs through F2. TWSC and F.14 TOPST</a:t>
            </a:r>
          </a:p>
          <a:p>
            <a:pPr marL="742950" lvl="1" indent="-285750">
              <a:buFont typeface="Arial" panose="020B0604020202020204" pitchFamily="34" charset="0"/>
              <a:buChar char="•"/>
            </a:pPr>
            <a:r>
              <a:rPr lang="en-US" sz="1800" dirty="0">
                <a:solidFill>
                  <a:srgbClr val="000000"/>
                </a:solidFill>
                <a:effectLst/>
                <a:latin typeface="Arial" panose="020B0604020202020204" pitchFamily="34" charset="0"/>
                <a:ea typeface="Calibri" panose="020F0502020204030204" pitchFamily="34" charset="0"/>
              </a:rPr>
              <a:t>SMD OCSDO developed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TOPS Open Science-101 curriculum</a:t>
            </a:r>
            <a:endParaRPr lang="en-US" dirty="0"/>
          </a:p>
        </p:txBody>
      </p:sp>
    </p:spTree>
    <p:extLst>
      <p:ext uri="{BB962C8B-B14F-4D97-AF65-F5344CB8AC3E}">
        <p14:creationId xmlns:p14="http://schemas.microsoft.com/office/powerpoint/2010/main" val="197047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228ACF-310C-271A-B39D-A64760022DC8}"/>
              </a:ext>
            </a:extLst>
          </p:cNvPr>
          <p:cNvSpPr>
            <a:spLocks noGrp="1"/>
          </p:cNvSpPr>
          <p:nvPr>
            <p:ph type="title"/>
          </p:nvPr>
        </p:nvSpPr>
        <p:spPr>
          <a:xfrm>
            <a:off x="630275" y="633634"/>
            <a:ext cx="10393680" cy="590931"/>
          </a:xfrm>
        </p:spPr>
        <p:txBody>
          <a:bodyPr/>
          <a:lstStyle/>
          <a:p>
            <a:r>
              <a:rPr lang="en-US" dirty="0"/>
              <a:t>Ongoing Efforts (continued)</a:t>
            </a:r>
          </a:p>
        </p:txBody>
      </p:sp>
      <p:sp>
        <p:nvSpPr>
          <p:cNvPr id="7" name="Text Placeholder 6">
            <a:extLst>
              <a:ext uri="{FF2B5EF4-FFF2-40B4-BE49-F238E27FC236}">
                <a16:creationId xmlns:a16="http://schemas.microsoft.com/office/drawing/2014/main" id="{BF32FE19-B138-49AA-9EB3-A0077ADDCF7E}"/>
              </a:ext>
            </a:extLst>
          </p:cNvPr>
          <p:cNvSpPr>
            <a:spLocks noGrp="1"/>
          </p:cNvSpPr>
          <p:nvPr>
            <p:ph type="body" sz="quarter" idx="15"/>
          </p:nvPr>
        </p:nvSpPr>
        <p:spPr/>
        <p:txBody>
          <a:bodyPr/>
          <a:lstStyle/>
          <a:p>
            <a:r>
              <a:rPr lang="en-US" dirty="0"/>
              <a:t>PLANETARY SCIENCE DIVISION</a:t>
            </a:r>
          </a:p>
        </p:txBody>
      </p:sp>
      <p:sp>
        <p:nvSpPr>
          <p:cNvPr id="3" name="Content Placeholder 2">
            <a:extLst>
              <a:ext uri="{FF2B5EF4-FFF2-40B4-BE49-F238E27FC236}">
                <a16:creationId xmlns:a16="http://schemas.microsoft.com/office/drawing/2014/main" id="{71F5EAEE-F1DA-D6D0-028B-FB18F572D0ED}"/>
              </a:ext>
            </a:extLst>
          </p:cNvPr>
          <p:cNvSpPr>
            <a:spLocks noGrp="1"/>
          </p:cNvSpPr>
          <p:nvPr>
            <p:ph idx="1"/>
          </p:nvPr>
        </p:nvSpPr>
        <p:spPr>
          <a:xfrm>
            <a:off x="630275" y="1230441"/>
            <a:ext cx="11362028" cy="5652317"/>
          </a:xfrm>
        </p:spPr>
        <p:txBody>
          <a:bodyPr/>
          <a:lstStyle/>
          <a:p>
            <a:pPr marL="285750" indent="-285750">
              <a:buFont typeface="Arial" panose="020B0604020202020204" pitchFamily="34" charset="0"/>
              <a:buChar char="•"/>
            </a:pPr>
            <a:r>
              <a:rPr lang="en-US" dirty="0"/>
              <a:t>Supporting and continuing to develop the PDS (R12; R13)</a:t>
            </a:r>
          </a:p>
          <a:p>
            <a:pPr marL="742950" lvl="1" indent="-285750">
              <a:buFont typeface="Arial" panose="020B0604020202020204" pitchFamily="34" charset="0"/>
              <a:buChar char="•"/>
            </a:pPr>
            <a:r>
              <a:rPr lang="en-US" sz="1700" dirty="0">
                <a:solidFill>
                  <a:srgbClr val="000000"/>
                </a:solidFill>
                <a:ea typeface="Calibri" panose="020F0502020204030204" pitchFamily="34" charset="0"/>
              </a:rPr>
              <a:t>Such as e</a:t>
            </a:r>
            <a:r>
              <a:rPr lang="en-US" sz="1700" dirty="0">
                <a:solidFill>
                  <a:srgbClr val="000000"/>
                </a:solidFill>
                <a:effectLst/>
                <a:latin typeface="Arial" panose="020B0604020202020204" pitchFamily="34" charset="0"/>
                <a:ea typeface="Calibri" panose="020F0502020204030204" pitchFamily="34" charset="0"/>
              </a:rPr>
              <a:t>nsuring that PDS has adequate expertise and funding to maintain current standards and to support ongoing improvements.</a:t>
            </a:r>
            <a:endParaRPr lang="en-US" sz="1700" dirty="0"/>
          </a:p>
          <a:p>
            <a:pPr marL="285750" indent="-285750">
              <a:buFont typeface="Arial" panose="020B0604020202020204" pitchFamily="34" charset="0"/>
              <a:buChar char="•"/>
            </a:pPr>
            <a:r>
              <a:rPr lang="en-US" dirty="0"/>
              <a:t>Policy guidance and supporting community compliance; with significant collaboration with OCSDO</a:t>
            </a:r>
          </a:p>
          <a:p>
            <a:pPr marL="742950" lvl="1" indent="-285750">
              <a:buFont typeface="Arial" panose="020B0604020202020204" pitchFamily="34" charset="0"/>
              <a:buChar char="•"/>
            </a:pPr>
            <a:r>
              <a:rPr lang="en-US" sz="1700" dirty="0"/>
              <a:t>Open Science Data Management Plan (OSDMP) templates and guidance for mission teams and in collaboration with OCSDO (R21)</a:t>
            </a:r>
          </a:p>
          <a:p>
            <a:pPr marL="742950" lvl="1" indent="-285750">
              <a:buFont typeface="Arial" panose="020B0604020202020204" pitchFamily="34" charset="0"/>
              <a:buChar char="•"/>
            </a:pPr>
            <a:r>
              <a:rPr lang="en-US" sz="1700" dirty="0"/>
              <a:t>Research OSDMP guidance and templates</a:t>
            </a:r>
          </a:p>
          <a:p>
            <a:pPr marL="742950" lvl="1" indent="-285750">
              <a:buFont typeface="Arial" panose="020B0604020202020204" pitchFamily="34" charset="0"/>
              <a:buChar char="•"/>
            </a:pPr>
            <a:r>
              <a:rPr lang="en-US" sz="1700" dirty="0"/>
              <a:t>Software policy development (R62; R63)</a:t>
            </a:r>
          </a:p>
          <a:p>
            <a:pPr marL="1200150" lvl="2" indent="-285750">
              <a:buFont typeface="Arial" panose="020B0604020202020204" pitchFamily="34" charset="0"/>
              <a:buChar char="•"/>
            </a:pPr>
            <a:r>
              <a:rPr lang="en-US" sz="17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SMD Information Policy SPD-41a</a:t>
            </a:r>
            <a:r>
              <a:rPr lang="en-US" sz="1700" dirty="0">
                <a:solidFill>
                  <a:srgbClr val="000000"/>
                </a:solidFill>
                <a:effectLst/>
                <a:latin typeface="Arial" panose="020B0604020202020204" pitchFamily="34" charset="0"/>
                <a:ea typeface="Calibri" panose="020F0502020204030204" pitchFamily="34" charset="0"/>
              </a:rPr>
              <a:t> outlines policy and provides guidance, released in Dec 2022</a:t>
            </a:r>
          </a:p>
          <a:p>
            <a:pPr marL="1200150" lvl="2" indent="-285750">
              <a:buFont typeface="Arial" panose="020B0604020202020204" pitchFamily="34" charset="0"/>
              <a:buChar char="•"/>
            </a:pPr>
            <a:r>
              <a:rPr lang="en-US" sz="17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PSD Information and Data Management Policy</a:t>
            </a:r>
            <a:r>
              <a:rPr lang="en-US" sz="1700" dirty="0">
                <a:solidFill>
                  <a:srgbClr val="000000"/>
                </a:solidFill>
                <a:effectLst/>
                <a:latin typeface="Arial" panose="020B0604020202020204" pitchFamily="34" charset="0"/>
                <a:ea typeface="Calibri" panose="020F0502020204030204" pitchFamily="34" charset="0"/>
              </a:rPr>
              <a:t> supplement to SPD-41a provides additional guidelines and information</a:t>
            </a:r>
          </a:p>
          <a:p>
            <a:pPr marL="285750" indent="-285750">
              <a:buFont typeface="Arial" panose="020B0604020202020204" pitchFamily="34" charset="0"/>
              <a:buChar char="•"/>
            </a:pPr>
            <a:r>
              <a:rPr lang="en-US" dirty="0"/>
              <a:t>Expanding opportunities for tool research and development (R51; R58; R60)</a:t>
            </a:r>
          </a:p>
          <a:p>
            <a:pPr marL="742950" lvl="1" indent="-285750">
              <a:buFont typeface="Arial" panose="020B0604020202020204" pitchFamily="34" charset="0"/>
              <a:buChar char="•"/>
            </a:pPr>
            <a:r>
              <a:rPr lang="en-US" sz="1700" dirty="0">
                <a:solidFill>
                  <a:srgbClr val="000000"/>
                </a:solidFill>
                <a:effectLst/>
                <a:latin typeface="Arial" panose="020B0604020202020204" pitchFamily="34" charset="0"/>
                <a:ea typeface="Calibri" panose="020F0502020204030204" pitchFamily="34" charset="0"/>
              </a:rPr>
              <a:t>Tool development is again a component of the </a:t>
            </a:r>
            <a:r>
              <a:rPr lang="en-US" sz="17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Planetary Data Archiving, Restoration, and Tools (PDART)</a:t>
            </a:r>
            <a:r>
              <a:rPr lang="en-US" sz="1700" dirty="0">
                <a:solidFill>
                  <a:srgbClr val="000000"/>
                </a:solidFill>
                <a:effectLst/>
                <a:latin typeface="Arial" panose="020B0604020202020204" pitchFamily="34" charset="0"/>
                <a:ea typeface="Calibri" panose="020F0502020204030204" pitchFamily="34" charset="0"/>
              </a:rPr>
              <a:t> program, beginning in ROSES-23.</a:t>
            </a:r>
            <a:endParaRPr lang="en-US" sz="1700" dirty="0">
              <a:solidFill>
                <a:srgbClr val="000000"/>
              </a:solidFill>
              <a:ea typeface="Calibri" panose="020F0502020204030204" pitchFamily="34" charset="0"/>
            </a:endParaRPr>
          </a:p>
          <a:p>
            <a:pPr marL="742950" lvl="1" indent="-285750">
              <a:buFont typeface="Arial" panose="020B0604020202020204" pitchFamily="34" charset="0"/>
              <a:buChar char="•"/>
            </a:pPr>
            <a:r>
              <a:rPr lang="en-US" sz="1700" dirty="0">
                <a:solidFill>
                  <a:srgbClr val="000000"/>
                </a:solidFill>
                <a:effectLst/>
                <a:latin typeface="Arial" panose="020B0604020202020204" pitchFamily="34" charset="0"/>
                <a:ea typeface="Calibri" panose="020F0502020204030204" pitchFamily="34" charset="0"/>
              </a:rPr>
              <a:t>Three additional cross-divisional ROSES solicitations have been developed to increase funding available for open-source software and tool development: </a:t>
            </a:r>
          </a:p>
          <a:p>
            <a:pPr marL="1200150" lvl="2" indent="-285750">
              <a:buFont typeface="Arial" panose="020B0604020202020204" pitchFamily="34" charset="0"/>
              <a:buChar char="•"/>
            </a:pPr>
            <a:r>
              <a:rPr lang="en-US" sz="17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F.7 Support for Open-Source Tools Frameworks, and Libraries</a:t>
            </a:r>
            <a:endParaRPr lang="en-US" sz="1700" u="sng" dirty="0">
              <a:solidFill>
                <a:srgbClr val="000000"/>
              </a:solidFill>
              <a:ea typeface="Calibri" panose="020F0502020204030204" pitchFamily="34" charset="0"/>
              <a:cs typeface="Times New Roman" panose="02020603050405020304" pitchFamily="18" charset="0"/>
            </a:endParaRPr>
          </a:p>
          <a:p>
            <a:pPr marL="1200150" lvl="2" indent="-285750">
              <a:buFont typeface="Arial" panose="020B0604020202020204" pitchFamily="34" charset="0"/>
              <a:buChar char="•"/>
            </a:pPr>
            <a:r>
              <a:rPr lang="en-US" sz="17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F8 Supplemental Open Source Software Awards</a:t>
            </a:r>
            <a:endParaRPr lang="en-US" sz="1700" u="sng" dirty="0">
              <a:solidFill>
                <a:srgbClr val="000000"/>
              </a:solidFill>
              <a:ea typeface="Calibri" panose="020F0502020204030204" pitchFamily="34" charset="0"/>
              <a:cs typeface="Times New Roman" panose="02020603050405020304" pitchFamily="18" charset="0"/>
            </a:endParaRPr>
          </a:p>
          <a:p>
            <a:pPr marL="1200150" lvl="2" indent="-285750">
              <a:buFont typeface="Arial" panose="020B0604020202020204" pitchFamily="34" charset="0"/>
              <a:buChar char="•"/>
            </a:pPr>
            <a:r>
              <a:rPr lang="en-US" sz="17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8"/>
              </a:rPr>
              <a:t>F.15 High-Priority Open Source Science</a:t>
            </a:r>
            <a:r>
              <a:rPr lang="en-US" sz="1700" dirty="0">
                <a:solidFill>
                  <a:srgbClr val="000000"/>
                </a:solidFill>
                <a:effectLst/>
                <a:latin typeface="Arial" panose="020B0604020202020204" pitchFamily="34" charset="0"/>
                <a:ea typeface="Calibri" panose="020F0502020204030204" pitchFamily="34" charset="0"/>
              </a:rPr>
              <a:t>. </a:t>
            </a:r>
            <a:endParaRPr lang="en-US" sz="1700" dirty="0"/>
          </a:p>
        </p:txBody>
      </p:sp>
    </p:spTree>
    <p:extLst>
      <p:ext uri="{BB962C8B-B14F-4D97-AF65-F5344CB8AC3E}">
        <p14:creationId xmlns:p14="http://schemas.microsoft.com/office/powerpoint/2010/main" val="68817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228ACF-310C-271A-B39D-A64760022DC8}"/>
              </a:ext>
            </a:extLst>
          </p:cNvPr>
          <p:cNvSpPr>
            <a:spLocks noGrp="1"/>
          </p:cNvSpPr>
          <p:nvPr>
            <p:ph type="title"/>
          </p:nvPr>
        </p:nvSpPr>
        <p:spPr>
          <a:xfrm>
            <a:off x="630275" y="623121"/>
            <a:ext cx="10393680" cy="590931"/>
          </a:xfrm>
        </p:spPr>
        <p:txBody>
          <a:bodyPr/>
          <a:lstStyle/>
          <a:p>
            <a:r>
              <a:rPr lang="en-US" dirty="0"/>
              <a:t>Completed Efforts (18% of recommendations)</a:t>
            </a:r>
          </a:p>
        </p:txBody>
      </p:sp>
      <p:sp>
        <p:nvSpPr>
          <p:cNvPr id="7" name="Text Placeholder 6">
            <a:extLst>
              <a:ext uri="{FF2B5EF4-FFF2-40B4-BE49-F238E27FC236}">
                <a16:creationId xmlns:a16="http://schemas.microsoft.com/office/drawing/2014/main" id="{BF32FE19-B138-49AA-9EB3-A0077ADDCF7E}"/>
              </a:ext>
            </a:extLst>
          </p:cNvPr>
          <p:cNvSpPr>
            <a:spLocks noGrp="1"/>
          </p:cNvSpPr>
          <p:nvPr>
            <p:ph type="body" sz="quarter" idx="15"/>
          </p:nvPr>
        </p:nvSpPr>
        <p:spPr/>
        <p:txBody>
          <a:bodyPr/>
          <a:lstStyle/>
          <a:p>
            <a:r>
              <a:rPr lang="en-US" dirty="0"/>
              <a:t>PLANETARY SCIENCE DIVISION</a:t>
            </a:r>
          </a:p>
        </p:txBody>
      </p:sp>
      <p:sp>
        <p:nvSpPr>
          <p:cNvPr id="3" name="Content Placeholder 2">
            <a:extLst>
              <a:ext uri="{FF2B5EF4-FFF2-40B4-BE49-F238E27FC236}">
                <a16:creationId xmlns:a16="http://schemas.microsoft.com/office/drawing/2014/main" id="{AC1958E6-C48E-402C-5C6E-81C50953E302}"/>
              </a:ext>
            </a:extLst>
          </p:cNvPr>
          <p:cNvSpPr>
            <a:spLocks noGrp="1"/>
          </p:cNvSpPr>
          <p:nvPr>
            <p:ph idx="1"/>
          </p:nvPr>
        </p:nvSpPr>
        <p:spPr>
          <a:xfrm>
            <a:off x="650630" y="1135123"/>
            <a:ext cx="10619923" cy="5830314"/>
          </a:xfrm>
        </p:spPr>
        <p:txBody>
          <a:bodyPr/>
          <a:lstStyle/>
          <a:p>
            <a:pPr marL="285750" indent="-285750">
              <a:buFont typeface="Arial" panose="020B0604020202020204" pitchFamily="34" charset="0"/>
              <a:buChar char="•"/>
            </a:pPr>
            <a:r>
              <a:rPr lang="en-US" sz="1800" dirty="0">
                <a:solidFill>
                  <a:srgbClr val="000000"/>
                </a:solidFill>
                <a:effectLst/>
                <a:latin typeface="Arial" panose="020B0604020202020204" pitchFamily="34" charset="0"/>
                <a:ea typeface="Calibri" panose="020F0502020204030204" pitchFamily="34" charset="0"/>
              </a:rPr>
              <a:t>NASA should ensure that a sustained, community-led coordinating organization for the PDE exists that mirrors the other Planetary Assessment or Analysis Groups (AGs), reports to the Planetary Science Advisory Committee, and </a:t>
            </a:r>
            <a:r>
              <a:rPr lang="en-US" sz="1800" dirty="0">
                <a:effectLst/>
                <a:latin typeface="Arial" panose="020B0604020202020204" pitchFamily="34" charset="0"/>
                <a:ea typeface="Calibri" panose="020F0502020204030204" pitchFamily="34" charset="0"/>
              </a:rPr>
              <a:t>meets regularly </a:t>
            </a:r>
            <a:r>
              <a:rPr lang="en-US" dirty="0"/>
              <a:t>(R04).</a:t>
            </a:r>
          </a:p>
          <a:p>
            <a:pPr marL="742950" lvl="1" indent="-285750">
              <a:buFont typeface="Arial" panose="020B0604020202020204" pitchFamily="34" charset="0"/>
              <a:buChar char="•"/>
            </a:pPr>
            <a:r>
              <a:rPr lang="en-US" sz="1600" dirty="0">
                <a:effectLst/>
                <a:latin typeface="Arial" panose="020B0604020202020204" pitchFamily="34" charset="0"/>
                <a:ea typeface="Calibri" panose="020F0502020204030204" pitchFamily="34" charset="0"/>
              </a:rPr>
              <a:t>The existin</a:t>
            </a:r>
            <a:r>
              <a:rPr lang="en-US" sz="1600" dirty="0">
                <a:ea typeface="Calibri" panose="020F0502020204030204" pitchFamily="34" charset="0"/>
              </a:rPr>
              <a:t>g AG structure can effectively support the maintenance and development of the Planetary Data Ecosystem.</a:t>
            </a:r>
            <a:endParaRPr lang="en-US" sz="1600" dirty="0">
              <a:effectLst/>
              <a:latin typeface="Arial" panose="020B0604020202020204" pitchFamily="34" charset="0"/>
              <a:ea typeface="Calibri" panose="020F0502020204030204" pitchFamily="34" charset="0"/>
            </a:endParaRPr>
          </a:p>
          <a:p>
            <a:pPr marL="1200150" lvl="2" indent="-285750">
              <a:buFont typeface="Arial" panose="020B0604020202020204" pitchFamily="34" charset="0"/>
              <a:buChar char="•"/>
            </a:pPr>
            <a:r>
              <a:rPr lang="en-US" sz="1600" dirty="0">
                <a:effectLst/>
                <a:latin typeface="Arial" panose="020B0604020202020204" pitchFamily="34" charset="0"/>
                <a:ea typeface="Calibri" panose="020F0502020204030204" pitchFamily="34" charset="0"/>
              </a:rPr>
              <a:t>The existing AG, </a:t>
            </a:r>
            <a:r>
              <a:rPr lang="en-US" sz="1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Mapping and Planetary Spatial Infrastructure Team</a:t>
            </a:r>
            <a:r>
              <a:rPr lang="en-US" sz="1600" dirty="0">
                <a:effectLst/>
                <a:latin typeface="Arial" panose="020B0604020202020204" pitchFamily="34" charset="0"/>
                <a:ea typeface="Calibri" panose="020F0502020204030204" pitchFamily="34" charset="0"/>
              </a:rPr>
              <a:t> (MAPSIT), </a:t>
            </a:r>
            <a:r>
              <a:rPr lang="en-US" sz="1600" dirty="0">
                <a:solidFill>
                  <a:srgbClr val="000000"/>
                </a:solidFill>
                <a:effectLst/>
                <a:latin typeface="Arial" panose="020B0604020202020204" pitchFamily="34" charset="0"/>
                <a:ea typeface="Calibri" panose="020F0502020204030204" pitchFamily="34" charset="0"/>
              </a:rPr>
              <a:t>will help to advocate for cross-domain needs across the PDE and the planetary community.</a:t>
            </a:r>
          </a:p>
          <a:p>
            <a:pPr marL="1200150" lvl="2" indent="-285750">
              <a:buFont typeface="Arial" panose="020B0604020202020204" pitchFamily="34" charset="0"/>
              <a:buChar char="•"/>
            </a:pPr>
            <a:r>
              <a:rPr lang="en-US" sz="1600" dirty="0">
                <a:solidFill>
                  <a:srgbClr val="000000"/>
                </a:solidFill>
                <a:ea typeface="Calibri" panose="020F0502020204030204" pitchFamily="34" charset="0"/>
              </a:rPr>
              <a:t>B</a:t>
            </a:r>
            <a:r>
              <a:rPr lang="en-US" sz="1600" dirty="0">
                <a:solidFill>
                  <a:srgbClr val="000000"/>
                </a:solidFill>
                <a:effectLst/>
                <a:latin typeface="Arial" panose="020B0604020202020204" pitchFamily="34" charset="0"/>
                <a:ea typeface="Calibri" panose="020F0502020204030204" pitchFamily="34" charset="0"/>
              </a:rPr>
              <a:t>ody- and domain-specific AGs may also independently or collaboratively advocate for the data, software, and infrastructural needs of specific communities they represent.</a:t>
            </a:r>
          </a:p>
          <a:p>
            <a:pPr marL="742950" lvl="1" indent="-285750">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rPr>
              <a:t>NASA PSD selected a PDE Chief Scientist, Moses Milazzo, in December 2021. </a:t>
            </a:r>
          </a:p>
          <a:p>
            <a:pPr marL="1200150" lvl="2" indent="-285750">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rPr>
              <a:t>The PDE Chief Scientist provides an independent link between the larger PDE community, the Planetary Data System (PDS), and NASA Headquarters. </a:t>
            </a:r>
            <a:endParaRPr lang="en-US" sz="1600" dirty="0">
              <a:solidFill>
                <a:srgbClr val="FF0000"/>
              </a:solidFill>
            </a:endParaRPr>
          </a:p>
          <a:p>
            <a:pPr marL="285750" indent="-285750">
              <a:buFont typeface="Arial" panose="020B0604020202020204" pitchFamily="34" charset="0"/>
              <a:buChar char="•"/>
            </a:pPr>
            <a:r>
              <a:rPr lang="en-US" dirty="0" err="1"/>
              <a:t>CoreTrustSeal</a:t>
            </a:r>
            <a:r>
              <a:rPr lang="en-US" dirty="0"/>
              <a:t> (or similar) certification (R09)</a:t>
            </a:r>
          </a:p>
          <a:p>
            <a:pPr marL="742950" lvl="1" indent="-285750">
              <a:buFont typeface="Arial" panose="020B0604020202020204" pitchFamily="34" charset="0"/>
              <a:buChar char="•"/>
            </a:pPr>
            <a:r>
              <a:rPr lang="en-US" sz="1600" dirty="0">
                <a:effectLst/>
                <a:latin typeface="Arial" panose="020B0604020202020204" pitchFamily="34" charset="0"/>
                <a:ea typeface="Calibri" panose="020F0502020204030204" pitchFamily="34" charset="0"/>
              </a:rPr>
              <a:t>There are ongoing discussions with SMD </a:t>
            </a:r>
            <a:r>
              <a:rPr lang="en-US" sz="1600" dirty="0">
                <a:ea typeface="Calibri" panose="020F0502020204030204" pitchFamily="34" charset="0"/>
              </a:rPr>
              <a:t>and all Divisions</a:t>
            </a:r>
            <a:r>
              <a:rPr lang="en-US" sz="1600" dirty="0">
                <a:effectLst/>
                <a:latin typeface="Arial" panose="020B0604020202020204" pitchFamily="34" charset="0"/>
                <a:ea typeface="Calibri" panose="020F0502020204030204" pitchFamily="34" charset="0"/>
              </a:rPr>
              <a:t> on how NASA repositories and archives are assessed for </a:t>
            </a:r>
            <a:r>
              <a:rPr lang="en-US" sz="1600" dirty="0">
                <a:solidFill>
                  <a:srgbClr val="000000"/>
                </a:solidFill>
                <a:effectLst/>
                <a:latin typeface="Arial" panose="020B0604020202020204" pitchFamily="34" charset="0"/>
                <a:ea typeface="Calibri" panose="020F0502020204030204" pitchFamily="34" charset="0"/>
              </a:rPr>
              <a:t>Findability, Accessibility, Interoperability, and Reusability </a:t>
            </a:r>
            <a:r>
              <a:rPr lang="en-US" sz="1600" dirty="0">
                <a:ea typeface="Calibri" panose="020F0502020204030204" pitchFamily="34" charset="0"/>
              </a:rPr>
              <a:t>(</a:t>
            </a:r>
            <a:r>
              <a:rPr lang="en-US" sz="1600" dirty="0">
                <a:effectLst/>
                <a:latin typeface="Arial" panose="020B0604020202020204" pitchFamily="34" charset="0"/>
                <a:ea typeface="Calibri" panose="020F0502020204030204" pitchFamily="34" charset="0"/>
                <a:hlinkClick r:id="rId4"/>
              </a:rPr>
              <a:t>FAIR</a:t>
            </a:r>
            <a:r>
              <a:rPr lang="en-US" sz="1600" dirty="0">
                <a:effectLst/>
                <a:latin typeface="Arial" panose="020B0604020202020204" pitchFamily="34" charset="0"/>
                <a:ea typeface="Calibri" panose="020F0502020204030204" pitchFamily="34" charset="0"/>
              </a:rPr>
              <a:t>).</a:t>
            </a:r>
          </a:p>
          <a:p>
            <a:pPr marL="742950" lvl="1" indent="-285750">
              <a:buFont typeface="Arial" panose="020B0604020202020204" pitchFamily="34" charset="0"/>
              <a:buChar char="•"/>
            </a:pPr>
            <a:r>
              <a:rPr lang="en-US" sz="1600" dirty="0" err="1">
                <a:effectLst/>
                <a:latin typeface="Arial" panose="020B0604020202020204" pitchFamily="34" charset="0"/>
                <a:ea typeface="Calibri" panose="020F0502020204030204" pitchFamily="34" charset="0"/>
              </a:rPr>
              <a:t>CoreTrustSeal</a:t>
            </a:r>
            <a:r>
              <a:rPr lang="en-US" sz="1600" dirty="0">
                <a:effectLst/>
                <a:latin typeface="Arial" panose="020B0604020202020204" pitchFamily="34" charset="0"/>
                <a:ea typeface="Calibri" panose="020F0502020204030204" pitchFamily="34" charset="0"/>
              </a:rPr>
              <a:t> (or similar) certification is currently not required or mandated by SMD or PSD.</a:t>
            </a:r>
          </a:p>
          <a:p>
            <a:pPr marL="742950" lvl="1" indent="-285750">
              <a:buFont typeface="Arial" panose="020B0604020202020204" pitchFamily="34" charset="0"/>
              <a:buChar char="•"/>
            </a:pPr>
            <a:r>
              <a:rPr lang="en-US" sz="1600" dirty="0"/>
              <a:t>See also </a:t>
            </a:r>
            <a:r>
              <a:rPr lang="en-US" sz="1600" dirty="0">
                <a:effectLst/>
                <a:latin typeface="Arial" panose="020B0604020202020204" pitchFamily="34" charset="0"/>
                <a:ea typeface="Calibri" panose="020F0502020204030204" pitchFamily="34" charset="0"/>
              </a:rPr>
              <a:t>2022 guidance from the White House National Science and Technology Council on </a:t>
            </a:r>
            <a:r>
              <a:rPr lang="en-US" sz="1600" i="1"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Desirable Characteristics of Data Repositories for Federally Funded Research</a:t>
            </a:r>
            <a:r>
              <a:rPr lang="en-US" sz="1600" dirty="0">
                <a:effectLst/>
                <a:latin typeface="Arial" panose="020B0604020202020204" pitchFamily="34" charset="0"/>
                <a:ea typeface="Calibri" panose="020F0502020204030204" pitchFamily="34" charset="0"/>
              </a:rPr>
              <a:t> that states, “Federal agencies have elected not to adopt existing certification criteria, due in part to the cost and complexity of certification processes and of differences in needs and expectations of different agencies and their research communities.” </a:t>
            </a:r>
          </a:p>
        </p:txBody>
      </p:sp>
    </p:spTree>
    <p:extLst>
      <p:ext uri="{BB962C8B-B14F-4D97-AF65-F5344CB8AC3E}">
        <p14:creationId xmlns:p14="http://schemas.microsoft.com/office/powerpoint/2010/main" val="204793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228ACF-310C-271A-B39D-A64760022DC8}"/>
              </a:ext>
            </a:extLst>
          </p:cNvPr>
          <p:cNvSpPr>
            <a:spLocks noGrp="1"/>
          </p:cNvSpPr>
          <p:nvPr>
            <p:ph type="title"/>
          </p:nvPr>
        </p:nvSpPr>
        <p:spPr>
          <a:xfrm>
            <a:off x="630275" y="633629"/>
            <a:ext cx="10393680" cy="590931"/>
          </a:xfrm>
        </p:spPr>
        <p:txBody>
          <a:bodyPr/>
          <a:lstStyle/>
          <a:p>
            <a:r>
              <a:rPr lang="en-US" dirty="0"/>
              <a:t>Completed Efforts (continued)</a:t>
            </a:r>
          </a:p>
        </p:txBody>
      </p:sp>
      <p:sp>
        <p:nvSpPr>
          <p:cNvPr id="7" name="Text Placeholder 6">
            <a:extLst>
              <a:ext uri="{FF2B5EF4-FFF2-40B4-BE49-F238E27FC236}">
                <a16:creationId xmlns:a16="http://schemas.microsoft.com/office/drawing/2014/main" id="{BF32FE19-B138-49AA-9EB3-A0077ADDCF7E}"/>
              </a:ext>
            </a:extLst>
          </p:cNvPr>
          <p:cNvSpPr>
            <a:spLocks noGrp="1"/>
          </p:cNvSpPr>
          <p:nvPr>
            <p:ph type="body" sz="quarter" idx="15"/>
          </p:nvPr>
        </p:nvSpPr>
        <p:spPr/>
        <p:txBody>
          <a:bodyPr/>
          <a:lstStyle/>
          <a:p>
            <a:r>
              <a:rPr lang="en-US" dirty="0"/>
              <a:t>PLANETARY SCIENCE DIVISION</a:t>
            </a:r>
          </a:p>
        </p:txBody>
      </p:sp>
      <p:sp>
        <p:nvSpPr>
          <p:cNvPr id="3" name="Content Placeholder 2">
            <a:extLst>
              <a:ext uri="{FF2B5EF4-FFF2-40B4-BE49-F238E27FC236}">
                <a16:creationId xmlns:a16="http://schemas.microsoft.com/office/drawing/2014/main" id="{AC1958E6-C48E-402C-5C6E-81C50953E302}"/>
              </a:ext>
            </a:extLst>
          </p:cNvPr>
          <p:cNvSpPr>
            <a:spLocks noGrp="1"/>
          </p:cNvSpPr>
          <p:nvPr>
            <p:ph idx="1"/>
          </p:nvPr>
        </p:nvSpPr>
        <p:spPr>
          <a:xfrm>
            <a:off x="650630" y="1303285"/>
            <a:ext cx="10619923" cy="5311198"/>
          </a:xfrm>
        </p:spPr>
        <p:txBody>
          <a:bodyPr/>
          <a:lstStyle/>
          <a:p>
            <a:pPr marL="285750" indent="-285750">
              <a:buFont typeface="Arial" panose="020B0604020202020204" pitchFamily="34" charset="0"/>
              <a:buChar char="•"/>
            </a:pPr>
            <a:r>
              <a:rPr lang="en-US" dirty="0"/>
              <a:t>Policy development with significant contribution from SMD (R06; R47)</a:t>
            </a:r>
          </a:p>
          <a:p>
            <a:pPr marL="742950" lvl="1" indent="-285750">
              <a:buFont typeface="Arial" panose="020B0604020202020204" pitchFamily="34" charset="0"/>
              <a:buChar char="•"/>
            </a:pPr>
            <a:r>
              <a:rPr lang="en-US" dirty="0">
                <a:hlinkClick r:id="rId3"/>
              </a:rPr>
              <a:t>SPD-41a </a:t>
            </a:r>
            <a:r>
              <a:rPr lang="en-US" dirty="0"/>
              <a:t>helps to address many policy-related recommendations</a:t>
            </a:r>
          </a:p>
          <a:p>
            <a:pPr marL="742950" lvl="1" indent="-285750">
              <a:buFont typeface="Arial" panose="020B0604020202020204" pitchFamily="34" charset="0"/>
              <a:buChar char="•"/>
            </a:pPr>
            <a:r>
              <a:rPr lang="en-US" dirty="0"/>
              <a:t>NASA-provided DOI infrastructure is available to SMD-funded repositories (R47)</a:t>
            </a:r>
          </a:p>
          <a:p>
            <a:pPr marL="285750" indent="-285750">
              <a:buFont typeface="Arial" panose="020B0604020202020204" pitchFamily="34" charset="0"/>
              <a:buChar char="•"/>
            </a:pPr>
            <a:r>
              <a:rPr lang="en-US" dirty="0"/>
              <a:t>Repositories and archives</a:t>
            </a:r>
          </a:p>
          <a:p>
            <a:pPr marL="742950" lvl="1" indent="-285750">
              <a:buFont typeface="Arial" panose="020B0604020202020204" pitchFamily="34" charset="0"/>
              <a:buChar char="•"/>
            </a:pPr>
            <a:r>
              <a:rPr lang="en-US" sz="1800" dirty="0">
                <a:solidFill>
                  <a:srgbClr val="000000"/>
                </a:solidFill>
                <a:effectLst/>
                <a:latin typeface="Arial" panose="020B0604020202020204" pitchFamily="34" charset="0"/>
                <a:ea typeface="Calibri" panose="020F0502020204030204" pitchFamily="34" charset="0"/>
              </a:rPr>
              <a:t>Radar data</a:t>
            </a:r>
            <a:r>
              <a:rPr lang="en-US" dirty="0">
                <a:solidFill>
                  <a:srgbClr val="000000"/>
                </a:solidFill>
                <a:ea typeface="Calibri" panose="020F0502020204030204" pitchFamily="34" charset="0"/>
              </a:rPr>
              <a:t> (</a:t>
            </a:r>
            <a:r>
              <a:rPr lang="en-US" sz="1800" dirty="0">
                <a:solidFill>
                  <a:srgbClr val="000000"/>
                </a:solidFill>
                <a:effectLst/>
                <a:latin typeface="Arial" panose="020B0604020202020204" pitchFamily="34" charset="0"/>
                <a:ea typeface="Calibri" panose="020F0502020204030204" pitchFamily="34" charset="0"/>
              </a:rPr>
              <a:t>R31)</a:t>
            </a:r>
          </a:p>
          <a:p>
            <a:pPr marL="1200150" lvl="2" indent="-285750">
              <a:buFont typeface="Arial" panose="020B0604020202020204" pitchFamily="34" charset="0"/>
              <a:buChar char="•"/>
            </a:pPr>
            <a:r>
              <a:rPr lang="en-US" dirty="0">
                <a:solidFill>
                  <a:srgbClr val="000000"/>
                </a:solidFill>
                <a:effectLst/>
                <a:latin typeface="Arial" panose="020B0604020202020204" pitchFamily="34" charset="0"/>
                <a:ea typeface="Calibri" panose="020F0502020204030204" pitchFamily="34" charset="0"/>
              </a:rPr>
              <a:t>Radar data analysis, publication, and archiving of Arecibo data is accepted at the PDS Small Bodies Node (SBN).</a:t>
            </a:r>
          </a:p>
          <a:p>
            <a:pPr marL="1200150" lvl="2" indent="-285750">
              <a:buFont typeface="Arial" panose="020B0604020202020204" pitchFamily="34" charset="0"/>
              <a:buChar char="•"/>
            </a:pPr>
            <a:r>
              <a:rPr lang="en-US" dirty="0">
                <a:solidFill>
                  <a:srgbClr val="000000"/>
                </a:solidFill>
                <a:ea typeface="Calibri" panose="020F0502020204030204" pitchFamily="34" charset="0"/>
              </a:rPr>
              <a:t>C</a:t>
            </a:r>
            <a:r>
              <a:rPr lang="en-US" dirty="0">
                <a:solidFill>
                  <a:srgbClr val="000000"/>
                </a:solidFill>
                <a:effectLst/>
                <a:latin typeface="Arial" panose="020B0604020202020204" pitchFamily="34" charset="0"/>
                <a:ea typeface="Calibri" panose="020F0502020204030204" pitchFamily="34" charset="0"/>
              </a:rPr>
              <a:t>reation of a Radio Science sub-Node of the PDS was established in collaboration with the Planetary Radar and Radio Sciences Group (PRRSG) at JPL.</a:t>
            </a:r>
          </a:p>
          <a:p>
            <a:pPr marL="742950" lvl="1" indent="-285750">
              <a:buFont typeface="Arial" panose="020B0604020202020204" pitchFamily="34" charset="0"/>
              <a:buChar char="•"/>
            </a:pPr>
            <a:r>
              <a:rPr lang="en-US" sz="1800" dirty="0">
                <a:solidFill>
                  <a:srgbClr val="000000"/>
                </a:solidFill>
                <a:effectLst/>
                <a:latin typeface="Arial" panose="020B0604020202020204" pitchFamily="34" charset="0"/>
                <a:ea typeface="Calibri" panose="020F0502020204030204" pitchFamily="34" charset="0"/>
              </a:rPr>
              <a:t>Laboratory analyses of returned sample material</a:t>
            </a:r>
            <a:r>
              <a:rPr lang="en-US" dirty="0">
                <a:solidFill>
                  <a:srgbClr val="000000"/>
                </a:solidFill>
                <a:ea typeface="Calibri" panose="020F0502020204030204" pitchFamily="34" charset="0"/>
              </a:rPr>
              <a:t> (</a:t>
            </a:r>
            <a:r>
              <a:rPr lang="en-US" sz="1800" dirty="0">
                <a:solidFill>
                  <a:srgbClr val="000000"/>
                </a:solidFill>
                <a:effectLst/>
                <a:latin typeface="Arial" panose="020B0604020202020204" pitchFamily="34" charset="0"/>
                <a:ea typeface="Calibri" panose="020F0502020204030204" pitchFamily="34" charset="0"/>
              </a:rPr>
              <a:t>R33; R34)</a:t>
            </a:r>
          </a:p>
          <a:p>
            <a:pPr marL="1200150" lvl="2" indent="-285750">
              <a:buFont typeface="Arial" panose="020B0604020202020204" pitchFamily="34" charset="0"/>
              <a:buChar char="•"/>
            </a:pPr>
            <a:r>
              <a:rPr lang="en-US" sz="1800" dirty="0" err="1">
                <a:solidFill>
                  <a:srgbClr val="000000"/>
                </a:solidFill>
                <a:effectLst/>
                <a:latin typeface="Arial" panose="020B0604020202020204" pitchFamily="34" charset="0"/>
                <a:ea typeface="Calibri" panose="020F0502020204030204" pitchFamily="34" charset="0"/>
                <a:hlinkClick r:id="rId4"/>
              </a:rPr>
              <a:t>Astromat</a:t>
            </a:r>
            <a:r>
              <a:rPr lang="en-US" sz="1800" dirty="0">
                <a:solidFill>
                  <a:srgbClr val="000000"/>
                </a:solidFill>
                <a:effectLst/>
                <a:latin typeface="Arial" panose="020B0604020202020204" pitchFamily="34" charset="0"/>
                <a:ea typeface="Calibri" panose="020F0502020204030204" pitchFamily="34" charset="0"/>
              </a:rPr>
              <a:t> is the official NASA archive for </a:t>
            </a:r>
            <a:r>
              <a:rPr lang="en-US" sz="1800" dirty="0" err="1">
                <a:solidFill>
                  <a:srgbClr val="000000"/>
                </a:solidFill>
                <a:effectLst/>
                <a:latin typeface="Arial" panose="020B0604020202020204" pitchFamily="34" charset="0"/>
                <a:ea typeface="Calibri" panose="020F0502020204030204" pitchFamily="34" charset="0"/>
              </a:rPr>
              <a:t>astromaterial</a:t>
            </a:r>
            <a:r>
              <a:rPr lang="en-US" sz="1800" dirty="0">
                <a:solidFill>
                  <a:srgbClr val="000000"/>
                </a:solidFill>
                <a:effectLst/>
                <a:latin typeface="Arial" panose="020B0604020202020204" pitchFamily="34" charset="0"/>
                <a:ea typeface="Calibri" panose="020F0502020204030204" pitchFamily="34" charset="0"/>
              </a:rPr>
              <a:t> sample data collected both from mission-supported and R&amp;A funded efforts.</a:t>
            </a:r>
            <a:endParaRPr lang="en-US" dirty="0"/>
          </a:p>
          <a:p>
            <a:pPr marL="285750" indent="-285750">
              <a:buFont typeface="Arial" panose="020B0604020202020204" pitchFamily="34" charset="0"/>
              <a:buChar char="•"/>
            </a:pPr>
            <a:r>
              <a:rPr lang="en-US" dirty="0"/>
              <a:t>Increased data release training support (R23; R49; R64; R65)</a:t>
            </a:r>
          </a:p>
          <a:p>
            <a:pPr marL="742950" lvl="1" indent="-285750">
              <a:buFont typeface="Arial" panose="020B0604020202020204" pitchFamily="34" charset="0"/>
              <a:buChar char="•"/>
            </a:pPr>
            <a:r>
              <a:rPr lang="en-US" sz="1800" dirty="0">
                <a:solidFill>
                  <a:srgbClr val="000000"/>
                </a:solidFill>
                <a:effectLst/>
                <a:latin typeface="Arial" panose="020B0604020202020204" pitchFamily="34" charset="0"/>
                <a:ea typeface="Calibri" panose="020F0502020204030204" pitchFamily="34" charset="0"/>
              </a:rPr>
              <a:t>Analysis-ready data is available in the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NASA-AWS Open Data Registry (ODR)</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solidFill>
                <a:srgbClr val="000000"/>
              </a:solidFill>
              <a:effectLst/>
              <a:latin typeface="Arial" panose="020B0604020202020204" pitchFamily="34" charset="0"/>
              <a:ea typeface="Calibri" panose="020F0502020204030204" pitchFamily="34" charset="0"/>
            </a:endParaRPr>
          </a:p>
          <a:p>
            <a:pPr marL="742950" lvl="1" indent="-285750">
              <a:buFont typeface="Arial" panose="020B0604020202020204" pitchFamily="34" charset="0"/>
              <a:buChar char="•"/>
            </a:pPr>
            <a:r>
              <a:rPr lang="en-US" sz="1800" dirty="0">
                <a:solidFill>
                  <a:srgbClr val="000000"/>
                </a:solidFill>
                <a:effectLst/>
                <a:latin typeface="Arial" panose="020B0604020202020204" pitchFamily="34" charset="0"/>
                <a:ea typeface="Calibri" panose="020F0502020204030204" pitchFamily="34" charset="0"/>
              </a:rPr>
              <a:t>Funded TWSC (ROSES F2) and TOPST (ROSES F14) proposals focused on community training.</a:t>
            </a:r>
          </a:p>
          <a:p>
            <a:pPr marL="742950" lvl="1" indent="-285750">
              <a:buFont typeface="Arial" panose="020B0604020202020204" pitchFamily="34" charset="0"/>
              <a:buChar char="•"/>
            </a:pPr>
            <a:r>
              <a:rPr lang="en-US" sz="1800" dirty="0">
                <a:solidFill>
                  <a:srgbClr val="000000"/>
                </a:solidFill>
                <a:effectLst/>
                <a:latin typeface="Arial" panose="020B0604020202020204" pitchFamily="34" charset="0"/>
                <a:ea typeface="Calibri" panose="020F0502020204030204" pitchFamily="34" charset="0"/>
              </a:rPr>
              <a:t>SMD OCSDO developed </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TOPS Open Science-101 curriculum</a:t>
            </a:r>
            <a:r>
              <a:rPr lang="en-US" sz="1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rPr>
              <a:t>.</a:t>
            </a:r>
            <a:endParaRPr lang="en-US" dirty="0"/>
          </a:p>
        </p:txBody>
      </p:sp>
    </p:spTree>
    <p:extLst>
      <p:ext uri="{BB962C8B-B14F-4D97-AF65-F5344CB8AC3E}">
        <p14:creationId xmlns:p14="http://schemas.microsoft.com/office/powerpoint/2010/main" val="100742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Custom 8">
      <a:dk1>
        <a:srgbClr val="000000"/>
      </a:dk1>
      <a:lt1>
        <a:srgbClr val="FFFFFF"/>
      </a:lt1>
      <a:dk2>
        <a:srgbClr val="44546A"/>
      </a:dk2>
      <a:lt2>
        <a:srgbClr val="E7E6E6"/>
      </a:lt2>
      <a:accent1>
        <a:srgbClr val="935951"/>
      </a:accent1>
      <a:accent2>
        <a:srgbClr val="E6A561"/>
      </a:accent2>
      <a:accent3>
        <a:srgbClr val="01254D"/>
      </a:accent3>
      <a:accent4>
        <a:srgbClr val="021132"/>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A4BDEC"/>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Custom 8">
      <a:dk1>
        <a:srgbClr val="000000"/>
      </a:dk1>
      <a:lt1>
        <a:srgbClr val="FFFFFF"/>
      </a:lt1>
      <a:dk2>
        <a:srgbClr val="44546A"/>
      </a:dk2>
      <a:lt2>
        <a:srgbClr val="E7E6E6"/>
      </a:lt2>
      <a:accent1>
        <a:srgbClr val="935951"/>
      </a:accent1>
      <a:accent2>
        <a:srgbClr val="E6A561"/>
      </a:accent2>
      <a:accent3>
        <a:srgbClr val="01254D"/>
      </a:accent3>
      <a:accent4>
        <a:srgbClr val="021132"/>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A4BDEC"/>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17681</TotalTime>
  <Words>2359</Words>
  <Application>Microsoft Office PowerPoint</Application>
  <PresentationFormat>Widescreen</PresentationFormat>
  <Paragraphs>208</Paragraphs>
  <Slides>15</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Arial Narrow</vt:lpstr>
      <vt:lpstr>Calibri</vt:lpstr>
      <vt:lpstr>2_Office Theme</vt:lpstr>
      <vt:lpstr>3_Office Theme</vt:lpstr>
      <vt:lpstr>PowerPoint Presentation</vt:lpstr>
      <vt:lpstr>Acknowledgements</vt:lpstr>
      <vt:lpstr>Planetary Data Ecosystem</vt:lpstr>
      <vt:lpstr>PDE IRB Background</vt:lpstr>
      <vt:lpstr>PDE IRB Summary</vt:lpstr>
      <vt:lpstr>Ongoing Efforts (25% of recommendations)</vt:lpstr>
      <vt:lpstr>Ongoing Efforts (continued)</vt:lpstr>
      <vt:lpstr>Completed Efforts (18% of recommendations)</vt:lpstr>
      <vt:lpstr>Completed Efforts (continued)</vt:lpstr>
      <vt:lpstr>Efforts In Progress (40% of recommendations)</vt:lpstr>
      <vt:lpstr>Efforts In Progress (continued)</vt:lpstr>
      <vt:lpstr>Efforts In Progress (continued)</vt:lpstr>
      <vt:lpstr>Notional PDE Roadmap</vt:lpstr>
      <vt:lpstr>FY24 PDE Goals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Stokes, Estelle M. (HQ-DA000)[BOOZ ALLEN HAMILTON]</dc:creator>
  <cp:lastModifiedBy>FERGASON, Robin {she, her, hers} (ARC-ST)</cp:lastModifiedBy>
  <cp:revision>189</cp:revision>
  <dcterms:created xsi:type="dcterms:W3CDTF">2021-12-02T16:03:31Z</dcterms:created>
  <dcterms:modified xsi:type="dcterms:W3CDTF">2023-11-08T13:06:06Z</dcterms:modified>
</cp:coreProperties>
</file>