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hOt/Bzt8zses9urWHLYDg8S4gf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298e9925d2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g298e9925d25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298e9925d2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g298e9925d25_0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298e9925d25_0_30"/>
          <p:cNvSpPr/>
          <p:nvPr/>
        </p:nvSpPr>
        <p:spPr>
          <a:xfrm>
            <a:off x="0" y="0"/>
            <a:ext cx="832500" cy="6858000"/>
          </a:xfrm>
          <a:prstGeom prst="rect">
            <a:avLst/>
          </a:prstGeom>
          <a:solidFill>
            <a:schemeClr val="accent5">
              <a:alpha val="698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g298e9925d25_0_30"/>
          <p:cNvSpPr/>
          <p:nvPr/>
        </p:nvSpPr>
        <p:spPr>
          <a:xfrm>
            <a:off x="832385" y="0"/>
            <a:ext cx="3219000" cy="6858000"/>
          </a:xfrm>
          <a:prstGeom prst="rect">
            <a:avLst/>
          </a:prstGeom>
          <a:solidFill>
            <a:srgbClr val="2E75B5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g298e9925d25_0_30"/>
          <p:cNvSpPr txBox="1"/>
          <p:nvPr>
            <p:ph type="title"/>
          </p:nvPr>
        </p:nvSpPr>
        <p:spPr>
          <a:xfrm>
            <a:off x="992206" y="1608667"/>
            <a:ext cx="2823300" cy="45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US" sz="3200">
                <a:solidFill>
                  <a:srgbClr val="FFFFFF"/>
                </a:solidFill>
              </a:rPr>
              <a:t>Cross-AG EDIA Working group</a:t>
            </a:r>
            <a:endParaRPr/>
          </a:p>
        </p:txBody>
      </p:sp>
      <p:sp>
        <p:nvSpPr>
          <p:cNvPr id="25" name="Google Shape;25;g298e9925d25_0_30"/>
          <p:cNvSpPr txBox="1"/>
          <p:nvPr>
            <p:ph idx="1" type="body"/>
          </p:nvPr>
        </p:nvSpPr>
        <p:spPr>
          <a:xfrm>
            <a:off x="4259074" y="599100"/>
            <a:ext cx="3710700" cy="58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00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Updated leadership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Co-chairs:</a:t>
            </a:r>
            <a:endParaRPr/>
          </a:p>
          <a:p>
            <a:pPr indent="-24003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Julie Rathbun – she/hers – PSI/Cornell</a:t>
            </a:r>
            <a:endParaRPr/>
          </a:p>
          <a:p>
            <a:pPr indent="-24003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b="1" lang="en-US" sz="2400"/>
              <a:t>Kas Knicely – she/hers – U. Alaska Fairbanks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HQ reps:</a:t>
            </a:r>
            <a:endParaRPr/>
          </a:p>
          <a:p>
            <a:pPr indent="-24003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Meagan Thompson – she/hers</a:t>
            </a:r>
            <a:endParaRPr/>
          </a:p>
          <a:p>
            <a:pPr indent="-24003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b="1" lang="en-US" sz="2400"/>
              <a:t>Julie Ziffer – she/hers</a:t>
            </a:r>
            <a:endParaRPr/>
          </a:p>
        </p:txBody>
      </p:sp>
      <p:sp>
        <p:nvSpPr>
          <p:cNvPr id="26" name="Google Shape;26;g298e9925d25_0_30"/>
          <p:cNvSpPr txBox="1"/>
          <p:nvPr>
            <p:ph idx="2" type="body"/>
          </p:nvPr>
        </p:nvSpPr>
        <p:spPr>
          <a:xfrm>
            <a:off x="8289696" y="599091"/>
            <a:ext cx="3422100" cy="58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00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New business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Recommendation for AGs (and PAC) to avoid meeting during religious holidays or at the same time as affinity groups</a:t>
            </a:r>
            <a:endParaRPr/>
          </a:p>
          <a:p>
            <a:pPr indent="-2400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Working with OPAG (and other AGs) to develop a recommendation(s) on demographic data collection to meet decadal survey recommendations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298e9925d25_0_38"/>
          <p:cNvSpPr/>
          <p:nvPr/>
        </p:nvSpPr>
        <p:spPr>
          <a:xfrm>
            <a:off x="0" y="0"/>
            <a:ext cx="832500" cy="6858000"/>
          </a:xfrm>
          <a:prstGeom prst="rect">
            <a:avLst/>
          </a:prstGeom>
          <a:solidFill>
            <a:schemeClr val="accent5">
              <a:alpha val="698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g298e9925d25_0_38"/>
          <p:cNvSpPr/>
          <p:nvPr/>
        </p:nvSpPr>
        <p:spPr>
          <a:xfrm>
            <a:off x="832385" y="0"/>
            <a:ext cx="3219000" cy="6858000"/>
          </a:xfrm>
          <a:prstGeom prst="rect">
            <a:avLst/>
          </a:prstGeom>
          <a:solidFill>
            <a:srgbClr val="2E75B5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98e9925d25_0_38"/>
          <p:cNvSpPr txBox="1"/>
          <p:nvPr>
            <p:ph type="title"/>
          </p:nvPr>
        </p:nvSpPr>
        <p:spPr>
          <a:xfrm>
            <a:off x="992206" y="1608667"/>
            <a:ext cx="2823300" cy="45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US" sz="3200">
                <a:solidFill>
                  <a:srgbClr val="FFFFFF"/>
                </a:solidFill>
              </a:rPr>
              <a:t>Cross-AG EDIA Working group</a:t>
            </a:r>
            <a:endParaRPr/>
          </a:p>
        </p:txBody>
      </p:sp>
      <p:sp>
        <p:nvSpPr>
          <p:cNvPr id="34" name="Google Shape;34;g298e9925d25_0_38"/>
          <p:cNvSpPr txBox="1"/>
          <p:nvPr>
            <p:ph idx="1" type="body"/>
          </p:nvPr>
        </p:nvSpPr>
        <p:spPr>
          <a:xfrm>
            <a:off x="4297750" y="599100"/>
            <a:ext cx="3973200" cy="58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150" lvl="0" marL="228600" rtl="0" algn="l">
              <a:spcBef>
                <a:spcPts val="1000"/>
              </a:spcBef>
              <a:spcAft>
                <a:spcPts val="0"/>
              </a:spcAft>
              <a:buSzPts val="3100"/>
              <a:buChar char="•"/>
            </a:pPr>
            <a:r>
              <a:rPr lang="en-US" sz="3100"/>
              <a:t>Continuing Business</a:t>
            </a:r>
            <a:endParaRPr sz="3500"/>
          </a:p>
          <a:p>
            <a:pPr indent="-311150" lvl="1" marL="685800" rtl="0" algn="l">
              <a:spcBef>
                <a:spcPts val="500"/>
              </a:spcBef>
              <a:spcAft>
                <a:spcPts val="0"/>
              </a:spcAft>
              <a:buSzPts val="3100"/>
              <a:buChar char="•"/>
            </a:pPr>
            <a:r>
              <a:rPr lang="en-US" sz="3100"/>
              <a:t>TWSC to fund 2-day AG style meeting</a:t>
            </a:r>
            <a:endParaRPr sz="3100"/>
          </a:p>
          <a:p>
            <a:pPr indent="-28448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/>
              <a:t>New positions in PSD/SMD leadership</a:t>
            </a:r>
            <a:endParaRPr sz="3100"/>
          </a:p>
          <a:p>
            <a:pPr indent="-3111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/>
              <a:t>Look forward to a similar EDIA position to help address abysmal demographics</a:t>
            </a:r>
            <a:endParaRPr sz="3100"/>
          </a:p>
        </p:txBody>
      </p:sp>
      <p:pic>
        <p:nvPicPr>
          <p:cNvPr descr="A diagram of a company&#10;&#10;Description automatically generated with medium confidence" id="35" name="Google Shape;35;g298e9925d25_0_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53387" y="1404439"/>
            <a:ext cx="3127947" cy="4049121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g298e9925d25_0_38"/>
          <p:cNvSpPr/>
          <p:nvPr/>
        </p:nvSpPr>
        <p:spPr>
          <a:xfrm>
            <a:off x="8516526" y="3835730"/>
            <a:ext cx="3672300" cy="17712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2023-10-26T15:11:49Z</dcterms:created>
  <dc:creator>Julie Rathbun</dc:creator>
</cp:coreProperties>
</file>