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82" d="100"/>
          <a:sy n="82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82B2B-68CC-95BF-F16A-A79580C32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7473D7-03AB-34BF-6CA2-648987079C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32C92D-1268-E992-9BFE-DD8FC16F5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26F4-36AF-4A6B-ADC3-0E0DD9DB568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0F213-4CF8-2E99-E106-9E499FF8E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9C81B-E91F-FAB9-1740-5BC5AFEB2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CDE2-04B0-4CFC-BB33-D03F14C8D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896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11DE5-743A-C2A1-84B9-682CCC580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7195FA-01F2-16C2-4BEA-8D32202AAE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A9713D-26D8-C163-DF00-35566D49E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26F4-36AF-4A6B-ADC3-0E0DD9DB568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0E3F9-A739-93D9-A2C9-6B1DA37CC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9C4F59-9D96-AEA4-4B86-CAC682DA6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CDE2-04B0-4CFC-BB33-D03F14C8D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8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97ACFE-46DD-0D64-F20B-1D5B137B8F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3718-2F2B-8D26-93A2-2936A106D0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B8D11-E8D2-6B14-D092-DBFFF3989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26F4-36AF-4A6B-ADC3-0E0DD9DB568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FFF0D-FD26-A50B-0EB4-9D58FDDED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01F1D-2138-48A2-7777-4626B13E6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CDE2-04B0-4CFC-BB33-D03F14C8D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74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C275D-4E36-6255-CBA4-96BB7598E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D8452-361C-DF47-FA80-E64C082D2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E403BB-5E19-6F5D-8030-88E19E744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26F4-36AF-4A6B-ADC3-0E0DD9DB568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BC96DB-4303-7CF8-554E-66AC2112A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D03CC-ECCA-F9CB-E680-2D13455C7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CDE2-04B0-4CFC-BB33-D03F14C8D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8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7101F-34F7-5FC9-7EEF-729EFCAFB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7B7E56-BF41-B62A-F414-60914797E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FAFFBA-63A9-79B7-A176-D93CAB000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26F4-36AF-4A6B-ADC3-0E0DD9DB568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0938F-F7A8-1912-9510-2A069ABDD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96E487-1677-9AB9-5374-F866256FC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CDE2-04B0-4CFC-BB33-D03F14C8D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05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B227B-3EEF-FEAC-5907-52ADE74BC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B2079-CBEB-16AB-724B-C84D4ADEA4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F55D24-8DD1-11F1-14D3-AB41CDAE8D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750BE1-F545-6214-26C0-57C4D4D5F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26F4-36AF-4A6B-ADC3-0E0DD9DB568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97ED2B-D053-133F-0A3F-C2CA348AF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4EB082-3F25-A6DB-CB8F-C2BBB760A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CDE2-04B0-4CFC-BB33-D03F14C8D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72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FD656-2CBE-3C44-8DBB-AECC21CB4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8D0705-DA82-0F9A-BEA2-D8487B6C6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CBD7F5-4772-3E63-A9E6-0B592B1E7D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81AF27-8F69-E84E-1A87-F8B9EC09BE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89862A-8F8B-4877-CD56-D8FAB99F2C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5CE10F-7859-D263-30D6-FE6A6AE99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26F4-36AF-4A6B-ADC3-0E0DD9DB568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B3D661-727D-2BCB-581D-A6684590E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ACB938-FFEA-A621-637E-D3422F2C7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CDE2-04B0-4CFC-BB33-D03F14C8D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380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46F0D-4935-4000-E82E-A015517BE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0DE3CE-D0B6-3F46-EC11-97674B932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26F4-36AF-4A6B-ADC3-0E0DD9DB568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58BA07-ABD2-B685-DDDC-780F20B54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B6ECA1-A912-0349-8250-0008C5EDD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CDE2-04B0-4CFC-BB33-D03F14C8D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7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53F757-89C7-4ECC-5438-2872FEAFE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26F4-36AF-4A6B-ADC3-0E0DD9DB568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3488FC-8033-FBAC-1A26-06977DD65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BF536C-20C1-F48A-F6F5-9CF3A74F0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CDE2-04B0-4CFC-BB33-D03F14C8D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21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8789A-48F0-5601-E2A1-A2C3D4B3D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7EBFD-A25C-1AD2-25B8-31AFEE010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917750-F836-00B0-6692-C134E3B99B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5D17C1-8BB9-ED97-118A-A20730023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26F4-36AF-4A6B-ADC3-0E0DD9DB568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DC2D60-95A4-DEF1-BBF9-BB0F8FA4E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05AFA4-22B7-257C-7202-3354B1CD3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CDE2-04B0-4CFC-BB33-D03F14C8D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281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B3C62-2E75-95A5-5D17-F14E79744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0344A8-F8A3-07CD-93E2-275F37B62E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031BC5-9167-5327-B8BF-879D6F63BE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DCAAD4-488D-FC1A-6462-A4ACBFB1F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26F4-36AF-4A6B-ADC3-0E0DD9DB568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A232FE-4058-636A-214C-34CD83AA5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055C3D-C060-BC0B-A83E-B2F53645F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CDE2-04B0-4CFC-BB33-D03F14C8D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46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682FE7-754A-DF48-9C8D-77391DC38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CA6F4A-9056-8D1B-6D15-315CF3880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8865B-4F75-1D8E-4829-0A32619D0F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C26F4-36AF-4A6B-ADC3-0E0DD9DB568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FB8B49-DC77-8FAD-276F-F1731F1DC4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60423-EA9B-1A06-DDA5-F6E786DFD8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0CDE2-04B0-4CFC-BB33-D03F14C8D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239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05702BF-A124-0234-F877-7BF0DEB09A3F}"/>
              </a:ext>
            </a:extLst>
          </p:cNvPr>
          <p:cNvSpPr txBox="1"/>
          <p:nvPr/>
        </p:nvSpPr>
        <p:spPr>
          <a:xfrm>
            <a:off x="352927" y="117693"/>
            <a:ext cx="10852484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Ocean Worlds Working Group Update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New cross-AG working group chartered by OPAG, SBAG, and NOW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Co-Chairs: Cynthia Phillips (JPL) and Mike Bland (USGS)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Goal: Create an actionable ocean worlds exploration strategy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Specific, prioritized science goals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Identify needed technology development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Multi-decadal timescale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Fit within NASA’s existing framework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u="sng" dirty="0">
                <a:solidFill>
                  <a:schemeClr val="bg1"/>
                </a:solidFill>
              </a:rPr>
              <a:t>Status Update</a:t>
            </a: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Introduced at OPAG in May of 2023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Held townhall meeting June 29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, 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Discussed the purpose of OWWG and solicited feedback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Formed two subgroups based on top community priorities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Science Goals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Technology Roadmap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Selected subgroup leads in October 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Science Goals: Angela </a:t>
            </a:r>
            <a:r>
              <a:rPr lang="en-US" sz="2000" dirty="0" err="1">
                <a:solidFill>
                  <a:schemeClr val="bg1"/>
                </a:solidFill>
              </a:rPr>
              <a:t>Marusiak</a:t>
            </a:r>
            <a:r>
              <a:rPr lang="en-US" sz="2000" dirty="0">
                <a:solidFill>
                  <a:schemeClr val="bg1"/>
                </a:solidFill>
              </a:rPr>
              <a:t> (U Arizona), Misha Zolotov (Arizona State)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Technology Roadmap: Kate Craft (APL), Peter Willis (JPL), Paula do Vale Pereira (Florida Tech)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Planned 1-hour working session at OPAG on Nov. 29</a:t>
            </a:r>
          </a:p>
        </p:txBody>
      </p:sp>
      <p:pic>
        <p:nvPicPr>
          <p:cNvPr id="3" name="Picture 2" descr="A picture containing indoor&#10;&#10;Description automatically generated">
            <a:extLst>
              <a:ext uri="{FF2B5EF4-FFF2-40B4-BE49-F238E27FC236}">
                <a16:creationId xmlns:a16="http://schemas.microsoft.com/office/drawing/2014/main" id="{BAAD0275-2BDA-F3E2-7AE9-3265036C76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354" y="0"/>
            <a:ext cx="4290646" cy="4290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702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1133</TotalTime>
  <Words>143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Bland, Michael T</dc:creator>
  <cp:lastModifiedBy>Bland, Michael T</cp:lastModifiedBy>
  <cp:revision>4</cp:revision>
  <dcterms:created xsi:type="dcterms:W3CDTF">2023-11-02T20:23:49Z</dcterms:created>
  <dcterms:modified xsi:type="dcterms:W3CDTF">2023-11-07T01:34:07Z</dcterms:modified>
</cp:coreProperties>
</file>