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1042653142" r:id="rId5"/>
    <p:sldId id="315" r:id="rId6"/>
    <p:sldId id="289" r:id="rId7"/>
    <p:sldId id="2072577868" r:id="rId8"/>
    <p:sldId id="2072577881" r:id="rId9"/>
    <p:sldId id="1042653148" r:id="rId10"/>
    <p:sldId id="1042653147" r:id="rId11"/>
    <p:sldId id="281" r:id="rId12"/>
    <p:sldId id="1042653149" r:id="rId13"/>
    <p:sldId id="2072577875" r:id="rId14"/>
    <p:sldId id="2072577876" r:id="rId15"/>
    <p:sldId id="284" r:id="rId16"/>
    <p:sldId id="285" r:id="rId17"/>
    <p:sldId id="286" r:id="rId18"/>
    <p:sldId id="287" r:id="rId19"/>
    <p:sldId id="299" r:id="rId20"/>
    <p:sldId id="2072577879" r:id="rId21"/>
    <p:sldId id="2072577877" r:id="rId22"/>
    <p:sldId id="2072577869"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10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1C9450-D07B-1732-655B-D4A1FA27EA7C}" name="Grossman, Jeffrey N. (HQ-DG000)" initials="JG" userId="Grossman, Jeffrey N. (HQ-DG000)" providerId="None"/>
  <p188:author id="{E27E7B59-E509-B1AF-8850-9A56BDF34AFD}" name="Noble, Sarah K {she, her} (HQ-DG000)" initials="NSK{h(D" userId="S::snoble@ndc.nasa.gov::f9e67441-aa85-49ff-9d68-473e7466aa02" providerId="AD"/>
  <p188:author id="{7D42138B-1414-40FE-ECFD-2CE98AC98D7E}" name="Boll, Nathan J. (HQ-DA040)" initials="BNJ(D" userId="S::nboll@ndc.nasa.gov::3b21b493-f605-44cb-9b20-ff359cc890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7E7C9"/>
    <a:srgbClr val="128E9F"/>
    <a:srgbClr val="244B74"/>
    <a:srgbClr val="D2EAE9"/>
    <a:srgbClr val="70FABF"/>
    <a:srgbClr val="5FFAC9"/>
    <a:srgbClr val="46A8BB"/>
    <a:srgbClr val="239EB9"/>
    <a:srgbClr val="7DB9AE"/>
    <a:srgbClr val="74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0507E-0F3E-4981-8328-9CB462C1739B}" v="2" dt="2023-11-07T15:17:31.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4694"/>
  </p:normalViewPr>
  <p:slideViewPr>
    <p:cSldViewPr snapToGrid="0">
      <p:cViewPr varScale="1">
        <p:scale>
          <a:sx n="64" d="100"/>
          <a:sy n="64" d="100"/>
        </p:scale>
        <p:origin x="180" y="60"/>
      </p:cViewPr>
      <p:guideLst>
        <p:guide orient="horz" pos="3168"/>
        <p:guide pos="10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ble, Sarah K {she, her} (HQ-DG000)" userId="f9e67441-aa85-49ff-9d68-473e7466aa02" providerId="ADAL" clId="{D530507E-0F3E-4981-8328-9CB462C1739B}"/>
    <pc:docChg chg="modSld">
      <pc:chgData name="Noble, Sarah K {she, her} (HQ-DG000)" userId="f9e67441-aa85-49ff-9d68-473e7466aa02" providerId="ADAL" clId="{D530507E-0F3E-4981-8328-9CB462C1739B}" dt="2023-11-08T14:21:00.494" v="114" actId="1076"/>
      <pc:docMkLst>
        <pc:docMk/>
      </pc:docMkLst>
      <pc:sldChg chg="modSp mod">
        <pc:chgData name="Noble, Sarah K {she, her} (HQ-DG000)" userId="f9e67441-aa85-49ff-9d68-473e7466aa02" providerId="ADAL" clId="{D530507E-0F3E-4981-8328-9CB462C1739B}" dt="2023-11-07T15:18:47.930" v="11" actId="13926"/>
        <pc:sldMkLst>
          <pc:docMk/>
          <pc:sldMk cId="2655263555" sldId="286"/>
        </pc:sldMkLst>
        <pc:spChg chg="mod">
          <ac:chgData name="Noble, Sarah K {she, her} (HQ-DG000)" userId="f9e67441-aa85-49ff-9d68-473e7466aa02" providerId="ADAL" clId="{D530507E-0F3E-4981-8328-9CB462C1739B}" dt="2023-11-07T15:18:47.930" v="11" actId="13926"/>
          <ac:spMkLst>
            <pc:docMk/>
            <pc:sldMk cId="2655263555" sldId="286"/>
            <ac:spMk id="6" creationId="{361C1442-4BA6-41C0-9E38-971A0852F2D9}"/>
          </ac:spMkLst>
        </pc:spChg>
      </pc:sldChg>
      <pc:sldChg chg="modSp mod">
        <pc:chgData name="Noble, Sarah K {she, her} (HQ-DG000)" userId="f9e67441-aa85-49ff-9d68-473e7466aa02" providerId="ADAL" clId="{D530507E-0F3E-4981-8328-9CB462C1739B}" dt="2023-11-07T15:26:35.728" v="95" actId="108"/>
        <pc:sldMkLst>
          <pc:docMk/>
          <pc:sldMk cId="1892047505" sldId="287"/>
        </pc:sldMkLst>
        <pc:spChg chg="mod">
          <ac:chgData name="Noble, Sarah K {she, her} (HQ-DG000)" userId="f9e67441-aa85-49ff-9d68-473e7466aa02" providerId="ADAL" clId="{D530507E-0F3E-4981-8328-9CB462C1739B}" dt="2023-11-07T15:26:35.728" v="95" actId="108"/>
          <ac:spMkLst>
            <pc:docMk/>
            <pc:sldMk cId="1892047505" sldId="287"/>
            <ac:spMk id="6" creationId="{33FBEEB3-B069-493C-89F0-3EF9FBCAC07B}"/>
          </ac:spMkLst>
        </pc:spChg>
      </pc:sldChg>
      <pc:sldChg chg="modSp mod">
        <pc:chgData name="Noble, Sarah K {she, her} (HQ-DG000)" userId="f9e67441-aa85-49ff-9d68-473e7466aa02" providerId="ADAL" clId="{D530507E-0F3E-4981-8328-9CB462C1739B}" dt="2023-11-07T15:17:31.369" v="2" actId="20578"/>
        <pc:sldMkLst>
          <pc:docMk/>
          <pc:sldMk cId="1005116763" sldId="1042653147"/>
        </pc:sldMkLst>
        <pc:spChg chg="mod">
          <ac:chgData name="Noble, Sarah K {she, her} (HQ-DG000)" userId="f9e67441-aa85-49ff-9d68-473e7466aa02" providerId="ADAL" clId="{D530507E-0F3E-4981-8328-9CB462C1739B}" dt="2023-11-07T15:17:31.369" v="2" actId="20578"/>
          <ac:spMkLst>
            <pc:docMk/>
            <pc:sldMk cId="1005116763" sldId="1042653147"/>
            <ac:spMk id="10" creationId="{B56E36D1-50DA-4DB4-A0BE-FE652F1050F0}"/>
          </ac:spMkLst>
        </pc:spChg>
      </pc:sldChg>
      <pc:sldChg chg="modSp mod">
        <pc:chgData name="Noble, Sarah K {she, her} (HQ-DG000)" userId="f9e67441-aa85-49ff-9d68-473e7466aa02" providerId="ADAL" clId="{D530507E-0F3E-4981-8328-9CB462C1739B}" dt="2023-11-07T15:20:17.346" v="13" actId="13926"/>
        <pc:sldMkLst>
          <pc:docMk/>
          <pc:sldMk cId="431713867" sldId="2072577869"/>
        </pc:sldMkLst>
        <pc:spChg chg="mod">
          <ac:chgData name="Noble, Sarah K {she, her} (HQ-DG000)" userId="f9e67441-aa85-49ff-9d68-473e7466aa02" providerId="ADAL" clId="{D530507E-0F3E-4981-8328-9CB462C1739B}" dt="2023-11-07T15:20:17.346" v="13" actId="13926"/>
          <ac:spMkLst>
            <pc:docMk/>
            <pc:sldMk cId="431713867" sldId="2072577869"/>
            <ac:spMk id="3" creationId="{1AB207B2-B9C5-B9A8-F609-130CE290D7D6}"/>
          </ac:spMkLst>
        </pc:spChg>
      </pc:sldChg>
      <pc:sldChg chg="modSp mod">
        <pc:chgData name="Noble, Sarah K {she, her} (HQ-DG000)" userId="f9e67441-aa85-49ff-9d68-473e7466aa02" providerId="ADAL" clId="{D530507E-0F3E-4981-8328-9CB462C1739B}" dt="2023-11-07T15:18:24.761" v="10" actId="20577"/>
        <pc:sldMkLst>
          <pc:docMk/>
          <pc:sldMk cId="648578220" sldId="2072577875"/>
        </pc:sldMkLst>
        <pc:spChg chg="mod">
          <ac:chgData name="Noble, Sarah K {she, her} (HQ-DG000)" userId="f9e67441-aa85-49ff-9d68-473e7466aa02" providerId="ADAL" clId="{D530507E-0F3E-4981-8328-9CB462C1739B}" dt="2023-11-07T15:18:24.761" v="10" actId="20577"/>
          <ac:spMkLst>
            <pc:docMk/>
            <pc:sldMk cId="648578220" sldId="2072577875"/>
            <ac:spMk id="3" creationId="{243B38D8-72F5-7018-93DD-A164F2F143F3}"/>
          </ac:spMkLst>
        </pc:spChg>
      </pc:sldChg>
      <pc:sldChg chg="modSp mod">
        <pc:chgData name="Noble, Sarah K {she, her} (HQ-DG000)" userId="f9e67441-aa85-49ff-9d68-473e7466aa02" providerId="ADAL" clId="{D530507E-0F3E-4981-8328-9CB462C1739B}" dt="2023-11-07T15:26:47.959" v="96" actId="108"/>
        <pc:sldMkLst>
          <pc:docMk/>
          <pc:sldMk cId="3147837614" sldId="2072577877"/>
        </pc:sldMkLst>
        <pc:spChg chg="mod">
          <ac:chgData name="Noble, Sarah K {she, her} (HQ-DG000)" userId="f9e67441-aa85-49ff-9d68-473e7466aa02" providerId="ADAL" clId="{D530507E-0F3E-4981-8328-9CB462C1739B}" dt="2023-11-07T15:26:47.959" v="96" actId="108"/>
          <ac:spMkLst>
            <pc:docMk/>
            <pc:sldMk cId="3147837614" sldId="2072577877"/>
            <ac:spMk id="3" creationId="{7B852FB1-4F23-AA6B-D3D4-6126B9146EB5}"/>
          </ac:spMkLst>
        </pc:spChg>
      </pc:sldChg>
      <pc:sldChg chg="modSp mod">
        <pc:chgData name="Noble, Sarah K {she, her} (HQ-DG000)" userId="f9e67441-aa85-49ff-9d68-473e7466aa02" providerId="ADAL" clId="{D530507E-0F3E-4981-8328-9CB462C1739B}" dt="2023-11-08T14:21:00.494" v="114" actId="1076"/>
        <pc:sldMkLst>
          <pc:docMk/>
          <pc:sldMk cId="1428806693" sldId="2072577879"/>
        </pc:sldMkLst>
        <pc:spChg chg="mod">
          <ac:chgData name="Noble, Sarah K {she, her} (HQ-DG000)" userId="f9e67441-aa85-49ff-9d68-473e7466aa02" providerId="ADAL" clId="{D530507E-0F3E-4981-8328-9CB462C1739B}" dt="2023-11-08T14:21:00.494" v="114" actId="1076"/>
          <ac:spMkLst>
            <pc:docMk/>
            <pc:sldMk cId="1428806693" sldId="2072577879"/>
            <ac:spMk id="3" creationId="{8914B345-2D1B-4993-AC15-6296128F8CB4}"/>
          </ac:spMkLst>
        </pc:spChg>
      </pc:sldChg>
    </pc:docChg>
  </pc:docChgLst>
  <pc:docChgLst>
    <pc:chgData name="Boll, Nathan J. (HQ-DA040)" userId="3b21b493-f605-44cb-9b20-ff359cc8903d" providerId="ADAL" clId="{1CDF4EE6-DCDD-43C0-AAFD-58177A0A1C69}"/>
    <pc:docChg chg="undo redo custSel modSld">
      <pc:chgData name="Boll, Nathan J. (HQ-DA040)" userId="3b21b493-f605-44cb-9b20-ff359cc8903d" providerId="ADAL" clId="{1CDF4EE6-DCDD-43C0-AAFD-58177A0A1C69}" dt="2023-11-07T14:44:37.506" v="163" actId="13926"/>
      <pc:docMkLst>
        <pc:docMk/>
      </pc:docMkLst>
      <pc:sldChg chg="modSp mod">
        <pc:chgData name="Boll, Nathan J. (HQ-DA040)" userId="3b21b493-f605-44cb-9b20-ff359cc8903d" providerId="ADAL" clId="{1CDF4EE6-DCDD-43C0-AAFD-58177A0A1C69}" dt="2023-11-07T14:10:56.620" v="75" actId="20577"/>
        <pc:sldMkLst>
          <pc:docMk/>
          <pc:sldMk cId="3249606325" sldId="281"/>
        </pc:sldMkLst>
        <pc:spChg chg="mod">
          <ac:chgData name="Boll, Nathan J. (HQ-DA040)" userId="3b21b493-f605-44cb-9b20-ff359cc8903d" providerId="ADAL" clId="{1CDF4EE6-DCDD-43C0-AAFD-58177A0A1C69}" dt="2023-11-07T14:10:56.620" v="75" actId="20577"/>
          <ac:spMkLst>
            <pc:docMk/>
            <pc:sldMk cId="3249606325" sldId="281"/>
            <ac:spMk id="3" creationId="{0CC59E1B-2CD0-413A-A1D5-E8EE27B7DF9A}"/>
          </ac:spMkLst>
        </pc:spChg>
      </pc:sldChg>
      <pc:sldChg chg="modSp mod">
        <pc:chgData name="Boll, Nathan J. (HQ-DA040)" userId="3b21b493-f605-44cb-9b20-ff359cc8903d" providerId="ADAL" clId="{1CDF4EE6-DCDD-43C0-AAFD-58177A0A1C69}" dt="2023-11-07T14:15:03.697" v="95" actId="20577"/>
        <pc:sldMkLst>
          <pc:docMk/>
          <pc:sldMk cId="9678259" sldId="284"/>
        </pc:sldMkLst>
        <pc:spChg chg="mod">
          <ac:chgData name="Boll, Nathan J. (HQ-DA040)" userId="3b21b493-f605-44cb-9b20-ff359cc8903d" providerId="ADAL" clId="{1CDF4EE6-DCDD-43C0-AAFD-58177A0A1C69}" dt="2023-11-07T14:15:03.697" v="95" actId="20577"/>
          <ac:spMkLst>
            <pc:docMk/>
            <pc:sldMk cId="9678259" sldId="284"/>
            <ac:spMk id="3" creationId="{15446C15-D2A4-47B8-926C-DEB73A3C4D96}"/>
          </ac:spMkLst>
        </pc:spChg>
      </pc:sldChg>
      <pc:sldChg chg="modSp mod">
        <pc:chgData name="Boll, Nathan J. (HQ-DA040)" userId="3b21b493-f605-44cb-9b20-ff359cc8903d" providerId="ADAL" clId="{1CDF4EE6-DCDD-43C0-AAFD-58177A0A1C69}" dt="2023-11-07T14:17:46.295" v="113" actId="13926"/>
        <pc:sldMkLst>
          <pc:docMk/>
          <pc:sldMk cId="2655263555" sldId="286"/>
        </pc:sldMkLst>
        <pc:spChg chg="mod">
          <ac:chgData name="Boll, Nathan J. (HQ-DA040)" userId="3b21b493-f605-44cb-9b20-ff359cc8903d" providerId="ADAL" clId="{1CDF4EE6-DCDD-43C0-AAFD-58177A0A1C69}" dt="2023-11-07T14:17:46.295" v="113" actId="13926"/>
          <ac:spMkLst>
            <pc:docMk/>
            <pc:sldMk cId="2655263555" sldId="286"/>
            <ac:spMk id="6" creationId="{361C1442-4BA6-41C0-9E38-971A0852F2D9}"/>
          </ac:spMkLst>
        </pc:spChg>
      </pc:sldChg>
      <pc:sldChg chg="modSp mod">
        <pc:chgData name="Boll, Nathan J. (HQ-DA040)" userId="3b21b493-f605-44cb-9b20-ff359cc8903d" providerId="ADAL" clId="{1CDF4EE6-DCDD-43C0-AAFD-58177A0A1C69}" dt="2023-11-07T14:44:27.011" v="161" actId="13926"/>
        <pc:sldMkLst>
          <pc:docMk/>
          <pc:sldMk cId="1892047505" sldId="287"/>
        </pc:sldMkLst>
        <pc:spChg chg="mod">
          <ac:chgData name="Boll, Nathan J. (HQ-DA040)" userId="3b21b493-f605-44cb-9b20-ff359cc8903d" providerId="ADAL" clId="{1CDF4EE6-DCDD-43C0-AAFD-58177A0A1C69}" dt="2023-11-07T14:44:27.011" v="161" actId="13926"/>
          <ac:spMkLst>
            <pc:docMk/>
            <pc:sldMk cId="1892047505" sldId="287"/>
            <ac:spMk id="6" creationId="{33FBEEB3-B069-493C-89F0-3EF9FBCAC07B}"/>
          </ac:spMkLst>
        </pc:spChg>
      </pc:sldChg>
      <pc:sldChg chg="modSp mod">
        <pc:chgData name="Boll, Nathan J. (HQ-DA040)" userId="3b21b493-f605-44cb-9b20-ff359cc8903d" providerId="ADAL" clId="{1CDF4EE6-DCDD-43C0-AAFD-58177A0A1C69}" dt="2023-11-07T13:54:41.595" v="55" actId="13926"/>
        <pc:sldMkLst>
          <pc:docMk/>
          <pc:sldMk cId="1005116763" sldId="1042653147"/>
        </pc:sldMkLst>
        <pc:spChg chg="mod">
          <ac:chgData name="Boll, Nathan J. (HQ-DA040)" userId="3b21b493-f605-44cb-9b20-ff359cc8903d" providerId="ADAL" clId="{1CDF4EE6-DCDD-43C0-AAFD-58177A0A1C69}" dt="2023-11-07T13:54:41.595" v="55" actId="13926"/>
          <ac:spMkLst>
            <pc:docMk/>
            <pc:sldMk cId="1005116763" sldId="1042653147"/>
            <ac:spMk id="10" creationId="{B56E36D1-50DA-4DB4-A0BE-FE652F1050F0}"/>
          </ac:spMkLst>
        </pc:spChg>
      </pc:sldChg>
      <pc:sldChg chg="modSp mod">
        <pc:chgData name="Boll, Nathan J. (HQ-DA040)" userId="3b21b493-f605-44cb-9b20-ff359cc8903d" providerId="ADAL" clId="{1CDF4EE6-DCDD-43C0-AAFD-58177A0A1C69}" dt="2023-11-07T13:56:05.481" v="61" actId="13926"/>
        <pc:sldMkLst>
          <pc:docMk/>
          <pc:sldMk cId="431713867" sldId="2072577869"/>
        </pc:sldMkLst>
        <pc:spChg chg="mod">
          <ac:chgData name="Boll, Nathan J. (HQ-DA040)" userId="3b21b493-f605-44cb-9b20-ff359cc8903d" providerId="ADAL" clId="{1CDF4EE6-DCDD-43C0-AAFD-58177A0A1C69}" dt="2023-11-07T13:56:05.481" v="61" actId="13926"/>
          <ac:spMkLst>
            <pc:docMk/>
            <pc:sldMk cId="431713867" sldId="2072577869"/>
            <ac:spMk id="3" creationId="{1AB207B2-B9C5-B9A8-F609-130CE290D7D6}"/>
          </ac:spMkLst>
        </pc:spChg>
      </pc:sldChg>
      <pc:sldChg chg="modSp mod">
        <pc:chgData name="Boll, Nathan J. (HQ-DA040)" userId="3b21b493-f605-44cb-9b20-ff359cc8903d" providerId="ADAL" clId="{1CDF4EE6-DCDD-43C0-AAFD-58177A0A1C69}" dt="2023-11-07T14:14:20.461" v="91" actId="20577"/>
        <pc:sldMkLst>
          <pc:docMk/>
          <pc:sldMk cId="648578220" sldId="2072577875"/>
        </pc:sldMkLst>
        <pc:spChg chg="mod">
          <ac:chgData name="Boll, Nathan J. (HQ-DA040)" userId="3b21b493-f605-44cb-9b20-ff359cc8903d" providerId="ADAL" clId="{1CDF4EE6-DCDD-43C0-AAFD-58177A0A1C69}" dt="2023-11-07T14:14:20.461" v="91" actId="20577"/>
          <ac:spMkLst>
            <pc:docMk/>
            <pc:sldMk cId="648578220" sldId="2072577875"/>
            <ac:spMk id="3" creationId="{243B38D8-72F5-7018-93DD-A164F2F143F3}"/>
          </ac:spMkLst>
        </pc:spChg>
      </pc:sldChg>
      <pc:sldChg chg="modSp mod">
        <pc:chgData name="Boll, Nathan J. (HQ-DA040)" userId="3b21b493-f605-44cb-9b20-ff359cc8903d" providerId="ADAL" clId="{1CDF4EE6-DCDD-43C0-AAFD-58177A0A1C69}" dt="2023-11-07T14:44:37.506" v="163" actId="13926"/>
        <pc:sldMkLst>
          <pc:docMk/>
          <pc:sldMk cId="3147837614" sldId="2072577877"/>
        </pc:sldMkLst>
        <pc:spChg chg="mod">
          <ac:chgData name="Boll, Nathan J. (HQ-DA040)" userId="3b21b493-f605-44cb-9b20-ff359cc8903d" providerId="ADAL" clId="{1CDF4EE6-DCDD-43C0-AAFD-58177A0A1C69}" dt="2023-11-07T14:44:37.506" v="163" actId="13926"/>
          <ac:spMkLst>
            <pc:docMk/>
            <pc:sldMk cId="3147837614" sldId="2072577877"/>
            <ac:spMk id="3" creationId="{7B852FB1-4F23-AA6B-D3D4-6126B9146EB5}"/>
          </ac:spMkLst>
        </pc:spChg>
      </pc:sldChg>
    </pc:docChg>
  </pc:docChgLst>
  <pc:docChgLst>
    <pc:chgData name="Noble, Sarah K {she, her} (HQ-DG000)" userId="f9e67441-aa85-49ff-9d68-473e7466aa02" providerId="ADAL" clId="{E5547BC8-E9BE-41D8-A638-2D4E0884E292}"/>
    <pc:docChg chg="undo custSel addSld delSld modSld">
      <pc:chgData name="Noble, Sarah K {she, her} (HQ-DG000)" userId="f9e67441-aa85-49ff-9d68-473e7466aa02" providerId="ADAL" clId="{E5547BC8-E9BE-41D8-A638-2D4E0884E292}" dt="2023-11-04T21:59:31.973" v="174" actId="2696"/>
      <pc:docMkLst>
        <pc:docMk/>
      </pc:docMkLst>
      <pc:sldChg chg="addSp delSp modSp add del mod">
        <pc:chgData name="Noble, Sarah K {she, her} (HQ-DG000)" userId="f9e67441-aa85-49ff-9d68-473e7466aa02" providerId="ADAL" clId="{E5547BC8-E9BE-41D8-A638-2D4E0884E292}" dt="2023-11-04T21:59:31.973" v="174" actId="2696"/>
        <pc:sldMkLst>
          <pc:docMk/>
          <pc:sldMk cId="3615911041" sldId="2072577882"/>
        </pc:sldMkLst>
        <pc:spChg chg="del mod">
          <ac:chgData name="Noble, Sarah K {she, her} (HQ-DG000)" userId="f9e67441-aa85-49ff-9d68-473e7466aa02" providerId="ADAL" clId="{E5547BC8-E9BE-41D8-A638-2D4E0884E292}" dt="2023-11-04T21:31:52.477" v="71" actId="478"/>
          <ac:spMkLst>
            <pc:docMk/>
            <pc:sldMk cId="3615911041" sldId="2072577882"/>
            <ac:spMk id="3" creationId="{B8E6A915-E506-485B-99D8-C01710186A24}"/>
          </ac:spMkLst>
        </pc:spChg>
        <pc:spChg chg="del mod">
          <ac:chgData name="Noble, Sarah K {she, her} (HQ-DG000)" userId="f9e67441-aa85-49ff-9d68-473e7466aa02" providerId="ADAL" clId="{E5547BC8-E9BE-41D8-A638-2D4E0884E292}" dt="2023-11-04T21:31:50.553" v="70" actId="478"/>
          <ac:spMkLst>
            <pc:docMk/>
            <pc:sldMk cId="3615911041" sldId="2072577882"/>
            <ac:spMk id="4" creationId="{11DE354F-06A3-3770-FA6F-763481E7DB92}"/>
          </ac:spMkLst>
        </pc:spChg>
        <pc:spChg chg="del mod">
          <ac:chgData name="Noble, Sarah K {she, her} (HQ-DG000)" userId="f9e67441-aa85-49ff-9d68-473e7466aa02" providerId="ADAL" clId="{E5547BC8-E9BE-41D8-A638-2D4E0884E292}" dt="2023-11-04T21:43:28.800" v="170" actId="478"/>
          <ac:spMkLst>
            <pc:docMk/>
            <pc:sldMk cId="3615911041" sldId="2072577882"/>
            <ac:spMk id="5" creationId="{124C9EAF-0887-40A2-B2A5-F9945538FCAA}"/>
          </ac:spMkLst>
        </pc:spChg>
        <pc:spChg chg="del mod">
          <ac:chgData name="Noble, Sarah K {she, her} (HQ-DG000)" userId="f9e67441-aa85-49ff-9d68-473e7466aa02" providerId="ADAL" clId="{E5547BC8-E9BE-41D8-A638-2D4E0884E292}" dt="2023-11-04T21:43:31.075" v="171" actId="478"/>
          <ac:spMkLst>
            <pc:docMk/>
            <pc:sldMk cId="3615911041" sldId="2072577882"/>
            <ac:spMk id="7" creationId="{BA9C341F-A64A-4207-A46B-CD926D423951}"/>
          </ac:spMkLst>
        </pc:spChg>
        <pc:spChg chg="del mod">
          <ac:chgData name="Noble, Sarah K {she, her} (HQ-DG000)" userId="f9e67441-aa85-49ff-9d68-473e7466aa02" providerId="ADAL" clId="{E5547BC8-E9BE-41D8-A638-2D4E0884E292}" dt="2023-11-04T21:37:57.691" v="110" actId="478"/>
          <ac:spMkLst>
            <pc:docMk/>
            <pc:sldMk cId="3615911041" sldId="2072577882"/>
            <ac:spMk id="8" creationId="{EB860C49-4414-4467-9A68-858642D505E1}"/>
          </ac:spMkLst>
        </pc:spChg>
        <pc:spChg chg="del mod">
          <ac:chgData name="Noble, Sarah K {she, her} (HQ-DG000)" userId="f9e67441-aa85-49ff-9d68-473e7466aa02" providerId="ADAL" clId="{E5547BC8-E9BE-41D8-A638-2D4E0884E292}" dt="2023-11-04T21:37:57.691" v="110" actId="478"/>
          <ac:spMkLst>
            <pc:docMk/>
            <pc:sldMk cId="3615911041" sldId="2072577882"/>
            <ac:spMk id="9" creationId="{9CB8D13E-2F43-448B-8467-3A82FFCC5C4B}"/>
          </ac:spMkLst>
        </pc:spChg>
        <pc:spChg chg="del mod">
          <ac:chgData name="Noble, Sarah K {she, her} (HQ-DG000)" userId="f9e67441-aa85-49ff-9d68-473e7466aa02" providerId="ADAL" clId="{E5547BC8-E9BE-41D8-A638-2D4E0884E292}" dt="2023-11-04T21:37:52.771" v="108" actId="478"/>
          <ac:spMkLst>
            <pc:docMk/>
            <pc:sldMk cId="3615911041" sldId="2072577882"/>
            <ac:spMk id="10" creationId="{EE2A408A-ED8F-405E-B7A4-7809D4FE23F3}"/>
          </ac:spMkLst>
        </pc:spChg>
        <pc:spChg chg="add del mod">
          <ac:chgData name="Noble, Sarah K {she, her} (HQ-DG000)" userId="f9e67441-aa85-49ff-9d68-473e7466aa02" providerId="ADAL" clId="{E5547BC8-E9BE-41D8-A638-2D4E0884E292}" dt="2023-11-04T21:37:54.815" v="109" actId="478"/>
          <ac:spMkLst>
            <pc:docMk/>
            <pc:sldMk cId="3615911041" sldId="2072577882"/>
            <ac:spMk id="12" creationId="{689EB37A-264F-D55D-2926-69F8041A2DF9}"/>
          </ac:spMkLst>
        </pc:spChg>
        <pc:spChg chg="add mod">
          <ac:chgData name="Noble, Sarah K {she, her} (HQ-DG000)" userId="f9e67441-aa85-49ff-9d68-473e7466aa02" providerId="ADAL" clId="{E5547BC8-E9BE-41D8-A638-2D4E0884E292}" dt="2023-11-04T21:44:08.972" v="173" actId="164"/>
          <ac:spMkLst>
            <pc:docMk/>
            <pc:sldMk cId="3615911041" sldId="2072577882"/>
            <ac:spMk id="13" creationId="{D1FA9274-BF2E-464A-96E4-8C7FC1BC5616}"/>
          </ac:spMkLst>
        </pc:spChg>
        <pc:spChg chg="mod">
          <ac:chgData name="Noble, Sarah K {she, her} (HQ-DG000)" userId="f9e67441-aa85-49ff-9d68-473e7466aa02" providerId="ADAL" clId="{E5547BC8-E9BE-41D8-A638-2D4E0884E292}" dt="2023-11-04T21:37:18.261" v="105" actId="20578"/>
          <ac:spMkLst>
            <pc:docMk/>
            <pc:sldMk cId="3615911041" sldId="2072577882"/>
            <ac:spMk id="15" creationId="{92B6DAF1-C40F-04B8-80C7-5E6BE41986E2}"/>
          </ac:spMkLst>
        </pc:spChg>
        <pc:spChg chg="mod">
          <ac:chgData name="Noble, Sarah K {she, her} (HQ-DG000)" userId="f9e67441-aa85-49ff-9d68-473e7466aa02" providerId="ADAL" clId="{E5547BC8-E9BE-41D8-A638-2D4E0884E292}" dt="2023-11-04T21:37:26.107" v="106" actId="20578"/>
          <ac:spMkLst>
            <pc:docMk/>
            <pc:sldMk cId="3615911041" sldId="2072577882"/>
            <ac:spMk id="16" creationId="{9E5DBB60-5A88-05D5-EAD2-51C962C6A5E5}"/>
          </ac:spMkLst>
        </pc:spChg>
        <pc:spChg chg="del mod">
          <ac:chgData name="Noble, Sarah K {she, her} (HQ-DG000)" userId="f9e67441-aa85-49ff-9d68-473e7466aa02" providerId="ADAL" clId="{E5547BC8-E9BE-41D8-A638-2D4E0884E292}" dt="2023-11-04T21:34:56.978" v="90" actId="478"/>
          <ac:spMkLst>
            <pc:docMk/>
            <pc:sldMk cId="3615911041" sldId="2072577882"/>
            <ac:spMk id="17" creationId="{FE55534B-6D0E-346F-3B28-AC65EE65E900}"/>
          </ac:spMkLst>
        </pc:spChg>
        <pc:spChg chg="del mod">
          <ac:chgData name="Noble, Sarah K {she, her} (HQ-DG000)" userId="f9e67441-aa85-49ff-9d68-473e7466aa02" providerId="ADAL" clId="{E5547BC8-E9BE-41D8-A638-2D4E0884E292}" dt="2023-11-04T21:34:54.040" v="89" actId="478"/>
          <ac:spMkLst>
            <pc:docMk/>
            <pc:sldMk cId="3615911041" sldId="2072577882"/>
            <ac:spMk id="18" creationId="{2928DCA6-E9C3-47BF-C229-20D212506B57}"/>
          </ac:spMkLst>
        </pc:spChg>
        <pc:spChg chg="mod">
          <ac:chgData name="Noble, Sarah K {she, her} (HQ-DG000)" userId="f9e67441-aa85-49ff-9d68-473e7466aa02" providerId="ADAL" clId="{E5547BC8-E9BE-41D8-A638-2D4E0884E292}" dt="2023-11-04T21:42:16.718" v="166" actId="14100"/>
          <ac:spMkLst>
            <pc:docMk/>
            <pc:sldMk cId="3615911041" sldId="2072577882"/>
            <ac:spMk id="20" creationId="{BFC77004-F51F-B370-93F0-D069641208DA}"/>
          </ac:spMkLst>
        </pc:spChg>
        <pc:spChg chg="mod">
          <ac:chgData name="Noble, Sarah K {she, her} (HQ-DG000)" userId="f9e67441-aa85-49ff-9d68-473e7466aa02" providerId="ADAL" clId="{E5547BC8-E9BE-41D8-A638-2D4E0884E292}" dt="2023-11-04T21:41:44.235" v="155" actId="14100"/>
          <ac:spMkLst>
            <pc:docMk/>
            <pc:sldMk cId="3615911041" sldId="2072577882"/>
            <ac:spMk id="21" creationId="{209F5601-7E61-8542-19AC-38B3D85F3BFE}"/>
          </ac:spMkLst>
        </pc:spChg>
        <pc:spChg chg="add mod">
          <ac:chgData name="Noble, Sarah K {she, her} (HQ-DG000)" userId="f9e67441-aa85-49ff-9d68-473e7466aa02" providerId="ADAL" clId="{E5547BC8-E9BE-41D8-A638-2D4E0884E292}" dt="2023-11-04T21:44:08.972" v="173" actId="164"/>
          <ac:spMkLst>
            <pc:docMk/>
            <pc:sldMk cId="3615911041" sldId="2072577882"/>
            <ac:spMk id="22" creationId="{ECBCDBD0-45E2-1619-0FA5-CCADCAD24F56}"/>
          </ac:spMkLst>
        </pc:spChg>
        <pc:spChg chg="mod">
          <ac:chgData name="Noble, Sarah K {she, her} (HQ-DG000)" userId="f9e67441-aa85-49ff-9d68-473e7466aa02" providerId="ADAL" clId="{E5547BC8-E9BE-41D8-A638-2D4E0884E292}" dt="2023-11-04T21:40:27.793" v="139" actId="108"/>
          <ac:spMkLst>
            <pc:docMk/>
            <pc:sldMk cId="3615911041" sldId="2072577882"/>
            <ac:spMk id="24" creationId="{BA083937-4380-967C-53F5-1D2F280BB691}"/>
          </ac:spMkLst>
        </pc:spChg>
        <pc:spChg chg="mod">
          <ac:chgData name="Noble, Sarah K {she, her} (HQ-DG000)" userId="f9e67441-aa85-49ff-9d68-473e7466aa02" providerId="ADAL" clId="{E5547BC8-E9BE-41D8-A638-2D4E0884E292}" dt="2023-11-04T21:39:58.595" v="135" actId="207"/>
          <ac:spMkLst>
            <pc:docMk/>
            <pc:sldMk cId="3615911041" sldId="2072577882"/>
            <ac:spMk id="25" creationId="{170AA955-2373-9F02-D5A9-61E38B9B7DC6}"/>
          </ac:spMkLst>
        </pc:spChg>
        <pc:spChg chg="add mod">
          <ac:chgData name="Noble, Sarah K {she, her} (HQ-DG000)" userId="f9e67441-aa85-49ff-9d68-473e7466aa02" providerId="ADAL" clId="{E5547BC8-E9BE-41D8-A638-2D4E0884E292}" dt="2023-11-04T21:44:08.972" v="173" actId="164"/>
          <ac:spMkLst>
            <pc:docMk/>
            <pc:sldMk cId="3615911041" sldId="2072577882"/>
            <ac:spMk id="26" creationId="{F8BFFDCD-0F66-9ADA-E409-ACA7CE4C2F2A}"/>
          </ac:spMkLst>
        </pc:spChg>
        <pc:spChg chg="add del mod">
          <ac:chgData name="Noble, Sarah K {she, her} (HQ-DG000)" userId="f9e67441-aa85-49ff-9d68-473e7466aa02" providerId="ADAL" clId="{E5547BC8-E9BE-41D8-A638-2D4E0884E292}" dt="2023-11-04T21:43:34.392" v="172" actId="478"/>
          <ac:spMkLst>
            <pc:docMk/>
            <pc:sldMk cId="3615911041" sldId="2072577882"/>
            <ac:spMk id="28" creationId="{52292899-79AE-0557-F800-4040F3944C76}"/>
          </ac:spMkLst>
        </pc:spChg>
        <pc:grpChg chg="mod">
          <ac:chgData name="Noble, Sarah K {she, her} (HQ-DG000)" userId="f9e67441-aa85-49ff-9d68-473e7466aa02" providerId="ADAL" clId="{E5547BC8-E9BE-41D8-A638-2D4E0884E292}" dt="2023-11-04T21:44:08.972" v="173" actId="164"/>
          <ac:grpSpMkLst>
            <pc:docMk/>
            <pc:sldMk cId="3615911041" sldId="2072577882"/>
            <ac:grpSpMk id="14" creationId="{641DBA52-3DB0-8BE5-CACC-25CCD36BFF47}"/>
          </ac:grpSpMkLst>
        </pc:grpChg>
        <pc:grpChg chg="add mod">
          <ac:chgData name="Noble, Sarah K {she, her} (HQ-DG000)" userId="f9e67441-aa85-49ff-9d68-473e7466aa02" providerId="ADAL" clId="{E5547BC8-E9BE-41D8-A638-2D4E0884E292}" dt="2023-11-04T21:44:08.972" v="173" actId="164"/>
          <ac:grpSpMkLst>
            <pc:docMk/>
            <pc:sldMk cId="3615911041" sldId="2072577882"/>
            <ac:grpSpMk id="19" creationId="{74513EA7-6E77-7BC1-385A-2EC9C6733BFF}"/>
          </ac:grpSpMkLst>
        </pc:grpChg>
        <pc:grpChg chg="add mod">
          <ac:chgData name="Noble, Sarah K {she, her} (HQ-DG000)" userId="f9e67441-aa85-49ff-9d68-473e7466aa02" providerId="ADAL" clId="{E5547BC8-E9BE-41D8-A638-2D4E0884E292}" dt="2023-11-04T21:44:08.972" v="173" actId="164"/>
          <ac:grpSpMkLst>
            <pc:docMk/>
            <pc:sldMk cId="3615911041" sldId="2072577882"/>
            <ac:grpSpMk id="23" creationId="{3EAA4220-92B1-AE0F-99B1-952F31C572CC}"/>
          </ac:grpSpMkLst>
        </pc:grpChg>
        <pc:grpChg chg="add mod">
          <ac:chgData name="Noble, Sarah K {she, her} (HQ-DG000)" userId="f9e67441-aa85-49ff-9d68-473e7466aa02" providerId="ADAL" clId="{E5547BC8-E9BE-41D8-A638-2D4E0884E292}" dt="2023-11-04T21:44:08.972" v="173" actId="164"/>
          <ac:grpSpMkLst>
            <pc:docMk/>
            <pc:sldMk cId="3615911041" sldId="2072577882"/>
            <ac:grpSpMk id="29" creationId="{3B434559-2A19-54BA-CFFF-43036FDBDB73}"/>
          </ac:grpSpMkLst>
        </pc:grpChg>
        <pc:graphicFrameChg chg="add del mod modGraphic">
          <ac:chgData name="Noble, Sarah K {she, her} (HQ-DG000)" userId="f9e67441-aa85-49ff-9d68-473e7466aa02" providerId="ADAL" clId="{E5547BC8-E9BE-41D8-A638-2D4E0884E292}" dt="2023-11-04T21:34:49.631" v="88" actId="18245"/>
          <ac:graphicFrameMkLst>
            <pc:docMk/>
            <pc:sldMk cId="3615911041" sldId="2072577882"/>
            <ac:graphicFrameMk id="6" creationId="{E231A9A1-20FB-71F7-4216-713B3291609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8C2B-6679-2546-B791-B20FD025C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9215A91F-032D-3D45-889E-A964E92CDD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AA5D0C-221B-D841-90A1-C281F38CA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3608D9-8FEA-2E4F-84AF-A88A614F7C22}" type="slidenum">
              <a:rPr lang="en-US" smtClean="0"/>
              <a:t>‹#›</a:t>
            </a:fld>
            <a:endParaRPr lang="en-US"/>
          </a:p>
        </p:txBody>
      </p:sp>
    </p:spTree>
    <p:extLst>
      <p:ext uri="{BB962C8B-B14F-4D97-AF65-F5344CB8AC3E}">
        <p14:creationId xmlns:p14="http://schemas.microsoft.com/office/powerpoint/2010/main" val="99547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21C5E-14C9-E346-B1A7-E2CF4688A4C0}"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0CBE-288C-D84B-B11F-1B62224BD7E3}" type="slidenum">
              <a:rPr lang="en-US" smtClean="0"/>
              <a:t>‹#›</a:t>
            </a:fld>
            <a:endParaRPr lang="en-US"/>
          </a:p>
        </p:txBody>
      </p:sp>
    </p:spTree>
    <p:extLst>
      <p:ext uri="{BB962C8B-B14F-4D97-AF65-F5344CB8AC3E}">
        <p14:creationId xmlns:p14="http://schemas.microsoft.com/office/powerpoint/2010/main" val="12459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C0CBE-288C-D84B-B11F-1B62224BD7E3}" type="slidenum">
              <a:rPr lang="en-US" smtClean="0"/>
              <a:t>14</a:t>
            </a:fld>
            <a:endParaRPr lang="en-US"/>
          </a:p>
        </p:txBody>
      </p:sp>
    </p:spTree>
    <p:extLst>
      <p:ext uri="{BB962C8B-B14F-4D97-AF65-F5344CB8AC3E}">
        <p14:creationId xmlns:p14="http://schemas.microsoft.com/office/powerpoint/2010/main" val="330824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D38F0C-B588-2A43-8F91-93A9F0A1F562}"/>
              </a:ext>
            </a:extLst>
          </p:cNvPr>
          <p:cNvPicPr>
            <a:picLocks noChangeAspect="1"/>
          </p:cNvPicPr>
          <p:nvPr userDrawn="1"/>
        </p:nvPicPr>
        <p:blipFill>
          <a:blip r:embed="rId2"/>
          <a:srcRect/>
          <a:stretch/>
        </p:blipFill>
        <p:spPr>
          <a:xfrm>
            <a:off x="-10351" y="-22887"/>
            <a:ext cx="12270211" cy="6901993"/>
          </a:xfrm>
          <a:prstGeom prst="rect">
            <a:avLst/>
          </a:prstGeom>
        </p:spPr>
      </p:pic>
      <p:grpSp>
        <p:nvGrpSpPr>
          <p:cNvPr id="23" name="Group 22">
            <a:extLst>
              <a:ext uri="{FF2B5EF4-FFF2-40B4-BE49-F238E27FC236}">
                <a16:creationId xmlns:a16="http://schemas.microsoft.com/office/drawing/2014/main" id="{84F49509-A3E4-3848-A74A-76B9983C5F8C}"/>
              </a:ext>
            </a:extLst>
          </p:cNvPr>
          <p:cNvGrpSpPr/>
          <p:nvPr userDrawn="1"/>
        </p:nvGrpSpPr>
        <p:grpSpPr>
          <a:xfrm>
            <a:off x="-468630" y="-36110"/>
            <a:ext cx="3197522" cy="6894110"/>
            <a:chOff x="-473777" y="-9370"/>
            <a:chExt cx="3197522" cy="6867333"/>
          </a:xfrm>
        </p:grpSpPr>
        <p:sp>
          <p:nvSpPr>
            <p:cNvPr id="24" name="Freeform 5">
              <a:extLst>
                <a:ext uri="{FF2B5EF4-FFF2-40B4-BE49-F238E27FC236}">
                  <a16:creationId xmlns:a16="http://schemas.microsoft.com/office/drawing/2014/main" id="{9A899607-2C99-BA4A-B57C-634DDEC6B95B}"/>
                </a:ext>
              </a:extLst>
            </p:cNvPr>
            <p:cNvSpPr>
              <a:spLocks/>
            </p:cNvSpPr>
            <p:nvPr/>
          </p:nvSpPr>
          <p:spPr bwMode="auto">
            <a:xfrm>
              <a:off x="-473777" y="-7114"/>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3600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8CB7DA2B-4382-6E46-B4C0-7E8D296B5D82}"/>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Date Placeholder 3">
            <a:extLst>
              <a:ext uri="{FF2B5EF4-FFF2-40B4-BE49-F238E27FC236}">
                <a16:creationId xmlns:a16="http://schemas.microsoft.com/office/drawing/2014/main" id="{EBD2CE19-A11D-D94C-B77D-57C122F2BE9C}"/>
              </a:ext>
            </a:extLst>
          </p:cNvPr>
          <p:cNvSpPr>
            <a:spLocks noGrp="1"/>
          </p:cNvSpPr>
          <p:nvPr userDrawn="1">
            <p:ph type="dt" sz="half" idx="10"/>
          </p:nvPr>
        </p:nvSpPr>
        <p:spPr>
          <a:xfrm>
            <a:off x="93481" y="6422339"/>
            <a:ext cx="2743200" cy="365125"/>
          </a:xfrm>
        </p:spPr>
        <p:txBody>
          <a:bodyPr/>
          <a:lstStyle>
            <a:lvl1pPr>
              <a:defRPr>
                <a:solidFill>
                  <a:schemeClr val="bg1">
                    <a:lumMod val="85000"/>
                  </a:schemeClr>
                </a:solidFill>
              </a:defRPr>
            </a:lvl1pPr>
          </a:lstStyle>
          <a:p>
            <a:fld id="{AA070839-85AA-8943-9D98-BD7FA7589DEF}" type="datetime1">
              <a:rPr lang="en-US" smtClean="0"/>
              <a:pPr/>
              <a:t>11/7/2023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userDrawn="1">
            <p:ph type="ftr" sz="quarter" idx="11"/>
          </p:nvPr>
        </p:nvSpPr>
        <p:spPr>
          <a:xfrm>
            <a:off x="4038600" y="6422339"/>
            <a:ext cx="4114800" cy="365125"/>
          </a:xfrm>
        </p:spPr>
        <p:txBody>
          <a:bodyPr/>
          <a:lstStyle>
            <a:lvl1pPr>
              <a:defRPr>
                <a:solidFill>
                  <a:schemeClr val="bg1">
                    <a:lumMod val="85000"/>
                  </a:schemeClr>
                </a:solidFill>
              </a:defRPr>
            </a:lvl1pPr>
          </a:lstStyle>
          <a:p>
            <a:endParaRPr lang="en-US">
              <a:solidFill>
                <a:schemeClr val="bg1">
                  <a:lumMod val="85000"/>
                </a:schemeClr>
              </a:solidFill>
            </a:endParaRP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userDrawn="1">
            <p:ph type="sldNum" sz="quarter" idx="12"/>
          </p:nvPr>
        </p:nvSpPr>
        <p:spPr>
          <a:xfrm>
            <a:off x="9625142" y="7044431"/>
            <a:ext cx="2743200" cy="365125"/>
          </a:xfrm>
          <a:prstGeom prst="rect">
            <a:avLst/>
          </a:prstGeom>
        </p:spPr>
        <p:txBody>
          <a:bodyPr/>
          <a:lstStyle>
            <a:lvl1pPr>
              <a:defRPr>
                <a:solidFill>
                  <a:schemeClr val="bg1">
                    <a:lumMod val="85000"/>
                  </a:schemeClr>
                </a:solidFill>
              </a:defRPr>
            </a:lvl1pPr>
          </a:lstStyle>
          <a:p>
            <a:fld id="{2E8C51FE-49D9-314D-9957-ABBF7DDE8782}" type="slidenum">
              <a:rPr lang="en-US" smtClean="0"/>
              <a:pPr/>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p:nvPr>
        </p:nvSpPr>
        <p:spPr>
          <a:xfrm>
            <a:off x="1825659" y="4469427"/>
            <a:ext cx="5797548" cy="369332"/>
          </a:xfrm>
        </p:spPr>
        <p:txBody>
          <a:bodyPr>
            <a:sp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descr="Diagram&#10;&#10;Description automatically generated with medium confidence">
            <a:extLst>
              <a:ext uri="{FF2B5EF4-FFF2-40B4-BE49-F238E27FC236}">
                <a16:creationId xmlns:a16="http://schemas.microsoft.com/office/drawing/2014/main" id="{F53E0DFC-AB65-0647-A104-7B75D01D50DE}"/>
              </a:ext>
            </a:extLst>
          </p:cNvPr>
          <p:cNvPicPr>
            <a:picLocks noChangeAspect="1"/>
          </p:cNvPicPr>
          <p:nvPr userDrawn="1"/>
        </p:nvPicPr>
        <p:blipFill>
          <a:blip r:embed="rId3"/>
          <a:stretch>
            <a:fillRect/>
          </a:stretch>
        </p:blipFill>
        <p:spPr>
          <a:xfrm>
            <a:off x="9138836" y="104774"/>
            <a:ext cx="3053164" cy="1166814"/>
          </a:xfrm>
          <a:prstGeom prst="rect">
            <a:avLst/>
          </a:prstGeom>
        </p:spPr>
      </p:pic>
    </p:spTree>
    <p:extLst>
      <p:ext uri="{BB962C8B-B14F-4D97-AF65-F5344CB8AC3E}">
        <p14:creationId xmlns:p14="http://schemas.microsoft.com/office/powerpoint/2010/main" val="15887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2A36FB-543F-8742-A63B-F49C485EEAD2}"/>
              </a:ext>
            </a:extLst>
          </p:cNvPr>
          <p:cNvPicPr>
            <a:picLocks noChangeAspect="1"/>
          </p:cNvPicPr>
          <p:nvPr userDrawn="1"/>
        </p:nvPicPr>
        <p:blipFill rotWithShape="1">
          <a:blip r:embed="rId2"/>
          <a:srcRect l="8324" r="-8324"/>
          <a:stretch/>
        </p:blipFill>
        <p:spPr>
          <a:xfrm>
            <a:off x="0" y="0"/>
            <a:ext cx="6591300" cy="6858000"/>
          </a:xfrm>
          <a:prstGeom prst="rect">
            <a:avLst/>
          </a:prstGeom>
        </p:spPr>
      </p:pic>
      <p:sp>
        <p:nvSpPr>
          <p:cNvPr id="12" name="Rectangle 11">
            <a:extLst>
              <a:ext uri="{FF2B5EF4-FFF2-40B4-BE49-F238E27FC236}">
                <a16:creationId xmlns:a16="http://schemas.microsoft.com/office/drawing/2014/main" id="{557CDA47-3CCB-4B46-933C-4B53275617DE}"/>
              </a:ext>
            </a:extLst>
          </p:cNvPr>
          <p:cNvSpPr/>
          <p:nvPr userDrawn="1"/>
        </p:nvSpPr>
        <p:spPr>
          <a:xfrm>
            <a:off x="0" y="0"/>
            <a:ext cx="293624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8723E2B2-FA43-5B4A-ABF0-C867ED88E571}"/>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solidFill>
                  <a:srgbClr val="244B7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8422" y="2214710"/>
            <a:ext cx="9251621"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rgbClr val="535A6B"/>
                </a:solidFill>
              </a:defRPr>
            </a:lvl1pPr>
          </a:lstStyle>
          <a:p>
            <a:fld id="{560CABEB-1600-5948-8C7B-FD3AA1B0761A}" type="datetime1">
              <a:rPr lang="en-US" smtClean="0"/>
              <a:pPr/>
              <a:t>11/7/2023</a:t>
            </a:fld>
            <a:endParaRPr lang="en-US">
              <a:solidFill>
                <a:srgbClr val="535A6B"/>
              </a:solidFill>
            </a:endParaRPr>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35A6B"/>
                </a:solidFill>
              </a:defRPr>
            </a:lvl1pPr>
          </a:lstStyle>
          <a:p>
            <a:endParaRPr lang="en-US">
              <a:solidFill>
                <a:srgbClr val="535A6B"/>
              </a:solidFill>
            </a:endParaRP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rgbClr val="535A6B"/>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42569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312FC5-7E17-CC4E-8BFC-EA3F95705C06}"/>
              </a:ext>
            </a:extLst>
          </p:cNvPr>
          <p:cNvGrpSpPr/>
          <p:nvPr userDrawn="1"/>
        </p:nvGrpSpPr>
        <p:grpSpPr>
          <a:xfrm>
            <a:off x="-468630" y="-36110"/>
            <a:ext cx="3197522" cy="6894110"/>
            <a:chOff x="-473777" y="-9370"/>
            <a:chExt cx="3197522" cy="6867333"/>
          </a:xfrm>
        </p:grpSpPr>
        <p:sp>
          <p:nvSpPr>
            <p:cNvPr id="12" name="Freeform 5">
              <a:extLst>
                <a:ext uri="{FF2B5EF4-FFF2-40B4-BE49-F238E27FC236}">
                  <a16:creationId xmlns:a16="http://schemas.microsoft.com/office/drawing/2014/main" id="{484100BC-933C-C949-B0AE-455710144A82}"/>
                </a:ext>
              </a:extLst>
            </p:cNvPr>
            <p:cNvSpPr>
              <a:spLocks/>
            </p:cNvSpPr>
            <p:nvPr/>
          </p:nvSpPr>
          <p:spPr bwMode="auto">
            <a:xfrm>
              <a:off x="-473777" y="-7114"/>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3600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B79602E-5591-E149-8F2A-659EF3963F8A}"/>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Rectangle 28">
            <a:extLst>
              <a:ext uri="{FF2B5EF4-FFF2-40B4-BE49-F238E27FC236}">
                <a16:creationId xmlns:a16="http://schemas.microsoft.com/office/drawing/2014/main" id="{23A484BB-B78B-4840-A870-AD3C59974AB9}"/>
              </a:ext>
            </a:extLst>
          </p:cNvPr>
          <p:cNvSpPr/>
          <p:nvPr userDrawn="1"/>
        </p:nvSpPr>
        <p:spPr>
          <a:xfrm>
            <a:off x="-9106" y="0"/>
            <a:ext cx="293624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solidFill>
                  <a:srgbClr val="244B7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8422" y="2214710"/>
            <a:ext cx="9251621" cy="1623008"/>
          </a:xfrm>
        </p:spPr>
        <p:txBody>
          <a:bodyPr>
            <a:spAutoFit/>
          </a:bodyPr>
          <a:lstStyle>
            <a:lvl1pPr>
              <a:defRPr>
                <a:solidFill>
                  <a:schemeClr val="tx1">
                    <a:lumMod val="95000"/>
                    <a:lumOff val="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rgbClr val="535A6B"/>
                </a:solidFill>
              </a:defRPr>
            </a:lvl1pPr>
          </a:lstStyle>
          <a:p>
            <a:fld id="{1321BC19-DEB5-6C43-B159-69B9B2F1F702}"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35A6B"/>
                </a:solidFill>
              </a:defRPr>
            </a:lvl1pPr>
          </a:lstStyle>
          <a:p>
            <a:endParaRPr lang="en-US">
              <a:solidFill>
                <a:srgbClr val="535A6B"/>
              </a:solidFill>
            </a:endParaRP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rgbClr val="535A6B"/>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5715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0828672-0A4D-9547-B516-EEF914915C8D}"/>
              </a:ext>
            </a:extLst>
          </p:cNvPr>
          <p:cNvGrpSpPr/>
          <p:nvPr userDrawn="1"/>
        </p:nvGrpSpPr>
        <p:grpSpPr>
          <a:xfrm>
            <a:off x="-18167" y="-10221"/>
            <a:ext cx="12210167" cy="6869357"/>
            <a:chOff x="0" y="-2662"/>
            <a:chExt cx="12192000" cy="6859136"/>
          </a:xfrm>
        </p:grpSpPr>
        <p:sp>
          <p:nvSpPr>
            <p:cNvPr id="17" name="Rectangle 16">
              <a:extLst>
                <a:ext uri="{FF2B5EF4-FFF2-40B4-BE49-F238E27FC236}">
                  <a16:creationId xmlns:a16="http://schemas.microsoft.com/office/drawing/2014/main" id="{F1D12F1F-6F9C-0A42-81D8-26085A1B583C}"/>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22" name="Rectangle 21">
              <a:extLst>
                <a:ext uri="{FF2B5EF4-FFF2-40B4-BE49-F238E27FC236}">
                  <a16:creationId xmlns:a16="http://schemas.microsoft.com/office/drawing/2014/main" id="{3C29AA1A-89F3-3F4E-9F85-45B5BB493AD2}"/>
                </a:ext>
              </a:extLst>
            </p:cNvPr>
            <p:cNvSpPr/>
            <p:nvPr userDrawn="1"/>
          </p:nvSpPr>
          <p:spPr>
            <a:xfrm>
              <a:off x="0" y="-2662"/>
              <a:ext cx="12188952" cy="6856474"/>
            </a:xfrm>
            <a:prstGeom prst="rect">
              <a:avLst/>
            </a:prstGeom>
            <a:gradFill flip="none" rotWithShape="1">
              <a:gsLst>
                <a:gs pos="72038">
                  <a:srgbClr val="128E9F"/>
                </a:gs>
                <a:gs pos="15000">
                  <a:srgbClr val="00498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tabLst>
                  <a:tab pos="7535863" algn="l"/>
                </a:tabLst>
              </a:pPr>
              <a:endParaRPr lang="en-US">
                <a:solidFill>
                  <a:srgbClr val="FFA687"/>
                </a:solidFill>
              </a:endParaRPr>
            </a:p>
          </p:txBody>
        </p:sp>
      </p:grpSp>
      <p:grpSp>
        <p:nvGrpSpPr>
          <p:cNvPr id="23" name="Group 22">
            <a:extLst>
              <a:ext uri="{FF2B5EF4-FFF2-40B4-BE49-F238E27FC236}">
                <a16:creationId xmlns:a16="http://schemas.microsoft.com/office/drawing/2014/main" id="{AE0C1F57-10C5-D047-BC79-739AD9983822}"/>
              </a:ext>
            </a:extLst>
          </p:cNvPr>
          <p:cNvGrpSpPr/>
          <p:nvPr userDrawn="1"/>
        </p:nvGrpSpPr>
        <p:grpSpPr>
          <a:xfrm>
            <a:off x="517664" y="-19393"/>
            <a:ext cx="4628149" cy="6890327"/>
            <a:chOff x="3308351" y="2370138"/>
            <a:chExt cx="2760662" cy="4110037"/>
          </a:xfrm>
          <a:gradFill flip="none" rotWithShape="1">
            <a:gsLst>
              <a:gs pos="28000">
                <a:srgbClr val="535C6B"/>
              </a:gs>
              <a:gs pos="100000">
                <a:srgbClr val="3C4356"/>
              </a:gs>
            </a:gsLst>
            <a:lin ang="13500000" scaled="1"/>
            <a:tileRect/>
          </a:gradFill>
        </p:grpSpPr>
        <p:sp>
          <p:nvSpPr>
            <p:cNvPr id="24" name="Freeform 10">
              <a:extLst>
                <a:ext uri="{FF2B5EF4-FFF2-40B4-BE49-F238E27FC236}">
                  <a16:creationId xmlns:a16="http://schemas.microsoft.com/office/drawing/2014/main" id="{6D6683F7-B2DD-6843-8327-A7BEF2FE6EF7}"/>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EC39699A-38BC-874F-B1E5-27F4ADDAB68F}"/>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1DBF8EE3-C198-5542-A28E-91CEB8D8DD28}"/>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FD5D6E21-5902-584C-85D4-490B1008BCC0}"/>
              </a:ext>
            </a:extLst>
          </p:cNvPr>
          <p:cNvSpPr/>
          <p:nvPr userDrawn="1"/>
        </p:nvSpPr>
        <p:spPr>
          <a:xfrm>
            <a:off x="0" y="0"/>
            <a:ext cx="12192000" cy="6858000"/>
          </a:xfrm>
          <a:prstGeom prst="rect">
            <a:avLst/>
          </a:prstGeom>
          <a:solidFill>
            <a:srgbClr val="BDCFF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BBCBEF"/>
              </a:highlight>
            </a:endParaRPr>
          </a:p>
        </p:txBody>
      </p:sp>
      <p:sp>
        <p:nvSpPr>
          <p:cNvPr id="18" name="Rectangle 17">
            <a:extLst>
              <a:ext uri="{FF2B5EF4-FFF2-40B4-BE49-F238E27FC236}">
                <a16:creationId xmlns:a16="http://schemas.microsoft.com/office/drawing/2014/main" id="{A7EB389C-7368-8241-A182-CFDBFCD6C66C}"/>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rgbClr val="244B7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1005840" y="2271860"/>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24167"/>
            <a:ext cx="2743200" cy="365125"/>
          </a:xfrm>
        </p:spPr>
        <p:txBody>
          <a:bodyPr/>
          <a:lstStyle>
            <a:lvl1pPr>
              <a:defRPr>
                <a:solidFill>
                  <a:schemeClr val="bg1"/>
                </a:solidFill>
              </a:defRPr>
            </a:lvl1pPr>
          </a:lstStyle>
          <a:p>
            <a:fld id="{18C61A40-1EA2-224C-B3B7-13C9149DDE67}"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22610"/>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15547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926B85A-0BB5-5C46-80D1-456687192D88}"/>
              </a:ext>
            </a:extLst>
          </p:cNvPr>
          <p:cNvGrpSpPr/>
          <p:nvPr userDrawn="1"/>
        </p:nvGrpSpPr>
        <p:grpSpPr>
          <a:xfrm>
            <a:off x="-18167" y="-10221"/>
            <a:ext cx="12210167" cy="6869357"/>
            <a:chOff x="0" y="-2662"/>
            <a:chExt cx="12192000" cy="6859136"/>
          </a:xfrm>
        </p:grpSpPr>
        <p:sp>
          <p:nvSpPr>
            <p:cNvPr id="23" name="Rectangle 22">
              <a:extLst>
                <a:ext uri="{FF2B5EF4-FFF2-40B4-BE49-F238E27FC236}">
                  <a16:creationId xmlns:a16="http://schemas.microsoft.com/office/drawing/2014/main" id="{33778B66-9248-7D45-AAD6-4DEF20E99B4A}"/>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24" name="Rectangle 23">
              <a:extLst>
                <a:ext uri="{FF2B5EF4-FFF2-40B4-BE49-F238E27FC236}">
                  <a16:creationId xmlns:a16="http://schemas.microsoft.com/office/drawing/2014/main" id="{4D911A61-2033-C541-BF62-094E4843474C}"/>
                </a:ext>
              </a:extLst>
            </p:cNvPr>
            <p:cNvSpPr/>
            <p:nvPr userDrawn="1"/>
          </p:nvSpPr>
          <p:spPr>
            <a:xfrm>
              <a:off x="0" y="-2662"/>
              <a:ext cx="12188952" cy="6856474"/>
            </a:xfrm>
            <a:prstGeom prst="rect">
              <a:avLst/>
            </a:prstGeom>
            <a:gradFill flip="none" rotWithShape="1">
              <a:gsLst>
                <a:gs pos="72038">
                  <a:srgbClr val="128E9F"/>
                </a:gs>
                <a:gs pos="15000">
                  <a:srgbClr val="00498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tabLst>
                  <a:tab pos="7535863" algn="l"/>
                </a:tabLst>
              </a:pPr>
              <a:endParaRPr lang="en-US">
                <a:solidFill>
                  <a:srgbClr val="FFA687"/>
                </a:solidFill>
              </a:endParaRPr>
            </a:p>
          </p:txBody>
        </p:sp>
      </p:grpSp>
      <p:grpSp>
        <p:nvGrpSpPr>
          <p:cNvPr id="25" name="Group 24">
            <a:extLst>
              <a:ext uri="{FF2B5EF4-FFF2-40B4-BE49-F238E27FC236}">
                <a16:creationId xmlns:a16="http://schemas.microsoft.com/office/drawing/2014/main" id="{618D397D-58CE-9346-B2B5-D8469E90EE59}"/>
              </a:ext>
            </a:extLst>
          </p:cNvPr>
          <p:cNvGrpSpPr/>
          <p:nvPr userDrawn="1"/>
        </p:nvGrpSpPr>
        <p:grpSpPr>
          <a:xfrm>
            <a:off x="517664" y="-19393"/>
            <a:ext cx="4628149" cy="6890327"/>
            <a:chOff x="3308351" y="2370138"/>
            <a:chExt cx="2760662" cy="4110037"/>
          </a:xfrm>
          <a:gradFill flip="none" rotWithShape="1">
            <a:gsLst>
              <a:gs pos="28000">
                <a:srgbClr val="535C6B"/>
              </a:gs>
              <a:gs pos="100000">
                <a:srgbClr val="3C4356"/>
              </a:gs>
            </a:gsLst>
            <a:lin ang="13500000" scaled="1"/>
            <a:tileRect/>
          </a:gradFill>
        </p:grpSpPr>
        <p:sp>
          <p:nvSpPr>
            <p:cNvPr id="26" name="Freeform 10">
              <a:extLst>
                <a:ext uri="{FF2B5EF4-FFF2-40B4-BE49-F238E27FC236}">
                  <a16:creationId xmlns:a16="http://schemas.microsoft.com/office/drawing/2014/main" id="{8A02ECF7-A118-EF4F-B627-C616411FAA02}"/>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92D16A36-CD46-4741-A50F-4949A238A96A}"/>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113B535C-8FCB-3349-9EED-CC2871108BF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28">
            <a:extLst>
              <a:ext uri="{FF2B5EF4-FFF2-40B4-BE49-F238E27FC236}">
                <a16:creationId xmlns:a16="http://schemas.microsoft.com/office/drawing/2014/main" id="{B73E90B7-04D2-2945-ABB1-89303CA1BC30}"/>
              </a:ext>
            </a:extLst>
          </p:cNvPr>
          <p:cNvSpPr/>
          <p:nvPr userDrawn="1"/>
        </p:nvSpPr>
        <p:spPr>
          <a:xfrm>
            <a:off x="0" y="0"/>
            <a:ext cx="12192000" cy="6858000"/>
          </a:xfrm>
          <a:prstGeom prst="rect">
            <a:avLst/>
          </a:prstGeom>
          <a:solidFill>
            <a:srgbClr val="BDCFF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BBCBEF"/>
              </a:highlight>
            </a:endParaRPr>
          </a:p>
        </p:txBody>
      </p:sp>
      <p:sp>
        <p:nvSpPr>
          <p:cNvPr id="33" name="Rectangle 32">
            <a:extLst>
              <a:ext uri="{FF2B5EF4-FFF2-40B4-BE49-F238E27FC236}">
                <a16:creationId xmlns:a16="http://schemas.microsoft.com/office/drawing/2014/main" id="{11C7224D-251A-6442-A69C-7628972F6B0B}"/>
              </a:ext>
            </a:extLst>
          </p:cNvPr>
          <p:cNvSpPr/>
          <p:nvPr userDrawn="1"/>
        </p:nvSpPr>
        <p:spPr>
          <a:xfrm>
            <a:off x="-24105" y="160317"/>
            <a:ext cx="12240501" cy="63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27146"/>
            <a:ext cx="6169058" cy="1200329"/>
          </a:xfrm>
        </p:spPr>
        <p:txBody>
          <a:bodyPr>
            <a:spAutoFit/>
          </a:bodyPr>
          <a:lstStyle>
            <a:lvl1pPr>
              <a:defRPr>
                <a:solidFill>
                  <a:srgbClr val="244B7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986" y="2307750"/>
            <a:ext cx="6169057"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0633" y="6424167"/>
            <a:ext cx="2743200" cy="365125"/>
          </a:xfrm>
        </p:spPr>
        <p:txBody>
          <a:bodyPr/>
          <a:lstStyle>
            <a:lvl1pPr>
              <a:defRPr>
                <a:solidFill>
                  <a:schemeClr val="bg1"/>
                </a:solidFill>
              </a:defRPr>
            </a:lvl1pPr>
          </a:lstStyle>
          <a:p>
            <a:fld id="{81721A1E-F941-5645-8EB9-E0DEB540FBBD}"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5752" y="6424167"/>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41478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704741"/>
            <a:ext cx="10515600" cy="646331"/>
          </a:xfrm>
        </p:spPr>
        <p:txBody>
          <a:bodyPr/>
          <a:lstStyle>
            <a:lvl1pPr>
              <a:defRPr>
                <a:solidFill>
                  <a:srgbClr val="244B74"/>
                </a:solidFill>
              </a:defRPr>
            </a:lvl1pPr>
          </a:lstStyle>
          <a:p>
            <a:r>
              <a:rPr lang="en-US"/>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chemeClr val="tx1"/>
                </a:solidFill>
              </a:defRPr>
            </a:lvl1pPr>
          </a:lstStyle>
          <a:p>
            <a:fld id="{A42736B5-FF4E-8647-8889-6A36C9159762}" type="datetime1">
              <a:rPr lang="en-US" smtClean="0"/>
              <a:pPr/>
              <a:t>11/7/2023</a:t>
            </a:fld>
            <a:endParaRPr lang="en-US"/>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5612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lvl1pPr>
              <a:defRPr>
                <a:solidFill>
                  <a:srgbClr val="244B74"/>
                </a:solidFill>
              </a:defRPr>
            </a:lvl1p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chemeClr val="tx1"/>
                </a:solidFill>
              </a:defRPr>
            </a:lvl1pPr>
          </a:lstStyle>
          <a:p>
            <a:fld id="{E6DFF14A-955F-9142-9393-31C0DB1A5A37}" type="datetime1">
              <a:rPr lang="en-US" smtClean="0"/>
              <a:pPr/>
              <a:t>11/7/2023</a:t>
            </a:fld>
            <a:endParaRPr lang="en-US"/>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14006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1078671"/>
            <a:ext cx="3932237" cy="978729"/>
          </a:xfrm>
        </p:spPr>
        <p:txBody>
          <a:bodyPr anchor="b"/>
          <a:lstStyle>
            <a:lvl1pPr>
              <a:defRPr sz="3200">
                <a:solidFill>
                  <a:srgbClr val="244B7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2115451"/>
          </a:xfrm>
        </p:spPr>
        <p:txBody>
          <a:bodyPr/>
          <a:lstStyle>
            <a:lvl1pPr>
              <a:defRPr sz="3200">
                <a:solidFill>
                  <a:srgbClr val="244B74"/>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chemeClr val="tx1"/>
                </a:solidFill>
              </a:defRPr>
            </a:lvl1pPr>
          </a:lstStyle>
          <a:p>
            <a:fld id="{5FA91CE6-750C-2949-ABFD-97580BB9C12B}" type="datetime1">
              <a:rPr lang="en-US" smtClean="0"/>
              <a:pPr/>
              <a:t>11/7/2023</a:t>
            </a:fld>
            <a:endParaRPr lang="en-US"/>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7232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1078671"/>
            <a:ext cx="3932237" cy="978729"/>
          </a:xfrm>
        </p:spPr>
        <p:txBody>
          <a:bodyPr anchor="b"/>
          <a:lstStyle>
            <a:lvl1pPr>
              <a:defRPr sz="3200">
                <a:solidFill>
                  <a:srgbClr val="244B74"/>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584775"/>
          </a:xfrm>
        </p:spPr>
        <p:txBody>
          <a:bodyPr/>
          <a:lstStyle>
            <a:lvl1pPr marL="0" indent="0">
              <a:buNone/>
              <a:defRPr sz="3200">
                <a:solidFill>
                  <a:srgbClr val="244B7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chemeClr val="tx1"/>
                </a:solidFill>
              </a:defRPr>
            </a:lvl1pPr>
          </a:lstStyle>
          <a:p>
            <a:fld id="{8A97432F-D53D-CA4F-AFF4-0D28F7EBC863}" type="datetime1">
              <a:rPr lang="en-US" smtClean="0"/>
              <a:pPr/>
              <a:t>11/7/2023</a:t>
            </a:fld>
            <a:endParaRPr lang="en-US"/>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15977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chemeClr val="tx1"/>
                </a:solidFill>
              </a:defRPr>
            </a:lvl1pPr>
          </a:lstStyle>
          <a:p>
            <a:fld id="{D5E7EFC3-4F2A-E040-BAA3-4FA6D50F8AC8}" type="datetime1">
              <a:rPr lang="en-US" smtClean="0"/>
              <a:pPr/>
              <a:t>11/7/2023</a:t>
            </a:fld>
            <a:endParaRPr lang="en-US"/>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5753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9385325" y="365125"/>
            <a:ext cx="1308050" cy="5811838"/>
          </a:xfrm>
        </p:spPr>
        <p:txBody>
          <a:bodyPr vert="eaVert"/>
          <a:lstStyle>
            <a:lvl1pPr>
              <a:defRPr>
                <a:solidFill>
                  <a:srgbClr val="244B74"/>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lvl1pPr>
              <a:defRPr>
                <a:solidFill>
                  <a:schemeClr val="tx1"/>
                </a:solidFill>
              </a:defRPr>
            </a:lvl1pPr>
          </a:lstStyle>
          <a:p>
            <a:fld id="{EBF84BF2-D5D7-4145-8C5E-9767EFA8134F}" type="datetime1">
              <a:rPr lang="en-US" smtClean="0"/>
              <a:pPr/>
              <a:t>11/7/2023</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86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70CD75-BFDC-5946-ABF4-4CFF5C636060}"/>
              </a:ext>
            </a:extLst>
          </p:cNvPr>
          <p:cNvPicPr>
            <a:picLocks noChangeAspect="1"/>
          </p:cNvPicPr>
          <p:nvPr userDrawn="1"/>
        </p:nvPicPr>
        <p:blipFill>
          <a:blip r:embed="rId2"/>
          <a:srcRect/>
          <a:stretch/>
        </p:blipFill>
        <p:spPr>
          <a:xfrm>
            <a:off x="0" y="0"/>
            <a:ext cx="5270500" cy="6858000"/>
          </a:xfrm>
          <a:prstGeom prst="rect">
            <a:avLst/>
          </a:prstGeom>
        </p:spPr>
      </p:pic>
      <p:sp>
        <p:nvSpPr>
          <p:cNvPr id="15" name="Freeform 9">
            <a:extLst>
              <a:ext uri="{FF2B5EF4-FFF2-40B4-BE49-F238E27FC236}">
                <a16:creationId xmlns:a16="http://schemas.microsoft.com/office/drawing/2014/main" id="{FE85F26A-4547-A74B-A506-99FE07247A3A}"/>
              </a:ext>
            </a:extLst>
          </p:cNvPr>
          <p:cNvSpPr>
            <a:spLocks/>
          </p:cNvSpPr>
          <p:nvPr userDrawn="1"/>
        </p:nvSpPr>
        <p:spPr bwMode="auto">
          <a:xfrm>
            <a:off x="-422655" y="-35084"/>
            <a:ext cx="2101244" cy="695839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flip="none" rotWithShape="1">
            <a:gsLst>
              <a:gs pos="8000">
                <a:srgbClr val="002139"/>
              </a:gs>
              <a:gs pos="90000">
                <a:srgbClr val="002139"/>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57E849A0-189A-BF4F-A32C-C7108DAF3157}"/>
              </a:ext>
            </a:extLst>
          </p:cNvPr>
          <p:cNvSpPr>
            <a:spLocks/>
          </p:cNvSpPr>
          <p:nvPr userDrawn="1"/>
        </p:nvSpPr>
        <p:spPr bwMode="auto">
          <a:xfrm>
            <a:off x="1502802" y="-8237"/>
            <a:ext cx="10701073" cy="6903720"/>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50000">
                <a:srgbClr val="002139"/>
              </a:gs>
              <a:gs pos="0">
                <a:srgbClr val="003B75"/>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01938" y="1104144"/>
            <a:ext cx="6678105" cy="646331"/>
          </a:xfrm>
        </p:spPr>
        <p:txBody>
          <a:bodyPr>
            <a:spAutoFit/>
          </a:bodyPr>
          <a:lstStyle>
            <a:lvl1pPr>
              <a:defRPr>
                <a:solidFill>
                  <a:srgbClr val="70FAB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01939" y="2240526"/>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rgbClr val="5FFAC9"/>
                </a:solidFill>
              </a:defRPr>
            </a:lvl1pPr>
          </a:lstStyle>
          <a:p>
            <a:fld id="{38C66DEB-E195-8F42-B855-BB53802DFBD4}"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FFAC9"/>
                </a:solidFill>
              </a:defRPr>
            </a:lvl1pPr>
          </a:lstStyle>
          <a:p>
            <a:endParaRPr lang="en-US"/>
          </a:p>
        </p:txBody>
      </p:sp>
      <p:sp>
        <p:nvSpPr>
          <p:cNvPr id="9" name="Slide Number Placeholder 5">
            <a:extLst>
              <a:ext uri="{FF2B5EF4-FFF2-40B4-BE49-F238E27FC236}">
                <a16:creationId xmlns:a16="http://schemas.microsoft.com/office/drawing/2014/main" id="{54DF0F7E-E452-C345-AC7C-F724A12C7945}"/>
              </a:ext>
            </a:extLst>
          </p:cNvPr>
          <p:cNvSpPr>
            <a:spLocks noGrp="1"/>
          </p:cNvSpPr>
          <p:nvPr>
            <p:ph type="sldNum" sz="quarter" idx="4"/>
          </p:nvPr>
        </p:nvSpPr>
        <p:spPr>
          <a:xfrm>
            <a:off x="9298167" y="6422339"/>
            <a:ext cx="2743200" cy="365125"/>
          </a:xfrm>
          <a:prstGeom prst="rect">
            <a:avLst/>
          </a:prstGeom>
        </p:spPr>
        <p:txBody>
          <a:bodyPr vert="horz" lIns="91440" tIns="45720" rIns="91440" bIns="45720" rtlCol="0" anchor="ctr"/>
          <a:lstStyle>
            <a:lvl1pPr algn="r">
              <a:defRPr sz="1200">
                <a:solidFill>
                  <a:srgbClr val="5FFAC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45735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EABBFB-0AD0-1B4C-8D5A-B49BD84CE012}"/>
              </a:ext>
            </a:extLst>
          </p:cNvPr>
          <p:cNvSpPr/>
          <p:nvPr userDrawn="1"/>
        </p:nvSpPr>
        <p:spPr>
          <a:xfrm>
            <a:off x="0" y="0"/>
            <a:ext cx="12192000" cy="6868272"/>
          </a:xfrm>
          <a:prstGeom prst="rect">
            <a:avLst/>
          </a:prstGeom>
          <a:solidFill>
            <a:srgbClr val="063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1DA4793-59CD-924D-B99E-BA13E5F1C63F}"/>
              </a:ext>
            </a:extLst>
          </p:cNvPr>
          <p:cNvGrpSpPr/>
          <p:nvPr userDrawn="1"/>
        </p:nvGrpSpPr>
        <p:grpSpPr>
          <a:xfrm>
            <a:off x="517664" y="-19393"/>
            <a:ext cx="4628149" cy="6890327"/>
            <a:chOff x="3308351" y="2370138"/>
            <a:chExt cx="2760662" cy="4110037"/>
          </a:xfrm>
          <a:solidFill>
            <a:srgbClr val="40718F"/>
          </a:solidFill>
        </p:grpSpPr>
        <p:sp>
          <p:nvSpPr>
            <p:cNvPr id="24" name="Freeform 10">
              <a:extLst>
                <a:ext uri="{FF2B5EF4-FFF2-40B4-BE49-F238E27FC236}">
                  <a16:creationId xmlns:a16="http://schemas.microsoft.com/office/drawing/2014/main" id="{6288511A-AFB5-AE42-A906-1D7D8B495AD5}"/>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D06503AC-A721-0146-90BF-0D2F429EF9EB}"/>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6450F601-2E71-9344-ABD9-B56089A06EB2}"/>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hidden="1">
            <a:extLst>
              <a:ext uri="{FF2B5EF4-FFF2-40B4-BE49-F238E27FC236}">
                <a16:creationId xmlns:a16="http://schemas.microsoft.com/office/drawing/2014/main" id="{C333E94B-287E-6E40-AD4A-9C4FE1221F15}"/>
              </a:ext>
            </a:extLst>
          </p:cNvPr>
          <p:cNvSpPr/>
          <p:nvPr userDrawn="1"/>
        </p:nvSpPr>
        <p:spPr>
          <a:xfrm>
            <a:off x="0" y="16933"/>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1F8DF3-0369-8E4D-AEFC-8406A9BA40EC}"/>
              </a:ext>
            </a:extLst>
          </p:cNvPr>
          <p:cNvSpPr/>
          <p:nvPr userDrawn="1"/>
        </p:nvSpPr>
        <p:spPr>
          <a:xfrm>
            <a:off x="0" y="203200"/>
            <a:ext cx="12192000" cy="6184900"/>
          </a:xfrm>
          <a:prstGeom prst="rect">
            <a:avLst/>
          </a:prstGeom>
          <a:solidFill>
            <a:srgbClr val="03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610"/>
            <a:ext cx="4114800" cy="365125"/>
          </a:xfrm>
        </p:spPr>
        <p:txBody>
          <a:bodyPr/>
          <a:lstStyle>
            <a:lvl1pPr>
              <a:defRPr>
                <a:solidFill>
                  <a:schemeClr val="accent1">
                    <a:lumMod val="40000"/>
                    <a:lumOff val="60000"/>
                  </a:schemeClr>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accent1">
                    <a:lumMod val="40000"/>
                    <a:lumOff val="60000"/>
                  </a:schemeClr>
                </a:solidFill>
              </a:defRPr>
            </a:lvl1pPr>
          </a:lstStyle>
          <a:p>
            <a:fld id="{2E8C51FE-49D9-314D-9957-ABBF7DDE8782}" type="slidenum">
              <a:rPr lang="en-US" smtClean="0"/>
              <a:pPr/>
              <a:t>‹#›</a:t>
            </a:fld>
            <a:endParaRPr lang="en-US"/>
          </a:p>
        </p:txBody>
      </p:sp>
      <p:sp>
        <p:nvSpPr>
          <p:cNvPr id="13" name="Title 1">
            <a:extLst>
              <a:ext uri="{FF2B5EF4-FFF2-40B4-BE49-F238E27FC236}">
                <a16:creationId xmlns:a16="http://schemas.microsoft.com/office/drawing/2014/main" id="{6746BF1E-8830-E34F-9EB3-2C565E685C4C}"/>
              </a:ext>
            </a:extLst>
          </p:cNvPr>
          <p:cNvSpPr>
            <a:spLocks noGrp="1"/>
          </p:cNvSpPr>
          <p:nvPr>
            <p:ph type="title"/>
          </p:nvPr>
        </p:nvSpPr>
        <p:spPr>
          <a:xfrm>
            <a:off x="1158240" y="1137395"/>
            <a:ext cx="10421803" cy="646331"/>
          </a:xfrm>
          <a:prstGeom prst="rect">
            <a:avLst/>
          </a:prstGeom>
        </p:spPr>
        <p:txBody>
          <a:bodyPr wrap="square">
            <a:spAutoFit/>
          </a:bodyPr>
          <a:lstStyle>
            <a:lvl1pPr>
              <a:defRPr>
                <a:solidFill>
                  <a:srgbClr val="65CBF9"/>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0694F504-7152-3F4A-9B77-093D16F6D283}"/>
              </a:ext>
            </a:extLst>
          </p:cNvPr>
          <p:cNvSpPr>
            <a:spLocks noGrp="1"/>
          </p:cNvSpPr>
          <p:nvPr>
            <p:ph idx="13"/>
          </p:nvPr>
        </p:nvSpPr>
        <p:spPr>
          <a:xfrm>
            <a:off x="1158240" y="2424260"/>
            <a:ext cx="10619923" cy="1623008"/>
          </a:xfrm>
          <a:prstGeom prst="rect">
            <a:avLst/>
          </a:prstGeo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8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3_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3430C8-5D2D-8540-9C16-4E7DDCDC59B6}"/>
              </a:ext>
            </a:extLst>
          </p:cNvPr>
          <p:cNvSpPr/>
          <p:nvPr userDrawn="1"/>
        </p:nvSpPr>
        <p:spPr>
          <a:xfrm>
            <a:off x="-9816" y="0"/>
            <a:ext cx="12201816" cy="6857999"/>
          </a:xfrm>
          <a:prstGeom prst="rect">
            <a:avLst/>
          </a:prstGeom>
          <a:gradFill flip="none" rotWithShape="1">
            <a:gsLst>
              <a:gs pos="50000">
                <a:srgbClr val="002139"/>
              </a:gs>
              <a:gs pos="0">
                <a:srgbClr val="003B7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chemeClr val="bg1">
                    <a:lumMod val="85000"/>
                  </a:schemeClr>
                </a:solidFill>
              </a:defRPr>
            </a:lvl1pPr>
          </a:lstStyle>
          <a:p>
            <a:fld id="{A3ED51BE-C197-0B40-88B2-0056457972A2}"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FFAC9"/>
                </a:solidFill>
              </a:defRPr>
            </a:lvl1p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solidFill>
                  <a:srgbClr val="70FAB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22339"/>
            <a:ext cx="2743200" cy="365125"/>
          </a:xfrm>
          <a:prstGeom prst="rect">
            <a:avLst/>
          </a:prstGeom>
        </p:spPr>
        <p:txBody>
          <a:bodyPr/>
          <a:lstStyle>
            <a:lvl1pPr>
              <a:defRPr>
                <a:solidFill>
                  <a:srgbClr val="5FFAC9"/>
                </a:solidFill>
              </a:defRPr>
            </a:lvl1pPr>
          </a:lstStyle>
          <a:p>
            <a:fld id="{2E8C51FE-49D9-314D-9957-ABBF7DDE8782}" type="slidenum">
              <a:rPr lang="en-US" smtClean="0"/>
              <a:pPr/>
              <a:t>‹#›</a:t>
            </a:fld>
            <a:endParaRPr lang="en-US"/>
          </a:p>
        </p:txBody>
      </p:sp>
      <p:grpSp>
        <p:nvGrpSpPr>
          <p:cNvPr id="11" name="Group 10">
            <a:extLst>
              <a:ext uri="{FF2B5EF4-FFF2-40B4-BE49-F238E27FC236}">
                <a16:creationId xmlns:a16="http://schemas.microsoft.com/office/drawing/2014/main" id="{74AF6213-D8C3-554F-8AB7-4867DA4AC98D}"/>
              </a:ext>
            </a:extLst>
          </p:cNvPr>
          <p:cNvGrpSpPr/>
          <p:nvPr userDrawn="1"/>
        </p:nvGrpSpPr>
        <p:grpSpPr>
          <a:xfrm>
            <a:off x="-468630" y="-36110"/>
            <a:ext cx="3197522" cy="6894110"/>
            <a:chOff x="-473777" y="-9370"/>
            <a:chExt cx="3197522" cy="6867333"/>
          </a:xfrm>
        </p:grpSpPr>
        <p:sp>
          <p:nvSpPr>
            <p:cNvPr id="12" name="Freeform 5">
              <a:extLst>
                <a:ext uri="{FF2B5EF4-FFF2-40B4-BE49-F238E27FC236}">
                  <a16:creationId xmlns:a16="http://schemas.microsoft.com/office/drawing/2014/main" id="{26826670-F91B-2D47-B8EA-902035C193F2}"/>
                </a:ext>
              </a:extLst>
            </p:cNvPr>
            <p:cNvSpPr>
              <a:spLocks/>
            </p:cNvSpPr>
            <p:nvPr/>
          </p:nvSpPr>
          <p:spPr bwMode="auto">
            <a:xfrm>
              <a:off x="-473777" y="-7114"/>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3600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DE62CA7F-E724-EC41-9142-D0DD24ABDC5F}"/>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0D9DAA"/>
                </a:gs>
                <a:gs pos="98000">
                  <a:srgbClr val="1B56B7"/>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493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C60082-B3B6-2B49-9805-363CCDFC63FF}"/>
              </a:ext>
            </a:extLst>
          </p:cNvPr>
          <p:cNvPicPr>
            <a:picLocks noChangeAspect="1"/>
          </p:cNvPicPr>
          <p:nvPr userDrawn="1"/>
        </p:nvPicPr>
        <p:blipFill rotWithShape="1">
          <a:blip r:embed="rId2"/>
          <a:srcRect l="8324" r="-8324"/>
          <a:stretch/>
        </p:blipFill>
        <p:spPr>
          <a:xfrm>
            <a:off x="0" y="0"/>
            <a:ext cx="6591300" cy="6858000"/>
          </a:xfrm>
          <a:prstGeom prst="rect">
            <a:avLst/>
          </a:prstGeom>
        </p:spPr>
      </p:pic>
      <p:sp>
        <p:nvSpPr>
          <p:cNvPr id="11" name="Freeform 10">
            <a:extLst>
              <a:ext uri="{FF2B5EF4-FFF2-40B4-BE49-F238E27FC236}">
                <a16:creationId xmlns:a16="http://schemas.microsoft.com/office/drawing/2014/main" id="{C26CBC97-9BDB-3B45-8222-E255F29062B0}"/>
              </a:ext>
            </a:extLst>
          </p:cNvPr>
          <p:cNvSpPr>
            <a:spLocks/>
          </p:cNvSpPr>
          <p:nvPr userDrawn="1"/>
        </p:nvSpPr>
        <p:spPr bwMode="auto">
          <a:xfrm>
            <a:off x="-36259" y="-37707"/>
            <a:ext cx="12305469" cy="6919457"/>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9174 w 11489"/>
              <a:gd name="connsiteY6" fmla="*/ 10051 h 10051"/>
              <a:gd name="connsiteX7" fmla="*/ 11489 w 11489"/>
              <a:gd name="connsiteY7" fmla="*/ 0 h 10051"/>
              <a:gd name="connsiteX8" fmla="*/ 2575 w 11489"/>
              <a:gd name="connsiteY8" fmla="*/ 51 h 1005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11424 w 11489"/>
              <a:gd name="connsiteY6" fmla="*/ 10051 h 10051"/>
              <a:gd name="connsiteX7" fmla="*/ 11489 w 11489"/>
              <a:gd name="connsiteY7" fmla="*/ 0 h 10051"/>
              <a:gd name="connsiteX8" fmla="*/ 2575 w 11489"/>
              <a:gd name="connsiteY8" fmla="*/ 51 h 10051"/>
              <a:gd name="connsiteX0" fmla="*/ 2575 w 11435"/>
              <a:gd name="connsiteY0" fmla="*/ 34 h 10034"/>
              <a:gd name="connsiteX1" fmla="*/ 1266 w 11435"/>
              <a:gd name="connsiteY1" fmla="*/ 8979 h 10034"/>
              <a:gd name="connsiteX2" fmla="*/ 690 w 11435"/>
              <a:gd name="connsiteY2" fmla="*/ 39 h 10034"/>
              <a:gd name="connsiteX3" fmla="*/ 420 w 11435"/>
              <a:gd name="connsiteY3" fmla="*/ 39 h 10034"/>
              <a:gd name="connsiteX4" fmla="*/ 1103 w 11435"/>
              <a:gd name="connsiteY4" fmla="*/ 8840 h 10034"/>
              <a:gd name="connsiteX5" fmla="*/ 1809 w 11435"/>
              <a:gd name="connsiteY5" fmla="*/ 10034 h 10034"/>
              <a:gd name="connsiteX6" fmla="*/ 11424 w 11435"/>
              <a:gd name="connsiteY6" fmla="*/ 10034 h 10034"/>
              <a:gd name="connsiteX7" fmla="*/ 11435 w 11435"/>
              <a:gd name="connsiteY7" fmla="*/ 0 h 10034"/>
              <a:gd name="connsiteX8" fmla="*/ 2575 w 11435"/>
              <a:gd name="connsiteY8" fmla="*/ 34 h 1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5" h="10034">
                <a:moveTo>
                  <a:pt x="2575" y="34"/>
                </a:moveTo>
                <a:cubicBezTo>
                  <a:pt x="-402" y="4217"/>
                  <a:pt x="1266" y="8979"/>
                  <a:pt x="1266" y="8979"/>
                </a:cubicBezTo>
                <a:cubicBezTo>
                  <a:pt x="-256" y="5305"/>
                  <a:pt x="52" y="2181"/>
                  <a:pt x="690" y="39"/>
                </a:cubicBezTo>
                <a:cubicBezTo>
                  <a:pt x="693" y="34"/>
                  <a:pt x="420" y="39"/>
                  <a:pt x="420" y="39"/>
                </a:cubicBezTo>
                <a:cubicBezTo>
                  <a:pt x="-826" y="4953"/>
                  <a:pt x="1103" y="8840"/>
                  <a:pt x="1103" y="8840"/>
                </a:cubicBezTo>
                <a:cubicBezTo>
                  <a:pt x="1337" y="9289"/>
                  <a:pt x="1572" y="9682"/>
                  <a:pt x="1809" y="10034"/>
                </a:cubicBezTo>
                <a:lnTo>
                  <a:pt x="11424" y="10034"/>
                </a:lnTo>
                <a:cubicBezTo>
                  <a:pt x="11424" y="34"/>
                  <a:pt x="11435" y="0"/>
                  <a:pt x="11435" y="0"/>
                </a:cubicBezTo>
                <a:lnTo>
                  <a:pt x="2575" y="34"/>
                </a:lnTo>
                <a:close/>
              </a:path>
            </a:pathLst>
          </a:custGeom>
          <a:gradFill flip="none" rotWithShape="1">
            <a:gsLst>
              <a:gs pos="50000">
                <a:srgbClr val="002139"/>
              </a:gs>
              <a:gs pos="0">
                <a:srgbClr val="003B75"/>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solidFill>
                  <a:srgbClr val="70FAB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rgbClr val="8B8CA3"/>
                </a:solidFill>
              </a:defRPr>
            </a:lvl1pPr>
          </a:lstStyle>
          <a:p>
            <a:fld id="{15EEC727-1D5A-4340-AC1E-3EBF680B926B}"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FFAC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22339"/>
            <a:ext cx="2743200" cy="365125"/>
          </a:xfrm>
          <a:prstGeom prst="rect">
            <a:avLst/>
          </a:prstGeom>
        </p:spPr>
        <p:txBody>
          <a:bodyPr/>
          <a:lstStyle>
            <a:lvl1pPr>
              <a:defRPr>
                <a:solidFill>
                  <a:srgbClr val="5FFAC9"/>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35729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939768-4B75-F242-A6B4-9CF5A8EECD8E}"/>
              </a:ext>
            </a:extLst>
          </p:cNvPr>
          <p:cNvGrpSpPr/>
          <p:nvPr userDrawn="1"/>
        </p:nvGrpSpPr>
        <p:grpSpPr>
          <a:xfrm>
            <a:off x="-18167" y="-10221"/>
            <a:ext cx="12210167" cy="6869357"/>
            <a:chOff x="0" y="-2662"/>
            <a:chExt cx="12192000" cy="6859136"/>
          </a:xfrm>
        </p:grpSpPr>
        <p:sp>
          <p:nvSpPr>
            <p:cNvPr id="13" name="Rectangle 12">
              <a:extLst>
                <a:ext uri="{FF2B5EF4-FFF2-40B4-BE49-F238E27FC236}">
                  <a16:creationId xmlns:a16="http://schemas.microsoft.com/office/drawing/2014/main" id="{161BA50B-8B1F-A244-B375-F86C8E5436F9}"/>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15" name="Rectangle 14">
              <a:extLst>
                <a:ext uri="{FF2B5EF4-FFF2-40B4-BE49-F238E27FC236}">
                  <a16:creationId xmlns:a16="http://schemas.microsoft.com/office/drawing/2014/main" id="{99EC7C33-1BA5-1748-8B08-423C53E14A7C}"/>
                </a:ext>
              </a:extLst>
            </p:cNvPr>
            <p:cNvSpPr/>
            <p:nvPr userDrawn="1"/>
          </p:nvSpPr>
          <p:spPr>
            <a:xfrm>
              <a:off x="0" y="-2662"/>
              <a:ext cx="12188952" cy="6856474"/>
            </a:xfrm>
            <a:prstGeom prst="rect">
              <a:avLst/>
            </a:prstGeom>
            <a:gradFill flip="none" rotWithShape="1">
              <a:gsLst>
                <a:gs pos="72038">
                  <a:srgbClr val="128E9F"/>
                </a:gs>
                <a:gs pos="15000">
                  <a:srgbClr val="00498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tabLst>
                  <a:tab pos="7535863" algn="l"/>
                </a:tabLst>
              </a:pPr>
              <a:endParaRPr lang="en-US">
                <a:solidFill>
                  <a:srgbClr val="FFA687"/>
                </a:solidFill>
              </a:endParaRPr>
            </a:p>
          </p:txBody>
        </p:sp>
      </p:grpSp>
      <p:grpSp>
        <p:nvGrpSpPr>
          <p:cNvPr id="16" name="Group 15">
            <a:extLst>
              <a:ext uri="{FF2B5EF4-FFF2-40B4-BE49-F238E27FC236}">
                <a16:creationId xmlns:a16="http://schemas.microsoft.com/office/drawing/2014/main" id="{F3DAB9EF-B79C-C640-9FA8-40D2DFCE2AD1}"/>
              </a:ext>
            </a:extLst>
          </p:cNvPr>
          <p:cNvGrpSpPr/>
          <p:nvPr userDrawn="1"/>
        </p:nvGrpSpPr>
        <p:grpSpPr>
          <a:xfrm>
            <a:off x="517664" y="-19393"/>
            <a:ext cx="4628149" cy="6890327"/>
            <a:chOff x="3308351" y="2370138"/>
            <a:chExt cx="2760662" cy="4110037"/>
          </a:xfrm>
          <a:gradFill flip="none" rotWithShape="1">
            <a:gsLst>
              <a:gs pos="28000">
                <a:srgbClr val="535C6B"/>
              </a:gs>
              <a:gs pos="100000">
                <a:srgbClr val="3C4356"/>
              </a:gs>
            </a:gsLst>
            <a:lin ang="13500000" scaled="1"/>
            <a:tileRect/>
          </a:gradFill>
        </p:grpSpPr>
        <p:sp>
          <p:nvSpPr>
            <p:cNvPr id="22" name="Freeform 10">
              <a:extLst>
                <a:ext uri="{FF2B5EF4-FFF2-40B4-BE49-F238E27FC236}">
                  <a16:creationId xmlns:a16="http://schemas.microsoft.com/office/drawing/2014/main" id="{192CEE28-B58D-3241-B190-DB9DEBDD11C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596FB482-A049-3547-9EDC-6CB459264DF1}"/>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7152F9E5-7B6B-C842-8B3D-E679AF46B9C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ectangle 20">
            <a:extLst>
              <a:ext uri="{FF2B5EF4-FFF2-40B4-BE49-F238E27FC236}">
                <a16:creationId xmlns:a16="http://schemas.microsoft.com/office/drawing/2014/main" id="{D44CD564-33BC-7448-AB09-E2836BD0852C}"/>
              </a:ext>
            </a:extLst>
          </p:cNvPr>
          <p:cNvSpPr/>
          <p:nvPr userDrawn="1"/>
        </p:nvSpPr>
        <p:spPr>
          <a:xfrm>
            <a:off x="-9816" y="160317"/>
            <a:ext cx="12198764" cy="6305797"/>
          </a:xfrm>
          <a:prstGeom prst="rect">
            <a:avLst/>
          </a:prstGeom>
          <a:gradFill flip="none" rotWithShape="1">
            <a:gsLst>
              <a:gs pos="0">
                <a:srgbClr val="003B75"/>
              </a:gs>
              <a:gs pos="54000">
                <a:srgbClr val="00213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solidFill>
                  <a:srgbClr val="70FAB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1005840" y="2271860"/>
            <a:ext cx="10619923"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0" y="7067634"/>
            <a:ext cx="2743200" cy="365125"/>
          </a:xfrm>
        </p:spPr>
        <p:txBody>
          <a:bodyPr/>
          <a:lstStyle>
            <a:lvl1pPr>
              <a:defRPr>
                <a:solidFill>
                  <a:srgbClr val="5FFAC9"/>
                </a:solidFill>
              </a:defRPr>
            </a:lvl1pPr>
          </a:lstStyle>
          <a:p>
            <a:fld id="{18C61A40-1EA2-224C-B3B7-13C9149DDE67}"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42408" y="6422610"/>
            <a:ext cx="4114800" cy="365125"/>
          </a:xfrm>
        </p:spPr>
        <p:txBody>
          <a:bodyPr/>
          <a:lstStyle>
            <a:lvl1pPr>
              <a:defRPr>
                <a:solidFill>
                  <a:srgbClr val="5FFAC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22339"/>
            <a:ext cx="2743200" cy="365125"/>
          </a:xfrm>
          <a:prstGeom prst="rect">
            <a:avLst/>
          </a:prstGeom>
        </p:spPr>
        <p:txBody>
          <a:bodyPr/>
          <a:lstStyle>
            <a:lvl1pPr>
              <a:defRPr>
                <a:solidFill>
                  <a:srgbClr val="5FFAC9"/>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3669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CD872-AC9A-374F-9C69-59C8FEDC9583}"/>
              </a:ext>
            </a:extLst>
          </p:cNvPr>
          <p:cNvGrpSpPr/>
          <p:nvPr userDrawn="1"/>
        </p:nvGrpSpPr>
        <p:grpSpPr>
          <a:xfrm>
            <a:off x="-18167" y="-10221"/>
            <a:ext cx="12210167" cy="6869357"/>
            <a:chOff x="0" y="-2662"/>
            <a:chExt cx="12192000" cy="6859136"/>
          </a:xfrm>
        </p:grpSpPr>
        <p:sp>
          <p:nvSpPr>
            <p:cNvPr id="16" name="Rectangle 15">
              <a:extLst>
                <a:ext uri="{FF2B5EF4-FFF2-40B4-BE49-F238E27FC236}">
                  <a16:creationId xmlns:a16="http://schemas.microsoft.com/office/drawing/2014/main" id="{5B2448B2-F06A-0149-9CF4-2FC5878BC70E}"/>
                </a:ext>
              </a:extLst>
            </p:cNvPr>
            <p:cNvSpPr/>
            <p:nvPr userDrawn="1"/>
          </p:nvSpPr>
          <p:spPr>
            <a:xfrm>
              <a:off x="0" y="0"/>
              <a:ext cx="12192000" cy="6856474"/>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687"/>
                </a:solidFill>
              </a:endParaRPr>
            </a:p>
          </p:txBody>
        </p:sp>
        <p:sp>
          <p:nvSpPr>
            <p:cNvPr id="18" name="Rectangle 17">
              <a:extLst>
                <a:ext uri="{FF2B5EF4-FFF2-40B4-BE49-F238E27FC236}">
                  <a16:creationId xmlns:a16="http://schemas.microsoft.com/office/drawing/2014/main" id="{E6ECA709-D933-EA45-97AF-FB064036861A}"/>
                </a:ext>
              </a:extLst>
            </p:cNvPr>
            <p:cNvSpPr/>
            <p:nvPr userDrawn="1"/>
          </p:nvSpPr>
          <p:spPr>
            <a:xfrm>
              <a:off x="0" y="-2662"/>
              <a:ext cx="12188952" cy="6856474"/>
            </a:xfrm>
            <a:prstGeom prst="rect">
              <a:avLst/>
            </a:prstGeom>
            <a:gradFill flip="none" rotWithShape="1">
              <a:gsLst>
                <a:gs pos="72038">
                  <a:srgbClr val="128E9F"/>
                </a:gs>
                <a:gs pos="15000">
                  <a:srgbClr val="00498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tabLst>
                  <a:tab pos="7535863" algn="l"/>
                </a:tabLst>
              </a:pPr>
              <a:endParaRPr lang="en-US">
                <a:solidFill>
                  <a:srgbClr val="FFA687"/>
                </a:solidFill>
              </a:endParaRPr>
            </a:p>
          </p:txBody>
        </p:sp>
      </p:grpSp>
      <p:grpSp>
        <p:nvGrpSpPr>
          <p:cNvPr id="22" name="Group 21">
            <a:extLst>
              <a:ext uri="{FF2B5EF4-FFF2-40B4-BE49-F238E27FC236}">
                <a16:creationId xmlns:a16="http://schemas.microsoft.com/office/drawing/2014/main" id="{B09E3095-C1CB-C64E-8B94-13B95D43CE42}"/>
              </a:ext>
            </a:extLst>
          </p:cNvPr>
          <p:cNvGrpSpPr/>
          <p:nvPr userDrawn="1"/>
        </p:nvGrpSpPr>
        <p:grpSpPr>
          <a:xfrm>
            <a:off x="517664" y="-19393"/>
            <a:ext cx="4628149" cy="6890327"/>
            <a:chOff x="3308351" y="2370138"/>
            <a:chExt cx="2760662" cy="4110037"/>
          </a:xfrm>
          <a:gradFill flip="none" rotWithShape="1">
            <a:gsLst>
              <a:gs pos="28000">
                <a:srgbClr val="535C6B"/>
              </a:gs>
              <a:gs pos="100000">
                <a:srgbClr val="3C4356"/>
              </a:gs>
            </a:gsLst>
            <a:lin ang="13500000" scaled="1"/>
            <a:tileRect/>
          </a:gradFill>
        </p:grpSpPr>
        <p:sp>
          <p:nvSpPr>
            <p:cNvPr id="23" name="Freeform 10">
              <a:extLst>
                <a:ext uri="{FF2B5EF4-FFF2-40B4-BE49-F238E27FC236}">
                  <a16:creationId xmlns:a16="http://schemas.microsoft.com/office/drawing/2014/main" id="{A320B505-4AF0-7945-A521-6DAFFB20982B}"/>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95374CF0-7FCA-F446-81E2-8931CC7F0A44}"/>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9441AD94-52E8-0D48-B072-0C1776D6B8A7}"/>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29">
            <a:extLst>
              <a:ext uri="{FF2B5EF4-FFF2-40B4-BE49-F238E27FC236}">
                <a16:creationId xmlns:a16="http://schemas.microsoft.com/office/drawing/2014/main" id="{505A5B86-BE78-454D-8E71-955AA23CC4D0}"/>
              </a:ext>
            </a:extLst>
          </p:cNvPr>
          <p:cNvSpPr/>
          <p:nvPr userDrawn="1"/>
        </p:nvSpPr>
        <p:spPr>
          <a:xfrm>
            <a:off x="-9816" y="160317"/>
            <a:ext cx="12198764" cy="6305797"/>
          </a:xfrm>
          <a:prstGeom prst="rect">
            <a:avLst/>
          </a:prstGeom>
          <a:gradFill flip="none" rotWithShape="1">
            <a:gsLst>
              <a:gs pos="0">
                <a:srgbClr val="003B75"/>
              </a:gs>
              <a:gs pos="55000">
                <a:srgbClr val="00213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29247" y="827145"/>
            <a:ext cx="6139363" cy="1200329"/>
          </a:xfrm>
        </p:spPr>
        <p:txBody>
          <a:bodyPr wrap="square">
            <a:spAutoFit/>
          </a:bodyPr>
          <a:lstStyle>
            <a:lvl1pPr>
              <a:defRPr>
                <a:solidFill>
                  <a:srgbClr val="70FAB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29248" y="2300436"/>
            <a:ext cx="6139363" cy="1623008"/>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7289" y="6424167"/>
            <a:ext cx="2743200" cy="365125"/>
          </a:xfrm>
        </p:spPr>
        <p:txBody>
          <a:bodyPr/>
          <a:lstStyle>
            <a:lvl1pPr>
              <a:defRPr>
                <a:solidFill>
                  <a:srgbClr val="5FFAC9"/>
                </a:solidFill>
              </a:defRPr>
            </a:lvl1pPr>
          </a:lstStyle>
          <a:p>
            <a:fld id="{18C61A40-1EA2-224C-B3B7-13C9149DDE67}"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42408" y="6422610"/>
            <a:ext cx="4114800" cy="365125"/>
          </a:xfrm>
        </p:spPr>
        <p:txBody>
          <a:bodyPr/>
          <a:lstStyle>
            <a:lvl1pPr>
              <a:defRPr>
                <a:solidFill>
                  <a:srgbClr val="5FFAC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22339"/>
            <a:ext cx="2743200" cy="365125"/>
          </a:xfrm>
          <a:prstGeom prst="rect">
            <a:avLst/>
          </a:prstGeom>
        </p:spPr>
        <p:txBody>
          <a:bodyPr/>
          <a:lstStyle>
            <a:lvl1pPr>
              <a:defRPr>
                <a:solidFill>
                  <a:srgbClr val="5FFAC9"/>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130476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6BDF8-5883-C749-A4E4-AFF995117797}"/>
              </a:ext>
            </a:extLst>
          </p:cNvPr>
          <p:cNvSpPr/>
          <p:nvPr userDrawn="1"/>
        </p:nvSpPr>
        <p:spPr>
          <a:xfrm>
            <a:off x="-6764" y="0"/>
            <a:ext cx="12198764" cy="6858000"/>
          </a:xfrm>
          <a:prstGeom prst="rect">
            <a:avLst/>
          </a:prstGeom>
          <a:gradFill flip="none" rotWithShape="1">
            <a:gsLst>
              <a:gs pos="0">
                <a:srgbClr val="003B75"/>
              </a:gs>
              <a:gs pos="54000">
                <a:srgbClr val="00213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5FFAC9"/>
                </a:solidFill>
              </a:defRPr>
            </a:lvl1pPr>
          </a:lstStyle>
          <a:p>
            <a:fld id="{0E73C436-5B5B-E145-A607-9ADDD760A303}" type="datetime1">
              <a:rPr lang="en-US" smtClean="0"/>
              <a:pPr/>
              <a:t>11/7/2023</a:t>
            </a:fld>
            <a:endParaRPr lang="en-US"/>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lvl1pPr>
              <a:defRPr>
                <a:solidFill>
                  <a:srgbClr val="5FFAC9"/>
                </a:solidFill>
              </a:defRPr>
            </a:lvl1pPr>
          </a:lstStyle>
          <a:p>
            <a:endParaRPr lang="en-US"/>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a:xfrm>
            <a:off x="9299448" y="6422339"/>
            <a:ext cx="2743200" cy="365125"/>
          </a:xfrm>
          <a:prstGeom prst="rect">
            <a:avLst/>
          </a:prstGeom>
        </p:spPr>
        <p:txBody>
          <a:bodyPr/>
          <a:lstStyle>
            <a:lvl1pPr>
              <a:defRPr>
                <a:solidFill>
                  <a:srgbClr val="5FFAC9"/>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2375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9C5F2-4279-5443-A679-968B25122C57}"/>
              </a:ext>
            </a:extLst>
          </p:cNvPr>
          <p:cNvPicPr>
            <a:picLocks noChangeAspect="1"/>
          </p:cNvPicPr>
          <p:nvPr userDrawn="1"/>
        </p:nvPicPr>
        <p:blipFill>
          <a:blip r:embed="rId2"/>
          <a:srcRect/>
          <a:stretch/>
        </p:blipFill>
        <p:spPr>
          <a:xfrm>
            <a:off x="-10351" y="-22887"/>
            <a:ext cx="12270211" cy="6901993"/>
          </a:xfrm>
          <a:prstGeom prst="rect">
            <a:avLst/>
          </a:prstGeom>
        </p:spPr>
      </p:pic>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a:xfrm>
            <a:off x="93481" y="6424167"/>
            <a:ext cx="2743200" cy="365125"/>
          </a:xfrm>
        </p:spPr>
        <p:txBody>
          <a:bodyPr/>
          <a:lstStyle>
            <a:lvl1pPr>
              <a:defRPr>
                <a:solidFill>
                  <a:schemeClr val="bg1">
                    <a:lumMod val="85000"/>
                  </a:schemeClr>
                </a:solidFill>
              </a:defRPr>
            </a:lvl1pPr>
          </a:lstStyle>
          <a:p>
            <a:fld id="{1241A842-7BC4-CE46-8CED-E0C3FD922399}" type="datetime1">
              <a:rPr lang="en-US" smtClean="0"/>
              <a:pPr/>
              <a:t>11/7/2023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a:xfrm>
            <a:off x="4038600" y="6424167"/>
            <a:ext cx="4114800" cy="365125"/>
          </a:xfrm>
        </p:spPr>
        <p:txBody>
          <a:bodyPr/>
          <a:lstStyle>
            <a:lvl1pPr>
              <a:defRPr>
                <a:solidFill>
                  <a:schemeClr val="bg1">
                    <a:lumMod val="85000"/>
                  </a:schemeClr>
                </a:solidFill>
              </a:defRPr>
            </a:lvl1pPr>
          </a:lstStyle>
          <a:p>
            <a:endParaRPr lang="en-US">
              <a:solidFill>
                <a:schemeClr val="bg1">
                  <a:lumMod val="85000"/>
                </a:schemeClr>
              </a:solidFill>
            </a:endParaRPr>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507232" y="2543035"/>
            <a:ext cx="4437301" cy="1200329"/>
          </a:xfrm>
        </p:spPr>
        <p:txBody>
          <a:bodyPr wrap="square" anchor="ctr">
            <a:spAutoFit/>
          </a:bodyPr>
          <a:lstStyle>
            <a:lvl1pPr algn="l">
              <a:defRPr sz="4000">
                <a:solidFill>
                  <a:srgbClr val="70FABF"/>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lumMod val="85000"/>
                  </a:schemeClr>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5303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01938" y="1104144"/>
            <a:ext cx="6678105" cy="646331"/>
          </a:xfrm>
        </p:spPr>
        <p:txBody>
          <a:bodyPr>
            <a:spAutoFit/>
          </a:bodyPr>
          <a:lstStyle>
            <a:lvl1pPr>
              <a:defRPr>
                <a:solidFill>
                  <a:srgbClr val="244B7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4901939" y="2240526"/>
            <a:ext cx="6678104"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rgbClr val="535A6B"/>
                </a:solidFill>
              </a:defRPr>
            </a:lvl1pPr>
          </a:lstStyle>
          <a:p>
            <a:fld id="{B7A3A6F5-1846-BF47-847E-05B3CF95E989}" type="datetime1">
              <a:rPr lang="en-US" smtClean="0"/>
              <a:pPr/>
              <a:t>11/7/2023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rgbClr val="535A6B"/>
                </a:solidFill>
              </a:defRPr>
            </a:lvl1pPr>
          </a:lstStyle>
          <a:p>
            <a:endParaRPr lang="en-US">
              <a:solidFill>
                <a:srgbClr val="535A6B"/>
              </a:solidFill>
            </a:endParaRPr>
          </a:p>
        </p:txBody>
      </p:sp>
      <p:sp>
        <p:nvSpPr>
          <p:cNvPr id="6" name="Slide Number Placeholder 5">
            <a:extLst>
              <a:ext uri="{FF2B5EF4-FFF2-40B4-BE49-F238E27FC236}">
                <a16:creationId xmlns:a16="http://schemas.microsoft.com/office/drawing/2014/main" id="{F6911BAA-4117-3947-8925-C89E73B5A6DC}"/>
              </a:ext>
            </a:extLst>
          </p:cNvPr>
          <p:cNvSpPr>
            <a:spLocks noGrp="1"/>
          </p:cNvSpPr>
          <p:nvPr>
            <p:ph type="sldNum" sz="quarter" idx="4"/>
          </p:nvPr>
        </p:nvSpPr>
        <p:spPr>
          <a:xfrm>
            <a:off x="9298167" y="6422339"/>
            <a:ext cx="2743200" cy="365125"/>
          </a:xfrm>
          <a:prstGeom prst="rect">
            <a:avLst/>
          </a:prstGeom>
        </p:spPr>
        <p:txBody>
          <a:bodyPr vert="horz" lIns="91440" tIns="45720" rIns="91440" bIns="45720" rtlCol="0" anchor="ctr"/>
          <a:lstStyle>
            <a:lvl1pPr algn="r">
              <a:defRPr sz="1200">
                <a:solidFill>
                  <a:srgbClr val="535A6B"/>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7478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swimming&#10;&#10;Description automatically generated">
            <a:extLst>
              <a:ext uri="{FF2B5EF4-FFF2-40B4-BE49-F238E27FC236}">
                <a16:creationId xmlns:a16="http://schemas.microsoft.com/office/drawing/2014/main" id="{7C65E670-7AA8-7448-8601-7CB4374571CC}"/>
              </a:ext>
            </a:extLst>
          </p:cNvPr>
          <p:cNvPicPr>
            <a:picLocks noChangeAspect="1"/>
          </p:cNvPicPr>
          <p:nvPr userDrawn="1"/>
        </p:nvPicPr>
        <p:blipFill>
          <a:blip r:embed="rId22"/>
          <a:stretch>
            <a:fillRect/>
          </a:stretch>
        </p:blipFill>
        <p:spPr>
          <a:xfrm>
            <a:off x="0" y="0"/>
            <a:ext cx="5270500" cy="6858000"/>
          </a:xfrm>
          <a:prstGeom prst="rect">
            <a:avLst/>
          </a:prstGeom>
        </p:spPr>
      </p:pic>
      <p:sp>
        <p:nvSpPr>
          <p:cNvPr id="14" name="Rectangle 13">
            <a:extLst>
              <a:ext uri="{FF2B5EF4-FFF2-40B4-BE49-F238E27FC236}">
                <a16:creationId xmlns:a16="http://schemas.microsoft.com/office/drawing/2014/main" id="{A0E765E3-B178-E84F-AD37-4FC7D0582EE7}"/>
              </a:ext>
            </a:extLst>
          </p:cNvPr>
          <p:cNvSpPr/>
          <p:nvPr userDrawn="1"/>
        </p:nvSpPr>
        <p:spPr>
          <a:xfrm>
            <a:off x="0" y="0"/>
            <a:ext cx="5185458"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9">
            <a:extLst>
              <a:ext uri="{FF2B5EF4-FFF2-40B4-BE49-F238E27FC236}">
                <a16:creationId xmlns:a16="http://schemas.microsoft.com/office/drawing/2014/main" id="{99F152BA-9517-8649-AE7E-28005BC6FA64}"/>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D2EAE9"/>
              </a:gs>
              <a:gs pos="0">
                <a:schemeClr val="bg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19059C4E-8798-F84D-999E-C8701CE583D9}"/>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7000">
                <a:srgbClr val="D2EAE9"/>
              </a:gs>
              <a:gs pos="80000">
                <a:srgbClr val="E7E6E9"/>
              </a:gs>
              <a:gs pos="65000">
                <a:schemeClr val="bg1"/>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1104144"/>
            <a:ext cx="6816649" cy="6463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9" y="2214710"/>
            <a:ext cx="6678104" cy="369332"/>
          </a:xfrm>
          <a:prstGeom prst="rect">
            <a:avLst/>
          </a:prstGeom>
        </p:spPr>
        <p:txBody>
          <a:bodyPr vert="horz" lIns="91440" tIns="45720" rIns="91440" bIns="45720" rtlCol="0">
            <a:spAutoFit/>
          </a:bodyPr>
          <a:lstStyle/>
          <a:p>
            <a:pPr lvl="0"/>
            <a:r>
              <a:rPr lang="en-US"/>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424167"/>
            <a:ext cx="2743200" cy="365125"/>
          </a:xfrm>
          <a:prstGeom prst="rect">
            <a:avLst/>
          </a:prstGeom>
        </p:spPr>
        <p:txBody>
          <a:bodyPr vert="horz" lIns="91440" tIns="45720" rIns="91440" bIns="45720" rtlCol="0" anchor="ctr"/>
          <a:lstStyle>
            <a:lvl1pPr algn="l">
              <a:defRPr sz="1000">
                <a:solidFill>
                  <a:srgbClr val="535A6B"/>
                </a:solidFill>
                <a:latin typeface="Arial" panose="020B0604020202020204" pitchFamily="34" charset="0"/>
                <a:cs typeface="Arial" panose="020B0604020202020204" pitchFamily="34" charset="0"/>
              </a:defRPr>
            </a:lvl1pPr>
          </a:lstStyle>
          <a:p>
            <a:fld id="{B59C25DB-D48A-D748-8626-04753F741DA7}" type="datetime1">
              <a:rPr lang="en-US" smtClean="0"/>
              <a:pPr/>
              <a:t>11/7/2023</a:t>
            </a:fld>
            <a:endParaRPr lang="en-US"/>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424167"/>
            <a:ext cx="4114800" cy="365125"/>
          </a:xfrm>
          <a:prstGeom prst="rect">
            <a:avLst/>
          </a:prstGeom>
        </p:spPr>
        <p:txBody>
          <a:bodyPr vert="horz" lIns="91440" tIns="45720" rIns="91440" bIns="45720" rtlCol="0" anchor="ctr"/>
          <a:lstStyle>
            <a:lvl1pPr algn="ctr">
              <a:defRPr sz="1000">
                <a:solidFill>
                  <a:srgbClr val="535A6B"/>
                </a:solidFill>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CD36FBD5-8711-FF4C-80EC-9608CF61C43C}"/>
              </a:ext>
            </a:extLst>
          </p:cNvPr>
          <p:cNvSpPr>
            <a:spLocks noGrp="1"/>
          </p:cNvSpPr>
          <p:nvPr>
            <p:ph type="sldNum" sz="quarter" idx="4"/>
          </p:nvPr>
        </p:nvSpPr>
        <p:spPr>
          <a:xfrm>
            <a:off x="9298167" y="6422339"/>
            <a:ext cx="2743200" cy="365125"/>
          </a:xfrm>
          <a:prstGeom prst="rect">
            <a:avLst/>
          </a:prstGeom>
        </p:spPr>
        <p:txBody>
          <a:bodyPr vert="horz" lIns="91440" tIns="45720" rIns="91440" bIns="45720" rtlCol="0" anchor="ctr"/>
          <a:lstStyle>
            <a:lvl1pPr algn="r">
              <a:defRPr sz="1200">
                <a:solidFill>
                  <a:srgbClr val="535A6B"/>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45827067"/>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1" r:id="rId3"/>
    <p:sldLayoutId id="2147483670" r:id="rId4"/>
    <p:sldLayoutId id="2147483676" r:id="rId5"/>
    <p:sldLayoutId id="2147483678" r:id="rId6"/>
    <p:sldLayoutId id="2147483655" r:id="rId7"/>
    <p:sldLayoutId id="2147483651" r:id="rId8"/>
    <p:sldLayoutId id="2147483650" r:id="rId9"/>
    <p:sldLayoutId id="2147483660" r:id="rId10"/>
    <p:sldLayoutId id="2147483667" r:id="rId11"/>
    <p:sldLayoutId id="2147483679" r:id="rId12"/>
    <p:sldLayoutId id="2147483663" r:id="rId13"/>
    <p:sldLayoutId id="2147483653" r:id="rId14"/>
    <p:sldLayoutId id="2147483654" r:id="rId15"/>
    <p:sldLayoutId id="2147483656" r:id="rId16"/>
    <p:sldLayoutId id="2147483657" r:id="rId17"/>
    <p:sldLayoutId id="2147483658" r:id="rId18"/>
    <p:sldLayoutId id="2147483659" r:id="rId19"/>
    <p:sldLayoutId id="214748368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535A6B"/>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35A6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ience.nasa.gov/lunar-discovery/deliverie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nationalacademies.org/our-work/decadal-survey-on-life-and-physical-sciences-research-in-space-2023-2032"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hyperlink" Target="https://www.lpi.usra.edu/leag/roadmap/US-LER_version_1_point_3.pdf" TargetMode="External"/><Relationship Id="rId3" Type="http://schemas.openxmlformats.org/officeDocument/2006/relationships/image" Target="../media/image8.png"/><Relationship Id="rId7" Type="http://schemas.openxmlformats.org/officeDocument/2006/relationships/hyperlink" Target="http://books.nap.edu/catalog.php?record_id=11954"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hyperlink" Target="https://www.nationalacademies.org/our-work/planetary-science-and-astrobiology-decadal-survey-2023-2032#sectionPublications" TargetMode="External"/><Relationship Id="rId5" Type="http://schemas.openxmlformats.org/officeDocument/2006/relationships/image" Target="../media/image10.png"/><Relationship Id="rId10" Type="http://schemas.openxmlformats.org/officeDocument/2006/relationships/hyperlink" Target="https://www.nasa.gov/sites/default/files/atoms/files/artemis-iii-science-definition-report-12042020c.pdf" TargetMode="External"/><Relationship Id="rId4" Type="http://schemas.openxmlformats.org/officeDocument/2006/relationships/image" Target="../media/image9.jpeg"/><Relationship Id="rId9" Type="http://schemas.openxmlformats.org/officeDocument/2006/relationships/hyperlink" Target="https://www.lpi.usra.edu/leag/reports/ASM-SAT-Report-final.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7E38A2-E620-48C1-AE41-6052ACBF58FC}"/>
              </a:ext>
            </a:extLst>
          </p:cNvPr>
          <p:cNvSpPr>
            <a:spLocks noGrp="1"/>
          </p:cNvSpPr>
          <p:nvPr>
            <p:ph type="sldNum" sz="quarter" idx="12"/>
          </p:nvPr>
        </p:nvSpPr>
        <p:spPr/>
        <p:txBody>
          <a:bodyPr/>
          <a:lstStyle/>
          <a:p>
            <a:fld id="{2E8C51FE-49D9-314D-9957-ABBF7DDE8782}" type="slidenum">
              <a:rPr lang="en-US" smtClean="0"/>
              <a:pPr/>
              <a:t>1</a:t>
            </a:fld>
            <a:endParaRPr lang="en-US"/>
          </a:p>
        </p:txBody>
      </p:sp>
      <p:sp>
        <p:nvSpPr>
          <p:cNvPr id="3" name="Subtitle 2">
            <a:extLst>
              <a:ext uri="{FF2B5EF4-FFF2-40B4-BE49-F238E27FC236}">
                <a16:creationId xmlns:a16="http://schemas.microsoft.com/office/drawing/2014/main" id="{B93068E5-5076-4DCE-B961-A95F8FC81AB7}"/>
              </a:ext>
            </a:extLst>
          </p:cNvPr>
          <p:cNvSpPr>
            <a:spLocks noGrp="1"/>
          </p:cNvSpPr>
          <p:nvPr>
            <p:ph type="subTitle" idx="1"/>
          </p:nvPr>
        </p:nvSpPr>
        <p:spPr>
          <a:xfrm>
            <a:off x="1415755" y="5352296"/>
            <a:ext cx="7113390" cy="774571"/>
          </a:xfrm>
        </p:spPr>
        <p:txBody>
          <a:bodyPr/>
          <a:lstStyle/>
          <a:p>
            <a:r>
              <a:rPr lang="en-US" dirty="0"/>
              <a:t>Sarah Noble</a:t>
            </a:r>
          </a:p>
          <a:p>
            <a:r>
              <a:rPr lang="en-US" dirty="0"/>
              <a:t>PSD Lead for Lunar Science/ESSIO Program Scientist</a:t>
            </a:r>
          </a:p>
        </p:txBody>
      </p:sp>
      <p:sp>
        <p:nvSpPr>
          <p:cNvPr id="4" name="TextBox 3">
            <a:extLst>
              <a:ext uri="{FF2B5EF4-FFF2-40B4-BE49-F238E27FC236}">
                <a16:creationId xmlns:a16="http://schemas.microsoft.com/office/drawing/2014/main" id="{D23BFF23-90A3-466D-B2A3-6C6E7183928C}"/>
              </a:ext>
            </a:extLst>
          </p:cNvPr>
          <p:cNvSpPr txBox="1"/>
          <p:nvPr/>
        </p:nvSpPr>
        <p:spPr>
          <a:xfrm>
            <a:off x="1414365" y="4147058"/>
            <a:ext cx="8453930" cy="1077218"/>
          </a:xfrm>
          <a:prstGeom prst="rect">
            <a:avLst/>
          </a:prstGeom>
          <a:noFill/>
        </p:spPr>
        <p:txBody>
          <a:bodyPr wrap="square" rtlCol="0">
            <a:spAutoFit/>
          </a:bodyPr>
          <a:lstStyle/>
          <a:p>
            <a:pPr marL="0" marR="0">
              <a:spcBef>
                <a:spcPts val="0"/>
              </a:spcBef>
              <a:spcAft>
                <a:spcPts val="800"/>
              </a:spcAft>
            </a:pPr>
            <a:r>
              <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Yu Mincho" panose="02020400000000000000" pitchFamily="18" charset="-128"/>
              </a:rPr>
              <a:t>Implementation Plan for a NASA Integrated Lunar Science Strategy in the Artemis Era</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720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1214-5A11-1957-A5FA-E28497F38369}"/>
              </a:ext>
            </a:extLst>
          </p:cNvPr>
          <p:cNvSpPr>
            <a:spLocks noGrp="1"/>
          </p:cNvSpPr>
          <p:nvPr>
            <p:ph type="title"/>
          </p:nvPr>
        </p:nvSpPr>
        <p:spPr>
          <a:xfrm>
            <a:off x="702945" y="218319"/>
            <a:ext cx="10393680" cy="646331"/>
          </a:xfrm>
        </p:spPr>
        <p:txBody>
          <a:bodyPr/>
          <a:lstStyle/>
          <a:p>
            <a:r>
              <a:rPr lang="en-US" dirty="0"/>
              <a:t>Section 3. Strategic Plans for Lunar Missions</a:t>
            </a:r>
          </a:p>
        </p:txBody>
      </p:sp>
      <p:sp>
        <p:nvSpPr>
          <p:cNvPr id="3" name="Content Placeholder 2">
            <a:extLst>
              <a:ext uri="{FF2B5EF4-FFF2-40B4-BE49-F238E27FC236}">
                <a16:creationId xmlns:a16="http://schemas.microsoft.com/office/drawing/2014/main" id="{243B38D8-72F5-7018-93DD-A164F2F143F3}"/>
              </a:ext>
            </a:extLst>
          </p:cNvPr>
          <p:cNvSpPr>
            <a:spLocks noGrp="1"/>
          </p:cNvSpPr>
          <p:nvPr>
            <p:ph idx="1"/>
          </p:nvPr>
        </p:nvSpPr>
        <p:spPr>
          <a:xfrm>
            <a:off x="254647" y="836074"/>
            <a:ext cx="11596977" cy="5934445"/>
          </a:xfrm>
        </p:spPr>
        <p:txBody>
          <a:bodyPr/>
          <a:lstStyle/>
          <a:p>
            <a:pPr marL="285750" indent="-285750">
              <a:spcBef>
                <a:spcPts val="0"/>
              </a:spcBef>
              <a:spcAft>
                <a:spcPts val="800"/>
              </a:spcAft>
              <a:buFont typeface="Arial" panose="020B0604020202020204" pitchFamily="34" charset="0"/>
              <a:buChar char="•"/>
            </a:pPr>
            <a:r>
              <a:rPr lang="en-US" dirty="0"/>
              <a:t>Competed Missions (SIMPLEX, Discovery, New Frontiers)</a:t>
            </a:r>
          </a:p>
          <a:p>
            <a:pPr marL="742950" lvl="1" indent="-285750">
              <a:spcBef>
                <a:spcPts val="0"/>
              </a:spcBef>
              <a:spcAft>
                <a:spcPts val="800"/>
              </a:spcAft>
              <a:buFont typeface="Arial" panose="020B0604020202020204" pitchFamily="34" charset="0"/>
              <a:buChar char="•"/>
            </a:pPr>
            <a:r>
              <a:rPr lang="en-US" dirty="0"/>
              <a:t>As of 2023, there are no firm dates for any Announcements of Opportunity for these three programs.    </a:t>
            </a:r>
          </a:p>
          <a:p>
            <a:pPr marL="285750" marR="0" indent="-285750">
              <a:spcBef>
                <a:spcPts val="0"/>
              </a:spcBef>
              <a:spcAft>
                <a:spcPts val="800"/>
              </a:spcAft>
              <a:buFont typeface="Arial" panose="020B0604020202020204" pitchFamily="34" charset="0"/>
              <a:buChar char="•"/>
            </a:pPr>
            <a:r>
              <a:rPr lang="en-US" dirty="0"/>
              <a:t>Directed Missions</a:t>
            </a:r>
          </a:p>
          <a:p>
            <a:pPr marL="742950" lvl="1" indent="-285750">
              <a:spcBef>
                <a:spcPts val="0"/>
              </a:spcBef>
              <a:spcAft>
                <a:spcPts val="800"/>
              </a:spcAft>
              <a:buFont typeface="Arial" panose="020B0604020202020204" pitchFamily="34" charset="0"/>
              <a:buChar char="•"/>
            </a:pPr>
            <a:r>
              <a:rPr lang="en-US" dirty="0"/>
              <a:t>Volatiles Investigating Polar Exploration Rover (VIPER) and Lunar Reconnaissance Orbiter (LRO) are both directed missions. </a:t>
            </a:r>
          </a:p>
          <a:p>
            <a:pPr marL="742950" lvl="1" indent="-285750">
              <a:spcBef>
                <a:spcPts val="0"/>
              </a:spcBef>
              <a:spcAft>
                <a:spcPts val="800"/>
              </a:spcAft>
              <a:buFont typeface="Arial" panose="020B0604020202020204" pitchFamily="34" charset="0"/>
              <a:buChar char="•"/>
            </a:pPr>
            <a:r>
              <a:rPr lang="en-US" dirty="0"/>
              <a:t>Currently undertaking two studies to look at potential directed missions:</a:t>
            </a:r>
          </a:p>
          <a:p>
            <a:pPr marL="1200150" lvl="2" indent="-285750">
              <a:spcBef>
                <a:spcPts val="0"/>
              </a:spcBef>
              <a:spcAft>
                <a:spcPts val="800"/>
              </a:spcAft>
              <a:buFont typeface="Arial" panose="020B0604020202020204" pitchFamily="34" charset="0"/>
              <a:buChar char="•"/>
            </a:pPr>
            <a:r>
              <a:rPr lang="en-US" dirty="0"/>
              <a:t>Endurance – JPL study, and Science Definition Team</a:t>
            </a:r>
          </a:p>
          <a:p>
            <a:pPr marL="1200150" lvl="2" indent="-285750">
              <a:spcBef>
                <a:spcPts val="0"/>
              </a:spcBef>
              <a:spcAft>
                <a:spcPts val="800"/>
              </a:spcAft>
              <a:buFont typeface="Arial" panose="020B0604020202020204" pitchFamily="34" charset="0"/>
              <a:buChar char="•"/>
            </a:pPr>
            <a:r>
              <a:rPr lang="en-US" dirty="0" err="1"/>
              <a:t>LExSO</a:t>
            </a:r>
            <a:r>
              <a:rPr lang="en-US" dirty="0"/>
              <a:t> </a:t>
            </a:r>
            <a:r>
              <a:rPr lang="en-US" dirty="0">
                <a:effectLst/>
                <a:latin typeface="Arial" panose="020B0604020202020204" pitchFamily="34" charset="0"/>
                <a:ea typeface="Times New Roman" panose="02020603050405020304" pitchFamily="18" charset="0"/>
              </a:rPr>
              <a:t>(Lunar Exploration and Science Orbiter) – GSFC pre-phase A study</a:t>
            </a:r>
          </a:p>
          <a:p>
            <a:pPr marL="742950" lvl="1" indent="-285750">
              <a:spcBef>
                <a:spcPts val="0"/>
              </a:spcBef>
              <a:spcAft>
                <a:spcPts val="800"/>
              </a:spcAft>
              <a:buFont typeface="Arial" panose="020B0604020202020204" pitchFamily="34" charset="0"/>
              <a:buChar char="•"/>
            </a:pPr>
            <a:r>
              <a:rPr lang="en-US" dirty="0">
                <a:ea typeface="Times New Roman" panose="02020603050405020304" pitchFamily="18" charset="0"/>
              </a:rPr>
              <a:t>Planning for a study on viability of a CLPS-based architecture for LGN</a:t>
            </a:r>
            <a:endParaRPr lang="en-US" dirty="0">
              <a:effectLst/>
              <a:latin typeface="Arial" panose="020B0604020202020204" pitchFamily="34" charset="0"/>
              <a:ea typeface="Times New Roman" panose="02020603050405020304" pitchFamily="18" charset="0"/>
            </a:endParaRPr>
          </a:p>
          <a:p>
            <a:pPr marL="285750" indent="-285750">
              <a:spcBef>
                <a:spcPts val="0"/>
              </a:spcBef>
              <a:spcAft>
                <a:spcPts val="800"/>
              </a:spcAft>
              <a:buFont typeface="Arial" panose="020B0604020202020204" pitchFamily="34" charset="0"/>
              <a:buChar char="•"/>
            </a:pPr>
            <a:r>
              <a:rPr lang="en-US" dirty="0"/>
              <a:t>Commercial Lunar Payload Services (CLPS)</a:t>
            </a:r>
          </a:p>
          <a:p>
            <a:pPr marL="742950" lvl="1" indent="-285750">
              <a:buFont typeface="Arial" panose="020B0604020202020204" pitchFamily="34" charset="0"/>
              <a:buChar char="•"/>
            </a:pPr>
            <a:r>
              <a:rPr lang="en-US" dirty="0"/>
              <a:t>10 contracted deliveries with more than 50 NASA payloads have been awarded to 5 companies. More info on </a:t>
            </a:r>
            <a:r>
              <a:rPr lang="en-US" sz="1800" u="sng" dirty="0">
                <a:solidFill>
                  <a:srgbClr val="0563C1"/>
                </a:solidFill>
                <a:effectLst/>
                <a:latin typeface="Arial" panose="020B0604020202020204" pitchFamily="34" charset="0"/>
                <a:ea typeface="Yu Mincho" panose="02020400000000000000" pitchFamily="18" charset="-128"/>
                <a:hlinkClick r:id="rId2"/>
              </a:rPr>
              <a:t>CLPS section of the ESSIO website</a:t>
            </a:r>
            <a:endParaRPr lang="en-US" sz="1800" u="sng" dirty="0">
              <a:solidFill>
                <a:srgbClr val="0563C1"/>
              </a:solidFill>
              <a:effectLst/>
              <a:latin typeface="Arial" panose="020B0604020202020204" pitchFamily="34" charset="0"/>
              <a:ea typeface="Yu Mincho" panose="02020400000000000000" pitchFamily="18" charset="-128"/>
            </a:endParaRPr>
          </a:p>
          <a:p>
            <a:pPr marL="742950" lvl="1"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CLPS capabilities are evolving, however, neither NASA nor CLPS vendors can currently afford to develop all desired capabilities simultaneously, thus a strategy is needed.</a:t>
            </a:r>
            <a:endParaRPr lang="en-US" dirty="0"/>
          </a:p>
          <a:p>
            <a:pPr marL="285750" indent="-285750">
              <a:buFont typeface="Arial" panose="020B0604020202020204" pitchFamily="34" charset="0"/>
              <a:buChar char="•"/>
            </a:pPr>
            <a:r>
              <a:rPr lang="en-US" dirty="0"/>
              <a:t>Artemis</a:t>
            </a:r>
          </a:p>
          <a:p>
            <a:pPr marL="742950" lvl="1"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While early sorties will have limited capability, those capabilities will grow and expand as Artemis builds towards longer duration stays and a sustainable human presence. Artemis is targeting the lunar south polar region for initial exploration, but ultimately will have the capabilities for global access.</a:t>
            </a:r>
            <a:endParaRPr lang="en-US" dirty="0"/>
          </a:p>
        </p:txBody>
      </p:sp>
      <p:sp>
        <p:nvSpPr>
          <p:cNvPr id="4" name="Slide Number Placeholder 3">
            <a:extLst>
              <a:ext uri="{FF2B5EF4-FFF2-40B4-BE49-F238E27FC236}">
                <a16:creationId xmlns:a16="http://schemas.microsoft.com/office/drawing/2014/main" id="{94EA19D8-2F50-C2EA-DD8A-768D8977821B}"/>
              </a:ext>
            </a:extLst>
          </p:cNvPr>
          <p:cNvSpPr>
            <a:spLocks noGrp="1"/>
          </p:cNvSpPr>
          <p:nvPr>
            <p:ph type="sldNum" sz="quarter" idx="12"/>
          </p:nvPr>
        </p:nvSpPr>
        <p:spPr/>
        <p:txBody>
          <a:bodyPr/>
          <a:lstStyle/>
          <a:p>
            <a:fld id="{2E8C51FE-49D9-314D-9957-ABBF7DDE8782}" type="slidenum">
              <a:rPr lang="en-US" smtClean="0"/>
              <a:pPr/>
              <a:t>10</a:t>
            </a:fld>
            <a:endParaRPr lang="en-US"/>
          </a:p>
        </p:txBody>
      </p:sp>
    </p:spTree>
    <p:extLst>
      <p:ext uri="{BB962C8B-B14F-4D97-AF65-F5344CB8AC3E}">
        <p14:creationId xmlns:p14="http://schemas.microsoft.com/office/powerpoint/2010/main" val="6485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A63E-6C65-B79F-6F9E-049EECA2DD0E}"/>
              </a:ext>
            </a:extLst>
          </p:cNvPr>
          <p:cNvSpPr>
            <a:spLocks noGrp="1"/>
          </p:cNvSpPr>
          <p:nvPr>
            <p:ph type="title"/>
          </p:nvPr>
        </p:nvSpPr>
        <p:spPr>
          <a:xfrm>
            <a:off x="1876477" y="2228671"/>
            <a:ext cx="9025378" cy="1200329"/>
          </a:xfrm>
        </p:spPr>
        <p:txBody>
          <a:bodyPr/>
          <a:lstStyle/>
          <a:p>
            <a:r>
              <a:rPr lang="en-US" dirty="0"/>
              <a:t>Section 4: Paths forward for the Big Challenges</a:t>
            </a:r>
          </a:p>
        </p:txBody>
      </p:sp>
      <p:sp>
        <p:nvSpPr>
          <p:cNvPr id="4" name="Slide Number Placeholder 3">
            <a:extLst>
              <a:ext uri="{FF2B5EF4-FFF2-40B4-BE49-F238E27FC236}">
                <a16:creationId xmlns:a16="http://schemas.microsoft.com/office/drawing/2014/main" id="{2EFEB713-3C8E-9D02-26CE-5F41026760FA}"/>
              </a:ext>
            </a:extLst>
          </p:cNvPr>
          <p:cNvSpPr>
            <a:spLocks noGrp="1"/>
          </p:cNvSpPr>
          <p:nvPr>
            <p:ph type="sldNum" sz="quarter" idx="12"/>
          </p:nvPr>
        </p:nvSpPr>
        <p:spPr/>
        <p:txBody>
          <a:bodyPr/>
          <a:lstStyle/>
          <a:p>
            <a:fld id="{2E8C51FE-49D9-314D-9957-ABBF7DDE8782}" type="slidenum">
              <a:rPr lang="en-US" smtClean="0"/>
              <a:pPr/>
              <a:t>11</a:t>
            </a:fld>
            <a:endParaRPr lang="en-US"/>
          </a:p>
        </p:txBody>
      </p:sp>
    </p:spTree>
    <p:extLst>
      <p:ext uri="{BB962C8B-B14F-4D97-AF65-F5344CB8AC3E}">
        <p14:creationId xmlns:p14="http://schemas.microsoft.com/office/powerpoint/2010/main" val="34961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C06A-E563-4BEF-8A91-3A4C69E82E2B}"/>
              </a:ext>
            </a:extLst>
          </p:cNvPr>
          <p:cNvSpPr>
            <a:spLocks noGrp="1"/>
          </p:cNvSpPr>
          <p:nvPr>
            <p:ph type="title"/>
          </p:nvPr>
        </p:nvSpPr>
        <p:spPr>
          <a:xfrm>
            <a:off x="2256862" y="557152"/>
            <a:ext cx="9025378" cy="1200329"/>
          </a:xfrm>
        </p:spPr>
        <p:txBody>
          <a:bodyPr/>
          <a:lstStyle/>
          <a:p>
            <a:r>
              <a:rPr lang="en-US" dirty="0"/>
              <a:t>Implementation Strategy: </a:t>
            </a:r>
            <a:br>
              <a:rPr lang="en-US" dirty="0"/>
            </a:br>
            <a:r>
              <a:rPr lang="en-US" dirty="0"/>
              <a:t>SPA Sample Return</a:t>
            </a:r>
          </a:p>
        </p:txBody>
      </p:sp>
      <p:sp>
        <p:nvSpPr>
          <p:cNvPr id="3" name="Content Placeholder 2">
            <a:extLst>
              <a:ext uri="{FF2B5EF4-FFF2-40B4-BE49-F238E27FC236}">
                <a16:creationId xmlns:a16="http://schemas.microsoft.com/office/drawing/2014/main" id="{15446C15-D2A4-47B8-926C-DEB73A3C4D96}"/>
              </a:ext>
            </a:extLst>
          </p:cNvPr>
          <p:cNvSpPr>
            <a:spLocks noGrp="1"/>
          </p:cNvSpPr>
          <p:nvPr>
            <p:ph idx="1"/>
          </p:nvPr>
        </p:nvSpPr>
        <p:spPr>
          <a:xfrm>
            <a:off x="1660496" y="2087819"/>
            <a:ext cx="4270912" cy="3539943"/>
          </a:xfrm>
        </p:spPr>
        <p:txBody>
          <a:bodyPr/>
          <a:lstStyle/>
          <a:p>
            <a:r>
              <a:rPr lang="en-US" dirty="0"/>
              <a:t>Options for achieving this:</a:t>
            </a:r>
          </a:p>
          <a:p>
            <a:pPr marL="285750" indent="-285750">
              <a:buFont typeface="Arial" panose="020B0604020202020204" pitchFamily="34" charset="0"/>
              <a:buChar char="•"/>
            </a:pPr>
            <a:r>
              <a:rPr lang="en-US" dirty="0"/>
              <a:t>New Frontiers(?)</a:t>
            </a:r>
          </a:p>
          <a:p>
            <a:pPr marL="285750" indent="-285750">
              <a:buFont typeface="Arial" panose="020B0604020202020204" pitchFamily="34" charset="0"/>
              <a:buChar char="•"/>
            </a:pPr>
            <a:r>
              <a:rPr lang="en-US" dirty="0"/>
              <a:t>Endurance-A  (or other rover design)</a:t>
            </a:r>
          </a:p>
          <a:p>
            <a:pPr marL="285750" indent="-285750">
              <a:buFont typeface="Arial" panose="020B0604020202020204" pitchFamily="34" charset="0"/>
              <a:buChar char="•"/>
            </a:pPr>
            <a:r>
              <a:rPr lang="en-US" dirty="0"/>
              <a:t>Human sortie to interior of basin (will not get all the science of a 1000+ km traverse)</a:t>
            </a:r>
          </a:p>
          <a:p>
            <a:pPr marL="742950" lvl="1" indent="-285750">
              <a:buFont typeface="Arial" panose="020B0604020202020204" pitchFamily="34" charset="0"/>
              <a:buChar char="•"/>
            </a:pPr>
            <a:r>
              <a:rPr lang="en-US" dirty="0"/>
              <a:t>Two (or more) human sorties </a:t>
            </a:r>
          </a:p>
          <a:p>
            <a:pPr marL="285750" indent="-285750">
              <a:buFont typeface="Arial" panose="020B0604020202020204" pitchFamily="34" charset="0"/>
              <a:buChar char="•"/>
            </a:pPr>
            <a:r>
              <a:rPr lang="en-US" dirty="0"/>
              <a:t>CLPS sample return mission w/mobility (no current capability)</a:t>
            </a:r>
          </a:p>
          <a:p>
            <a:pPr marL="285750" indent="-285750">
              <a:buFont typeface="Arial" panose="020B0604020202020204" pitchFamily="34" charset="0"/>
              <a:buChar char="•"/>
            </a:pPr>
            <a:r>
              <a:rPr lang="en-US" dirty="0"/>
              <a:t>Some combination of the above</a:t>
            </a:r>
          </a:p>
        </p:txBody>
      </p:sp>
      <p:sp>
        <p:nvSpPr>
          <p:cNvPr id="4" name="Slide Number Placeholder 3">
            <a:extLst>
              <a:ext uri="{FF2B5EF4-FFF2-40B4-BE49-F238E27FC236}">
                <a16:creationId xmlns:a16="http://schemas.microsoft.com/office/drawing/2014/main" id="{AA130D42-9015-4640-B95D-10EAC070B076}"/>
              </a:ext>
            </a:extLst>
          </p:cNvPr>
          <p:cNvSpPr>
            <a:spLocks noGrp="1"/>
          </p:cNvSpPr>
          <p:nvPr>
            <p:ph type="sldNum" sz="quarter" idx="12"/>
          </p:nvPr>
        </p:nvSpPr>
        <p:spPr/>
        <p:txBody>
          <a:bodyPr/>
          <a:lstStyle/>
          <a:p>
            <a:fld id="{2E8C51FE-49D9-314D-9957-ABBF7DDE8782}" type="slidenum">
              <a:rPr lang="en-US" smtClean="0"/>
              <a:pPr/>
              <a:t>12</a:t>
            </a:fld>
            <a:endParaRPr lang="en-US"/>
          </a:p>
        </p:txBody>
      </p:sp>
      <p:sp>
        <p:nvSpPr>
          <p:cNvPr id="5" name="TextBox 4">
            <a:extLst>
              <a:ext uri="{FF2B5EF4-FFF2-40B4-BE49-F238E27FC236}">
                <a16:creationId xmlns:a16="http://schemas.microsoft.com/office/drawing/2014/main" id="{0044C572-9260-42C4-8B23-8081916FCF55}"/>
              </a:ext>
            </a:extLst>
          </p:cNvPr>
          <p:cNvSpPr txBox="1"/>
          <p:nvPr/>
        </p:nvSpPr>
        <p:spPr>
          <a:xfrm>
            <a:off x="6973547" y="2087819"/>
            <a:ext cx="4188892" cy="4334520"/>
          </a:xfrm>
          <a:prstGeom prst="rect">
            <a:avLst/>
          </a:prstGeom>
          <a:noFill/>
          <a:ln>
            <a:solidFill>
              <a:srgbClr val="128E9F"/>
            </a:solidFill>
          </a:ln>
        </p:spPr>
        <p:txBody>
          <a:bodyPr wrap="square" rtlCol="0">
            <a:spAutoFit/>
          </a:bodyPr>
          <a:lstStyle/>
          <a:p>
            <a:pPr>
              <a:spcAft>
                <a:spcPts val="1000"/>
              </a:spcAft>
            </a:pPr>
            <a:r>
              <a:rPr lang="en-US" dirty="0">
                <a:latin typeface="Arial" panose="020B0604020202020204" pitchFamily="34" charset="0"/>
                <a:cs typeface="Arial" panose="020B0604020202020204" pitchFamily="34" charset="0"/>
              </a:rPr>
              <a:t>Path to a decision: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Mission Study to better define the Endurance mission concept and look at different approaches for a long-duration sample-collecting rover (in progress)</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SDT to get community input on the science of an Endurance mission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Academy study on non-polar sorties for human exploration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Alternative mobility options also under consideration:</a:t>
            </a:r>
          </a:p>
          <a:p>
            <a:pPr marL="742950" lvl="1"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Mobility as a CLPS Service</a:t>
            </a:r>
          </a:p>
        </p:txBody>
      </p:sp>
    </p:spTree>
    <p:extLst>
      <p:ext uri="{BB962C8B-B14F-4D97-AF65-F5344CB8AC3E}">
        <p14:creationId xmlns:p14="http://schemas.microsoft.com/office/powerpoint/2010/main" val="967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C06A-E563-4BEF-8A91-3A4C69E82E2B}"/>
              </a:ext>
            </a:extLst>
          </p:cNvPr>
          <p:cNvSpPr>
            <a:spLocks noGrp="1"/>
          </p:cNvSpPr>
          <p:nvPr>
            <p:ph type="title"/>
          </p:nvPr>
        </p:nvSpPr>
        <p:spPr>
          <a:xfrm>
            <a:off x="2258848" y="557540"/>
            <a:ext cx="9025378" cy="1200329"/>
          </a:xfrm>
        </p:spPr>
        <p:txBody>
          <a:bodyPr/>
          <a:lstStyle/>
          <a:p>
            <a:r>
              <a:rPr lang="en-US" dirty="0"/>
              <a:t>Implementation Strategy: </a:t>
            </a:r>
            <a:br>
              <a:rPr lang="en-US" dirty="0"/>
            </a:br>
            <a:r>
              <a:rPr lang="en-US" dirty="0"/>
              <a:t>Lunar Geophysical Network</a:t>
            </a:r>
          </a:p>
        </p:txBody>
      </p:sp>
      <p:sp>
        <p:nvSpPr>
          <p:cNvPr id="3" name="Content Placeholder 2">
            <a:extLst>
              <a:ext uri="{FF2B5EF4-FFF2-40B4-BE49-F238E27FC236}">
                <a16:creationId xmlns:a16="http://schemas.microsoft.com/office/drawing/2014/main" id="{15446C15-D2A4-47B8-926C-DEB73A3C4D96}"/>
              </a:ext>
            </a:extLst>
          </p:cNvPr>
          <p:cNvSpPr>
            <a:spLocks noGrp="1"/>
          </p:cNvSpPr>
          <p:nvPr>
            <p:ph idx="1"/>
          </p:nvPr>
        </p:nvSpPr>
        <p:spPr>
          <a:xfrm>
            <a:off x="1898074" y="2328197"/>
            <a:ext cx="4197926" cy="2544286"/>
          </a:xfrm>
        </p:spPr>
        <p:txBody>
          <a:bodyPr numCol="1"/>
          <a:lstStyle/>
          <a:p>
            <a:r>
              <a:rPr lang="en-US" dirty="0"/>
              <a:t>Options for achieving this:</a:t>
            </a:r>
          </a:p>
          <a:p>
            <a:pPr marL="285750" indent="-285750">
              <a:buFont typeface="Arial" panose="020B0604020202020204" pitchFamily="34" charset="0"/>
              <a:buChar char="•"/>
            </a:pPr>
            <a:r>
              <a:rPr lang="en-US" dirty="0"/>
              <a:t>New Frontiers(?)</a:t>
            </a:r>
          </a:p>
          <a:p>
            <a:pPr marL="285750" indent="-285750">
              <a:buFont typeface="Arial" panose="020B0604020202020204" pitchFamily="34" charset="0"/>
              <a:buChar char="•"/>
            </a:pPr>
            <a:r>
              <a:rPr lang="en-US" dirty="0"/>
              <a:t>Multiple CLPS deliveries of a long duration lander or self-contained long-duration payload</a:t>
            </a:r>
          </a:p>
          <a:p>
            <a:pPr marL="285750" indent="-285750">
              <a:buFont typeface="Arial" panose="020B0604020202020204" pitchFamily="34" charset="0"/>
              <a:buChar char="•"/>
            </a:pPr>
            <a:r>
              <a:rPr lang="en-US" dirty="0"/>
              <a:t>Polar and non-polar human sorties</a:t>
            </a:r>
          </a:p>
          <a:p>
            <a:pPr marL="285750" indent="-285750">
              <a:buFont typeface="Arial" panose="020B0604020202020204" pitchFamily="34" charset="0"/>
              <a:buChar char="•"/>
            </a:pPr>
            <a:r>
              <a:rPr lang="en-US" dirty="0"/>
              <a:t>Some combination of the above</a:t>
            </a:r>
          </a:p>
        </p:txBody>
      </p:sp>
      <p:sp>
        <p:nvSpPr>
          <p:cNvPr id="4" name="Slide Number Placeholder 3">
            <a:extLst>
              <a:ext uri="{FF2B5EF4-FFF2-40B4-BE49-F238E27FC236}">
                <a16:creationId xmlns:a16="http://schemas.microsoft.com/office/drawing/2014/main" id="{AA130D42-9015-4640-B95D-10EAC070B076}"/>
              </a:ext>
            </a:extLst>
          </p:cNvPr>
          <p:cNvSpPr>
            <a:spLocks noGrp="1"/>
          </p:cNvSpPr>
          <p:nvPr>
            <p:ph type="sldNum" sz="quarter" idx="12"/>
          </p:nvPr>
        </p:nvSpPr>
        <p:spPr/>
        <p:txBody>
          <a:bodyPr/>
          <a:lstStyle/>
          <a:p>
            <a:fld id="{2E8C51FE-49D9-314D-9957-ABBF7DDE8782}" type="slidenum">
              <a:rPr lang="en-US" smtClean="0"/>
              <a:pPr/>
              <a:t>13</a:t>
            </a:fld>
            <a:endParaRPr lang="en-US"/>
          </a:p>
        </p:txBody>
      </p:sp>
      <p:sp>
        <p:nvSpPr>
          <p:cNvPr id="5" name="TextBox 4">
            <a:extLst>
              <a:ext uri="{FF2B5EF4-FFF2-40B4-BE49-F238E27FC236}">
                <a16:creationId xmlns:a16="http://schemas.microsoft.com/office/drawing/2014/main" id="{5DDB28E8-46DC-4D61-8285-5717302A1B4C}"/>
              </a:ext>
            </a:extLst>
          </p:cNvPr>
          <p:cNvSpPr txBox="1"/>
          <p:nvPr/>
        </p:nvSpPr>
        <p:spPr>
          <a:xfrm>
            <a:off x="6747164" y="2307565"/>
            <a:ext cx="4752109" cy="2693045"/>
          </a:xfrm>
          <a:prstGeom prst="rect">
            <a:avLst/>
          </a:prstGeom>
          <a:noFill/>
          <a:ln>
            <a:solidFill>
              <a:srgbClr val="128E9F"/>
            </a:solidFill>
          </a:ln>
        </p:spPr>
        <p:txBody>
          <a:bodyPr wrap="square" rtlCol="0">
            <a:spAutoFit/>
          </a:bodyPr>
          <a:lstStyle/>
          <a:p>
            <a:pPr>
              <a:spcAft>
                <a:spcPts val="1000"/>
              </a:spcAft>
            </a:pPr>
            <a:r>
              <a:rPr lang="en-US" dirty="0">
                <a:latin typeface="Arial" panose="020B0604020202020204" pitchFamily="34" charset="0"/>
                <a:cs typeface="Arial" panose="020B0604020202020204" pitchFamily="34" charset="0"/>
              </a:rPr>
              <a:t>Path to a decision: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Academy study on non-polar sorties for human exploration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Payload design study </a:t>
            </a:r>
            <a:r>
              <a:rPr lang="en-US" sz="1800" dirty="0">
                <a:effectLst/>
                <a:latin typeface="Arial" panose="020B0604020202020204" pitchFamily="34" charset="0"/>
                <a:ea typeface="Times New Roman" panose="02020603050405020304" pitchFamily="18" charset="0"/>
              </a:rPr>
              <a:t>to help understand the trades for deploying stand-alone LGN packages versus LGN payloads that are integrated onto a lander</a:t>
            </a:r>
            <a:endParaRPr lang="en-US"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CLPS capability assessment</a:t>
            </a:r>
          </a:p>
        </p:txBody>
      </p:sp>
    </p:spTree>
    <p:extLst>
      <p:ext uri="{BB962C8B-B14F-4D97-AF65-F5344CB8AC3E}">
        <p14:creationId xmlns:p14="http://schemas.microsoft.com/office/powerpoint/2010/main" val="30038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46C15-D2A4-47B8-926C-DEB73A3C4D96}"/>
              </a:ext>
            </a:extLst>
          </p:cNvPr>
          <p:cNvSpPr>
            <a:spLocks noGrp="1"/>
          </p:cNvSpPr>
          <p:nvPr>
            <p:ph idx="1"/>
          </p:nvPr>
        </p:nvSpPr>
        <p:spPr>
          <a:xfrm>
            <a:off x="1396591" y="2274838"/>
            <a:ext cx="3028264" cy="2308324"/>
          </a:xfrm>
        </p:spPr>
        <p:txBody>
          <a:bodyPr/>
          <a:lstStyle/>
          <a:p>
            <a:r>
              <a:rPr lang="en-US" dirty="0"/>
              <a:t>Although this is still a big challenge, architecturally, this is the simplest of the big challenges because we have a viable path to achieve this through Artemis. Still, we should not underestimate the difficulty of collecting, transporting, curating and analyzing a cryogenic sample.</a:t>
            </a:r>
          </a:p>
        </p:txBody>
      </p:sp>
      <p:sp>
        <p:nvSpPr>
          <p:cNvPr id="4" name="Slide Number Placeholder 3">
            <a:extLst>
              <a:ext uri="{FF2B5EF4-FFF2-40B4-BE49-F238E27FC236}">
                <a16:creationId xmlns:a16="http://schemas.microsoft.com/office/drawing/2014/main" id="{AA130D42-9015-4640-B95D-10EAC070B076}"/>
              </a:ext>
            </a:extLst>
          </p:cNvPr>
          <p:cNvSpPr>
            <a:spLocks noGrp="1"/>
          </p:cNvSpPr>
          <p:nvPr>
            <p:ph type="sldNum" sz="quarter" idx="12"/>
          </p:nvPr>
        </p:nvSpPr>
        <p:spPr/>
        <p:txBody>
          <a:bodyPr/>
          <a:lstStyle/>
          <a:p>
            <a:fld id="{2E8C51FE-49D9-314D-9957-ABBF7DDE8782}" type="slidenum">
              <a:rPr lang="en-US" smtClean="0"/>
              <a:pPr/>
              <a:t>14</a:t>
            </a:fld>
            <a:endParaRPr lang="en-US"/>
          </a:p>
        </p:txBody>
      </p:sp>
      <p:sp>
        <p:nvSpPr>
          <p:cNvPr id="6" name="Content Placeholder 6">
            <a:extLst>
              <a:ext uri="{FF2B5EF4-FFF2-40B4-BE49-F238E27FC236}">
                <a16:creationId xmlns:a16="http://schemas.microsoft.com/office/drawing/2014/main" id="{361C1442-4BA6-41C0-9E38-971A0852F2D9}"/>
              </a:ext>
            </a:extLst>
          </p:cNvPr>
          <p:cNvSpPr txBox="1">
            <a:spLocks/>
          </p:cNvSpPr>
          <p:nvPr/>
        </p:nvSpPr>
        <p:spPr>
          <a:xfrm>
            <a:off x="4624553" y="1821223"/>
            <a:ext cx="7262648" cy="4849020"/>
          </a:xfrm>
          <a:prstGeom prst="rect">
            <a:avLst/>
          </a:prstGeom>
          <a:ln>
            <a:solidFill>
              <a:srgbClr val="128E9F"/>
            </a:solidFill>
          </a:ln>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Path forward for </a:t>
            </a:r>
            <a:r>
              <a:rPr lang="en-US" dirty="0"/>
              <a:t>Sample Return:</a:t>
            </a:r>
          </a:p>
          <a:p>
            <a:pPr marL="285750" indent="-285750">
              <a:buFont typeface="Arial" panose="020B0604020202020204" pitchFamily="34" charset="0"/>
              <a:buChar char="•"/>
            </a:pPr>
            <a:r>
              <a:rPr lang="en-US" dirty="0"/>
              <a:t>Develop requirements for freezer/sample containers – 3 phases:</a:t>
            </a:r>
          </a:p>
          <a:p>
            <a:pPr marL="742950" lvl="1" indent="-285750">
              <a:buFont typeface="Arial" panose="020B0604020202020204" pitchFamily="34" charset="0"/>
              <a:buChar char="•"/>
            </a:pPr>
            <a:r>
              <a:rPr lang="en-US" dirty="0"/>
              <a:t>Sealed container (unconditioned)</a:t>
            </a:r>
          </a:p>
          <a:p>
            <a:pPr marL="742950" lvl="1" indent="-285750">
              <a:buFont typeface="Arial" panose="020B0604020202020204" pitchFamily="34" charset="0"/>
              <a:buChar char="•"/>
            </a:pPr>
            <a:r>
              <a:rPr lang="en-US" dirty="0"/>
              <a:t>-85°C freezer</a:t>
            </a:r>
          </a:p>
          <a:p>
            <a:pPr marL="742950" lvl="1" indent="-285750">
              <a:buFont typeface="Arial" panose="020B0604020202020204" pitchFamily="34" charset="0"/>
              <a:buChar char="•"/>
            </a:pPr>
            <a:r>
              <a:rPr lang="en-US" dirty="0"/>
              <a:t>Cryo-freezer</a:t>
            </a:r>
          </a:p>
          <a:p>
            <a:pPr marL="285750" indent="-285750">
              <a:buFont typeface="Arial" panose="020B0604020202020204" pitchFamily="34" charset="0"/>
              <a:buChar char="•"/>
            </a:pPr>
            <a:r>
              <a:rPr lang="en-US" dirty="0"/>
              <a:t>ESDMD </a:t>
            </a:r>
            <a:r>
              <a:rPr lang="en-US" dirty="0" err="1"/>
              <a:t>roadmapping</a:t>
            </a:r>
            <a:r>
              <a:rPr lang="en-US" dirty="0"/>
              <a:t> study has identified specific challenges for sample extraction and collection</a:t>
            </a:r>
          </a:p>
          <a:p>
            <a:pPr marL="285750" indent="-285750">
              <a:buFont typeface="Arial" panose="020B0604020202020204" pitchFamily="34" charset="0"/>
              <a:buChar char="•"/>
            </a:pPr>
            <a:r>
              <a:rPr lang="en-US" dirty="0"/>
              <a:t>Transportation options are being assessed; non-Orion return options may be required</a:t>
            </a:r>
          </a:p>
          <a:p>
            <a:pPr marL="285750" indent="-285750">
              <a:buFont typeface="Arial" panose="020B0604020202020204" pitchFamily="34" charset="0"/>
              <a:buChar char="•"/>
            </a:pPr>
            <a:r>
              <a:rPr lang="en-US" dirty="0"/>
              <a:t>Community input is being sought through LEAG/</a:t>
            </a:r>
            <a:r>
              <a:rPr lang="en-US" dirty="0" err="1"/>
              <a:t>ExMAG</a:t>
            </a:r>
            <a:r>
              <a:rPr lang="en-US" dirty="0"/>
              <a:t> study</a:t>
            </a:r>
          </a:p>
          <a:p>
            <a:pPr marL="285750" indent="-285750">
              <a:buFont typeface="Arial" panose="020B0604020202020204" pitchFamily="34" charset="0"/>
              <a:buChar char="•"/>
            </a:pPr>
            <a:r>
              <a:rPr lang="en-US" dirty="0"/>
              <a:t>Laboratory studies are being conducted to develop curation plans</a:t>
            </a:r>
          </a:p>
          <a:p>
            <a:pPr marL="285750" indent="-285750">
              <a:buFont typeface="Arial" panose="020B0604020202020204" pitchFamily="34" charset="0"/>
              <a:buChar char="•"/>
            </a:pPr>
            <a:r>
              <a:rPr lang="en-US" dirty="0"/>
              <a:t>Development of community capabilities for analysis are being solicited through the Laboratory Analysis of Returned Samples (LARS) Program</a:t>
            </a:r>
          </a:p>
        </p:txBody>
      </p:sp>
      <p:sp>
        <p:nvSpPr>
          <p:cNvPr id="7" name="Title 1">
            <a:extLst>
              <a:ext uri="{FF2B5EF4-FFF2-40B4-BE49-F238E27FC236}">
                <a16:creationId xmlns:a16="http://schemas.microsoft.com/office/drawing/2014/main" id="{EC368678-D5FD-4188-8841-483B82C799F8}"/>
              </a:ext>
            </a:extLst>
          </p:cNvPr>
          <p:cNvSpPr txBox="1">
            <a:spLocks/>
          </p:cNvSpPr>
          <p:nvPr/>
        </p:nvSpPr>
        <p:spPr>
          <a:xfrm>
            <a:off x="2258848" y="557540"/>
            <a:ext cx="9025378" cy="12003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r>
              <a:rPr lang="en-US" dirty="0"/>
              <a:t>Implementation Strategy: </a:t>
            </a:r>
            <a:br>
              <a:rPr lang="en-US" dirty="0"/>
            </a:br>
            <a:r>
              <a:rPr lang="en-US" dirty="0"/>
              <a:t>Cryogenic Volatile Sample Return</a:t>
            </a:r>
          </a:p>
        </p:txBody>
      </p:sp>
    </p:spTree>
    <p:extLst>
      <p:ext uri="{BB962C8B-B14F-4D97-AF65-F5344CB8AC3E}">
        <p14:creationId xmlns:p14="http://schemas.microsoft.com/office/powerpoint/2010/main" val="26552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46C15-D2A4-47B8-926C-DEB73A3C4D96}"/>
              </a:ext>
            </a:extLst>
          </p:cNvPr>
          <p:cNvSpPr>
            <a:spLocks noGrp="1"/>
          </p:cNvSpPr>
          <p:nvPr>
            <p:ph idx="1"/>
          </p:nvPr>
        </p:nvSpPr>
        <p:spPr>
          <a:xfrm>
            <a:off x="1537157" y="2095351"/>
            <a:ext cx="4976640" cy="1990288"/>
          </a:xfrm>
        </p:spPr>
        <p:txBody>
          <a:bodyPr/>
          <a:lstStyle/>
          <a:p>
            <a:r>
              <a:rPr lang="en-US" dirty="0"/>
              <a:t>Options for achieving this:</a:t>
            </a:r>
          </a:p>
          <a:p>
            <a:pPr marL="285750" indent="-285750">
              <a:buFont typeface="Arial" panose="020B0604020202020204" pitchFamily="34" charset="0"/>
              <a:buChar char="•"/>
            </a:pPr>
            <a:r>
              <a:rPr lang="en-US" dirty="0"/>
              <a:t>In situ dating</a:t>
            </a:r>
          </a:p>
          <a:p>
            <a:pPr marL="285750" indent="-285750">
              <a:buFont typeface="Arial" panose="020B0604020202020204" pitchFamily="34" charset="0"/>
              <a:buChar char="•"/>
            </a:pPr>
            <a:r>
              <a:rPr lang="en-US" dirty="0"/>
              <a:t>CLPS sample return (no current capability)</a:t>
            </a:r>
          </a:p>
          <a:p>
            <a:pPr marL="285750" indent="-285750">
              <a:buFont typeface="Arial" panose="020B0604020202020204" pitchFamily="34" charset="0"/>
              <a:buChar char="•"/>
            </a:pPr>
            <a:r>
              <a:rPr lang="en-US" dirty="0"/>
              <a:t>Artemis polar and non-polar sorties</a:t>
            </a:r>
          </a:p>
          <a:p>
            <a:pPr marL="285750" indent="-285750">
              <a:buFont typeface="Arial" panose="020B0604020202020204" pitchFamily="34" charset="0"/>
              <a:buChar char="•"/>
            </a:pPr>
            <a:r>
              <a:rPr lang="en-US" dirty="0"/>
              <a:t>Some combination of above</a:t>
            </a:r>
          </a:p>
        </p:txBody>
      </p:sp>
      <p:sp>
        <p:nvSpPr>
          <p:cNvPr id="4" name="Slide Number Placeholder 3">
            <a:extLst>
              <a:ext uri="{FF2B5EF4-FFF2-40B4-BE49-F238E27FC236}">
                <a16:creationId xmlns:a16="http://schemas.microsoft.com/office/drawing/2014/main" id="{AA130D42-9015-4640-B95D-10EAC070B076}"/>
              </a:ext>
            </a:extLst>
          </p:cNvPr>
          <p:cNvSpPr>
            <a:spLocks noGrp="1"/>
          </p:cNvSpPr>
          <p:nvPr>
            <p:ph type="sldNum" sz="quarter" idx="12"/>
          </p:nvPr>
        </p:nvSpPr>
        <p:spPr/>
        <p:txBody>
          <a:bodyPr/>
          <a:lstStyle/>
          <a:p>
            <a:fld id="{2E8C51FE-49D9-314D-9957-ABBF7DDE8782}" type="slidenum">
              <a:rPr lang="en-US" smtClean="0"/>
              <a:pPr/>
              <a:t>15</a:t>
            </a:fld>
            <a:endParaRPr lang="en-US"/>
          </a:p>
        </p:txBody>
      </p:sp>
      <p:sp>
        <p:nvSpPr>
          <p:cNvPr id="6" name="Content Placeholder 2">
            <a:extLst>
              <a:ext uri="{FF2B5EF4-FFF2-40B4-BE49-F238E27FC236}">
                <a16:creationId xmlns:a16="http://schemas.microsoft.com/office/drawing/2014/main" id="{33FBEEB3-B069-493C-89F0-3EF9FBCAC07B}"/>
              </a:ext>
            </a:extLst>
          </p:cNvPr>
          <p:cNvSpPr txBox="1">
            <a:spLocks/>
          </p:cNvSpPr>
          <p:nvPr/>
        </p:nvSpPr>
        <p:spPr>
          <a:xfrm>
            <a:off x="7114992" y="2095351"/>
            <a:ext cx="4480653" cy="3920560"/>
          </a:xfrm>
          <a:prstGeom prst="rect">
            <a:avLst/>
          </a:prstGeom>
          <a:ln>
            <a:solidFill>
              <a:srgbClr val="128E9F"/>
            </a:solidFill>
          </a:ln>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Path to achieving this:</a:t>
            </a:r>
          </a:p>
          <a:p>
            <a:pPr marL="285750" indent="-285750">
              <a:buFont typeface="Arial" panose="020B0604020202020204" pitchFamily="34" charset="0"/>
              <a:buChar char="•"/>
            </a:pPr>
            <a:r>
              <a:rPr lang="en-US" dirty="0"/>
              <a:t>Development of in-situ dating tools</a:t>
            </a:r>
          </a:p>
          <a:p>
            <a:pPr marL="742950" lvl="1" indent="-285750">
              <a:buFont typeface="Arial" panose="020B0604020202020204" pitchFamily="34" charset="0"/>
              <a:buChar char="•"/>
            </a:pPr>
            <a:r>
              <a:rPr lang="en-US" dirty="0"/>
              <a:t>Recent PRISM (Payloads and Research Investigations on the Surface of the Moon) </a:t>
            </a:r>
            <a:r>
              <a:rPr lang="en-US" sz="1800" dirty="0">
                <a:effectLst/>
                <a:latin typeface="Arial" panose="020B0604020202020204" pitchFamily="34" charset="0"/>
                <a:ea typeface="Times New Roman" panose="02020603050405020304" pitchFamily="18" charset="0"/>
              </a:rPr>
              <a:t>selection of DIMPLE (</a:t>
            </a:r>
            <a:r>
              <a:rPr lang="en-US" sz="1800" dirty="0">
                <a:solidFill>
                  <a:srgbClr val="000000"/>
                </a:solidFill>
                <a:effectLst/>
                <a:latin typeface="Arial" panose="020B0604020202020204" pitchFamily="34" charset="0"/>
                <a:ea typeface="Times New Roman" panose="02020603050405020304" pitchFamily="18" charset="0"/>
              </a:rPr>
              <a:t>Dating an Irregular Mare Patch with a Lunar Explorer) </a:t>
            </a:r>
            <a:r>
              <a:rPr lang="en-US" sz="1800" dirty="0">
                <a:effectLst/>
                <a:latin typeface="Arial" panose="020B0604020202020204" pitchFamily="34" charset="0"/>
                <a:ea typeface="Times New Roman" panose="02020603050405020304" pitchFamily="18" charset="0"/>
              </a:rPr>
              <a:t>will be the first deployed payload designed for in-situ dating of a planetary surface</a:t>
            </a:r>
            <a:endParaRPr lang="en-US" dirty="0"/>
          </a:p>
          <a:p>
            <a:pPr marL="285750" indent="-285750">
              <a:buFont typeface="Arial" panose="020B0604020202020204" pitchFamily="34" charset="0"/>
              <a:buChar char="•"/>
            </a:pPr>
            <a:r>
              <a:rPr lang="en-US" dirty="0"/>
              <a:t>Work towards CLPS sample return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Academy study on non-polar sorties for human exploration</a:t>
            </a:r>
          </a:p>
        </p:txBody>
      </p:sp>
      <p:sp>
        <p:nvSpPr>
          <p:cNvPr id="7" name="Title 1">
            <a:extLst>
              <a:ext uri="{FF2B5EF4-FFF2-40B4-BE49-F238E27FC236}">
                <a16:creationId xmlns:a16="http://schemas.microsoft.com/office/drawing/2014/main" id="{B7D7473D-8B05-4D45-83ED-8C93519453F5}"/>
              </a:ext>
            </a:extLst>
          </p:cNvPr>
          <p:cNvSpPr txBox="1">
            <a:spLocks/>
          </p:cNvSpPr>
          <p:nvPr/>
        </p:nvSpPr>
        <p:spPr>
          <a:xfrm>
            <a:off x="2258848" y="557540"/>
            <a:ext cx="9025378" cy="12003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r>
              <a:rPr lang="en-US"/>
              <a:t>Implementation Strategy: </a:t>
            </a:r>
            <a:br>
              <a:rPr lang="en-US"/>
            </a:br>
            <a:r>
              <a:rPr lang="en-US"/>
              <a:t>Lunar Chronology</a:t>
            </a:r>
          </a:p>
        </p:txBody>
      </p:sp>
    </p:spTree>
    <p:extLst>
      <p:ext uri="{BB962C8B-B14F-4D97-AF65-F5344CB8AC3E}">
        <p14:creationId xmlns:p14="http://schemas.microsoft.com/office/powerpoint/2010/main" val="18920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46C15-D2A4-47B8-926C-DEB73A3C4D96}"/>
              </a:ext>
            </a:extLst>
          </p:cNvPr>
          <p:cNvSpPr>
            <a:spLocks noGrp="1"/>
          </p:cNvSpPr>
          <p:nvPr>
            <p:ph idx="1"/>
          </p:nvPr>
        </p:nvSpPr>
        <p:spPr>
          <a:xfrm>
            <a:off x="6952593" y="1935771"/>
            <a:ext cx="4600962" cy="1585049"/>
          </a:xfrm>
          <a:ln>
            <a:solidFill>
              <a:srgbClr val="128E9F"/>
            </a:solidFill>
          </a:ln>
        </p:spPr>
        <p:txBody>
          <a:bodyPr/>
          <a:lstStyle/>
          <a:p>
            <a:r>
              <a:rPr lang="en-US" dirty="0"/>
              <a:t>Path to achieving this:</a:t>
            </a:r>
          </a:p>
          <a:p>
            <a:pPr marL="285750" indent="-285750">
              <a:spcAft>
                <a:spcPts val="1000"/>
              </a:spcAft>
              <a:buFont typeface="Arial" panose="020B0604020202020204" pitchFamily="34" charset="0"/>
              <a:buChar char="•"/>
            </a:pPr>
            <a:r>
              <a:rPr lang="en-US" dirty="0"/>
              <a:t>Make decisions on SPA and LGN</a:t>
            </a:r>
          </a:p>
          <a:p>
            <a:pPr marL="285750" indent="-28575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Academy study on non-polar sorties for human exploration</a:t>
            </a:r>
          </a:p>
        </p:txBody>
      </p:sp>
      <p:sp>
        <p:nvSpPr>
          <p:cNvPr id="4" name="Slide Number Placeholder 3">
            <a:extLst>
              <a:ext uri="{FF2B5EF4-FFF2-40B4-BE49-F238E27FC236}">
                <a16:creationId xmlns:a16="http://schemas.microsoft.com/office/drawing/2014/main" id="{AA130D42-9015-4640-B95D-10EAC070B076}"/>
              </a:ext>
            </a:extLst>
          </p:cNvPr>
          <p:cNvSpPr>
            <a:spLocks noGrp="1"/>
          </p:cNvSpPr>
          <p:nvPr>
            <p:ph type="sldNum" sz="quarter" idx="12"/>
          </p:nvPr>
        </p:nvSpPr>
        <p:spPr/>
        <p:txBody>
          <a:bodyPr/>
          <a:lstStyle/>
          <a:p>
            <a:fld id="{2E8C51FE-49D9-314D-9957-ABBF7DDE8782}" type="slidenum">
              <a:rPr lang="en-US" smtClean="0"/>
              <a:pPr/>
              <a:t>16</a:t>
            </a:fld>
            <a:endParaRPr lang="en-US"/>
          </a:p>
        </p:txBody>
      </p:sp>
      <p:sp>
        <p:nvSpPr>
          <p:cNvPr id="6" name="Content Placeholder 2">
            <a:extLst>
              <a:ext uri="{FF2B5EF4-FFF2-40B4-BE49-F238E27FC236}">
                <a16:creationId xmlns:a16="http://schemas.microsoft.com/office/drawing/2014/main" id="{6A946E3E-78A4-4DB9-B946-D0CC648D0935}"/>
              </a:ext>
            </a:extLst>
          </p:cNvPr>
          <p:cNvSpPr txBox="1">
            <a:spLocks/>
          </p:cNvSpPr>
          <p:nvPr/>
        </p:nvSpPr>
        <p:spPr>
          <a:xfrm>
            <a:off x="1742815" y="1902991"/>
            <a:ext cx="4976640" cy="2139047"/>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By achieving other goals, we will also make progress on this one:</a:t>
            </a:r>
          </a:p>
          <a:p>
            <a:pPr marL="285750" indent="-285750">
              <a:buFont typeface="Arial" panose="020B0604020202020204" pitchFamily="34" charset="0"/>
              <a:buChar char="•"/>
            </a:pPr>
            <a:r>
              <a:rPr lang="en-US" dirty="0"/>
              <a:t>SPA sample return</a:t>
            </a:r>
          </a:p>
          <a:p>
            <a:pPr marL="285750" indent="-285750">
              <a:buFont typeface="Arial" panose="020B0604020202020204" pitchFamily="34" charset="0"/>
              <a:buChar char="•"/>
            </a:pPr>
            <a:r>
              <a:rPr lang="en-US" dirty="0"/>
              <a:t>Lunar Geophysical Network (LGN)</a:t>
            </a:r>
          </a:p>
          <a:p>
            <a:pPr marL="285750" indent="-285750">
              <a:buFont typeface="Arial" panose="020B0604020202020204" pitchFamily="34" charset="0"/>
              <a:buChar char="•"/>
            </a:pPr>
            <a:r>
              <a:rPr lang="en-US" dirty="0"/>
              <a:t>Many of the same locations for sample return as Lunar Chronology</a:t>
            </a:r>
          </a:p>
        </p:txBody>
      </p:sp>
      <p:sp>
        <p:nvSpPr>
          <p:cNvPr id="7" name="Title 1">
            <a:extLst>
              <a:ext uri="{FF2B5EF4-FFF2-40B4-BE49-F238E27FC236}">
                <a16:creationId xmlns:a16="http://schemas.microsoft.com/office/drawing/2014/main" id="{E5002675-2AF7-476E-81EA-3518C35309F1}"/>
              </a:ext>
            </a:extLst>
          </p:cNvPr>
          <p:cNvSpPr txBox="1">
            <a:spLocks/>
          </p:cNvSpPr>
          <p:nvPr/>
        </p:nvSpPr>
        <p:spPr>
          <a:xfrm>
            <a:off x="2258848" y="557540"/>
            <a:ext cx="9025378" cy="12003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r>
              <a:rPr lang="en-US"/>
              <a:t>Implementation Strategy: </a:t>
            </a:r>
            <a:br>
              <a:rPr lang="en-US"/>
            </a:br>
            <a:r>
              <a:rPr lang="en-US"/>
              <a:t>Lunar Formation/Evolution</a:t>
            </a:r>
          </a:p>
        </p:txBody>
      </p:sp>
    </p:spTree>
    <p:extLst>
      <p:ext uri="{BB962C8B-B14F-4D97-AF65-F5344CB8AC3E}">
        <p14:creationId xmlns:p14="http://schemas.microsoft.com/office/powerpoint/2010/main" val="41069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0649-8E29-4270-A370-41AB1BB91B02}"/>
              </a:ext>
            </a:extLst>
          </p:cNvPr>
          <p:cNvSpPr>
            <a:spLocks noGrp="1"/>
          </p:cNvSpPr>
          <p:nvPr>
            <p:ph type="title"/>
          </p:nvPr>
        </p:nvSpPr>
        <p:spPr>
          <a:xfrm>
            <a:off x="1939539" y="392995"/>
            <a:ext cx="9025378" cy="1089529"/>
          </a:xfrm>
        </p:spPr>
        <p:txBody>
          <a:bodyPr/>
          <a:lstStyle/>
          <a:p>
            <a:r>
              <a:rPr lang="en-US" sz="3600" dirty="0">
                <a:effectLst/>
                <a:latin typeface="Arial" panose="020B0604020202020204" pitchFamily="34" charset="0"/>
                <a:ea typeface="Yu Gothic Light" panose="020B0300000000000000" pitchFamily="34" charset="-128"/>
              </a:rPr>
              <a:t>Section 5: Strategic Directions for Mission-Supporting Infrastructure</a:t>
            </a:r>
            <a:endParaRPr lang="en-US" sz="6600" dirty="0"/>
          </a:p>
        </p:txBody>
      </p:sp>
      <p:sp>
        <p:nvSpPr>
          <p:cNvPr id="3" name="Content Placeholder 2">
            <a:extLst>
              <a:ext uri="{FF2B5EF4-FFF2-40B4-BE49-F238E27FC236}">
                <a16:creationId xmlns:a16="http://schemas.microsoft.com/office/drawing/2014/main" id="{8914B345-2D1B-4993-AC15-6296128F8CB4}"/>
              </a:ext>
            </a:extLst>
          </p:cNvPr>
          <p:cNvSpPr>
            <a:spLocks noGrp="1"/>
          </p:cNvSpPr>
          <p:nvPr>
            <p:ph idx="1"/>
          </p:nvPr>
        </p:nvSpPr>
        <p:spPr>
          <a:xfrm>
            <a:off x="5443538" y="1804983"/>
            <a:ext cx="6233800" cy="4799918"/>
          </a:xfrm>
        </p:spPr>
        <p:txBody>
          <a:bodyPr/>
          <a:lstStyle/>
          <a:p>
            <a:pPr marL="457200" indent="-457200">
              <a:lnSpc>
                <a:spcPts val="2400"/>
              </a:lnSpc>
              <a:buFont typeface="Arial" panose="020B0604020202020204" pitchFamily="34" charset="0"/>
              <a:buChar char="•"/>
            </a:pPr>
            <a:r>
              <a:rPr lang="en-US" sz="2400" dirty="0"/>
              <a:t>Artemis Science Team Structure</a:t>
            </a:r>
          </a:p>
          <a:p>
            <a:pPr marL="457200" indent="-457200">
              <a:lnSpc>
                <a:spcPts val="2400"/>
              </a:lnSpc>
              <a:buFont typeface="Arial" panose="020B0604020202020204" pitchFamily="34" charset="0"/>
              <a:buChar char="•"/>
            </a:pPr>
            <a:r>
              <a:rPr lang="en-US" sz="2400" dirty="0"/>
              <a:t>Curation</a:t>
            </a:r>
          </a:p>
          <a:p>
            <a:pPr marL="457200" indent="-457200">
              <a:lnSpc>
                <a:spcPts val="2400"/>
              </a:lnSpc>
              <a:buFont typeface="Arial" panose="020B0604020202020204" pitchFamily="34" charset="0"/>
              <a:buChar char="•"/>
            </a:pPr>
            <a:r>
              <a:rPr lang="en-US" sz="2400" dirty="0"/>
              <a:t>Workforce Development and IDEA efforts</a:t>
            </a:r>
          </a:p>
          <a:p>
            <a:pPr marL="457200" indent="-457200">
              <a:lnSpc>
                <a:spcPts val="2400"/>
              </a:lnSpc>
              <a:buFont typeface="Arial" panose="020B0604020202020204" pitchFamily="34" charset="0"/>
              <a:buChar char="•"/>
            </a:pPr>
            <a:r>
              <a:rPr lang="en-US" sz="2400" dirty="0"/>
              <a:t>Research and Analysis (R&amp;A) Strategy</a:t>
            </a:r>
          </a:p>
          <a:p>
            <a:pPr marL="457200" indent="-457200">
              <a:lnSpc>
                <a:spcPts val="2400"/>
              </a:lnSpc>
              <a:buFont typeface="Arial" panose="020B0604020202020204" pitchFamily="34" charset="0"/>
              <a:buChar char="•"/>
            </a:pPr>
            <a:r>
              <a:rPr lang="en-US" sz="2400" dirty="0"/>
              <a:t>Data</a:t>
            </a:r>
          </a:p>
          <a:p>
            <a:pPr marL="457200" indent="-457200">
              <a:lnSpc>
                <a:spcPts val="2400"/>
              </a:lnSpc>
              <a:buFont typeface="Arial" panose="020B0604020202020204" pitchFamily="34" charset="0"/>
              <a:buChar char="•"/>
            </a:pPr>
            <a:r>
              <a:rPr lang="en-US" sz="2400" dirty="0"/>
              <a:t>Education and Public Engagement</a:t>
            </a:r>
          </a:p>
          <a:p>
            <a:pPr marL="457200" indent="-457200">
              <a:lnSpc>
                <a:spcPts val="2400"/>
              </a:lnSpc>
              <a:buFont typeface="Arial" panose="020B0604020202020204" pitchFamily="34" charset="0"/>
              <a:buChar char="•"/>
            </a:pPr>
            <a:r>
              <a:rPr lang="en-US" sz="2400" dirty="0"/>
              <a:t>Community Engagement</a:t>
            </a:r>
          </a:p>
          <a:p>
            <a:pPr marL="457200" indent="-457200">
              <a:lnSpc>
                <a:spcPts val="2400"/>
              </a:lnSpc>
              <a:buFont typeface="Arial" panose="020B0604020202020204" pitchFamily="34" charset="0"/>
              <a:buChar char="•"/>
            </a:pPr>
            <a:r>
              <a:rPr lang="en-US" sz="2400" dirty="0"/>
              <a:t>International and Commercial Partnering</a:t>
            </a:r>
          </a:p>
          <a:p>
            <a:pPr marL="457200" indent="-457200">
              <a:lnSpc>
                <a:spcPts val="2400"/>
              </a:lnSpc>
              <a:buFont typeface="Arial" panose="020B0604020202020204" pitchFamily="34" charset="0"/>
              <a:buChar char="•"/>
            </a:pPr>
            <a:r>
              <a:rPr lang="en-US" sz="2400" dirty="0"/>
              <a:t>Sustainable and Responsible use of Planetary Bodies</a:t>
            </a:r>
          </a:p>
          <a:p>
            <a:pPr marL="457200" indent="-457200">
              <a:lnSpc>
                <a:spcPts val="2400"/>
              </a:lnSpc>
              <a:buFont typeface="Arial" panose="020B0604020202020204" pitchFamily="34" charset="0"/>
              <a:buChar char="•"/>
            </a:pPr>
            <a:r>
              <a:rPr lang="en-US" sz="2400" dirty="0"/>
              <a:t>Mars-forward Strategy</a:t>
            </a:r>
          </a:p>
        </p:txBody>
      </p:sp>
      <p:sp>
        <p:nvSpPr>
          <p:cNvPr id="4" name="Slide Number Placeholder 3">
            <a:extLst>
              <a:ext uri="{FF2B5EF4-FFF2-40B4-BE49-F238E27FC236}">
                <a16:creationId xmlns:a16="http://schemas.microsoft.com/office/drawing/2014/main" id="{9BAA01A2-07F6-4C5D-B506-B03A51D33C60}"/>
              </a:ext>
            </a:extLst>
          </p:cNvPr>
          <p:cNvSpPr>
            <a:spLocks noGrp="1"/>
          </p:cNvSpPr>
          <p:nvPr>
            <p:ph type="sldNum" sz="quarter" idx="12"/>
          </p:nvPr>
        </p:nvSpPr>
        <p:spPr/>
        <p:txBody>
          <a:bodyPr/>
          <a:lstStyle/>
          <a:p>
            <a:fld id="{2E8C51FE-49D9-314D-9957-ABBF7DDE8782}" type="slidenum">
              <a:rPr lang="en-US" smtClean="0"/>
              <a:pPr/>
              <a:t>17</a:t>
            </a:fld>
            <a:endParaRPr lang="en-US"/>
          </a:p>
        </p:txBody>
      </p:sp>
      <p:sp>
        <p:nvSpPr>
          <p:cNvPr id="5" name="TextBox 4">
            <a:extLst>
              <a:ext uri="{FF2B5EF4-FFF2-40B4-BE49-F238E27FC236}">
                <a16:creationId xmlns:a16="http://schemas.microsoft.com/office/drawing/2014/main" id="{2DEA89F7-F4B2-A3AB-AD41-A90B49FA3B51}"/>
              </a:ext>
            </a:extLst>
          </p:cNvPr>
          <p:cNvSpPr txBox="1"/>
          <p:nvPr/>
        </p:nvSpPr>
        <p:spPr>
          <a:xfrm>
            <a:off x="1285875" y="2279449"/>
            <a:ext cx="3686175" cy="3416320"/>
          </a:xfrm>
          <a:prstGeom prst="rect">
            <a:avLst/>
          </a:prstGeom>
          <a:noFill/>
        </p:spPr>
        <p:txBody>
          <a:bodyPr wrap="square" rtlCol="0">
            <a:spAutoFit/>
          </a:bodyPr>
          <a:lstStyle/>
          <a:p>
            <a:r>
              <a:rPr lang="en-US" sz="2400" dirty="0"/>
              <a:t>In addition to the previously discussed “tools” (competed/directed missions, CLPS, Artemis), there is a wide range of supporting infrastructure that allows us to make progress towards our lunar science objectives. </a:t>
            </a:r>
          </a:p>
        </p:txBody>
      </p:sp>
    </p:spTree>
    <p:extLst>
      <p:ext uri="{BB962C8B-B14F-4D97-AF65-F5344CB8AC3E}">
        <p14:creationId xmlns:p14="http://schemas.microsoft.com/office/powerpoint/2010/main" val="14288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6E58-FD4C-024E-A8C7-EDE5B4211FDD}"/>
              </a:ext>
            </a:extLst>
          </p:cNvPr>
          <p:cNvSpPr>
            <a:spLocks noGrp="1"/>
          </p:cNvSpPr>
          <p:nvPr>
            <p:ph type="title"/>
          </p:nvPr>
        </p:nvSpPr>
        <p:spPr>
          <a:xfrm>
            <a:off x="2307402" y="523706"/>
            <a:ext cx="9025378" cy="1200329"/>
          </a:xfrm>
        </p:spPr>
        <p:txBody>
          <a:bodyPr/>
          <a:lstStyle/>
          <a:p>
            <a:r>
              <a:rPr lang="en-US" dirty="0"/>
              <a:t>Section 6: Additional Science Enabled by the Moon-to-Mars Strategy</a:t>
            </a:r>
          </a:p>
        </p:txBody>
      </p:sp>
      <p:sp>
        <p:nvSpPr>
          <p:cNvPr id="3" name="Content Placeholder 2">
            <a:extLst>
              <a:ext uri="{FF2B5EF4-FFF2-40B4-BE49-F238E27FC236}">
                <a16:creationId xmlns:a16="http://schemas.microsoft.com/office/drawing/2014/main" id="{7B852FB1-4F23-AA6B-D3D4-6126B9146EB5}"/>
              </a:ext>
            </a:extLst>
          </p:cNvPr>
          <p:cNvSpPr>
            <a:spLocks noGrp="1"/>
          </p:cNvSpPr>
          <p:nvPr>
            <p:ph idx="1"/>
          </p:nvPr>
        </p:nvSpPr>
        <p:spPr>
          <a:xfrm>
            <a:off x="1561167" y="1919777"/>
            <a:ext cx="9251621" cy="4620239"/>
          </a:xfrm>
        </p:spPr>
        <p:txBody>
          <a:bodyPr/>
          <a:lstStyle/>
          <a:p>
            <a:pPr marL="285750" indent="-285750">
              <a:buFont typeface="Arial" panose="020B0604020202020204" pitchFamily="34" charset="0"/>
              <a:buChar char="•"/>
            </a:pPr>
            <a:r>
              <a:rPr lang="en-US" dirty="0"/>
              <a:t>Biological and Physical Sciences</a:t>
            </a:r>
          </a:p>
          <a:p>
            <a:pPr marL="742950" lvl="1" indent="-285750">
              <a:buFont typeface="Arial" panose="020B0604020202020204" pitchFamily="34" charset="0"/>
              <a:buChar char="•"/>
            </a:pPr>
            <a:r>
              <a:rPr lang="en-US" dirty="0"/>
              <a:t>PRISM</a:t>
            </a:r>
            <a:r>
              <a:rPr lang="en-US" sz="1800" dirty="0">
                <a:effectLst/>
                <a:latin typeface="Arial" panose="020B0604020202020204" pitchFamily="34" charset="0"/>
                <a:ea typeface="Times New Roman" panose="02020603050405020304" pitchFamily="18" charset="0"/>
              </a:rPr>
              <a:t> payload – Lunar Explorer Instrument for space biology Applications (LEIA)</a:t>
            </a:r>
            <a:endParaRPr lang="en-US" dirty="0">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n-US" dirty="0">
                <a:ea typeface="Times New Roman" panose="02020603050405020304" pitchFamily="18" charset="0"/>
              </a:rPr>
              <a:t>Artemis II payload</a:t>
            </a:r>
            <a:endParaRPr lang="en-US" dirty="0">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n-US" dirty="0">
                <a:effectLst/>
                <a:latin typeface="Arial" panose="020B0604020202020204" pitchFamily="34" charset="0"/>
                <a:ea typeface="Times New Roman" panose="02020603050405020304" pitchFamily="18" charset="0"/>
              </a:rPr>
              <a:t>The </a:t>
            </a:r>
            <a:r>
              <a:rPr lang="en-US" u="sng" dirty="0">
                <a:solidFill>
                  <a:srgbClr val="0563C1"/>
                </a:solidFill>
                <a:effectLst/>
                <a:latin typeface="Arial" panose="020B0604020202020204" pitchFamily="34" charset="0"/>
                <a:ea typeface="Times New Roman" panose="02020603050405020304" pitchFamily="18" charset="0"/>
                <a:hlinkClick r:id="rId2"/>
              </a:rPr>
              <a:t>Decadal Survey in Biological and Physical Sciences in Space</a:t>
            </a:r>
            <a:r>
              <a:rPr lang="en-US" dirty="0">
                <a:effectLst/>
                <a:latin typeface="Arial" panose="020B0604020202020204" pitchFamily="34" charset="0"/>
                <a:ea typeface="Times New Roman" panose="02020603050405020304" pitchFamily="18" charset="0"/>
              </a:rPr>
              <a:t> was released by the National Academies last month. This document will provide the priorities for biological and physical research during the Artemis era. </a:t>
            </a:r>
          </a:p>
          <a:p>
            <a:pPr marL="742950" lvl="1" indent="-285750">
              <a:buFont typeface="Arial" panose="020B0604020202020204" pitchFamily="34" charset="0"/>
              <a:buChar char="•"/>
            </a:pPr>
            <a:r>
              <a:rPr lang="en-US" dirty="0">
                <a:ea typeface="Times New Roman" panose="02020603050405020304" pitchFamily="18" charset="0"/>
              </a:rPr>
              <a:t>Lunar Surface Science Workshop (LSSW) will be held in February 2024</a:t>
            </a:r>
            <a:endParaRPr lang="en-US"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dirty="0"/>
              <a:t>Heliophysics</a:t>
            </a:r>
          </a:p>
          <a:p>
            <a:pPr marL="742950" lvl="1" indent="-285750">
              <a:buFont typeface="Arial" panose="020B0604020202020204" pitchFamily="34" charset="0"/>
              <a:buChar char="•"/>
            </a:pPr>
            <a:r>
              <a:rPr lang="en-US" dirty="0">
                <a:effectLst/>
                <a:latin typeface="Arial" panose="020B0604020202020204" pitchFamily="34" charset="0"/>
                <a:ea typeface="Times New Roman" panose="02020603050405020304" pitchFamily="18" charset="0"/>
              </a:rPr>
              <a:t>The Heliophysics Environmental and Radiation Measurement Experiment Suite (HERMES) will be mounted on the outside of NASA’s Gateway outpost</a:t>
            </a:r>
          </a:p>
          <a:p>
            <a:pPr marL="742950" lvl="1" indent="-285750">
              <a:buFont typeface="Arial" panose="020B0604020202020204" pitchFamily="34" charset="0"/>
              <a:buChar char="•"/>
            </a:pPr>
            <a:r>
              <a:rPr lang="en-US" dirty="0"/>
              <a:t>Heliophysics Decadal is expected to be released next year</a:t>
            </a:r>
          </a:p>
          <a:p>
            <a:pPr marL="285750" indent="-285750">
              <a:buFont typeface="Arial" panose="020B0604020202020204" pitchFamily="34" charset="0"/>
              <a:buChar char="•"/>
            </a:pPr>
            <a:r>
              <a:rPr lang="en-US" dirty="0"/>
              <a:t>Astrophysics</a:t>
            </a:r>
          </a:p>
          <a:p>
            <a:pPr marL="742950" lvl="1" indent="-285750">
              <a:buFont typeface="Arial" panose="020B0604020202020204" pitchFamily="34" charset="0"/>
              <a:buChar char="•"/>
            </a:pPr>
            <a:r>
              <a:rPr lang="en-US" dirty="0">
                <a:effectLst/>
                <a:latin typeface="Arial" panose="020B0604020202020204" pitchFamily="34" charset="0"/>
                <a:ea typeface="Times New Roman" panose="02020603050405020304" pitchFamily="18" charset="0"/>
              </a:rPr>
              <a:t>Lunar Surface Electromagnetic Explorer (</a:t>
            </a:r>
            <a:r>
              <a:rPr lang="en-US" dirty="0" err="1">
                <a:effectLst/>
                <a:latin typeface="Arial" panose="020B0604020202020204" pitchFamily="34" charset="0"/>
                <a:ea typeface="Times New Roman" panose="02020603050405020304" pitchFamily="18" charset="0"/>
              </a:rPr>
              <a:t>LuSEE</a:t>
            </a:r>
            <a:r>
              <a:rPr lang="en-US" dirty="0">
                <a:effectLst/>
                <a:latin typeface="Arial" panose="020B0604020202020204" pitchFamily="34" charset="0"/>
                <a:ea typeface="Times New Roman" panose="02020603050405020304" pitchFamily="18" charset="0"/>
              </a:rPr>
              <a:t>)-Night mission, conducted in partnership with the Department of Energy and planned for delivery to the Moon on a CLPS lander in 2025</a:t>
            </a:r>
            <a:endParaRPr lang="en-US" dirty="0"/>
          </a:p>
        </p:txBody>
      </p:sp>
      <p:sp>
        <p:nvSpPr>
          <p:cNvPr id="4" name="Slide Number Placeholder 3">
            <a:extLst>
              <a:ext uri="{FF2B5EF4-FFF2-40B4-BE49-F238E27FC236}">
                <a16:creationId xmlns:a16="http://schemas.microsoft.com/office/drawing/2014/main" id="{D8F66360-2D05-D51A-54C0-CF2004EB047E}"/>
              </a:ext>
            </a:extLst>
          </p:cNvPr>
          <p:cNvSpPr>
            <a:spLocks noGrp="1"/>
          </p:cNvSpPr>
          <p:nvPr>
            <p:ph type="sldNum" sz="quarter" idx="12"/>
          </p:nvPr>
        </p:nvSpPr>
        <p:spPr/>
        <p:txBody>
          <a:bodyPr/>
          <a:lstStyle/>
          <a:p>
            <a:fld id="{2E8C51FE-49D9-314D-9957-ABBF7DDE8782}" type="slidenum">
              <a:rPr lang="en-US" smtClean="0"/>
              <a:pPr/>
              <a:t>18</a:t>
            </a:fld>
            <a:endParaRPr lang="en-US"/>
          </a:p>
        </p:txBody>
      </p:sp>
    </p:spTree>
    <p:extLst>
      <p:ext uri="{BB962C8B-B14F-4D97-AF65-F5344CB8AC3E}">
        <p14:creationId xmlns:p14="http://schemas.microsoft.com/office/powerpoint/2010/main" val="31478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7A72-ECD1-5803-B3F9-8F2266135A0D}"/>
              </a:ext>
            </a:extLst>
          </p:cNvPr>
          <p:cNvSpPr>
            <a:spLocks noGrp="1"/>
          </p:cNvSpPr>
          <p:nvPr>
            <p:ph type="title"/>
          </p:nvPr>
        </p:nvSpPr>
        <p:spPr>
          <a:xfrm>
            <a:off x="2280745" y="195319"/>
            <a:ext cx="9490841" cy="891289"/>
          </a:xfrm>
        </p:spPr>
        <p:txBody>
          <a:bodyPr/>
          <a:lstStyle/>
          <a:p>
            <a:r>
              <a:rPr lang="en-US" sz="3200" dirty="0"/>
              <a:t>Section 7: Next Steps – activities we are committing to undertake over the next two years</a:t>
            </a:r>
          </a:p>
        </p:txBody>
      </p:sp>
      <p:sp>
        <p:nvSpPr>
          <p:cNvPr id="3" name="Content Placeholder 2">
            <a:extLst>
              <a:ext uri="{FF2B5EF4-FFF2-40B4-BE49-F238E27FC236}">
                <a16:creationId xmlns:a16="http://schemas.microsoft.com/office/drawing/2014/main" id="{1AB207B2-B9C5-B9A8-F609-130CE290D7D6}"/>
              </a:ext>
            </a:extLst>
          </p:cNvPr>
          <p:cNvSpPr>
            <a:spLocks noGrp="1"/>
          </p:cNvSpPr>
          <p:nvPr>
            <p:ph idx="1"/>
          </p:nvPr>
        </p:nvSpPr>
        <p:spPr>
          <a:xfrm>
            <a:off x="1418898" y="1090103"/>
            <a:ext cx="10773102" cy="5693866"/>
          </a:xfrm>
        </p:spPr>
        <p:txBody>
          <a:bodyPr/>
          <a:lstStyle/>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Yu Mincho" panose="02020400000000000000" pitchFamily="18" charset="-128"/>
                <a:cs typeface="Times New Roman" panose="02020603050405020304" pitchFamily="18" charset="0"/>
              </a:rPr>
              <a:t>Funding a short study to further define the rover requirements and potential payloads of the Endurance-A concept. This effort includes gathering community input, to better define the science objectives (section 4.1).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Planning for a South Pole Aiken Basin Sample Return Science Definition Team (SDT) to further flesh out the science objectives and measurement requirements of such a mission (section 4.1).</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Planning for a LGN payload study to explore the requirements and feasibility of a CLPS-based approach (section 4.2)</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Developing a statement of task for a National Academy of Sciences study on the science value of potential non-polar human destinations (sections 4.1, 4.4).</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Conducting a pre-phase A study on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LExSO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(Lunar Exploration Science Orbiter) using the LEAG Continuous Lunar Orbital Capabilities Specific Action Team (CLOC-SAT) report as a guide (section 3.2)</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Requesting a joint LEAG/</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ExMag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study on Artemis Samples, including panels on volatile as well as non-volatiles samples and sample data (sections 4.3, 5.2, 5.5).</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Working with the USGS to define a coordinated geologic mapping strategy for exploration of the south pole (section 5.5).</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Continuing community engagement on the evolving Moon to Mars Definition Document (section 1).</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Continuing the Lunar Surface Science Workshop series to acquire direct feedback on topics important to the science community (section 5.7).</a:t>
            </a:r>
          </a:p>
          <a:p>
            <a:pPr marL="342900" marR="0" lvl="0" indent="-342900">
              <a:spcBef>
                <a:spcPts val="0"/>
              </a:spcBef>
              <a:spcAft>
                <a:spcPts val="80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National Academy of Sciences study has been requested on the cross-disciplinary science humans should address on the surface of Mars (section 5.8).</a:t>
            </a:r>
          </a:p>
        </p:txBody>
      </p:sp>
      <p:sp>
        <p:nvSpPr>
          <p:cNvPr id="4" name="Slide Number Placeholder 3">
            <a:extLst>
              <a:ext uri="{FF2B5EF4-FFF2-40B4-BE49-F238E27FC236}">
                <a16:creationId xmlns:a16="http://schemas.microsoft.com/office/drawing/2014/main" id="{BD0FAB32-B31A-6EDE-CA57-3450551CD8E7}"/>
              </a:ext>
            </a:extLst>
          </p:cNvPr>
          <p:cNvSpPr>
            <a:spLocks noGrp="1"/>
          </p:cNvSpPr>
          <p:nvPr>
            <p:ph type="sldNum" sz="quarter" idx="12"/>
          </p:nvPr>
        </p:nvSpPr>
        <p:spPr/>
        <p:txBody>
          <a:bodyPr/>
          <a:lstStyle/>
          <a:p>
            <a:fld id="{2E8C51FE-49D9-314D-9957-ABBF7DDE8782}" type="slidenum">
              <a:rPr lang="en-US" smtClean="0"/>
              <a:pPr/>
              <a:t>19</a:t>
            </a:fld>
            <a:endParaRPr lang="en-US"/>
          </a:p>
        </p:txBody>
      </p:sp>
    </p:spTree>
    <p:extLst>
      <p:ext uri="{BB962C8B-B14F-4D97-AF65-F5344CB8AC3E}">
        <p14:creationId xmlns:p14="http://schemas.microsoft.com/office/powerpoint/2010/main" val="4317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8F9FE-67ED-492F-A3BE-2D104F3A4704}"/>
              </a:ext>
            </a:extLst>
          </p:cNvPr>
          <p:cNvSpPr>
            <a:spLocks noGrp="1"/>
          </p:cNvSpPr>
          <p:nvPr>
            <p:ph type="sldNum" sz="quarter" idx="12"/>
          </p:nvPr>
        </p:nvSpPr>
        <p:spPr/>
        <p:txBody>
          <a:bodyPr/>
          <a:lstStyle/>
          <a:p>
            <a:fld id="{2E8C51FE-49D9-314D-9957-ABBF7DDE8782}" type="slidenum">
              <a:rPr lang="en-US" smtClean="0"/>
              <a:pPr/>
              <a:t>2</a:t>
            </a:fld>
            <a:endParaRPr lang="en-US"/>
          </a:p>
        </p:txBody>
      </p:sp>
      <p:pic>
        <p:nvPicPr>
          <p:cNvPr id="21" name="Picture 20" descr="A screenshot of a video game&#10;&#10;Description automatically generated with low confidence">
            <a:extLst>
              <a:ext uri="{FF2B5EF4-FFF2-40B4-BE49-F238E27FC236}">
                <a16:creationId xmlns:a16="http://schemas.microsoft.com/office/drawing/2014/main" id="{651A1B94-38EC-4413-871C-3D88DE1D4F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777" r="3394"/>
          <a:stretch/>
        </p:blipFill>
        <p:spPr>
          <a:xfrm>
            <a:off x="2575695" y="2025169"/>
            <a:ext cx="2255462" cy="3155238"/>
          </a:xfrm>
          <a:prstGeom prst="rect">
            <a:avLst/>
          </a:prstGeom>
        </p:spPr>
      </p:pic>
      <p:pic>
        <p:nvPicPr>
          <p:cNvPr id="22" name="Picture 21">
            <a:extLst>
              <a:ext uri="{FF2B5EF4-FFF2-40B4-BE49-F238E27FC236}">
                <a16:creationId xmlns:a16="http://schemas.microsoft.com/office/drawing/2014/main" id="{E42763AC-E203-45D3-A9EE-363721EB04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164" r="-2" b="-2"/>
          <a:stretch/>
        </p:blipFill>
        <p:spPr>
          <a:xfrm>
            <a:off x="4966744" y="2025169"/>
            <a:ext cx="2255462" cy="3155238"/>
          </a:xfrm>
          <a:prstGeom prst="rect">
            <a:avLst/>
          </a:prstGeom>
        </p:spPr>
      </p:pic>
      <p:pic>
        <p:nvPicPr>
          <p:cNvPr id="23" name="Picture 2" descr="Origins, Worlds, and Life: A Decadal Strategy for Planetary Science and Astrobiology 2023-2032">
            <a:extLst>
              <a:ext uri="{FF2B5EF4-FFF2-40B4-BE49-F238E27FC236}">
                <a16:creationId xmlns:a16="http://schemas.microsoft.com/office/drawing/2014/main" id="{BC2BF529-A356-47AB-BF47-AED96D7126F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7670" b="2"/>
          <a:stretch/>
        </p:blipFill>
        <p:spPr bwMode="auto">
          <a:xfrm>
            <a:off x="9751980" y="2025169"/>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screenshot of a video game&#10;&#10;Description automatically generated">
            <a:extLst>
              <a:ext uri="{FF2B5EF4-FFF2-40B4-BE49-F238E27FC236}">
                <a16:creationId xmlns:a16="http://schemas.microsoft.com/office/drawing/2014/main" id="{A62EB5C4-B702-4CF0-A7A4-308E935154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7670" b="2"/>
          <a:stretch/>
        </p:blipFill>
        <p:spPr>
          <a:xfrm>
            <a:off x="7357793" y="2025169"/>
            <a:ext cx="2255462" cy="3155238"/>
          </a:xfrm>
          <a:prstGeom prst="rect">
            <a:avLst/>
          </a:prstGeom>
        </p:spPr>
      </p:pic>
      <p:pic>
        <p:nvPicPr>
          <p:cNvPr id="25" name="Picture 4" descr="The Scientific Context for Exploration of the Moon">
            <a:extLst>
              <a:ext uri="{FF2B5EF4-FFF2-40B4-BE49-F238E27FC236}">
                <a16:creationId xmlns:a16="http://schemas.microsoft.com/office/drawing/2014/main" id="{C13D6579-E669-4596-89A9-F8B793E26E0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3229" r="3445" b="-1"/>
          <a:stretch/>
        </p:blipFill>
        <p:spPr bwMode="auto">
          <a:xfrm>
            <a:off x="184558" y="2029524"/>
            <a:ext cx="2255462" cy="31552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A897B58-3649-4168-9486-B6366A8A8EC9}"/>
              </a:ext>
            </a:extLst>
          </p:cNvPr>
          <p:cNvSpPr txBox="1"/>
          <p:nvPr/>
        </p:nvSpPr>
        <p:spPr>
          <a:xfrm>
            <a:off x="373711" y="5260684"/>
            <a:ext cx="1884459" cy="369332"/>
          </a:xfrm>
          <a:prstGeom prst="rect">
            <a:avLst/>
          </a:prstGeom>
          <a:noFill/>
        </p:spPr>
        <p:txBody>
          <a:bodyPr wrap="square" rtlCol="0">
            <a:spAutoFit/>
          </a:bodyPr>
          <a:lstStyle/>
          <a:p>
            <a:pPr algn="ctr"/>
            <a:r>
              <a:rPr lang="en-US">
                <a:hlinkClick r:id="rId7"/>
              </a:rPr>
              <a:t>2007</a:t>
            </a:r>
            <a:endParaRPr lang="en-US"/>
          </a:p>
        </p:txBody>
      </p:sp>
      <p:sp>
        <p:nvSpPr>
          <p:cNvPr id="27" name="TextBox 26">
            <a:extLst>
              <a:ext uri="{FF2B5EF4-FFF2-40B4-BE49-F238E27FC236}">
                <a16:creationId xmlns:a16="http://schemas.microsoft.com/office/drawing/2014/main" id="{4FAE12D3-D5A1-4C30-A525-F16CAA0CF635}"/>
              </a:ext>
            </a:extLst>
          </p:cNvPr>
          <p:cNvSpPr txBox="1"/>
          <p:nvPr/>
        </p:nvSpPr>
        <p:spPr>
          <a:xfrm>
            <a:off x="2761196" y="5261374"/>
            <a:ext cx="1884459" cy="369332"/>
          </a:xfrm>
          <a:prstGeom prst="rect">
            <a:avLst/>
          </a:prstGeom>
          <a:noFill/>
        </p:spPr>
        <p:txBody>
          <a:bodyPr wrap="square" rtlCol="0">
            <a:spAutoFit/>
          </a:bodyPr>
          <a:lstStyle/>
          <a:p>
            <a:pPr algn="ctr"/>
            <a:r>
              <a:rPr lang="en-US">
                <a:hlinkClick r:id="rId8"/>
              </a:rPr>
              <a:t>2016</a:t>
            </a:r>
            <a:endParaRPr lang="en-US"/>
          </a:p>
        </p:txBody>
      </p:sp>
      <p:sp>
        <p:nvSpPr>
          <p:cNvPr id="28" name="TextBox 27">
            <a:extLst>
              <a:ext uri="{FF2B5EF4-FFF2-40B4-BE49-F238E27FC236}">
                <a16:creationId xmlns:a16="http://schemas.microsoft.com/office/drawing/2014/main" id="{9615518F-D1C3-4F57-9AF6-C85724543557}"/>
              </a:ext>
            </a:extLst>
          </p:cNvPr>
          <p:cNvSpPr txBox="1"/>
          <p:nvPr/>
        </p:nvSpPr>
        <p:spPr>
          <a:xfrm>
            <a:off x="5152245" y="5260684"/>
            <a:ext cx="1884459" cy="369332"/>
          </a:xfrm>
          <a:prstGeom prst="rect">
            <a:avLst/>
          </a:prstGeom>
          <a:noFill/>
        </p:spPr>
        <p:txBody>
          <a:bodyPr wrap="square" rtlCol="0">
            <a:spAutoFit/>
          </a:bodyPr>
          <a:lstStyle/>
          <a:p>
            <a:pPr algn="ctr"/>
            <a:r>
              <a:rPr lang="en-US">
                <a:hlinkClick r:id="rId9"/>
              </a:rPr>
              <a:t>2017</a:t>
            </a:r>
            <a:endParaRPr lang="en-US"/>
          </a:p>
        </p:txBody>
      </p:sp>
      <p:sp>
        <p:nvSpPr>
          <p:cNvPr id="29" name="TextBox 28">
            <a:extLst>
              <a:ext uri="{FF2B5EF4-FFF2-40B4-BE49-F238E27FC236}">
                <a16:creationId xmlns:a16="http://schemas.microsoft.com/office/drawing/2014/main" id="{E74B930E-B69C-4C7D-B8AC-4361F39F36B3}"/>
              </a:ext>
            </a:extLst>
          </p:cNvPr>
          <p:cNvSpPr txBox="1"/>
          <p:nvPr/>
        </p:nvSpPr>
        <p:spPr>
          <a:xfrm>
            <a:off x="7539730" y="5260684"/>
            <a:ext cx="1884459" cy="369332"/>
          </a:xfrm>
          <a:prstGeom prst="rect">
            <a:avLst/>
          </a:prstGeom>
          <a:noFill/>
        </p:spPr>
        <p:txBody>
          <a:bodyPr wrap="square" rtlCol="0">
            <a:spAutoFit/>
          </a:bodyPr>
          <a:lstStyle/>
          <a:p>
            <a:pPr algn="ctr"/>
            <a:r>
              <a:rPr lang="en-US">
                <a:hlinkClick r:id="rId10"/>
              </a:rPr>
              <a:t>2020</a:t>
            </a:r>
            <a:endParaRPr lang="en-US"/>
          </a:p>
        </p:txBody>
      </p:sp>
      <p:sp>
        <p:nvSpPr>
          <p:cNvPr id="30" name="TextBox 29">
            <a:extLst>
              <a:ext uri="{FF2B5EF4-FFF2-40B4-BE49-F238E27FC236}">
                <a16:creationId xmlns:a16="http://schemas.microsoft.com/office/drawing/2014/main" id="{20D56589-292A-4E84-A6FA-3F1BBEF81D70}"/>
              </a:ext>
            </a:extLst>
          </p:cNvPr>
          <p:cNvSpPr txBox="1"/>
          <p:nvPr/>
        </p:nvSpPr>
        <p:spPr>
          <a:xfrm>
            <a:off x="9937481" y="5260684"/>
            <a:ext cx="1884459" cy="369332"/>
          </a:xfrm>
          <a:prstGeom prst="rect">
            <a:avLst/>
          </a:prstGeom>
          <a:noFill/>
        </p:spPr>
        <p:txBody>
          <a:bodyPr wrap="square" rtlCol="0">
            <a:spAutoFit/>
          </a:bodyPr>
          <a:lstStyle/>
          <a:p>
            <a:pPr algn="ctr"/>
            <a:r>
              <a:rPr lang="en-US">
                <a:hlinkClick r:id="rId11"/>
              </a:rPr>
              <a:t>2022</a:t>
            </a:r>
            <a:endParaRPr lang="en-US"/>
          </a:p>
        </p:txBody>
      </p:sp>
      <p:sp>
        <p:nvSpPr>
          <p:cNvPr id="31" name="Title 1">
            <a:extLst>
              <a:ext uri="{FF2B5EF4-FFF2-40B4-BE49-F238E27FC236}">
                <a16:creationId xmlns:a16="http://schemas.microsoft.com/office/drawing/2014/main" id="{C6F83D8C-F84A-4430-A5B6-F241D613F257}"/>
              </a:ext>
            </a:extLst>
          </p:cNvPr>
          <p:cNvSpPr txBox="1">
            <a:spLocks/>
          </p:cNvSpPr>
          <p:nvPr/>
        </p:nvSpPr>
        <p:spPr>
          <a:xfrm>
            <a:off x="1019264" y="1053338"/>
            <a:ext cx="10150419"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r>
              <a:rPr lang="en-US" sz="4400" dirty="0"/>
              <a:t>Planetary Community Science Priorities</a:t>
            </a:r>
          </a:p>
        </p:txBody>
      </p:sp>
    </p:spTree>
    <p:extLst>
      <p:ext uri="{BB962C8B-B14F-4D97-AF65-F5344CB8AC3E}">
        <p14:creationId xmlns:p14="http://schemas.microsoft.com/office/powerpoint/2010/main" val="22366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9C16-D491-1D45-86C9-8BDF7F255674}"/>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48DE563A-984E-F347-BBD3-ABC899FD8595}"/>
              </a:ext>
            </a:extLst>
          </p:cNvPr>
          <p:cNvSpPr>
            <a:spLocks noGrp="1"/>
          </p:cNvSpPr>
          <p:nvPr>
            <p:ph type="sldNum" sz="quarter" idx="12"/>
          </p:nvPr>
        </p:nvSpPr>
        <p:spPr/>
        <p:txBody>
          <a:bodyPr/>
          <a:lstStyle/>
          <a:p>
            <a:fld id="{2E8C51FE-49D9-314D-9957-ABBF7DDE8782}" type="slidenum">
              <a:rPr lang="en-US" smtClean="0"/>
              <a:pPr/>
              <a:t>20</a:t>
            </a:fld>
            <a:endParaRPr lang="en-US"/>
          </a:p>
        </p:txBody>
      </p:sp>
    </p:spTree>
    <p:extLst>
      <p:ext uri="{BB962C8B-B14F-4D97-AF65-F5344CB8AC3E}">
        <p14:creationId xmlns:p14="http://schemas.microsoft.com/office/powerpoint/2010/main" val="105654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the earth from space&#10;&#10;Description automatically generated with medium confidence">
            <a:extLst>
              <a:ext uri="{FF2B5EF4-FFF2-40B4-BE49-F238E27FC236}">
                <a16:creationId xmlns:a16="http://schemas.microsoft.com/office/drawing/2014/main" id="{228EDA70-2262-4BD7-B4FB-D1BB0710E0D7}"/>
              </a:ext>
            </a:extLst>
          </p:cNvPr>
          <p:cNvPicPr>
            <a:picLocks noChangeAspect="1"/>
          </p:cNvPicPr>
          <p:nvPr/>
        </p:nvPicPr>
        <p:blipFill>
          <a:blip r:embed="rId2"/>
          <a:stretch>
            <a:fillRect/>
          </a:stretch>
        </p:blipFill>
        <p:spPr>
          <a:xfrm>
            <a:off x="-1" y="0"/>
            <a:ext cx="12192000" cy="6858000"/>
          </a:xfrm>
          <a:prstGeom prst="rect">
            <a:avLst/>
          </a:prstGeom>
        </p:spPr>
      </p:pic>
      <p:sp>
        <p:nvSpPr>
          <p:cNvPr id="3" name="Content Placeholder 2">
            <a:extLst>
              <a:ext uri="{FF2B5EF4-FFF2-40B4-BE49-F238E27FC236}">
                <a16:creationId xmlns:a16="http://schemas.microsoft.com/office/drawing/2014/main" id="{D675B0B1-EACD-4758-839D-C47413B14B07}"/>
              </a:ext>
            </a:extLst>
          </p:cNvPr>
          <p:cNvSpPr>
            <a:spLocks noGrp="1"/>
          </p:cNvSpPr>
          <p:nvPr>
            <p:ph idx="1"/>
          </p:nvPr>
        </p:nvSpPr>
        <p:spPr>
          <a:xfrm>
            <a:off x="489281" y="1882018"/>
            <a:ext cx="11213436" cy="3795911"/>
          </a:xfrm>
          <a:solidFill>
            <a:schemeClr val="tx1">
              <a:alpha val="51000"/>
            </a:schemeClr>
          </a:solidFill>
        </p:spPr>
        <p:txBody>
          <a:bodyPr/>
          <a:lstStyle/>
          <a:p>
            <a:pPr algn="ctr"/>
            <a:r>
              <a:rPr lang="en-US" sz="3200" dirty="0">
                <a:solidFill>
                  <a:schemeClr val="bg1"/>
                </a:solidFill>
                <a:effectLst/>
              </a:rPr>
              <a:t>“PSD should develop a strategic lunar program that includes human exploration as an additional option to robotic missions to achieve decadal-level science goals at the Moon.”</a:t>
            </a:r>
          </a:p>
          <a:p>
            <a:pPr algn="ctr"/>
            <a:endParaRPr lang="en-US" sz="3200" dirty="0">
              <a:solidFill>
                <a:schemeClr val="bg1"/>
              </a:solidFill>
              <a:effectLst/>
            </a:endParaRPr>
          </a:p>
          <a:p>
            <a:pPr algn="ctr"/>
            <a:r>
              <a:rPr lang="en-US" sz="3200" dirty="0">
                <a:solidFill>
                  <a:schemeClr val="bg1"/>
                </a:solidFill>
                <a:effectLst/>
              </a:rPr>
              <a:t>“Conducting decadal-level science should be a central requirement of the human exploration program.”</a:t>
            </a:r>
          </a:p>
        </p:txBody>
      </p:sp>
      <p:sp>
        <p:nvSpPr>
          <p:cNvPr id="4" name="Slide Number Placeholder 3">
            <a:extLst>
              <a:ext uri="{FF2B5EF4-FFF2-40B4-BE49-F238E27FC236}">
                <a16:creationId xmlns:a16="http://schemas.microsoft.com/office/drawing/2014/main" id="{244CEBB1-4AEA-481D-A9BC-0562D8B804F4}"/>
              </a:ext>
            </a:extLst>
          </p:cNvPr>
          <p:cNvSpPr>
            <a:spLocks noGrp="1"/>
          </p:cNvSpPr>
          <p:nvPr>
            <p:ph type="sldNum" sz="quarter" idx="12"/>
          </p:nvPr>
        </p:nvSpPr>
        <p:spPr/>
        <p:txBody>
          <a:bodyPr/>
          <a:lstStyle/>
          <a:p>
            <a:fld id="{2E8C51FE-49D9-314D-9957-ABBF7DDE8782}" type="slidenum">
              <a:rPr lang="en-US" smtClean="0"/>
              <a:pPr/>
              <a:t>3</a:t>
            </a:fld>
            <a:endParaRPr lang="en-US"/>
          </a:p>
        </p:txBody>
      </p:sp>
      <p:sp>
        <p:nvSpPr>
          <p:cNvPr id="37" name="TextBox 36">
            <a:extLst>
              <a:ext uri="{FF2B5EF4-FFF2-40B4-BE49-F238E27FC236}">
                <a16:creationId xmlns:a16="http://schemas.microsoft.com/office/drawing/2014/main" id="{16F6AEC4-D3F8-42C2-8EB6-1BC34297E171}"/>
              </a:ext>
            </a:extLst>
          </p:cNvPr>
          <p:cNvSpPr txBox="1"/>
          <p:nvPr/>
        </p:nvSpPr>
        <p:spPr>
          <a:xfrm>
            <a:off x="546634" y="410630"/>
            <a:ext cx="11098729" cy="769441"/>
          </a:xfrm>
          <a:prstGeom prst="rect">
            <a:avLst/>
          </a:prstGeom>
          <a:noFill/>
        </p:spPr>
        <p:txBody>
          <a:bodyPr wrap="square">
            <a:spAutoFit/>
          </a:bodyPr>
          <a:lstStyle/>
          <a:p>
            <a:r>
              <a:rPr lang="en-US" sz="4400" dirty="0">
                <a:solidFill>
                  <a:schemeClr val="bg1"/>
                </a:solidFill>
              </a:rPr>
              <a:t>From the Planetary Decadal Recommendations:</a:t>
            </a:r>
            <a:endParaRPr lang="en-US" sz="4400" dirty="0">
              <a:solidFill>
                <a:schemeClr val="bg1"/>
              </a:solidFill>
              <a:effectLst/>
            </a:endParaRPr>
          </a:p>
        </p:txBody>
      </p:sp>
    </p:spTree>
    <p:extLst>
      <p:ext uri="{BB962C8B-B14F-4D97-AF65-F5344CB8AC3E}">
        <p14:creationId xmlns:p14="http://schemas.microsoft.com/office/powerpoint/2010/main" val="415181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E6A915-E506-485B-99D8-C01710186A24}"/>
              </a:ext>
            </a:extLst>
          </p:cNvPr>
          <p:cNvSpPr>
            <a:spLocks noGrp="1"/>
          </p:cNvSpPr>
          <p:nvPr>
            <p:ph type="title"/>
          </p:nvPr>
        </p:nvSpPr>
        <p:spPr>
          <a:xfrm>
            <a:off x="6254340" y="390952"/>
            <a:ext cx="5996858" cy="590931"/>
          </a:xfrm>
        </p:spPr>
        <p:txBody>
          <a:bodyPr/>
          <a:lstStyle/>
          <a:p>
            <a:pPr algn="ctr"/>
            <a:r>
              <a:rPr lang="en-US" sz="3600" dirty="0"/>
              <a:t>Moon to Mars Objectives</a:t>
            </a:r>
          </a:p>
        </p:txBody>
      </p:sp>
      <p:sp>
        <p:nvSpPr>
          <p:cNvPr id="5" name="Content Placeholder 4">
            <a:extLst>
              <a:ext uri="{FF2B5EF4-FFF2-40B4-BE49-F238E27FC236}">
                <a16:creationId xmlns:a16="http://schemas.microsoft.com/office/drawing/2014/main" id="{124C9EAF-0887-40A2-B2A5-F9945538FCAA}"/>
              </a:ext>
            </a:extLst>
          </p:cNvPr>
          <p:cNvSpPr txBox="1">
            <a:spLocks noGrp="1"/>
          </p:cNvSpPr>
          <p:nvPr>
            <p:ph idx="1"/>
          </p:nvPr>
        </p:nvSpPr>
        <p:spPr>
          <a:xfrm>
            <a:off x="6505903" y="1147833"/>
            <a:ext cx="5493733" cy="4734886"/>
          </a:xfrm>
          <a:prstGeom prst="rect">
            <a:avLst/>
          </a:prstGeom>
          <a:noFill/>
        </p:spPr>
        <p:txBody>
          <a:bodyPr wrap="square">
            <a:spAutoFit/>
          </a:bodyPr>
          <a:lstStyle/>
          <a:p>
            <a:pPr marL="631825" lvl="0" indent="-631825">
              <a:lnSpc>
                <a:spcPct val="107000"/>
              </a:lnSpc>
              <a:spcAft>
                <a:spcPts val="800"/>
              </a:spcAf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LPS-1</a:t>
            </a:r>
            <a:r>
              <a:rPr lang="en-US" sz="1500" baseline="30000" dirty="0">
                <a:solidFill>
                  <a:prstClr val="white"/>
                </a:solidFill>
              </a:rPr>
              <a:t>LM</a:t>
            </a: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500" dirty="0">
                <a:solidFill>
                  <a:srgbClr val="47E7C9"/>
                </a:solidFill>
                <a:latin typeface="Arial" panose="020B0604020202020204" pitchFamily="34" charset="0"/>
                <a:cs typeface="Arial" panose="020B0604020202020204" pitchFamily="34" charset="0"/>
              </a:rPr>
              <a:t>Uncover the record of solar system origin and early history</a:t>
            </a:r>
            <a:r>
              <a:rPr lang="en-US" sz="1500" dirty="0">
                <a:solidFill>
                  <a:prstClr val="white"/>
                </a:solidFill>
                <a:latin typeface="Arial" panose="020B0604020202020204" pitchFamily="34" charset="0"/>
                <a:cs typeface="Arial" panose="020B0604020202020204" pitchFamily="34" charset="0"/>
              </a:rPr>
              <a:t>, by determining how and when planetary bodies formed and differentiated, characterizing the impact chronology of the inner solar system as recorded on the Moon and Mars, and characterize how impact rates in the inner solar system have changed over time as recorded on the Moon and Mars.</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631825" lvl="0" indent="-631825">
              <a:lnSpc>
                <a:spcPct val="107000"/>
              </a:lnSpc>
              <a:spcAft>
                <a:spcPts val="800"/>
              </a:spcAf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LPS-2</a:t>
            </a:r>
            <a:r>
              <a:rPr lang="en-US" sz="1500" baseline="30000" dirty="0">
                <a:solidFill>
                  <a:prstClr val="white"/>
                </a:solidFill>
              </a:rPr>
              <a:t>LM</a:t>
            </a: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47E7C9"/>
                </a:solidFill>
                <a:effectLst/>
                <a:uLnTx/>
                <a:uFillTx/>
                <a:latin typeface="Arial" panose="020B0604020202020204" pitchFamily="34" charset="0"/>
                <a:ea typeface="+mn-ea"/>
                <a:cs typeface="Arial" panose="020B0604020202020204" pitchFamily="34" charset="0"/>
              </a:rPr>
              <a:t>Advance understanding</a:t>
            </a:r>
            <a:r>
              <a:rPr lang="en-US" sz="1500" dirty="0">
                <a:solidFill>
                  <a:srgbClr val="47E7C9"/>
                </a:solidFill>
                <a:latin typeface="Arial" panose="020B0604020202020204" pitchFamily="34" charset="0"/>
                <a:cs typeface="Arial" panose="020B0604020202020204" pitchFamily="34" charset="0"/>
              </a:rPr>
              <a:t> of the geologic processes that affect planetary bodies </a:t>
            </a:r>
            <a:r>
              <a:rPr lang="en-US" sz="1500" dirty="0">
                <a:solidFill>
                  <a:prstClr val="white"/>
                </a:solidFill>
                <a:latin typeface="Arial" panose="020B0604020202020204" pitchFamily="34" charset="0"/>
                <a:cs typeface="Arial" panose="020B0604020202020204" pitchFamily="34" charset="0"/>
              </a:rPr>
              <a:t>by determining the interior structures, characterizing the magmatic histories, characterizing ancient, modern, and evolution of atmospheres/exospheres, and investigating how active processes modify the surfaces of the Moon and Mars.</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631825" lvl="0" indent="-631825">
              <a:lnSpc>
                <a:spcPct val="107000"/>
              </a:lnSpc>
              <a:spcAft>
                <a:spcPts val="800"/>
              </a:spcAft>
              <a:defRPr/>
            </a:pPr>
            <a:r>
              <a:rPr lang="en-US" sz="1500" dirty="0">
                <a:solidFill>
                  <a:prstClr val="white"/>
                </a:solidFill>
                <a:latin typeface="Arial" panose="020B0604020202020204" pitchFamily="34" charset="0"/>
                <a:cs typeface="Arial" panose="020B0604020202020204" pitchFamily="34" charset="0"/>
              </a:rPr>
              <a:t>LPS-3</a:t>
            </a:r>
            <a:r>
              <a:rPr lang="en-US" sz="1500" baseline="30000" dirty="0">
                <a:solidFill>
                  <a:prstClr val="white"/>
                </a:solidFill>
              </a:rPr>
              <a:t>LM</a:t>
            </a: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en-US" sz="1500" dirty="0">
                <a:solidFill>
                  <a:schemeClr val="accent4"/>
                </a:solidFill>
                <a:latin typeface="Arial" panose="020B0604020202020204" pitchFamily="34" charset="0"/>
                <a:cs typeface="Arial" panose="020B0604020202020204" pitchFamily="34" charset="0"/>
              </a:rPr>
              <a:t>  </a:t>
            </a:r>
            <a:r>
              <a:rPr lang="en-US" sz="1500" dirty="0">
                <a:solidFill>
                  <a:srgbClr val="47E7C9"/>
                </a:solidFill>
                <a:latin typeface="Arial" panose="020B0604020202020204" pitchFamily="34" charset="0"/>
                <a:cs typeface="Arial" panose="020B0604020202020204" pitchFamily="34" charset="0"/>
              </a:rPr>
              <a:t>Reveal inner solar system volatile origin and delivery processes </a:t>
            </a:r>
            <a:r>
              <a:rPr lang="en-US" sz="1500" dirty="0">
                <a:solidFill>
                  <a:prstClr val="white"/>
                </a:solidFill>
                <a:latin typeface="Arial" panose="020B0604020202020204" pitchFamily="34" charset="0"/>
                <a:cs typeface="Arial" panose="020B0604020202020204" pitchFamily="34" charset="0"/>
              </a:rPr>
              <a:t>by determining the age, origin, distribution, abundance, composition, transport, and sequestration of lunar and martian volatiles</a:t>
            </a:r>
          </a:p>
        </p:txBody>
      </p:sp>
      <p:sp>
        <p:nvSpPr>
          <p:cNvPr id="2" name="Slide Number Placeholder 1">
            <a:extLst>
              <a:ext uri="{FF2B5EF4-FFF2-40B4-BE49-F238E27FC236}">
                <a16:creationId xmlns:a16="http://schemas.microsoft.com/office/drawing/2014/main" id="{9AD867AD-06BE-4973-B7D4-7A926A83EFEF}"/>
              </a:ext>
            </a:extLst>
          </p:cNvPr>
          <p:cNvSpPr>
            <a:spLocks noGrp="1"/>
          </p:cNvSpPr>
          <p:nvPr>
            <p:ph type="sldNum" sz="quarter" idx="12"/>
          </p:nvPr>
        </p:nvSpPr>
        <p:spPr/>
        <p:txBody>
          <a:bodyPr/>
          <a:lstStyle/>
          <a:p>
            <a:fld id="{2E8C51FE-49D9-314D-9957-ABBF7DDE8782}" type="slidenum">
              <a:rPr lang="en-US" smtClean="0"/>
              <a:pPr/>
              <a:t>4</a:t>
            </a:fld>
            <a:endParaRPr lang="en-US"/>
          </a:p>
        </p:txBody>
      </p:sp>
      <p:sp>
        <p:nvSpPr>
          <p:cNvPr id="7" name="TextBox 6">
            <a:extLst>
              <a:ext uri="{FF2B5EF4-FFF2-40B4-BE49-F238E27FC236}">
                <a16:creationId xmlns:a16="http://schemas.microsoft.com/office/drawing/2014/main" id="{BA9C341F-A64A-4207-A46B-CD926D423951}"/>
              </a:ext>
            </a:extLst>
          </p:cNvPr>
          <p:cNvSpPr txBox="1"/>
          <p:nvPr/>
        </p:nvSpPr>
        <p:spPr>
          <a:xfrm>
            <a:off x="192364" y="1251693"/>
            <a:ext cx="6102626" cy="5170646"/>
          </a:xfrm>
          <a:prstGeom prst="rect">
            <a:avLst/>
          </a:prstGeom>
          <a:noFill/>
        </p:spPr>
        <p:txBody>
          <a:bodyPr wrap="square">
            <a:spAutoFit/>
          </a:bodyPr>
          <a:lstStyle/>
          <a:p>
            <a:pPr algn="l"/>
            <a:r>
              <a:rPr lang="en-US" sz="1800" i="0" u="none" strike="noStrike" baseline="0" dirty="0">
                <a:solidFill>
                  <a:schemeClr val="bg1"/>
                </a:solidFill>
              </a:rPr>
              <a:t>Science Theme 1: </a:t>
            </a:r>
            <a:r>
              <a:rPr lang="en-US" sz="1800" i="0" u="none" strike="noStrike" baseline="0" dirty="0">
                <a:solidFill>
                  <a:srgbClr val="47E7C9"/>
                </a:solidFill>
              </a:rPr>
              <a:t>Uncover the lunar record of solar system origin and early history. </a:t>
            </a:r>
            <a:r>
              <a:rPr lang="en-US" sz="1800" i="0" u="none" strike="noStrike" baseline="0" dirty="0">
                <a:solidFill>
                  <a:schemeClr val="bg1"/>
                </a:solidFill>
              </a:rPr>
              <a:t>The Moon’s composition, structure, and ancient surface preserve a record of early events: from the giant impact that produced the Earth−Moon system to ongoing bombardment as life on Earth emerged and evolved.</a:t>
            </a:r>
          </a:p>
          <a:p>
            <a:pPr algn="l"/>
            <a:endParaRPr lang="en-US" sz="300" i="0" u="none" strike="noStrike" baseline="0" dirty="0">
              <a:solidFill>
                <a:schemeClr val="bg1"/>
              </a:solidFill>
            </a:endParaRPr>
          </a:p>
          <a:p>
            <a:pPr algn="l"/>
            <a:endParaRPr lang="en-US" sz="1800" i="0" u="none" strike="noStrike" baseline="0" dirty="0">
              <a:solidFill>
                <a:schemeClr val="bg1"/>
              </a:solidFill>
            </a:endParaRPr>
          </a:p>
          <a:p>
            <a:pPr algn="l"/>
            <a:r>
              <a:rPr lang="en-US" sz="1800" i="0" u="none" strike="noStrike" baseline="0" dirty="0">
                <a:solidFill>
                  <a:schemeClr val="bg1"/>
                </a:solidFill>
              </a:rPr>
              <a:t>Science Theme 2: </a:t>
            </a:r>
            <a:r>
              <a:rPr lang="en-US" sz="1800" i="0" u="none" strike="noStrike" baseline="0" dirty="0">
                <a:solidFill>
                  <a:srgbClr val="47E7C9"/>
                </a:solidFill>
              </a:rPr>
              <a:t>Understand the geologic processes that shaped the early Earth that are best preserved on the Moon. </a:t>
            </a:r>
            <a:r>
              <a:rPr lang="en-US" sz="1800" i="0" u="none" strike="noStrike" baseline="0" dirty="0">
                <a:solidFill>
                  <a:schemeClr val="bg1"/>
                </a:solidFill>
              </a:rPr>
              <a:t>The Moon retains a record of processes that set the evolutionary paths of rocky worlds, including volcanism, magnetism, tectonism, and impacts. </a:t>
            </a:r>
          </a:p>
          <a:p>
            <a:pPr algn="l"/>
            <a:endParaRPr lang="en-US" sz="300" i="0" u="none" strike="noStrike" baseline="0" dirty="0">
              <a:solidFill>
                <a:schemeClr val="bg1"/>
              </a:solidFill>
            </a:endParaRPr>
          </a:p>
          <a:p>
            <a:pPr algn="l"/>
            <a:endParaRPr lang="en-US" sz="1800" i="0" u="none" strike="noStrike" baseline="0" dirty="0">
              <a:solidFill>
                <a:schemeClr val="bg1"/>
              </a:solidFill>
            </a:endParaRPr>
          </a:p>
          <a:p>
            <a:pPr algn="l"/>
            <a:r>
              <a:rPr lang="en-US" sz="1800" i="0" u="none" strike="noStrike" baseline="0" dirty="0">
                <a:solidFill>
                  <a:schemeClr val="bg1"/>
                </a:solidFill>
              </a:rPr>
              <a:t>Science Theme 3: </a:t>
            </a:r>
            <a:r>
              <a:rPr lang="en-US" sz="1800" i="0" u="none" strike="noStrike" baseline="0" dirty="0">
                <a:solidFill>
                  <a:srgbClr val="47E7C9"/>
                </a:solidFill>
              </a:rPr>
              <a:t>Reveal inner solar system volatile origin and delivery processes. </a:t>
            </a:r>
            <a:r>
              <a:rPr lang="en-US" sz="1800" i="0" u="none" strike="noStrike" baseline="0" dirty="0">
                <a:solidFill>
                  <a:schemeClr val="bg1"/>
                </a:solidFill>
              </a:rPr>
              <a:t>The Moon hosts water and other volatiles in its interior, across its surface</a:t>
            </a:r>
            <a:r>
              <a:rPr lang="en-US" sz="1800" b="0" i="0" u="none" strike="noStrike" baseline="0" dirty="0">
                <a:solidFill>
                  <a:schemeClr val="bg1"/>
                </a:solidFill>
              </a:rPr>
              <a:t>, and in ice deposits at its poles, providing a record that may help constrain the origins of Earth’s oceans and the building blocks for life, as well as ongoing volatile delivery processes.</a:t>
            </a:r>
            <a:endParaRPr lang="en-US" dirty="0">
              <a:solidFill>
                <a:schemeClr val="bg1"/>
              </a:solidFill>
            </a:endParaRPr>
          </a:p>
        </p:txBody>
      </p:sp>
      <p:sp>
        <p:nvSpPr>
          <p:cNvPr id="8" name="Arrow: Right 7">
            <a:extLst>
              <a:ext uri="{FF2B5EF4-FFF2-40B4-BE49-F238E27FC236}">
                <a16:creationId xmlns:a16="http://schemas.microsoft.com/office/drawing/2014/main" id="{EB860C49-4414-4467-9A68-858642D505E1}"/>
              </a:ext>
            </a:extLst>
          </p:cNvPr>
          <p:cNvSpPr/>
          <p:nvPr/>
        </p:nvSpPr>
        <p:spPr>
          <a:xfrm>
            <a:off x="6294990" y="1762539"/>
            <a:ext cx="728662" cy="42407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CB8D13E-2F43-448B-8467-3A82FFCC5C4B}"/>
              </a:ext>
            </a:extLst>
          </p:cNvPr>
          <p:cNvSpPr/>
          <p:nvPr/>
        </p:nvSpPr>
        <p:spPr>
          <a:xfrm>
            <a:off x="6316133" y="3650078"/>
            <a:ext cx="728662" cy="42407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E2A408A-ED8F-405E-B7A4-7809D4FE23F3}"/>
              </a:ext>
            </a:extLst>
          </p:cNvPr>
          <p:cNvSpPr/>
          <p:nvPr/>
        </p:nvSpPr>
        <p:spPr>
          <a:xfrm>
            <a:off x="6316133" y="5102087"/>
            <a:ext cx="728662" cy="42407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11DE354F-06A3-3770-FA6F-763481E7DB92}"/>
              </a:ext>
            </a:extLst>
          </p:cNvPr>
          <p:cNvSpPr txBox="1">
            <a:spLocks/>
          </p:cNvSpPr>
          <p:nvPr/>
        </p:nvSpPr>
        <p:spPr>
          <a:xfrm>
            <a:off x="287644" y="390952"/>
            <a:ext cx="5650017"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70FABF"/>
                </a:solidFill>
                <a:latin typeface="Arial" panose="020B0604020202020204" pitchFamily="34" charset="0"/>
                <a:ea typeface="+mj-ea"/>
                <a:cs typeface="Arial" panose="020B0604020202020204" pitchFamily="34" charset="0"/>
              </a:defRPr>
            </a:lvl1pPr>
          </a:lstStyle>
          <a:p>
            <a:pPr algn="ctr"/>
            <a:r>
              <a:rPr lang="en-US" sz="3600" dirty="0"/>
              <a:t>Decadal Lunar Themes</a:t>
            </a:r>
          </a:p>
        </p:txBody>
      </p:sp>
    </p:spTree>
    <p:extLst>
      <p:ext uri="{BB962C8B-B14F-4D97-AF65-F5344CB8AC3E}">
        <p14:creationId xmlns:p14="http://schemas.microsoft.com/office/powerpoint/2010/main" val="346654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35E07C-909C-6844-90A1-846911F2D892}"/>
              </a:ext>
            </a:extLst>
          </p:cNvPr>
          <p:cNvSpPr>
            <a:spLocks noGrp="1"/>
          </p:cNvSpPr>
          <p:nvPr>
            <p:ph idx="1"/>
          </p:nvPr>
        </p:nvSpPr>
        <p:spPr>
          <a:xfrm>
            <a:off x="672758" y="2585659"/>
            <a:ext cx="10619923" cy="707886"/>
          </a:xfrm>
        </p:spPr>
        <p:txBody>
          <a:bodyPr/>
          <a:lstStyle/>
          <a:p>
            <a:r>
              <a:rPr lang="en-US" sz="2000" dirty="0">
                <a:effectLst/>
                <a:ea typeface="Calibri" panose="020F0502020204030204" pitchFamily="34" charset="0"/>
              </a:rPr>
              <a:t>Prepared in response to the National Academy recommendation, as well as a SMD request from Nicky, this document serves two distinct, but overlapping, purposes:</a:t>
            </a:r>
            <a:endParaRPr lang="en-US" sz="2000" dirty="0"/>
          </a:p>
        </p:txBody>
      </p:sp>
      <p:sp>
        <p:nvSpPr>
          <p:cNvPr id="4" name="Slide Number Placeholder 3">
            <a:extLst>
              <a:ext uri="{FF2B5EF4-FFF2-40B4-BE49-F238E27FC236}">
                <a16:creationId xmlns:a16="http://schemas.microsoft.com/office/drawing/2014/main" id="{90B06668-AD53-742E-84FD-D5A45C579135}"/>
              </a:ext>
            </a:extLst>
          </p:cNvPr>
          <p:cNvSpPr>
            <a:spLocks noGrp="1"/>
          </p:cNvSpPr>
          <p:nvPr>
            <p:ph type="sldNum" sz="quarter" idx="12"/>
          </p:nvPr>
        </p:nvSpPr>
        <p:spPr/>
        <p:txBody>
          <a:bodyPr/>
          <a:lstStyle/>
          <a:p>
            <a:fld id="{2E8C51FE-49D9-314D-9957-ABBF7DDE8782}" type="slidenum">
              <a:rPr lang="en-US" smtClean="0"/>
              <a:pPr/>
              <a:t>5</a:t>
            </a:fld>
            <a:endParaRPr lang="en-US"/>
          </a:p>
        </p:txBody>
      </p:sp>
      <p:sp>
        <p:nvSpPr>
          <p:cNvPr id="7" name="Content Placeholder 2">
            <a:extLst>
              <a:ext uri="{FF2B5EF4-FFF2-40B4-BE49-F238E27FC236}">
                <a16:creationId xmlns:a16="http://schemas.microsoft.com/office/drawing/2014/main" id="{06A089F4-F396-D394-B564-B2E6A52EA1D1}"/>
              </a:ext>
            </a:extLst>
          </p:cNvPr>
          <p:cNvSpPr txBox="1">
            <a:spLocks/>
          </p:cNvSpPr>
          <p:nvPr/>
        </p:nvSpPr>
        <p:spPr>
          <a:xfrm>
            <a:off x="360160" y="3646342"/>
            <a:ext cx="11281029" cy="1323439"/>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mj-lt"/>
              <a:buAutoNum type="arabicPeriod"/>
            </a:pPr>
            <a:r>
              <a:rPr lang="en-US" sz="2000" dirty="0">
                <a:effectLst/>
                <a:ea typeface="Calibri" panose="020F0502020204030204" pitchFamily="34" charset="0"/>
              </a:rPr>
              <a:t>This document will serve as an implementation plan for the lunar-relevant recommendations of the Decadal Survey. </a:t>
            </a:r>
          </a:p>
          <a:p>
            <a:pPr marL="342900" marR="0" lvl="0" indent="-342900">
              <a:spcBef>
                <a:spcPts val="0"/>
              </a:spcBef>
              <a:spcAft>
                <a:spcPts val="0"/>
              </a:spcAft>
              <a:buFont typeface="+mj-lt"/>
              <a:buAutoNum type="arabicPeriod"/>
            </a:pPr>
            <a:r>
              <a:rPr lang="en-US" sz="2000" dirty="0">
                <a:effectLst/>
                <a:ea typeface="Calibri" panose="020F0502020204030204" pitchFamily="34" charset="0"/>
              </a:rPr>
              <a:t>This document will serve as an answer to the question, “How will SMD achieve the science objectives in NASA’s Moon-to-Mars Strategy”? </a:t>
            </a:r>
          </a:p>
        </p:txBody>
      </p:sp>
      <p:sp>
        <p:nvSpPr>
          <p:cNvPr id="8" name="Title 1">
            <a:extLst>
              <a:ext uri="{FF2B5EF4-FFF2-40B4-BE49-F238E27FC236}">
                <a16:creationId xmlns:a16="http://schemas.microsoft.com/office/drawing/2014/main" id="{73916C27-EB51-55EA-6F8F-1519ECF2C58B}"/>
              </a:ext>
            </a:extLst>
          </p:cNvPr>
          <p:cNvSpPr txBox="1">
            <a:spLocks noGrp="1"/>
          </p:cNvSpPr>
          <p:nvPr>
            <p:ph type="title"/>
          </p:nvPr>
        </p:nvSpPr>
        <p:spPr>
          <a:xfrm>
            <a:off x="899319" y="495903"/>
            <a:ext cx="10393362" cy="646113"/>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dirty="0"/>
              <a:t>Section 1: Introduction</a:t>
            </a:r>
          </a:p>
        </p:txBody>
      </p:sp>
      <p:sp>
        <p:nvSpPr>
          <p:cNvPr id="9" name="Title 1">
            <a:extLst>
              <a:ext uri="{FF2B5EF4-FFF2-40B4-BE49-F238E27FC236}">
                <a16:creationId xmlns:a16="http://schemas.microsoft.com/office/drawing/2014/main" id="{C90A4831-4AB1-0F5A-7E7F-45CE9FC3517F}"/>
              </a:ext>
            </a:extLst>
          </p:cNvPr>
          <p:cNvSpPr txBox="1">
            <a:spLocks/>
          </p:cNvSpPr>
          <p:nvPr/>
        </p:nvSpPr>
        <p:spPr>
          <a:xfrm>
            <a:off x="360160" y="1254133"/>
            <a:ext cx="11471680" cy="978729"/>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sz="3200" dirty="0"/>
              <a:t>What is an “Implementation Plan for an Integrated Lunar Science Strategy in the Artemis Era”?</a:t>
            </a:r>
          </a:p>
        </p:txBody>
      </p:sp>
    </p:spTree>
    <p:extLst>
      <p:ext uri="{BB962C8B-B14F-4D97-AF65-F5344CB8AC3E}">
        <p14:creationId xmlns:p14="http://schemas.microsoft.com/office/powerpoint/2010/main" val="22538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1F49-3309-4C66-9342-ABF4F3A63B21}"/>
              </a:ext>
            </a:extLst>
          </p:cNvPr>
          <p:cNvSpPr>
            <a:spLocks noGrp="1"/>
          </p:cNvSpPr>
          <p:nvPr>
            <p:ph type="title"/>
          </p:nvPr>
        </p:nvSpPr>
        <p:spPr>
          <a:xfrm>
            <a:off x="360158" y="1154266"/>
            <a:ext cx="11471680" cy="978729"/>
          </a:xfrm>
        </p:spPr>
        <p:txBody>
          <a:bodyPr/>
          <a:lstStyle/>
          <a:p>
            <a:pPr algn="ctr"/>
            <a:r>
              <a:rPr lang="en-US" sz="3200" dirty="0"/>
              <a:t>What is an “Implementation Plan for an Integrated Lunar Science Strategy in the Artemis Era”?</a:t>
            </a:r>
          </a:p>
        </p:txBody>
      </p:sp>
      <p:sp>
        <p:nvSpPr>
          <p:cNvPr id="3" name="Content Placeholder 2">
            <a:extLst>
              <a:ext uri="{FF2B5EF4-FFF2-40B4-BE49-F238E27FC236}">
                <a16:creationId xmlns:a16="http://schemas.microsoft.com/office/drawing/2014/main" id="{B64FEAA3-8B4D-414B-8C1E-34F67192E05F}"/>
              </a:ext>
            </a:extLst>
          </p:cNvPr>
          <p:cNvSpPr>
            <a:spLocks noGrp="1"/>
          </p:cNvSpPr>
          <p:nvPr>
            <p:ph idx="1"/>
          </p:nvPr>
        </p:nvSpPr>
        <p:spPr>
          <a:xfrm>
            <a:off x="360160" y="2132995"/>
            <a:ext cx="11281029" cy="1708160"/>
          </a:xfrm>
        </p:spPr>
        <p:txBody>
          <a:bodyPr/>
          <a:lstStyle/>
          <a:p>
            <a:r>
              <a:rPr lang="en-US" sz="1800" dirty="0">
                <a:effectLst/>
                <a:latin typeface="Segoe UI" panose="020B0502040204020203" pitchFamily="34" charset="0"/>
              </a:rPr>
              <a:t>An opportunity to:</a:t>
            </a:r>
          </a:p>
          <a:p>
            <a:pPr marL="342900" marR="0" lvl="0" indent="-342900">
              <a:spcBef>
                <a:spcPts val="0"/>
              </a:spcBef>
              <a:spcAft>
                <a:spcPts val="800"/>
              </a:spcAft>
              <a:buFont typeface="+mj-lt"/>
              <a:buAutoNum type="alphaLcParenR"/>
            </a:pPr>
            <a:r>
              <a:rPr lang="en-US" sz="1800" dirty="0">
                <a:effectLst/>
                <a:latin typeface="Arial" panose="020B0604020202020204" pitchFamily="34" charset="0"/>
                <a:ea typeface="Times New Roman" panose="02020603050405020304" pitchFamily="18" charset="0"/>
              </a:rPr>
              <a:t>present the full scope of tools currently available to NASA and how they map to high-priority lunar science that can be accomplished at the Moon; and </a:t>
            </a:r>
          </a:p>
          <a:p>
            <a:pPr marL="342900" indent="-342900">
              <a:buFont typeface="+mj-lt"/>
              <a:buAutoNum type="alphaLcParenR"/>
            </a:pPr>
            <a:r>
              <a:rPr lang="en-US" sz="1800" dirty="0">
                <a:effectLst/>
                <a:latin typeface="Arial" panose="020B0604020202020204" pitchFamily="34" charset="0"/>
                <a:ea typeface="Times New Roman" panose="02020603050405020304" pitchFamily="18" charset="0"/>
              </a:rPr>
              <a:t>build a plan for future NASA-led, lunar-focused science and exploration activities that is flexible and can be adapted to a changing landscape (i.e., capability growth, priority evolution and budgetary fluctuation).</a:t>
            </a:r>
            <a:endParaRPr lang="en-US" sz="1600" dirty="0"/>
          </a:p>
        </p:txBody>
      </p:sp>
      <p:sp>
        <p:nvSpPr>
          <p:cNvPr id="4" name="Slide Number Placeholder 3">
            <a:extLst>
              <a:ext uri="{FF2B5EF4-FFF2-40B4-BE49-F238E27FC236}">
                <a16:creationId xmlns:a16="http://schemas.microsoft.com/office/drawing/2014/main" id="{DE6865EC-EA80-45FA-846D-E39FA9CBB29A}"/>
              </a:ext>
            </a:extLst>
          </p:cNvPr>
          <p:cNvSpPr>
            <a:spLocks noGrp="1"/>
          </p:cNvSpPr>
          <p:nvPr>
            <p:ph type="sldNum" sz="quarter" idx="12"/>
          </p:nvPr>
        </p:nvSpPr>
        <p:spPr/>
        <p:txBody>
          <a:bodyPr/>
          <a:lstStyle/>
          <a:p>
            <a:fld id="{2E8C51FE-49D9-314D-9957-ABBF7DDE8782}" type="slidenum">
              <a:rPr lang="en-US" smtClean="0"/>
              <a:pPr/>
              <a:t>6</a:t>
            </a:fld>
            <a:endParaRPr lang="en-US"/>
          </a:p>
        </p:txBody>
      </p:sp>
      <p:sp>
        <p:nvSpPr>
          <p:cNvPr id="7" name="Title 1">
            <a:extLst>
              <a:ext uri="{FF2B5EF4-FFF2-40B4-BE49-F238E27FC236}">
                <a16:creationId xmlns:a16="http://schemas.microsoft.com/office/drawing/2014/main" id="{728FD233-D88F-4513-F4B1-97CF019AA14B}"/>
              </a:ext>
            </a:extLst>
          </p:cNvPr>
          <p:cNvSpPr txBox="1">
            <a:spLocks/>
          </p:cNvSpPr>
          <p:nvPr/>
        </p:nvSpPr>
        <p:spPr>
          <a:xfrm>
            <a:off x="938182" y="327107"/>
            <a:ext cx="10315633" cy="6463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dirty="0"/>
              <a:t>Section 1: Introduction</a:t>
            </a:r>
          </a:p>
        </p:txBody>
      </p:sp>
      <p:sp>
        <p:nvSpPr>
          <p:cNvPr id="5" name="Title 1">
            <a:extLst>
              <a:ext uri="{FF2B5EF4-FFF2-40B4-BE49-F238E27FC236}">
                <a16:creationId xmlns:a16="http://schemas.microsoft.com/office/drawing/2014/main" id="{5485A079-FDCB-4C5B-8D2F-77DE88FEF445}"/>
              </a:ext>
            </a:extLst>
          </p:cNvPr>
          <p:cNvSpPr txBox="1">
            <a:spLocks/>
          </p:cNvSpPr>
          <p:nvPr/>
        </p:nvSpPr>
        <p:spPr>
          <a:xfrm>
            <a:off x="611512" y="4446413"/>
            <a:ext cx="11281028"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sz="3200" dirty="0"/>
              <a:t>What is our approach?</a:t>
            </a:r>
          </a:p>
        </p:txBody>
      </p:sp>
      <p:sp>
        <p:nvSpPr>
          <p:cNvPr id="6" name="Content Placeholder 2">
            <a:extLst>
              <a:ext uri="{FF2B5EF4-FFF2-40B4-BE49-F238E27FC236}">
                <a16:creationId xmlns:a16="http://schemas.microsoft.com/office/drawing/2014/main" id="{A76FF925-D4E8-B9F6-E392-7CF9E1CA6E09}"/>
              </a:ext>
            </a:extLst>
          </p:cNvPr>
          <p:cNvSpPr txBox="1">
            <a:spLocks/>
          </p:cNvSpPr>
          <p:nvPr/>
        </p:nvSpPr>
        <p:spPr>
          <a:xfrm>
            <a:off x="360158" y="5069851"/>
            <a:ext cx="11532382" cy="646331"/>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present here a path for developing a strategy to meet the biggest challenges for lunar science, as defined by the community, and with direct input from the community. </a:t>
            </a:r>
          </a:p>
        </p:txBody>
      </p:sp>
    </p:spTree>
    <p:extLst>
      <p:ext uri="{BB962C8B-B14F-4D97-AF65-F5344CB8AC3E}">
        <p14:creationId xmlns:p14="http://schemas.microsoft.com/office/powerpoint/2010/main" val="406517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F6EAC9-FE25-4FA5-ADBB-417C9F775FB2}"/>
              </a:ext>
            </a:extLst>
          </p:cNvPr>
          <p:cNvSpPr txBox="1">
            <a:spLocks/>
          </p:cNvSpPr>
          <p:nvPr/>
        </p:nvSpPr>
        <p:spPr>
          <a:xfrm>
            <a:off x="455485" y="752764"/>
            <a:ext cx="11281030"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sz="3200" dirty="0"/>
              <a:t>How long will this take?</a:t>
            </a:r>
          </a:p>
        </p:txBody>
      </p:sp>
      <p:sp>
        <p:nvSpPr>
          <p:cNvPr id="8" name="Content Placeholder 2">
            <a:extLst>
              <a:ext uri="{FF2B5EF4-FFF2-40B4-BE49-F238E27FC236}">
                <a16:creationId xmlns:a16="http://schemas.microsoft.com/office/drawing/2014/main" id="{37D963BF-8FEC-4A95-B0DD-853A64069183}"/>
              </a:ext>
            </a:extLst>
          </p:cNvPr>
          <p:cNvSpPr txBox="1">
            <a:spLocks/>
          </p:cNvSpPr>
          <p:nvPr/>
        </p:nvSpPr>
        <p:spPr>
          <a:xfrm>
            <a:off x="204132" y="1379664"/>
            <a:ext cx="11783736" cy="83099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This implementation plan will be revisited and updated on a roughly bi-annual basis. NASA will conduct several mission studies and Science Definition Teams (SDTs) over the next couple of years to make informed decisions about our strategic direction, the results of which will be incorporated into the next iteration.</a:t>
            </a:r>
          </a:p>
        </p:txBody>
      </p:sp>
      <p:sp>
        <p:nvSpPr>
          <p:cNvPr id="9" name="Title 1">
            <a:extLst>
              <a:ext uri="{FF2B5EF4-FFF2-40B4-BE49-F238E27FC236}">
                <a16:creationId xmlns:a16="http://schemas.microsoft.com/office/drawing/2014/main" id="{1198088A-8EB8-409A-A4F0-E62567572579}"/>
              </a:ext>
            </a:extLst>
          </p:cNvPr>
          <p:cNvSpPr txBox="1">
            <a:spLocks/>
          </p:cNvSpPr>
          <p:nvPr/>
        </p:nvSpPr>
        <p:spPr>
          <a:xfrm>
            <a:off x="204132" y="3063315"/>
            <a:ext cx="11783736"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0" kern="1200">
                <a:solidFill>
                  <a:srgbClr val="244B74"/>
                </a:solidFill>
                <a:latin typeface="Arial" panose="020B0604020202020204" pitchFamily="34" charset="0"/>
                <a:ea typeface="+mj-ea"/>
                <a:cs typeface="Arial" panose="020B0604020202020204" pitchFamily="34" charset="0"/>
              </a:defRPr>
            </a:lvl1pPr>
          </a:lstStyle>
          <a:p>
            <a:pPr algn="ctr"/>
            <a:r>
              <a:rPr lang="en-US" sz="3200" dirty="0"/>
              <a:t>Who is developing it?</a:t>
            </a:r>
          </a:p>
        </p:txBody>
      </p:sp>
      <p:sp>
        <p:nvSpPr>
          <p:cNvPr id="10" name="Content Placeholder 2">
            <a:extLst>
              <a:ext uri="{FF2B5EF4-FFF2-40B4-BE49-F238E27FC236}">
                <a16:creationId xmlns:a16="http://schemas.microsoft.com/office/drawing/2014/main" id="{B56E36D1-50DA-4DB4-A0BE-FE652F1050F0}"/>
              </a:ext>
            </a:extLst>
          </p:cNvPr>
          <p:cNvSpPr txBox="1">
            <a:spLocks/>
          </p:cNvSpPr>
          <p:nvPr/>
        </p:nvSpPr>
        <p:spPr>
          <a:xfrm>
            <a:off x="204132" y="3626547"/>
            <a:ext cx="11783736" cy="209801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NASA has assembled a joint working group between the Planetary Science Division (PSD) and the Exploration Science Strategy and Integration Office (ESSIO) whose members include:</a:t>
            </a:r>
          </a:p>
          <a:p>
            <a:pPr marL="285750" indent="-285750">
              <a:spcBef>
                <a:spcPts val="0"/>
              </a:spcBef>
              <a:buFont typeface="Arial" panose="020B0604020202020204" pitchFamily="34" charset="0"/>
              <a:buChar char="•"/>
            </a:pPr>
            <a:r>
              <a:rPr lang="en-US" sz="1400" dirty="0"/>
              <a:t>Sarah Noble, Amanda </a:t>
            </a:r>
            <a:r>
              <a:rPr lang="en-US" sz="1400" dirty="0" err="1"/>
              <a:t>Nahm</a:t>
            </a:r>
            <a:r>
              <a:rPr lang="en-US" sz="1400" dirty="0"/>
              <a:t> (PSD/ESSIO)</a:t>
            </a:r>
          </a:p>
          <a:p>
            <a:pPr marL="285750" indent="-285750">
              <a:spcBef>
                <a:spcPts val="0"/>
              </a:spcBef>
              <a:buFont typeface="Arial" panose="020B0604020202020204" pitchFamily="34" charset="0"/>
              <a:buChar char="•"/>
            </a:pPr>
            <a:r>
              <a:rPr lang="en-US" sz="1400" dirty="0"/>
              <a:t>Shoshana Weider, Bobby Fogel, Jeff Grossman, Kathleen Vander </a:t>
            </a:r>
            <a:r>
              <a:rPr lang="en-US" sz="1400" dirty="0" err="1"/>
              <a:t>Kaaden</a:t>
            </a:r>
            <a:r>
              <a:rPr lang="en-US" sz="1400" dirty="0"/>
              <a:t>, Bo Trieu (PSD)</a:t>
            </a:r>
          </a:p>
          <a:p>
            <a:pPr marL="285750" indent="-285750">
              <a:spcBef>
                <a:spcPts val="0"/>
              </a:spcBef>
              <a:buFont typeface="Arial" panose="020B0604020202020204" pitchFamily="34" charset="0"/>
              <a:buChar char="•"/>
            </a:pPr>
            <a:r>
              <a:rPr lang="en-US" sz="1400" dirty="0"/>
              <a:t>Brad Bailey, Debra Needham, Ryan Watkins (ESSIO)</a:t>
            </a:r>
          </a:p>
          <a:p>
            <a:r>
              <a:rPr lang="en-US" sz="1600" dirty="0"/>
              <a:t>Community participation will be enabled through studies, SDTs, workshops, townhalls, and contributions from interdisciplinary groups, such as the Lunar Exploration Analysis Group (LEAG) and the Extraterrestrial Materials Analysis Group (</a:t>
            </a:r>
            <a:r>
              <a:rPr lang="en-US" sz="1600" dirty="0" err="1"/>
              <a:t>ExMAG</a:t>
            </a:r>
            <a:r>
              <a:rPr lang="en-US" sz="1600" dirty="0"/>
              <a:t>) Specific Action Teams (SATs).</a:t>
            </a:r>
          </a:p>
        </p:txBody>
      </p:sp>
    </p:spTree>
    <p:extLst>
      <p:ext uri="{BB962C8B-B14F-4D97-AF65-F5344CB8AC3E}">
        <p14:creationId xmlns:p14="http://schemas.microsoft.com/office/powerpoint/2010/main" val="100511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140D-A3FB-43A2-9B45-470AED780903}"/>
              </a:ext>
            </a:extLst>
          </p:cNvPr>
          <p:cNvSpPr>
            <a:spLocks noGrp="1"/>
          </p:cNvSpPr>
          <p:nvPr>
            <p:ph type="title"/>
          </p:nvPr>
        </p:nvSpPr>
        <p:spPr>
          <a:xfrm>
            <a:off x="2049649" y="926302"/>
            <a:ext cx="9025378" cy="1034129"/>
          </a:xfrm>
        </p:spPr>
        <p:txBody>
          <a:bodyPr/>
          <a:lstStyle/>
          <a:p>
            <a:r>
              <a:rPr lang="en-US" dirty="0"/>
              <a:t>Section 2. The Big Challenges </a:t>
            </a:r>
            <a:br>
              <a:rPr lang="en-US" dirty="0"/>
            </a:br>
            <a:r>
              <a:rPr lang="en-US" sz="2800" dirty="0"/>
              <a:t>(i.e., science that requires a strategy to accomplish)</a:t>
            </a:r>
            <a:endParaRPr lang="en-US" dirty="0"/>
          </a:p>
        </p:txBody>
      </p:sp>
      <p:sp>
        <p:nvSpPr>
          <p:cNvPr id="3" name="Content Placeholder 2">
            <a:extLst>
              <a:ext uri="{FF2B5EF4-FFF2-40B4-BE49-F238E27FC236}">
                <a16:creationId xmlns:a16="http://schemas.microsoft.com/office/drawing/2014/main" id="{0CC59E1B-2CD0-413A-A1D5-E8EE27B7DF9A}"/>
              </a:ext>
            </a:extLst>
          </p:cNvPr>
          <p:cNvSpPr>
            <a:spLocks noGrp="1"/>
          </p:cNvSpPr>
          <p:nvPr>
            <p:ph idx="1"/>
          </p:nvPr>
        </p:nvSpPr>
        <p:spPr>
          <a:xfrm>
            <a:off x="1475298" y="2183143"/>
            <a:ext cx="10249977" cy="3765133"/>
          </a:xfrm>
        </p:spPr>
        <p:txBody>
          <a:bodyPr/>
          <a:lstStyle/>
          <a:p>
            <a:r>
              <a:rPr lang="en-US" sz="2000" dirty="0"/>
              <a:t>Specific missions that can be achieved through multiple architecture options:</a:t>
            </a:r>
          </a:p>
          <a:p>
            <a:pPr marL="285750" indent="-285750">
              <a:buFont typeface="Arial" panose="020B0604020202020204" pitchFamily="34" charset="0"/>
              <a:buChar char="•"/>
            </a:pPr>
            <a:r>
              <a:rPr lang="en-US" sz="2000" dirty="0"/>
              <a:t>South Pole-Aitken (SPA) Basin Sample Return</a:t>
            </a:r>
          </a:p>
          <a:p>
            <a:pPr marL="285750" indent="-285750">
              <a:buFont typeface="Arial" panose="020B0604020202020204" pitchFamily="34" charset="0"/>
              <a:buChar char="•"/>
            </a:pPr>
            <a:r>
              <a:rPr lang="en-US" sz="2000" dirty="0"/>
              <a:t>Lunar Geophysical Network (LGN)</a:t>
            </a:r>
          </a:p>
          <a:p>
            <a:pPr marL="285750" indent="-285750">
              <a:buFont typeface="Arial" panose="020B0604020202020204" pitchFamily="34" charset="0"/>
              <a:buChar char="•"/>
            </a:pPr>
            <a:r>
              <a:rPr lang="en-US" sz="2000" dirty="0"/>
              <a:t>Cryogenic Volatile Sample Return</a:t>
            </a:r>
          </a:p>
          <a:p>
            <a:endParaRPr lang="en-US" sz="2000" dirty="0"/>
          </a:p>
          <a:p>
            <a:r>
              <a:rPr lang="en-US" sz="2000" dirty="0"/>
              <a:t>Objectives that require a build up of knowledge and global access to samples to achieve:</a:t>
            </a:r>
          </a:p>
          <a:p>
            <a:pPr marL="285750" indent="-285750">
              <a:buFont typeface="Arial" panose="020B0604020202020204" pitchFamily="34" charset="0"/>
              <a:buChar char="•"/>
            </a:pPr>
            <a:r>
              <a:rPr lang="en-US" sz="2000" dirty="0"/>
              <a:t>Lunar Chronology</a:t>
            </a:r>
          </a:p>
          <a:p>
            <a:pPr marL="285750" indent="-285750">
              <a:buFont typeface="Arial" panose="020B0604020202020204" pitchFamily="34" charset="0"/>
              <a:buChar char="•"/>
            </a:pPr>
            <a:r>
              <a:rPr lang="en-US" sz="2000" dirty="0"/>
              <a:t>Lunar Formation/Evolution</a:t>
            </a:r>
          </a:p>
          <a:p>
            <a:endParaRPr lang="en-US" sz="1400" dirty="0"/>
          </a:p>
        </p:txBody>
      </p:sp>
      <p:sp>
        <p:nvSpPr>
          <p:cNvPr id="4" name="Slide Number Placeholder 3">
            <a:extLst>
              <a:ext uri="{FF2B5EF4-FFF2-40B4-BE49-F238E27FC236}">
                <a16:creationId xmlns:a16="http://schemas.microsoft.com/office/drawing/2014/main" id="{60BD36DB-E26C-4A55-B398-AB3629C2B8A8}"/>
              </a:ext>
            </a:extLst>
          </p:cNvPr>
          <p:cNvSpPr>
            <a:spLocks noGrp="1"/>
          </p:cNvSpPr>
          <p:nvPr>
            <p:ph type="sldNum" sz="quarter" idx="12"/>
          </p:nvPr>
        </p:nvSpPr>
        <p:spPr/>
        <p:txBody>
          <a:bodyPr/>
          <a:lstStyle/>
          <a:p>
            <a:fld id="{2E8C51FE-49D9-314D-9957-ABBF7DDE8782}" type="slidenum">
              <a:rPr lang="en-US" smtClean="0"/>
              <a:pPr/>
              <a:t>8</a:t>
            </a:fld>
            <a:endParaRPr lang="en-US"/>
          </a:p>
        </p:txBody>
      </p:sp>
    </p:spTree>
    <p:extLst>
      <p:ext uri="{BB962C8B-B14F-4D97-AF65-F5344CB8AC3E}">
        <p14:creationId xmlns:p14="http://schemas.microsoft.com/office/powerpoint/2010/main" val="32496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D2-4283-447B-A416-ED96C8967284}"/>
              </a:ext>
            </a:extLst>
          </p:cNvPr>
          <p:cNvSpPr>
            <a:spLocks noGrp="1"/>
          </p:cNvSpPr>
          <p:nvPr>
            <p:ph type="title"/>
          </p:nvPr>
        </p:nvSpPr>
        <p:spPr>
          <a:xfrm>
            <a:off x="2328422" y="405335"/>
            <a:ext cx="9025378" cy="1034129"/>
          </a:xfrm>
        </p:spPr>
        <p:txBody>
          <a:bodyPr/>
          <a:lstStyle/>
          <a:p>
            <a:r>
              <a:rPr lang="en-US" dirty="0"/>
              <a:t>Moon2Mars Objectives:</a:t>
            </a:r>
            <a:br>
              <a:rPr lang="en-US" dirty="0"/>
            </a:br>
            <a:r>
              <a:rPr lang="en-US" sz="2800" dirty="0"/>
              <a:t>Lunar/Planetary Science (LPS) Goals</a:t>
            </a:r>
          </a:p>
        </p:txBody>
      </p:sp>
      <p:sp>
        <p:nvSpPr>
          <p:cNvPr id="3" name="Content Placeholder 2">
            <a:extLst>
              <a:ext uri="{FF2B5EF4-FFF2-40B4-BE49-F238E27FC236}">
                <a16:creationId xmlns:a16="http://schemas.microsoft.com/office/drawing/2014/main" id="{92423AA6-D096-404F-A290-6669FCABE4C7}"/>
              </a:ext>
            </a:extLst>
          </p:cNvPr>
          <p:cNvSpPr>
            <a:spLocks noGrp="1"/>
          </p:cNvSpPr>
          <p:nvPr>
            <p:ph idx="1"/>
          </p:nvPr>
        </p:nvSpPr>
        <p:spPr>
          <a:xfrm>
            <a:off x="1475298" y="1640579"/>
            <a:ext cx="9251621" cy="4385239"/>
          </a:xfrm>
        </p:spPr>
        <p:txBody>
          <a:bodyPr/>
          <a:lstStyle/>
          <a:p>
            <a:pPr marL="631825" lvl="0" indent="-631825">
              <a:lnSpc>
                <a:spcPct val="107000"/>
              </a:lnSpc>
              <a:spcAft>
                <a:spcPts val="800"/>
              </a:spcAf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LPS-</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r>
              <a:rPr lang="en-US" sz="1800" baseline="30000" dirty="0"/>
              <a:t>LM</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en-US" sz="1800" dirty="0">
                <a:latin typeface="Arial" panose="020B0604020202020204" pitchFamily="34" charset="0"/>
                <a:cs typeface="Arial" panose="020B0604020202020204" pitchFamily="34" charset="0"/>
              </a:rPr>
              <a:t>Uncover the record of solar system origin and early history, by determining how and when planetary bodies formed and differentiated, characterizing the impact chronology of the inner solar system as recorded on the Moon and Mars, and characterize how impact rates in the inner solar system have changed over time as recorded on the Moon and Mars. </a:t>
            </a:r>
            <a:r>
              <a:rPr lang="en-US" sz="1800" dirty="0">
                <a:solidFill>
                  <a:srgbClr val="0070C0"/>
                </a:solidFill>
                <a:latin typeface="Arial" panose="020B0604020202020204" pitchFamily="34" charset="0"/>
                <a:cs typeface="Arial" panose="020B0604020202020204" pitchFamily="34" charset="0"/>
              </a:rPr>
              <a:t>(SPA Sample Return, Lunar Formation/Evolution)</a:t>
            </a: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631825" indent="-631825">
              <a:lnSpc>
                <a:spcPct val="107000"/>
              </a:lnSpc>
              <a:spcAft>
                <a:spcPts val="800"/>
              </a:spcAf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LPS-2</a:t>
            </a:r>
            <a:r>
              <a:rPr lang="en-US" sz="1800" baseline="30000" dirty="0"/>
              <a:t>LM</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Advance u</a:t>
            </a:r>
            <a:r>
              <a:rPr lang="en-US" sz="1800" dirty="0" err="1">
                <a:latin typeface="Arial" panose="020B0604020202020204" pitchFamily="34" charset="0"/>
                <a:cs typeface="Arial" panose="020B0604020202020204" pitchFamily="34" charset="0"/>
              </a:rPr>
              <a:t>nderstanding</a:t>
            </a:r>
            <a:r>
              <a:rPr lang="en-US" sz="1800" dirty="0">
                <a:latin typeface="Arial" panose="020B0604020202020204" pitchFamily="34" charset="0"/>
                <a:cs typeface="Arial" panose="020B0604020202020204" pitchFamily="34" charset="0"/>
              </a:rPr>
              <a:t> of the geologic processes that affect planetary bodies by determining the interior structures, characterizing the magmatic histories, characterizing ancient, modern, and evolution of atmospheres/exospheres, and investigating how active processes modify the surfaces of the Moon and Mars. </a:t>
            </a:r>
            <a:r>
              <a:rPr lang="en-US" sz="1800" dirty="0">
                <a:solidFill>
                  <a:srgbClr val="0070C0"/>
                </a:solidFill>
                <a:latin typeface="Arial" panose="020B0604020202020204" pitchFamily="34" charset="0"/>
                <a:cs typeface="Arial" panose="020B0604020202020204" pitchFamily="34" charset="0"/>
              </a:rPr>
              <a:t>(</a:t>
            </a:r>
            <a:r>
              <a:rPr lang="en-US" dirty="0">
                <a:solidFill>
                  <a:srgbClr val="0070C0"/>
                </a:solidFill>
              </a:rPr>
              <a:t>Lunar Geophysical Network, Lunar Chronology)</a:t>
            </a: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631825" indent="-631825">
              <a:lnSpc>
                <a:spcPct val="107000"/>
              </a:lnSpc>
              <a:spcAft>
                <a:spcPts val="800"/>
              </a:spcAft>
              <a:defRPr/>
            </a:pPr>
            <a:r>
              <a:rPr lang="en-US" sz="1800" dirty="0">
                <a:latin typeface="Arial" panose="020B0604020202020204" pitchFamily="34" charset="0"/>
                <a:cs typeface="Arial" panose="020B0604020202020204" pitchFamily="34" charset="0"/>
              </a:rPr>
              <a:t>LPS-3</a:t>
            </a:r>
            <a:r>
              <a:rPr lang="en-US" sz="1800" baseline="30000" dirty="0"/>
              <a:t>LM</a:t>
            </a:r>
            <a:r>
              <a:rPr lang="en-US" sz="1800" dirty="0">
                <a:latin typeface="Arial" panose="020B0604020202020204" pitchFamily="34" charset="0"/>
                <a:cs typeface="Arial" panose="020B0604020202020204" pitchFamily="34" charset="0"/>
              </a:rPr>
              <a:t>:  Reveal inner solar system volatile origin and delivery processes by determining the age, origin, distribution, abundance, composition, transport, and sequestration of lunar and </a:t>
            </a:r>
            <a:r>
              <a:rPr lang="en-US" sz="1800" dirty="0" err="1">
                <a:latin typeface="Arial" panose="020B0604020202020204" pitchFamily="34" charset="0"/>
                <a:cs typeface="Arial" panose="020B0604020202020204" pitchFamily="34" charset="0"/>
              </a:rPr>
              <a:t>martian</a:t>
            </a:r>
            <a:r>
              <a:rPr lang="en-US" sz="1800" dirty="0">
                <a:latin typeface="Arial" panose="020B0604020202020204" pitchFamily="34" charset="0"/>
                <a:cs typeface="Arial" panose="020B0604020202020204" pitchFamily="34" charset="0"/>
              </a:rPr>
              <a:t> volatiles. </a:t>
            </a:r>
            <a:r>
              <a:rPr lang="en-US" sz="1800" dirty="0">
                <a:solidFill>
                  <a:srgbClr val="0070C0"/>
                </a:solidFill>
                <a:latin typeface="Arial" panose="020B0604020202020204" pitchFamily="34" charset="0"/>
                <a:cs typeface="Arial" panose="020B0604020202020204" pitchFamily="34" charset="0"/>
              </a:rPr>
              <a:t>(</a:t>
            </a:r>
            <a:r>
              <a:rPr lang="en-US" dirty="0">
                <a:solidFill>
                  <a:srgbClr val="0070C0"/>
                </a:solidFill>
              </a:rPr>
              <a:t>Cryogenic Volatile Sample Return)</a:t>
            </a:r>
          </a:p>
        </p:txBody>
      </p:sp>
      <p:sp>
        <p:nvSpPr>
          <p:cNvPr id="4" name="Slide Number Placeholder 3">
            <a:extLst>
              <a:ext uri="{FF2B5EF4-FFF2-40B4-BE49-F238E27FC236}">
                <a16:creationId xmlns:a16="http://schemas.microsoft.com/office/drawing/2014/main" id="{FC52D346-88F7-4638-86FF-F09A10B090A5}"/>
              </a:ext>
            </a:extLst>
          </p:cNvPr>
          <p:cNvSpPr>
            <a:spLocks noGrp="1"/>
          </p:cNvSpPr>
          <p:nvPr>
            <p:ph type="sldNum" sz="quarter" idx="12"/>
          </p:nvPr>
        </p:nvSpPr>
        <p:spPr/>
        <p:txBody>
          <a:bodyPr/>
          <a:lstStyle/>
          <a:p>
            <a:fld id="{2E8C51FE-49D9-314D-9957-ABBF7DDE8782}" type="slidenum">
              <a:rPr lang="en-US" smtClean="0"/>
              <a:pPr/>
              <a:t>9</a:t>
            </a:fld>
            <a:endParaRPr lang="en-US"/>
          </a:p>
        </p:txBody>
      </p:sp>
    </p:spTree>
    <p:extLst>
      <p:ext uri="{BB962C8B-B14F-4D97-AF65-F5344CB8AC3E}">
        <p14:creationId xmlns:p14="http://schemas.microsoft.com/office/powerpoint/2010/main" val="41098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4BDE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0ED0D19915F40AD947AEA3C7912FE" ma:contentTypeVersion="5" ma:contentTypeDescription="Create a new document." ma:contentTypeScope="" ma:versionID="0d357576a6f162d31a1f477e61f95503">
  <xsd:schema xmlns:xsd="http://www.w3.org/2001/XMLSchema" xmlns:xs="http://www.w3.org/2001/XMLSchema" xmlns:p="http://schemas.microsoft.com/office/2006/metadata/properties" xmlns:ns2="07b755ec-b57f-41f4-9b47-4f02ff5c86e1" xmlns:ns3="5302efe3-cf16-43c7-aaf6-4b5d0ea0ed3e" targetNamespace="http://schemas.microsoft.com/office/2006/metadata/properties" ma:root="true" ma:fieldsID="2f2b1fff60a6925f30a61bfb56d27d00" ns2:_="" ns3:_="">
    <xsd:import namespace="07b755ec-b57f-41f4-9b47-4f02ff5c86e1"/>
    <xsd:import namespace="5302efe3-cf16-43c7-aaf6-4b5d0ea0ed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755ec-b57f-41f4-9b47-4f02ff5c8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2efe3-cf16-43c7-aaf6-4b5d0ea0ed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44E4D-EDE1-4766-9746-D8EA5B1CD108}">
  <ds:schemaRefs>
    <ds:schemaRef ds:uri="http://schemas.microsoft.com/office/2006/documentManagement/types"/>
    <ds:schemaRef ds:uri="http://schemas.microsoft.com/office/2006/metadata/properties"/>
    <ds:schemaRef ds:uri="http://purl.org/dc/dcmitype/"/>
    <ds:schemaRef ds:uri="5302efe3-cf16-43c7-aaf6-4b5d0ea0ed3e"/>
    <ds:schemaRef ds:uri="http://purl.org/dc/elements/1.1/"/>
    <ds:schemaRef ds:uri="http://purl.org/dc/terms/"/>
    <ds:schemaRef ds:uri="http://schemas.microsoft.com/office/infopath/2007/PartnerControls"/>
    <ds:schemaRef ds:uri="http://schemas.openxmlformats.org/package/2006/metadata/core-properties"/>
    <ds:schemaRef ds:uri="07b755ec-b57f-41f4-9b47-4f02ff5c86e1"/>
    <ds:schemaRef ds:uri="http://www.w3.org/XML/1998/namespace"/>
  </ds:schemaRefs>
</ds:datastoreItem>
</file>

<file path=customXml/itemProps2.xml><?xml version="1.0" encoding="utf-8"?>
<ds:datastoreItem xmlns:ds="http://schemas.openxmlformats.org/officeDocument/2006/customXml" ds:itemID="{24629250-80CC-43DF-8CC5-AD416A41A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755ec-b57f-41f4-9b47-4f02ff5c86e1"/>
    <ds:schemaRef ds:uri="5302efe3-cf16-43c7-aaf6-4b5d0ea0e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8300E-3DE8-458B-BBD3-EFEECBFC872D}">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55450</TotalTime>
  <Words>2313</Words>
  <Application>Microsoft Office PowerPoint</Application>
  <PresentationFormat>Widescreen</PresentationFormat>
  <Paragraphs>183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UI</vt:lpstr>
      <vt:lpstr>Office Theme</vt:lpstr>
      <vt:lpstr>PowerPoint Presentation</vt:lpstr>
      <vt:lpstr>PowerPoint Presentation</vt:lpstr>
      <vt:lpstr>PowerPoint Presentation</vt:lpstr>
      <vt:lpstr>Moon to Mars Objectives</vt:lpstr>
      <vt:lpstr>Section 1: Introduction</vt:lpstr>
      <vt:lpstr>What is an “Implementation Plan for an Integrated Lunar Science Strategy in the Artemis Era”?</vt:lpstr>
      <vt:lpstr>PowerPoint Presentation</vt:lpstr>
      <vt:lpstr>Section 2. The Big Challenges  (i.e., science that requires a strategy to accomplish)</vt:lpstr>
      <vt:lpstr>Moon2Mars Objectives: Lunar/Planetary Science (LPS) Goals</vt:lpstr>
      <vt:lpstr>Section 3. Strategic Plans for Lunar Missions</vt:lpstr>
      <vt:lpstr>Section 4: Paths forward for the Big Challenges</vt:lpstr>
      <vt:lpstr>Implementation Strategy:  SPA Sample Return</vt:lpstr>
      <vt:lpstr>Implementation Strategy:  Lunar Geophysical Network</vt:lpstr>
      <vt:lpstr>PowerPoint Presentation</vt:lpstr>
      <vt:lpstr>PowerPoint Presentation</vt:lpstr>
      <vt:lpstr>PowerPoint Presentation</vt:lpstr>
      <vt:lpstr>Section 5: Strategic Directions for Mission-Supporting Infrastructure</vt:lpstr>
      <vt:lpstr>Section 6: Additional Science Enabled by the Moon-to-Mars Strategy</vt:lpstr>
      <vt:lpstr>Section 7: Next Steps – activities we are committing to undertake over the next two years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Noble, Sarah K {she, her} (HQ-DG000)</cp:lastModifiedBy>
  <cp:revision>41</cp:revision>
  <dcterms:created xsi:type="dcterms:W3CDTF">2018-07-16T01:24:17Z</dcterms:created>
  <dcterms:modified xsi:type="dcterms:W3CDTF">2023-11-08T14:21:05Z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0x0101000BC0ED0D19915F40AD947AEA3C7912FE</vt:lpwstr>
  </property>
</Properties>
</file>