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media/image18.jpg" ContentType="image/jpg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3" r:id="rId5"/>
    <p:sldMasterId id="2147483705" r:id="rId6"/>
    <p:sldMasterId id="2147483784" r:id="rId7"/>
    <p:sldMasterId id="2147483790" r:id="rId8"/>
  </p:sldMasterIdLst>
  <p:notesMasterIdLst>
    <p:notesMasterId r:id="rId24"/>
  </p:notesMasterIdLst>
  <p:handoutMasterIdLst>
    <p:handoutMasterId r:id="rId25"/>
  </p:handoutMasterIdLst>
  <p:sldIdLst>
    <p:sldId id="1042653142" r:id="rId9"/>
    <p:sldId id="2103813581" r:id="rId10"/>
    <p:sldId id="367" r:id="rId11"/>
    <p:sldId id="38349" r:id="rId12"/>
    <p:sldId id="2103813582" r:id="rId13"/>
    <p:sldId id="278" r:id="rId14"/>
    <p:sldId id="1042653151" r:id="rId15"/>
    <p:sldId id="1042652909" r:id="rId16"/>
    <p:sldId id="2103813573" r:id="rId17"/>
    <p:sldId id="261" r:id="rId18"/>
    <p:sldId id="263" r:id="rId19"/>
    <p:sldId id="38344" r:id="rId20"/>
    <p:sldId id="256" r:id="rId21"/>
    <p:sldId id="2103813583" r:id="rId22"/>
    <p:sldId id="21038135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4A673B-E71F-E2A6-D8F1-4DB50BB99651}" name="Petro, Noah (GSFC-6980)" initials="PN(6" userId="S::npetro@ndc.nasa.gov::f21b6738-b21d-452b-a740-e1a4cd7a8a2c" providerId="AD"/>
  <p188:author id="{21242B77-1D63-3360-B438-D88CFD264637}" name="New, Michael H. (HQ-DA000)" initials="N(" userId="S::mnew@ndc.nasa.gov::344e6a09-4979-457f-9c52-2af28d2fb853" providerId="AD"/>
  <p188:author id="{4FD1C8C7-F9C0-80C7-E7CC-CA98D10FCCE7}" name="Esther, Elizabeth Ann (MSFC-CS10)" initials="E(" userId="S::eesther@ndc.nasa.gov::14c03262-567f-40ed-b1f7-061380927315" providerId="AD"/>
  <p188:author id="{407118F0-F3EC-4189-390D-412678F1710D}" name="Degn, Holly (HQ-DL000)" initials="DH(D" userId="S::hdegn@ndc.nasa.gov::77eed781-7a24-4120-b413-d2b677296b0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ward, Mackenzie (HQ-DK000)[BOOZ ALLEN HAMILTON]" initials="HM(AH" lastIdx="2" clrIdx="0">
    <p:extLst>
      <p:ext uri="{19B8F6BF-5375-455C-9EA6-DF929625EA0E}">
        <p15:presenceInfo xmlns:p15="http://schemas.microsoft.com/office/powerpoint/2012/main" userId="S::mkhoward@ndc.nasa.gov::759ec534-67ea-4266-a78c-2f5bec430fc5" providerId="AD"/>
      </p:ext>
    </p:extLst>
  </p:cmAuthor>
  <p:cmAuthor id="2" name="Noble, Sarah K. (HQ-DG000)" initials="NSK(" lastIdx="3" clrIdx="1">
    <p:extLst>
      <p:ext uri="{19B8F6BF-5375-455C-9EA6-DF929625EA0E}">
        <p15:presenceInfo xmlns:p15="http://schemas.microsoft.com/office/powerpoint/2012/main" userId="S::snoble@ndc.nasa.gov::f9e67441-aa85-49ff-9d68-473e7466aa02" providerId="AD"/>
      </p:ext>
    </p:extLst>
  </p:cmAuthor>
  <p:cmAuthor id="3" name="Debra" initials="D" lastIdx="2" clrIdx="2">
    <p:extLst>
      <p:ext uri="{19B8F6BF-5375-455C-9EA6-DF929625EA0E}">
        <p15:presenceInfo xmlns:p15="http://schemas.microsoft.com/office/powerpoint/2012/main" userId="S::dhneedha@ndc.nasa.gov::1722a820-112d-4335-a91a-6aff8332dace" providerId="AD"/>
      </p:ext>
    </p:extLst>
  </p:cmAuthor>
  <p:cmAuthor id="4" name="Nahm, Amanda L. (HQ-DA000)[Agile Decision Sciences]" initials="NS" lastIdx="3" clrIdx="3">
    <p:extLst>
      <p:ext uri="{19B8F6BF-5375-455C-9EA6-DF929625EA0E}">
        <p15:presenceInfo xmlns:p15="http://schemas.microsoft.com/office/powerpoint/2012/main" userId="S::anahm@ndc.nasa.gov::ab607223-e51c-416b-b37c-22340570a463" providerId="AD"/>
      </p:ext>
    </p:extLst>
  </p:cmAuthor>
  <p:cmAuthor id="5" name="Watkins, Ryan N. (HQ-DA000)[Agile Decision Sciences]" initials="WRN(DDS" lastIdx="1" clrIdx="4">
    <p:extLst>
      <p:ext uri="{19B8F6BF-5375-455C-9EA6-DF929625EA0E}">
        <p15:presenceInfo xmlns:p15="http://schemas.microsoft.com/office/powerpoint/2012/main" userId="S::rclegg@ndc.nasa.gov::56041212-1add-4a79-a363-c6c386fed4b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CBF9"/>
    <a:srgbClr val="7DB6E1"/>
    <a:srgbClr val="71B6DC"/>
    <a:srgbClr val="C3873A"/>
    <a:srgbClr val="97331B"/>
    <a:srgbClr val="595959"/>
    <a:srgbClr val="1D4E66"/>
    <a:srgbClr val="032939"/>
    <a:srgbClr val="053446"/>
    <a:srgbClr val="255B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94"/>
    <p:restoredTop sz="78639" autoAdjust="0"/>
  </p:normalViewPr>
  <p:slideViewPr>
    <p:cSldViewPr snapToGrid="0">
      <p:cViewPr varScale="1">
        <p:scale>
          <a:sx n="99" d="100"/>
          <a:sy n="99" d="100"/>
        </p:scale>
        <p:origin x="19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11/14/23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NASA Science and the National Cislunar S&amp;T Policy</a:t>
            </a:r>
          </a:p>
          <a:p>
            <a:endParaRPr lang="en-US" dirty="0"/>
          </a:p>
          <a:p>
            <a:r>
              <a:rPr lang="en-US" dirty="0"/>
              <a:t>Objective 1: Support research and development to enable long-term growth in Cislunar space </a:t>
            </a:r>
          </a:p>
          <a:p>
            <a:r>
              <a:rPr lang="en-US" dirty="0"/>
              <a:t>- R&amp;D to enable enduring human presence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R&amp;D to best utilize Cislunar space for science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ensure availability and readiness of a skilled workforce</a:t>
            </a:r>
          </a:p>
          <a:p>
            <a:endParaRPr lang="en-US" dirty="0"/>
          </a:p>
          <a:p>
            <a:r>
              <a:rPr lang="en-US" dirty="0"/>
              <a:t>Objective 2: Expand international S&amp;T cooperation in Cislunar space</a:t>
            </a:r>
          </a:p>
          <a:p>
            <a:pPr marL="171450" indent="-171450">
              <a:buFontTx/>
              <a:buChar char="-"/>
            </a:pPr>
            <a:r>
              <a:rPr lang="en-US" dirty="0"/>
              <a:t>Develop and lead on a proposal for an International Lunar Year</a:t>
            </a:r>
          </a:p>
          <a:p>
            <a:pPr marL="171450" indent="-171450">
              <a:buFontTx/>
              <a:buChar char="-"/>
            </a:pPr>
            <a:r>
              <a:rPr lang="en-US" dirty="0"/>
              <a:t>Develop technical foundations of best practices for safe Cislunar spaceflight operations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77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580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EDB65-0F55-3747-88B1-B28F4B383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13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EDB65-0F55-3747-88B1-B28F4B383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842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Artist’s conceptions of first eight CLPS </a:t>
            </a:r>
            <a:r>
              <a:rPr lang="en-US"/>
              <a:t>surface landers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896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Innovative, service-based, competitive acquisition approach that enables rapid, affordable, and frequent access to the Lunar surface via American commercial providers.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Service task orders are firm fixed price (FFP) for the full scope of delivery.</a:t>
            </a:r>
          </a:p>
          <a:p>
            <a:endParaRPr lang="en-US" dirty="0"/>
          </a:p>
          <a:p>
            <a:r>
              <a:rPr lang="en-US" dirty="0"/>
              <a:t>CLPS deliveries are CLPS Provider missions (not NASA missions). </a:t>
            </a:r>
          </a:p>
          <a:p>
            <a:endParaRPr lang="en-US" dirty="0"/>
          </a:p>
          <a:p>
            <a:r>
              <a:rPr lang="en-US" dirty="0"/>
              <a:t>CLPS Project Goals: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Do science at, and of, the moon using low- to mid-size commercial landers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Address “Decadal Survey” level science questions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2 awards/year leading to 2 landings/year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Enable NASA’s Space Technology, Exploration Systems Development and Space Operations Mission Directorates to advance technologies and systems on lunar surface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 doing so, develop a commercial community of service providers for Artemis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85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a recommended mission that uses both robotics and astronauts is Endurance-A.</a:t>
            </a:r>
          </a:p>
          <a:p>
            <a:r>
              <a:rPr lang="en-US" dirty="0"/>
              <a:t>It uses Astronaut explorers to measure, curate and package priority samples and use the HLS to return them to Earth</a:t>
            </a:r>
          </a:p>
          <a:p>
            <a:endParaRPr lang="en-US" dirty="0"/>
          </a:p>
          <a:p>
            <a:r>
              <a:rPr lang="en-US" dirty="0"/>
              <a:t>New: Astronaut and Robotic Synergy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8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98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16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A15CAF-9732-0B43-997D-D5550F5E2B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9CFF0D17-06AD-DA41-87BA-1C5318120BAC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6ED6B27A-6332-D742-BD07-6CDDD9520A9F}" type="datetime1">
              <a:rPr lang="en-US" smtClean="0"/>
              <a:t>11/14/23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A04EA0-C313-41A4-AFAC-EA2CCABCC8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912" y="229683"/>
            <a:ext cx="1956004" cy="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5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5AD37D0-1C64-3342-BF81-1BC3096283AF}" type="datetime1">
              <a:rPr lang="en-US" smtClean="0"/>
              <a:t>11/14/23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B32A3E-ABA5-4735-8D5D-1A5FB590A2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912" y="229683"/>
            <a:ext cx="1956004" cy="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6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CA837742-C82E-964C-9C2C-C220156EEFAD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05315-1102-4DD2-8A38-BF20ABF482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912" y="229683"/>
            <a:ext cx="1956004" cy="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0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EE0016D8-A082-EA4E-8E8D-9BB3C30974F4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C97355-B0A6-4BCA-A481-43A5F1319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912" y="229683"/>
            <a:ext cx="1956004" cy="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5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DBC7AEF5-D0E7-9346-A8F7-B0DB3493E8AC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389F63-D167-41D3-94AE-0E4C96B4E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912" y="229683"/>
            <a:ext cx="1956004" cy="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76E-E995-004E-A668-C18228520815}" type="datetime1">
              <a:rPr lang="en-US" smtClean="0"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10515600" cy="64633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363A6B"/>
                </a:solidFill>
              </a:defRPr>
            </a:lvl1pPr>
            <a:lvl2pPr marL="685800" indent="-228600">
              <a:buClr>
                <a:srgbClr val="363A6B"/>
              </a:buClr>
              <a:buFont typeface=".AppleSystemUIFont" charset="-120"/>
              <a:buChar char="-"/>
              <a:defRPr>
                <a:solidFill>
                  <a:srgbClr val="363A6B"/>
                </a:solidFill>
              </a:defRPr>
            </a:lvl2pPr>
            <a:lvl3pPr marL="1143000" indent="-228600">
              <a:buClr>
                <a:srgbClr val="363A6B"/>
              </a:buClr>
              <a:buFont typeface=".AppleSystemUIFont" charset="-120"/>
              <a:buChar char="-"/>
              <a:defRPr>
                <a:solidFill>
                  <a:srgbClr val="363A6B"/>
                </a:solidFill>
              </a:defRPr>
            </a:lvl3pPr>
            <a:lvl4pPr marL="1600200" indent="-228600">
              <a:buClr>
                <a:srgbClr val="363A6B"/>
              </a:buClr>
              <a:buFont typeface=".AppleSystemUIFont" charset="-120"/>
              <a:buChar char="-"/>
              <a:defRPr b="0">
                <a:solidFill>
                  <a:srgbClr val="363A6B"/>
                </a:solidFill>
              </a:defRPr>
            </a:lvl4pPr>
            <a:lvl5pPr marL="2057400" indent="-228600">
              <a:buClr>
                <a:srgbClr val="363A6B"/>
              </a:buClr>
              <a:buFont typeface=".AppleSystemUIFont" charset="-120"/>
              <a:buChar char="-"/>
              <a:defRPr b="0">
                <a:solidFill>
                  <a:srgbClr val="363A6B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291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939768-4B75-F242-A6B4-9CF5A8EECD8E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1BA50B-8B1F-A244-B375-F86C8E5436F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EC7C33-1BA5-1748-8B08-423C53E14A7C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 dirty="0">
                <a:solidFill>
                  <a:srgbClr val="FFA687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AB9EF-B79C-C640-9FA8-40D2DFCE2AD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92CEE28-B58D-3241-B190-DB9DEBDD1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96FB482-A049-3547-9EDC-6CB45926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152F9E5-7B6B-C842-8B3D-E679AF46B9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44CD564-33BC-7448-AB09-E2836BD0852C}"/>
              </a:ext>
            </a:extLst>
          </p:cNvPr>
          <p:cNvSpPr/>
          <p:nvPr userDrawn="1"/>
        </p:nvSpPr>
        <p:spPr>
          <a:xfrm>
            <a:off x="-9816" y="160317"/>
            <a:ext cx="12198764" cy="6305797"/>
          </a:xfrm>
          <a:prstGeom prst="rect">
            <a:avLst/>
          </a:prstGeom>
          <a:gradFill flip="none" rotWithShape="1">
            <a:gsLst>
              <a:gs pos="0">
                <a:srgbClr val="003B75"/>
              </a:gs>
              <a:gs pos="54000">
                <a:srgbClr val="00213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421" y="2271860"/>
            <a:ext cx="10403380" cy="162300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4808" y="6386491"/>
            <a:ext cx="27432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EE689649-C75B-4E47-9FF6-71B66CBB1FCD}" type="datetime1">
              <a:rPr lang="en-US" smtClean="0"/>
              <a:t>11/14/23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2408" y="6422610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8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D38F0C-B588-2A43-8F91-93A9F0A1F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351" y="-22887"/>
            <a:ext cx="12270211" cy="690199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4F49509-A3E4-3848-A74A-76B9983C5F8C}"/>
              </a:ext>
            </a:extLst>
          </p:cNvPr>
          <p:cNvGrpSpPr/>
          <p:nvPr userDrawn="1"/>
        </p:nvGrpSpPr>
        <p:grpSpPr>
          <a:xfrm>
            <a:off x="-468630" y="-36110"/>
            <a:ext cx="3197522" cy="6894110"/>
            <a:chOff x="-473777" y="-9370"/>
            <a:chExt cx="3197522" cy="6867333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9A899607-2C99-BA4A-B57C-634DDEC6B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7114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8CB7DA2B-4382-6E46-B4C0-7E8D296B5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A070839-85AA-8943-9D98-BD7FA7589DEF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625142" y="704443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825659" y="4469427"/>
            <a:ext cx="5797548" cy="369332"/>
          </a:xfrm>
        </p:spPr>
        <p:txBody>
          <a:bodyPr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53E0DFC-AB65-0647-A104-7B75D01D50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38836" y="104774"/>
            <a:ext cx="3053164" cy="116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C70CD75-BFDC-5946-ABF4-4CFF5C6360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5270500" cy="6858000"/>
          </a:xfrm>
          <a:prstGeom prst="rect">
            <a:avLst/>
          </a:prstGeom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FE85F26A-4547-A74B-A506-99FE07247A3A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-35084"/>
            <a:ext cx="2101244" cy="695839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8000">
                <a:srgbClr val="002139"/>
              </a:gs>
              <a:gs pos="90000">
                <a:srgbClr val="002139"/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7E849A0-189A-BF4F-A32C-C7108DAF3157}"/>
              </a:ext>
            </a:extLst>
          </p:cNvPr>
          <p:cNvSpPr>
            <a:spLocks/>
          </p:cNvSpPr>
          <p:nvPr userDrawn="1"/>
        </p:nvSpPr>
        <p:spPr bwMode="auto">
          <a:xfrm>
            <a:off x="1502802" y="-8237"/>
            <a:ext cx="10701073" cy="6903720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50000">
                <a:srgbClr val="002139"/>
              </a:gs>
              <a:gs pos="0">
                <a:srgbClr val="003B7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240526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38C66DEB-E195-8F42-B855-BB53802DFBD4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4DF0F7E-E452-C345-AC7C-F724A12C7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FFAC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9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4553AC-F7F2-D04D-8709-DA7FACA746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41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BEB03FD3-66C4-D747-9D7B-436B9C4C9F56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9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E3430C8-5D2D-8540-9C16-4E7DDCDC59B6}"/>
              </a:ext>
            </a:extLst>
          </p:cNvPr>
          <p:cNvSpPr/>
          <p:nvPr userDrawn="1"/>
        </p:nvSpPr>
        <p:spPr>
          <a:xfrm>
            <a:off x="-9816" y="0"/>
            <a:ext cx="12201816" cy="6857999"/>
          </a:xfrm>
          <a:prstGeom prst="rect">
            <a:avLst/>
          </a:prstGeom>
          <a:gradFill flip="none" rotWithShape="1">
            <a:gsLst>
              <a:gs pos="50000">
                <a:srgbClr val="002139"/>
              </a:gs>
              <a:gs pos="0">
                <a:srgbClr val="003B7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3ED51BE-C197-0B40-88B2-0056457972A2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AF6213-D8C3-554F-8AB7-4867DA4AC98D}"/>
              </a:ext>
            </a:extLst>
          </p:cNvPr>
          <p:cNvGrpSpPr/>
          <p:nvPr userDrawn="1"/>
        </p:nvGrpSpPr>
        <p:grpSpPr>
          <a:xfrm>
            <a:off x="-468630" y="-36110"/>
            <a:ext cx="3197522" cy="6894110"/>
            <a:chOff x="-473777" y="-9370"/>
            <a:chExt cx="3197522" cy="686733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826670-F91B-2D47-B8EA-902035C1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7114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E62CA7F-E724-EC41-9142-D0DD24ABDC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579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AC60082-B3B6-2B49-9805-363CCDFC6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24" r="-8324"/>
          <a:stretch/>
        </p:blipFill>
        <p:spPr>
          <a:xfrm>
            <a:off x="0" y="0"/>
            <a:ext cx="6591300" cy="68580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C26CBC97-9BDB-3B45-8222-E255F29062B0}"/>
              </a:ext>
            </a:extLst>
          </p:cNvPr>
          <p:cNvSpPr>
            <a:spLocks/>
          </p:cNvSpPr>
          <p:nvPr userDrawn="1"/>
        </p:nvSpPr>
        <p:spPr bwMode="auto">
          <a:xfrm>
            <a:off x="-36259" y="-37707"/>
            <a:ext cx="12305469" cy="6919457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  <a:gd name="connsiteX0" fmla="*/ 2575 w 11489"/>
              <a:gd name="connsiteY0" fmla="*/ 51 h 10051"/>
              <a:gd name="connsiteX1" fmla="*/ 1266 w 11489"/>
              <a:gd name="connsiteY1" fmla="*/ 8996 h 10051"/>
              <a:gd name="connsiteX2" fmla="*/ 690 w 11489"/>
              <a:gd name="connsiteY2" fmla="*/ 56 h 10051"/>
              <a:gd name="connsiteX3" fmla="*/ 420 w 11489"/>
              <a:gd name="connsiteY3" fmla="*/ 56 h 10051"/>
              <a:gd name="connsiteX4" fmla="*/ 1103 w 11489"/>
              <a:gd name="connsiteY4" fmla="*/ 8857 h 10051"/>
              <a:gd name="connsiteX5" fmla="*/ 1809 w 11489"/>
              <a:gd name="connsiteY5" fmla="*/ 10051 h 10051"/>
              <a:gd name="connsiteX6" fmla="*/ 9174 w 11489"/>
              <a:gd name="connsiteY6" fmla="*/ 10051 h 10051"/>
              <a:gd name="connsiteX7" fmla="*/ 11489 w 11489"/>
              <a:gd name="connsiteY7" fmla="*/ 0 h 10051"/>
              <a:gd name="connsiteX8" fmla="*/ 2575 w 11489"/>
              <a:gd name="connsiteY8" fmla="*/ 51 h 10051"/>
              <a:gd name="connsiteX0" fmla="*/ 2575 w 11489"/>
              <a:gd name="connsiteY0" fmla="*/ 51 h 10051"/>
              <a:gd name="connsiteX1" fmla="*/ 1266 w 11489"/>
              <a:gd name="connsiteY1" fmla="*/ 8996 h 10051"/>
              <a:gd name="connsiteX2" fmla="*/ 690 w 11489"/>
              <a:gd name="connsiteY2" fmla="*/ 56 h 10051"/>
              <a:gd name="connsiteX3" fmla="*/ 420 w 11489"/>
              <a:gd name="connsiteY3" fmla="*/ 56 h 10051"/>
              <a:gd name="connsiteX4" fmla="*/ 1103 w 11489"/>
              <a:gd name="connsiteY4" fmla="*/ 8857 h 10051"/>
              <a:gd name="connsiteX5" fmla="*/ 1809 w 11489"/>
              <a:gd name="connsiteY5" fmla="*/ 10051 h 10051"/>
              <a:gd name="connsiteX6" fmla="*/ 11424 w 11489"/>
              <a:gd name="connsiteY6" fmla="*/ 10051 h 10051"/>
              <a:gd name="connsiteX7" fmla="*/ 11489 w 11489"/>
              <a:gd name="connsiteY7" fmla="*/ 0 h 10051"/>
              <a:gd name="connsiteX8" fmla="*/ 2575 w 11489"/>
              <a:gd name="connsiteY8" fmla="*/ 51 h 10051"/>
              <a:gd name="connsiteX0" fmla="*/ 2575 w 11435"/>
              <a:gd name="connsiteY0" fmla="*/ 34 h 10034"/>
              <a:gd name="connsiteX1" fmla="*/ 1266 w 11435"/>
              <a:gd name="connsiteY1" fmla="*/ 8979 h 10034"/>
              <a:gd name="connsiteX2" fmla="*/ 690 w 11435"/>
              <a:gd name="connsiteY2" fmla="*/ 39 h 10034"/>
              <a:gd name="connsiteX3" fmla="*/ 420 w 11435"/>
              <a:gd name="connsiteY3" fmla="*/ 39 h 10034"/>
              <a:gd name="connsiteX4" fmla="*/ 1103 w 11435"/>
              <a:gd name="connsiteY4" fmla="*/ 8840 h 10034"/>
              <a:gd name="connsiteX5" fmla="*/ 1809 w 11435"/>
              <a:gd name="connsiteY5" fmla="*/ 10034 h 10034"/>
              <a:gd name="connsiteX6" fmla="*/ 11424 w 11435"/>
              <a:gd name="connsiteY6" fmla="*/ 10034 h 10034"/>
              <a:gd name="connsiteX7" fmla="*/ 11435 w 11435"/>
              <a:gd name="connsiteY7" fmla="*/ 0 h 10034"/>
              <a:gd name="connsiteX8" fmla="*/ 2575 w 11435"/>
              <a:gd name="connsiteY8" fmla="*/ 34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5" h="10034">
                <a:moveTo>
                  <a:pt x="2575" y="34"/>
                </a:moveTo>
                <a:cubicBezTo>
                  <a:pt x="-402" y="4217"/>
                  <a:pt x="1266" y="8979"/>
                  <a:pt x="1266" y="8979"/>
                </a:cubicBezTo>
                <a:cubicBezTo>
                  <a:pt x="-256" y="5305"/>
                  <a:pt x="52" y="2181"/>
                  <a:pt x="690" y="39"/>
                </a:cubicBezTo>
                <a:cubicBezTo>
                  <a:pt x="693" y="34"/>
                  <a:pt x="420" y="39"/>
                  <a:pt x="420" y="39"/>
                </a:cubicBezTo>
                <a:cubicBezTo>
                  <a:pt x="-826" y="4953"/>
                  <a:pt x="1103" y="8840"/>
                  <a:pt x="1103" y="8840"/>
                </a:cubicBezTo>
                <a:cubicBezTo>
                  <a:pt x="1337" y="9289"/>
                  <a:pt x="1572" y="9682"/>
                  <a:pt x="1809" y="10034"/>
                </a:cubicBezTo>
                <a:lnTo>
                  <a:pt x="11424" y="10034"/>
                </a:lnTo>
                <a:cubicBezTo>
                  <a:pt x="11424" y="34"/>
                  <a:pt x="11435" y="0"/>
                  <a:pt x="11435" y="0"/>
                </a:cubicBezTo>
                <a:lnTo>
                  <a:pt x="2575" y="34"/>
                </a:lnTo>
                <a:close/>
              </a:path>
            </a:pathLst>
          </a:custGeom>
          <a:gradFill flip="none" rotWithShape="1">
            <a:gsLst>
              <a:gs pos="50000">
                <a:srgbClr val="002139"/>
              </a:gs>
              <a:gs pos="0">
                <a:srgbClr val="003B7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B8CA3"/>
                </a:solidFill>
              </a:defRPr>
            </a:lvl1pPr>
          </a:lstStyle>
          <a:p>
            <a:fld id="{15EEC727-1D5A-4340-AC1E-3EBF680B926B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5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939768-4B75-F242-A6B4-9CF5A8EECD8E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1BA50B-8B1F-A244-B375-F86C8E5436F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EC7C33-1BA5-1748-8B08-423C53E14A7C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AB9EF-B79C-C640-9FA8-40D2DFCE2AD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92CEE28-B58D-3241-B190-DB9DEBDD1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96FB482-A049-3547-9EDC-6CB45926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152F9E5-7B6B-C842-8B3D-E679AF46B9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44CD564-33BC-7448-AB09-E2836BD0852C}"/>
              </a:ext>
            </a:extLst>
          </p:cNvPr>
          <p:cNvSpPr/>
          <p:nvPr userDrawn="1"/>
        </p:nvSpPr>
        <p:spPr>
          <a:xfrm>
            <a:off x="-9816" y="160317"/>
            <a:ext cx="12198764" cy="6305797"/>
          </a:xfrm>
          <a:prstGeom prst="rect">
            <a:avLst/>
          </a:prstGeom>
          <a:gradFill flip="none" rotWithShape="1">
            <a:gsLst>
              <a:gs pos="0">
                <a:srgbClr val="003B75"/>
              </a:gs>
              <a:gs pos="54000">
                <a:srgbClr val="00213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7067634"/>
            <a:ext cx="27432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2408" y="6422610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59CD872-AC9A-374F-9C69-59C8FEDC9583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2448B2-F06A-0149-9CF4-2FC5878BC7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ECA709-D933-EA45-97AF-FB064036861A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9E3095-C1CB-C64E-8B94-13B95D43CE42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20B505-4AF0-7945-A521-6DAFFB2098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95374CF0-7FCA-F446-81E2-8931CC7F0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9441AD94-52E8-0D48-B072-0C1776D6B8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505A5B86-BE78-454D-8E71-955AA23CC4D0}"/>
              </a:ext>
            </a:extLst>
          </p:cNvPr>
          <p:cNvSpPr/>
          <p:nvPr userDrawn="1"/>
        </p:nvSpPr>
        <p:spPr>
          <a:xfrm>
            <a:off x="-9816" y="160317"/>
            <a:ext cx="12198764" cy="6305797"/>
          </a:xfrm>
          <a:prstGeom prst="rect">
            <a:avLst/>
          </a:prstGeom>
          <a:gradFill flip="none" rotWithShape="1">
            <a:gsLst>
              <a:gs pos="0">
                <a:srgbClr val="003B75"/>
              </a:gs>
              <a:gs pos="55000">
                <a:srgbClr val="00213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47" y="827145"/>
            <a:ext cx="6139363" cy="1200329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48" y="2300436"/>
            <a:ext cx="6139363" cy="162300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89" y="6424167"/>
            <a:ext cx="27432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2408" y="6422610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4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D6BDF8-5883-C749-A4E4-AFF995117797}"/>
              </a:ext>
            </a:extLst>
          </p:cNvPr>
          <p:cNvSpPr/>
          <p:nvPr userDrawn="1"/>
        </p:nvSpPr>
        <p:spPr>
          <a:xfrm>
            <a:off x="-6764" y="0"/>
            <a:ext cx="12198764" cy="6858000"/>
          </a:xfrm>
          <a:prstGeom prst="rect">
            <a:avLst/>
          </a:prstGeom>
          <a:gradFill flip="none" rotWithShape="1">
            <a:gsLst>
              <a:gs pos="0">
                <a:srgbClr val="003B75"/>
              </a:gs>
              <a:gs pos="54000">
                <a:srgbClr val="00213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0E73C436-5B5B-E145-A607-9ADDD760A303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448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0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D9C5F2-4279-5443-A679-968B25122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351" y="-22887"/>
            <a:ext cx="12270211" cy="690199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241A842-7BC4-CE46-8CED-E0C3FD922399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32" y="2543035"/>
            <a:ext cx="4437301" cy="1200329"/>
          </a:xfrm>
        </p:spPr>
        <p:txBody>
          <a:bodyPr wrap="square" anchor="ctr">
            <a:spAutoFit/>
          </a:bodyPr>
          <a:lstStyle>
            <a:lvl1pPr algn="l">
              <a:defRPr sz="4000"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1939" y="2240526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B7A3A6F5-1846-BF47-847E-05B3CF95E989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endParaRPr lang="en-US">
              <a:solidFill>
                <a:srgbClr val="535A6B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11BAA-4117-3947-8925-C89E73B5A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3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52A36FB-543F-8742-A63B-F49C485EE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24" r="-8324"/>
          <a:stretch/>
        </p:blipFill>
        <p:spPr>
          <a:xfrm>
            <a:off x="0" y="0"/>
            <a:ext cx="65913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7CDA47-3CCB-4B46-933C-4B53275617DE}"/>
              </a:ext>
            </a:extLst>
          </p:cNvPr>
          <p:cNvSpPr/>
          <p:nvPr userDrawn="1"/>
        </p:nvSpPr>
        <p:spPr>
          <a:xfrm>
            <a:off x="0" y="0"/>
            <a:ext cx="293624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8723E2B2-FA43-5B4A-ABF0-C867ED88E571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560CABEB-1600-5948-8C7B-FD3AA1B0761A}" type="datetime1">
              <a:rPr lang="en-US" smtClean="0"/>
              <a:pPr/>
              <a:t>11/14/23</a:t>
            </a:fld>
            <a:endParaRPr lang="en-US">
              <a:solidFill>
                <a:srgbClr val="535A6B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endParaRPr lang="en-US">
              <a:solidFill>
                <a:srgbClr val="535A6B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8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A312FC5-7E17-CC4E-8BFC-EA3F95705C06}"/>
              </a:ext>
            </a:extLst>
          </p:cNvPr>
          <p:cNvGrpSpPr/>
          <p:nvPr userDrawn="1"/>
        </p:nvGrpSpPr>
        <p:grpSpPr>
          <a:xfrm>
            <a:off x="-468630" y="-36110"/>
            <a:ext cx="3197522" cy="6894110"/>
            <a:chOff x="-473777" y="-9370"/>
            <a:chExt cx="3197522" cy="686733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484100BC-933C-C949-B0AE-455710144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7114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B79602E-5591-E149-8F2A-659EF3963F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D9DAA"/>
                </a:gs>
                <a:gs pos="98000">
                  <a:srgbClr val="1B56B7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3A484BB-B78B-4840-A870-AD3C59974AB9}"/>
              </a:ext>
            </a:extLst>
          </p:cNvPr>
          <p:cNvSpPr/>
          <p:nvPr userDrawn="1"/>
        </p:nvSpPr>
        <p:spPr>
          <a:xfrm>
            <a:off x="-9106" y="0"/>
            <a:ext cx="2936240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1321BC19-DEB5-6C43-B159-69B9B2F1F702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endParaRPr lang="en-US">
              <a:solidFill>
                <a:srgbClr val="535A6B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A6B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0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828672-0A4D-9547-B516-EEF914915C8D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D12F1F-6F9C-0A42-81D8-26085A1B583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29AA1A-89F3-3F4E-9F85-45B5BB493AD2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0C1F57-10C5-D047-BC79-739AD9983822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6D6683F7-B2DD-6843-8327-A7BEF2FE6E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EC39699A-38BC-874F-B1E5-27F4ADDA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DBF8EE3-C198-5542-A28E-91CEB8D8DD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D5D6E21-5902-584C-85D4-490B1008BC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FF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BBCBEF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EB389C-7368-8241-A182-CFDBFCD6C66C}"/>
              </a:ext>
            </a:extLst>
          </p:cNvPr>
          <p:cNvSpPr/>
          <p:nvPr userDrawn="1"/>
        </p:nvSpPr>
        <p:spPr>
          <a:xfrm>
            <a:off x="-24105" y="160317"/>
            <a:ext cx="12240501" cy="6305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42261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1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F01CAC-0CB4-4647-9BF0-77445B3E5E1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17145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926B85A-0BB5-5C46-80D1-456687192D88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3778B66-9248-7D45-AAD6-4DEF20E99B4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911A61-2033-C541-BF62-094E4843474C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8D397D-58CE-9346-B2B5-D8469E90EE59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8A02ECF7-A118-EF4F-B627-C616411FAA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92D16A36-CD46-4741-A50F-4949A238A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113B535C-8FCB-3349-9EED-CC2871108B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3E90B7-04D2-2945-ABB1-89303CA1BC3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FF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BBCBEF"/>
              </a:highligh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1C7224D-251A-6442-A69C-7628972F6B0B}"/>
              </a:ext>
            </a:extLst>
          </p:cNvPr>
          <p:cNvSpPr/>
          <p:nvPr userDrawn="1"/>
        </p:nvSpPr>
        <p:spPr>
          <a:xfrm>
            <a:off x="-24105" y="160317"/>
            <a:ext cx="12240501" cy="6305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27146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244B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30775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0633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721A1E-F941-5645-8EB9-E0DEB540FBBD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5752" y="6424167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04741"/>
            <a:ext cx="10515600" cy="646331"/>
          </a:xfrm>
        </p:spPr>
        <p:txBody>
          <a:bodyPr/>
          <a:lstStyle>
            <a:lvl1pPr>
              <a:defRPr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2736B5-FF4E-8647-8889-6A36C9159762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4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DFF14A-955F-9142-9393-31C0DB1A5A37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78671"/>
            <a:ext cx="3932237" cy="978729"/>
          </a:xfrm>
        </p:spPr>
        <p:txBody>
          <a:bodyPr anchor="b"/>
          <a:lstStyle>
            <a:lvl1pPr>
              <a:defRPr sz="3200"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2115451"/>
          </a:xfrm>
        </p:spPr>
        <p:txBody>
          <a:bodyPr/>
          <a:lstStyle>
            <a:lvl1pPr>
              <a:defRPr sz="3200">
                <a:solidFill>
                  <a:srgbClr val="244B74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A91CE6-750C-2949-ABFD-97580BB9C12B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8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78671"/>
            <a:ext cx="3932237" cy="978729"/>
          </a:xfrm>
        </p:spPr>
        <p:txBody>
          <a:bodyPr anchor="b"/>
          <a:lstStyle>
            <a:lvl1pPr>
              <a:defRPr sz="3200"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84775"/>
          </a:xfrm>
        </p:spPr>
        <p:txBody>
          <a:bodyPr/>
          <a:lstStyle>
            <a:lvl1pPr marL="0" indent="0">
              <a:buNone/>
              <a:defRPr sz="3200">
                <a:solidFill>
                  <a:srgbClr val="244B74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97432F-D53D-CA4F-AFF4-0D28F7EBC863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5E7EFC3-4F2A-E040-BAA3-4FA6D50F8AC8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85325" y="365125"/>
            <a:ext cx="1308050" cy="5811838"/>
          </a:xfrm>
        </p:spPr>
        <p:txBody>
          <a:bodyPr vert="eaVert"/>
          <a:lstStyle>
            <a:lvl1pPr>
              <a:defRPr>
                <a:solidFill>
                  <a:srgbClr val="244B7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F84BF2-D5D7-4145-8C5E-9767EFA8134F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C89EC5F-0F0F-D0C3-68AA-5CB000BB9DD6}"/>
              </a:ext>
            </a:extLst>
          </p:cNvPr>
          <p:cNvSpPr/>
          <p:nvPr userDrawn="1"/>
        </p:nvSpPr>
        <p:spPr>
          <a:xfrm>
            <a:off x="-9817" y="-23529"/>
            <a:ext cx="12210167" cy="6891801"/>
          </a:xfrm>
          <a:prstGeom prst="rect">
            <a:avLst/>
          </a:prstGeom>
          <a:gradFill flip="none" rotWithShape="1">
            <a:gsLst>
              <a:gs pos="0">
                <a:srgbClr val="351F40"/>
              </a:gs>
              <a:gs pos="60000">
                <a:schemeClr val="tx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0" y="1043538"/>
            <a:ext cx="10393680" cy="5909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30" y="1889198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E1115-B83A-2CEC-7167-95AE7DB1E049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C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8B60E-F4B2-D571-302D-47E231D2A311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5D4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 MISSION DIRECTORATE</a:t>
            </a:r>
          </a:p>
        </p:txBody>
      </p:sp>
    </p:spTree>
    <p:extLst>
      <p:ext uri="{BB962C8B-B14F-4D97-AF65-F5344CB8AC3E}">
        <p14:creationId xmlns:p14="http://schemas.microsoft.com/office/powerpoint/2010/main" val="295715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D38F0C-B588-2A43-8F91-93A9F0A1F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350" y="-22887"/>
            <a:ext cx="12270208" cy="690199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58527" y="4469427"/>
            <a:ext cx="4873722" cy="365125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/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EB2794A-5528-E000-6303-F23EDF3D2A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337" y="2789175"/>
            <a:ext cx="4670991" cy="1277868"/>
          </a:xfr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778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5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8A1DDB-040B-49AF-49E1-C2D0F5AE48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6C26CE42-D394-43A3-9991-3999B84267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5581" y="4610887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7EF57552-9B58-31CD-7250-21A47B0150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15581" y="4860434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28" name="Text Placeholder 29">
            <a:extLst>
              <a:ext uri="{FF2B5EF4-FFF2-40B4-BE49-F238E27FC236}">
                <a16:creationId xmlns:a16="http://schemas.microsoft.com/office/drawing/2014/main" id="{947860CE-C44F-E642-0D70-A3EABDA65B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2742" y="4523696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01C047E1-B342-1714-4272-8E10A17628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7269" y="2554341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C175A04-C715-B5BD-04F4-472E28493CD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17269" y="2803888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C89BA1C-E79B-82FF-C3D6-AC78F4CAB5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24430" y="2467150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095E7DD3-B9B0-C54E-8576-1B6D5A0FDF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13358" y="3587612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BEAB5FAA-4B52-3294-A7EB-FCCE8D2DEC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13358" y="3837159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00DA802A-A3E4-CA18-1A9A-EDAA36BA09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20519" y="3500421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5" name="Text Placeholder 29">
            <a:extLst>
              <a:ext uri="{FF2B5EF4-FFF2-40B4-BE49-F238E27FC236}">
                <a16:creationId xmlns:a16="http://schemas.microsoft.com/office/drawing/2014/main" id="{9E6D3566-D7D2-6F8C-C376-D140A2205A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12335" y="2540259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5C1B3B53-6C82-5EAD-F52D-1C9BD1DA2D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12335" y="2789806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42550267-A00C-EFF1-6A5D-132757A11A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19496" y="2453068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A176DF8C-24E0-ED15-46A8-1A4B683344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10962" y="3587069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D2CDA964-812E-DE2F-3A8D-0B273D7B62A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10962" y="3836616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66728A9F-5BA4-6A76-4ACE-D9E3B1D080B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18123" y="3499878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DACEF338-E9C2-8D91-AAD1-D063B805A9C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10962" y="4634762"/>
            <a:ext cx="2080076" cy="338554"/>
          </a:xfrm>
        </p:spPr>
        <p:txBody>
          <a:bodyPr/>
          <a:lstStyle>
            <a:lvl1pPr algn="l">
              <a:defRPr sz="16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42" name="Text Placeholder 29">
            <a:extLst>
              <a:ext uri="{FF2B5EF4-FFF2-40B4-BE49-F238E27FC236}">
                <a16:creationId xmlns:a16="http://schemas.microsoft.com/office/drawing/2014/main" id="{2EDC52C4-3883-C627-945E-6A3C40FF5F6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10962" y="4884309"/>
            <a:ext cx="2080076" cy="338554"/>
          </a:xfrm>
        </p:spPr>
        <p:txBody>
          <a:bodyPr/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>
              <a:defRPr sz="2500" spc="-50">
                <a:solidFill>
                  <a:srgbClr val="000000"/>
                </a:solidFill>
                <a:latin typeface="Inter Regular"/>
                <a:ea typeface="Inter Regular"/>
                <a:cs typeface="Inter Regular"/>
                <a:sym typeface="Inter Regular"/>
              </a:defRPr>
            </a:pPr>
            <a:r>
              <a:rPr lang="en-US" sz="16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goes here</a:t>
            </a:r>
          </a:p>
        </p:txBody>
      </p:sp>
      <p:sp>
        <p:nvSpPr>
          <p:cNvPr id="43" name="Text Placeholder 29">
            <a:extLst>
              <a:ext uri="{FF2B5EF4-FFF2-40B4-BE49-F238E27FC236}">
                <a16:creationId xmlns:a16="http://schemas.microsoft.com/office/drawing/2014/main" id="{DFB136E6-93A0-E544-9015-6DBC76E7EF9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18123" y="4547571"/>
            <a:ext cx="830131" cy="769441"/>
          </a:xfrm>
        </p:spPr>
        <p:txBody>
          <a:bodyPr/>
          <a:lstStyle>
            <a:lvl1pPr algn="r">
              <a:defRPr sz="4400" b="1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82559B-FDA4-20E6-23EA-C2B3DBFC0CEB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53DA19E8-2CCF-97DF-6561-4D87E3129B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8860" y="1440227"/>
            <a:ext cx="5572911" cy="769441"/>
          </a:xfrm>
        </p:spPr>
        <p:txBody>
          <a:bodyPr/>
          <a:lstStyle>
            <a:lvl1pPr algn="l">
              <a:defRPr sz="4400" b="1">
                <a:solidFill>
                  <a:srgbClr val="B096C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0137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E86043-8559-4A41-B1AB-58A86FBE30BF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9517CF-5B8D-5646-8AF1-5A33F434600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FD0EC2-327E-6248-8331-EADADAD065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9791F60-12DF-FE49-9C37-5CBE9190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5B1FB2-0391-464B-B0D6-E733065A4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17145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199" y="1108813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9414" y="2485323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326BB370-F0D2-F644-A3B2-F5D7C290B4A9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7517B9-9D1B-43C2-9B86-E5504ACAEC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912" y="229683"/>
            <a:ext cx="1956004" cy="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4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CD7BB5A-3CF7-5B5F-CD10-7C77CDE8C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75" y="1516648"/>
            <a:ext cx="8111389" cy="590931"/>
          </a:xfrm>
        </p:spPr>
        <p:txBody>
          <a:bodyPr wrap="square">
            <a:spAutoFit/>
          </a:bodyPr>
          <a:lstStyle>
            <a:lvl1pPr>
              <a:defRPr sz="3600">
                <a:solidFill>
                  <a:srgbClr val="452C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76" y="2698482"/>
            <a:ext cx="8111388" cy="1930785"/>
          </a:xfrm>
        </p:spPr>
        <p:txBody>
          <a:bodyPr wrap="square">
            <a:spAutoFit/>
          </a:bodyPr>
          <a:lstStyle>
            <a:lvl1pPr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AC7297-2172-ADC3-2326-E445BD8BCCBA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C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C912BD54-C5E7-8055-FB3B-2DCC2DD71DB2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66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0FB1357-6EE1-29B0-E362-353FB5DE0054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D3940A01-E5AD-739B-D182-5D8CC3A6704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 MISSION DIRECTORATE</a:t>
            </a:r>
          </a:p>
        </p:txBody>
      </p:sp>
    </p:spTree>
    <p:extLst>
      <p:ext uri="{BB962C8B-B14F-4D97-AF65-F5344CB8AC3E}">
        <p14:creationId xmlns:p14="http://schemas.microsoft.com/office/powerpoint/2010/main" val="243376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C89EC5F-0F0F-D0C3-68AA-5CB000BB9DD6}"/>
              </a:ext>
            </a:extLst>
          </p:cNvPr>
          <p:cNvSpPr/>
          <p:nvPr userDrawn="1"/>
        </p:nvSpPr>
        <p:spPr>
          <a:xfrm>
            <a:off x="-9817" y="-23529"/>
            <a:ext cx="12210167" cy="6891801"/>
          </a:xfrm>
          <a:prstGeom prst="rect">
            <a:avLst/>
          </a:prstGeom>
          <a:gradFill flip="none" rotWithShape="1">
            <a:gsLst>
              <a:gs pos="0">
                <a:srgbClr val="887596">
                  <a:alpha val="83000"/>
                </a:srgbClr>
              </a:gs>
              <a:gs pos="5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0" y="1043538"/>
            <a:ext cx="10393680" cy="590931"/>
          </a:xfrm>
        </p:spPr>
        <p:txBody>
          <a:bodyPr>
            <a:spAutoFit/>
          </a:bodyPr>
          <a:lstStyle>
            <a:lvl1pPr>
              <a:defRPr>
                <a:solidFill>
                  <a:srgbClr val="4B34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30" y="1889198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E1115-B83A-2CEC-7167-95AE7DB1E049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C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8B60E-F4B2-D571-302D-47E231D2A311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5D4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 MISSION DIRECTORATE</a:t>
            </a:r>
          </a:p>
        </p:txBody>
      </p:sp>
    </p:spTree>
    <p:extLst>
      <p:ext uri="{BB962C8B-B14F-4D97-AF65-F5344CB8AC3E}">
        <p14:creationId xmlns:p14="http://schemas.microsoft.com/office/powerpoint/2010/main" val="205405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C89EC5F-0F0F-D0C3-68AA-5CB000BB9DD6}"/>
              </a:ext>
            </a:extLst>
          </p:cNvPr>
          <p:cNvSpPr/>
          <p:nvPr userDrawn="1"/>
        </p:nvSpPr>
        <p:spPr>
          <a:xfrm flipV="1">
            <a:off x="0" y="-25338"/>
            <a:ext cx="12210167" cy="6891801"/>
          </a:xfrm>
          <a:prstGeom prst="rect">
            <a:avLst/>
          </a:prstGeom>
          <a:gradFill flip="none" rotWithShape="1">
            <a:gsLst>
              <a:gs pos="60000">
                <a:schemeClr val="bg1"/>
              </a:gs>
              <a:gs pos="0">
                <a:srgbClr val="887596">
                  <a:alpha val="45743"/>
                </a:srgbClr>
              </a:gs>
              <a:gs pos="100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777240"/>
            <a:ext cx="6583680" cy="590931"/>
          </a:xfrm>
        </p:spPr>
        <p:txBody>
          <a:bodyPr>
            <a:spAutoFit/>
          </a:bodyPr>
          <a:lstStyle>
            <a:lvl1pPr>
              <a:defRPr>
                <a:solidFill>
                  <a:srgbClr val="4B34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371600"/>
            <a:ext cx="5980176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E1115-B83A-2CEC-7167-95AE7DB1E049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C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8B60E-F4B2-D571-302D-47E231D2A311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5D4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 MISSION DIRECTORATE</a:t>
            </a:r>
          </a:p>
        </p:txBody>
      </p:sp>
    </p:spTree>
    <p:extLst>
      <p:ext uri="{BB962C8B-B14F-4D97-AF65-F5344CB8AC3E}">
        <p14:creationId xmlns:p14="http://schemas.microsoft.com/office/powerpoint/2010/main" val="245600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7117D4-8A8A-A1EB-3DAD-7867C4CBE466}"/>
              </a:ext>
            </a:extLst>
          </p:cNvPr>
          <p:cNvSpPr/>
          <p:nvPr userDrawn="1"/>
        </p:nvSpPr>
        <p:spPr>
          <a:xfrm>
            <a:off x="-9817" y="-23529"/>
            <a:ext cx="12210167" cy="6891801"/>
          </a:xfrm>
          <a:prstGeom prst="rect">
            <a:avLst/>
          </a:prstGeom>
          <a:gradFill flip="none" rotWithShape="1">
            <a:gsLst>
              <a:gs pos="0">
                <a:srgbClr val="887596">
                  <a:alpha val="82769"/>
                </a:srgbClr>
              </a:gs>
              <a:gs pos="60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7A29C8-DA64-A8AE-E509-EC4B8D3F9FF3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C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14BDD38-892C-4BE0-D894-381B86C4F091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66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47" y="1131844"/>
            <a:ext cx="6139363" cy="5909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4B34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48" y="2300436"/>
            <a:ext cx="6139363" cy="162300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35CDD729-115E-573D-EB74-713A1F641CAC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 Placeholder 29">
            <a:extLst>
              <a:ext uri="{FF2B5EF4-FFF2-40B4-BE49-F238E27FC236}">
                <a16:creationId xmlns:a16="http://schemas.microsoft.com/office/drawing/2014/main" id="{855DABE6-FC8A-6012-6204-B2261535D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 MISSION DIRECTORATE</a:t>
            </a:r>
          </a:p>
        </p:txBody>
      </p:sp>
    </p:spTree>
    <p:extLst>
      <p:ext uri="{BB962C8B-B14F-4D97-AF65-F5344CB8AC3E}">
        <p14:creationId xmlns:p14="http://schemas.microsoft.com/office/powerpoint/2010/main" val="92176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5C397A-24C3-CEFE-99E5-56119A5E2F45}"/>
              </a:ext>
            </a:extLst>
          </p:cNvPr>
          <p:cNvSpPr/>
          <p:nvPr userDrawn="1"/>
        </p:nvSpPr>
        <p:spPr>
          <a:xfrm>
            <a:off x="0" y="-37214"/>
            <a:ext cx="12192000" cy="3235212"/>
          </a:xfrm>
          <a:prstGeom prst="rect">
            <a:avLst/>
          </a:prstGeom>
          <a:solidFill>
            <a:srgbClr val="887596">
              <a:alpha val="645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B71C279-7ED0-AD9E-1C97-AD6653FE70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369" y="1157668"/>
            <a:ext cx="10521880" cy="769441"/>
          </a:xfrm>
        </p:spPr>
        <p:txBody>
          <a:bodyPr/>
          <a:lstStyle>
            <a:lvl1pPr algn="ctr">
              <a:defRPr sz="4400" b="0">
                <a:solidFill>
                  <a:srgbClr val="4B345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77CA0347-3FF7-C0FC-9DD9-840821CFA1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39795" y="4666560"/>
            <a:ext cx="3200400" cy="430887"/>
          </a:xfrm>
        </p:spPr>
        <p:txBody>
          <a:bodyPr/>
          <a:lstStyle>
            <a:lvl1pPr algn="ctr"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2D862C8C-DDCB-8489-1B49-DE840C85EA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93168" y="4666560"/>
            <a:ext cx="3208570" cy="430887"/>
          </a:xfrm>
        </p:spPr>
        <p:txBody>
          <a:bodyPr/>
          <a:lstStyle>
            <a:lvl1pPr algn="ctr">
              <a:defRPr sz="2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FA516674-CDC0-DCF9-0E7A-575D5E03C1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5827" y="4666560"/>
            <a:ext cx="3207174" cy="430887"/>
          </a:xfrm>
        </p:spPr>
        <p:txBody>
          <a:bodyPr/>
          <a:lstStyle>
            <a:lvl1pPr algn="ctr">
              <a:defRPr sz="22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4" name="Content Placeholder 35">
            <a:extLst>
              <a:ext uri="{FF2B5EF4-FFF2-40B4-BE49-F238E27FC236}">
                <a16:creationId xmlns:a16="http://schemas.microsoft.com/office/drawing/2014/main" id="{C7F70C5E-875A-AC5B-D44C-DFD105C2D8B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69214" y="2229745"/>
            <a:ext cx="3200400" cy="2286000"/>
          </a:xfrm>
          <a:solidFill>
            <a:srgbClr val="887596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15" name="Content Placeholder 35">
            <a:extLst>
              <a:ext uri="{FF2B5EF4-FFF2-40B4-BE49-F238E27FC236}">
                <a16:creationId xmlns:a16="http://schemas.microsoft.com/office/drawing/2014/main" id="{47080147-7A00-EF2D-8A9B-59DD5F121606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539795" y="2229745"/>
            <a:ext cx="3200400" cy="2286000"/>
          </a:xfrm>
          <a:solidFill>
            <a:srgbClr val="887596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17" name="Content Placeholder 35">
            <a:extLst>
              <a:ext uri="{FF2B5EF4-FFF2-40B4-BE49-F238E27FC236}">
                <a16:creationId xmlns:a16="http://schemas.microsoft.com/office/drawing/2014/main" id="{AA65E980-4124-5AAA-431B-3A3C67DB9B5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097253" y="2229745"/>
            <a:ext cx="3200400" cy="2286000"/>
          </a:xfrm>
          <a:solidFill>
            <a:srgbClr val="887596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DBBA60-9AC2-0741-C225-EB1FC93D9BB1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C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0DB6369B-C98B-A0C3-164E-8180E00D034D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66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0E4F39-9CC0-C1BB-B08D-20BB0D9B5A54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B0D9C2BB-BD0F-5F49-1C14-ED7289B18FA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 MISSION DIRECTORATE</a:t>
            </a:r>
          </a:p>
        </p:txBody>
      </p:sp>
    </p:spTree>
    <p:extLst>
      <p:ext uri="{BB962C8B-B14F-4D97-AF65-F5344CB8AC3E}">
        <p14:creationId xmlns:p14="http://schemas.microsoft.com/office/powerpoint/2010/main" val="14111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432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C89EC5F-0F0F-D0C3-68AA-5CB000BB9DD6}"/>
              </a:ext>
            </a:extLst>
          </p:cNvPr>
          <p:cNvSpPr/>
          <p:nvPr userDrawn="1"/>
        </p:nvSpPr>
        <p:spPr>
          <a:xfrm>
            <a:off x="-9084" y="-16901"/>
            <a:ext cx="12210167" cy="6891801"/>
          </a:xfrm>
          <a:prstGeom prst="rect">
            <a:avLst/>
          </a:prstGeom>
          <a:gradFill flip="none" rotWithShape="1">
            <a:gsLst>
              <a:gs pos="0">
                <a:srgbClr val="887596">
                  <a:alpha val="82534"/>
                </a:srgbClr>
              </a:gs>
              <a:gs pos="60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35">
            <a:extLst>
              <a:ext uri="{FF2B5EF4-FFF2-40B4-BE49-F238E27FC236}">
                <a16:creationId xmlns:a16="http://schemas.microsoft.com/office/drawing/2014/main" id="{E857C11D-A803-46C4-0E45-A2E1F8F28E2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2636" y="1845360"/>
            <a:ext cx="4448921" cy="2492357"/>
          </a:xfrm>
          <a:solidFill>
            <a:srgbClr val="887596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719" y="1054485"/>
            <a:ext cx="6481488" cy="5909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4B34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E1115-B83A-2CEC-7167-95AE7DB1E049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C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8B60E-F4B2-D571-302D-47E231D2A311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5D4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 MISSION DIRECTORATE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EF233C-3A39-7229-90CD-981267AD00F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168500" y="5070636"/>
            <a:ext cx="9696848" cy="83433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500"/>
              <a:t>Lorem ipsum dolor sit </a:t>
            </a:r>
            <a:r>
              <a:rPr lang="en-US" sz="1500" err="1"/>
              <a:t>amet</a:t>
            </a:r>
            <a:r>
              <a:rPr lang="en-US" sz="1500"/>
              <a:t>, </a:t>
            </a:r>
            <a:r>
              <a:rPr lang="en-US" sz="1500" err="1"/>
              <a:t>consectetur</a:t>
            </a:r>
            <a:r>
              <a:rPr lang="en-US" sz="1500"/>
              <a:t> </a:t>
            </a:r>
            <a:r>
              <a:rPr lang="en-US" sz="1500" err="1"/>
              <a:t>adipiscing</a:t>
            </a:r>
            <a:r>
              <a:rPr lang="en-US" sz="1500"/>
              <a:t> </a:t>
            </a:r>
            <a:r>
              <a:rPr lang="en-US" sz="1500" err="1"/>
              <a:t>elit</a:t>
            </a:r>
            <a:r>
              <a:rPr lang="en-US" sz="1500"/>
              <a:t>, sed do </a:t>
            </a:r>
            <a:r>
              <a:rPr lang="en-US" sz="1500" err="1"/>
              <a:t>eiusmod</a:t>
            </a:r>
            <a:r>
              <a:rPr lang="en-US" sz="1500"/>
              <a:t> </a:t>
            </a:r>
            <a:r>
              <a:rPr lang="en-US" sz="1500" err="1"/>
              <a:t>tempor</a:t>
            </a:r>
            <a:r>
              <a:rPr lang="en-US" sz="1500"/>
              <a:t> </a:t>
            </a:r>
            <a:r>
              <a:rPr lang="en-US" sz="1500" err="1"/>
              <a:t>incididunt</a:t>
            </a:r>
            <a:r>
              <a:rPr lang="en-US" sz="1500"/>
              <a:t> </a:t>
            </a:r>
            <a:r>
              <a:rPr lang="en-US" sz="1500" err="1"/>
              <a:t>ut</a:t>
            </a:r>
            <a:r>
              <a:rPr lang="en-US" sz="1500"/>
              <a:t> labore et do lore magna </a:t>
            </a:r>
            <a:r>
              <a:rPr lang="en-US" sz="1500" err="1"/>
              <a:t>aliqua</a:t>
            </a:r>
            <a:r>
              <a:rPr lang="en-US" sz="1500"/>
              <a:t>. Ut </a:t>
            </a:r>
            <a:r>
              <a:rPr lang="en-US" sz="1500" err="1"/>
              <a:t>enim</a:t>
            </a:r>
            <a:r>
              <a:rPr lang="en-US" sz="1500"/>
              <a:t> ad minim </a:t>
            </a:r>
            <a:r>
              <a:rPr lang="en-US" sz="1500" err="1"/>
              <a:t>veniam</a:t>
            </a:r>
            <a:r>
              <a:rPr lang="en-US" sz="1500"/>
              <a:t>, </a:t>
            </a:r>
            <a:r>
              <a:rPr lang="en-US" sz="1500" err="1"/>
              <a:t>quis</a:t>
            </a:r>
            <a:r>
              <a:rPr lang="en-US" sz="1500"/>
              <a:t> </a:t>
            </a:r>
            <a:r>
              <a:rPr lang="en-US" sz="1500" err="1"/>
              <a:t>nostrud</a:t>
            </a:r>
            <a:r>
              <a:rPr lang="en-US" sz="1500"/>
              <a:t> exercitation </a:t>
            </a:r>
            <a:r>
              <a:rPr lang="en-US" sz="1500" err="1"/>
              <a:t>ullamco</a:t>
            </a:r>
            <a:r>
              <a:rPr lang="en-US" sz="1500"/>
              <a:t> </a:t>
            </a:r>
            <a:r>
              <a:rPr lang="en-US" sz="1500" err="1"/>
              <a:t>laboris</a:t>
            </a:r>
            <a:r>
              <a:rPr lang="en-US" sz="1500"/>
              <a:t> nisi </a:t>
            </a:r>
            <a:r>
              <a:rPr lang="en-US" sz="1500" err="1"/>
              <a:t>ut</a:t>
            </a:r>
            <a:r>
              <a:rPr lang="en-US" sz="1500"/>
              <a:t> </a:t>
            </a:r>
            <a:r>
              <a:rPr lang="en-US" sz="1500" err="1"/>
              <a:t>aliquip</a:t>
            </a:r>
            <a:r>
              <a:rPr lang="en-US" sz="1500"/>
              <a:t> ex </a:t>
            </a:r>
            <a:r>
              <a:rPr lang="en-US" sz="1500" err="1"/>
              <a:t>ea</a:t>
            </a:r>
            <a:r>
              <a:rPr lang="en-US" sz="1500"/>
              <a:t> comm. Duis </a:t>
            </a:r>
            <a:r>
              <a:rPr lang="en-US" sz="1500" err="1"/>
              <a:t>aute</a:t>
            </a:r>
            <a:r>
              <a:rPr lang="en-US" sz="1500"/>
              <a:t> </a:t>
            </a:r>
            <a:r>
              <a:rPr lang="en-US" sz="1500" err="1"/>
              <a:t>irure</a:t>
            </a:r>
            <a:r>
              <a:rPr lang="en-US" sz="1500"/>
              <a:t> dolor in </a:t>
            </a:r>
            <a:r>
              <a:rPr lang="en-US" sz="1500" err="1"/>
              <a:t>reprehenderit</a:t>
            </a:r>
            <a:r>
              <a:rPr lang="en-US" sz="1500"/>
              <a:t> in </a:t>
            </a:r>
            <a:r>
              <a:rPr lang="en-US" sz="1500" err="1"/>
              <a:t>volu</a:t>
            </a:r>
            <a:r>
              <a:rPr lang="en-US" sz="1500"/>
              <a:t> </a:t>
            </a:r>
            <a:r>
              <a:rPr lang="en-US" sz="1500" err="1"/>
              <a:t>ptate</a:t>
            </a:r>
            <a:r>
              <a:rPr lang="en-US" sz="1500"/>
              <a:t> </a:t>
            </a:r>
            <a:r>
              <a:rPr lang="en-US" sz="1500" err="1"/>
              <a:t>velit</a:t>
            </a:r>
            <a:r>
              <a:rPr lang="en-US" sz="1500"/>
              <a:t> </a:t>
            </a:r>
            <a:r>
              <a:rPr lang="en-US" sz="1500" err="1"/>
              <a:t>esse</a:t>
            </a:r>
            <a:r>
              <a:rPr lang="en-US" sz="1500"/>
              <a:t> </a:t>
            </a:r>
            <a:r>
              <a:rPr lang="en-US" sz="1500" err="1"/>
              <a:t>cillum</a:t>
            </a:r>
            <a:r>
              <a:rPr lang="en-US" sz="1500"/>
              <a:t> dolore </a:t>
            </a:r>
            <a:r>
              <a:rPr lang="en-US" sz="1500" err="1"/>
              <a:t>eu</a:t>
            </a:r>
            <a:r>
              <a:rPr lang="en-US" sz="1500"/>
              <a:t> </a:t>
            </a:r>
            <a:r>
              <a:rPr lang="en-US" sz="1500" err="1"/>
              <a:t>fugiat</a:t>
            </a:r>
            <a:r>
              <a:rPr lang="en-US" sz="1500"/>
              <a:t> </a:t>
            </a:r>
            <a:r>
              <a:rPr lang="en-US" sz="1500" err="1"/>
              <a:t>nulla</a:t>
            </a:r>
            <a:r>
              <a:rPr lang="en-US" sz="1500"/>
              <a:t>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3248A49-BD41-02CD-5397-FC19C910EEC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143288" y="4408838"/>
            <a:ext cx="4578269" cy="461665"/>
          </a:xfrm>
        </p:spPr>
        <p:txBody>
          <a:bodyPr wrap="square">
            <a:spAutoFit/>
          </a:bodyPr>
          <a:lstStyle>
            <a:lvl1pPr>
              <a:defRPr sz="12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– </a:t>
            </a:r>
            <a:r>
              <a:rPr lang="en-US" sz="1200"/>
              <a:t>Lorem ipsum dolor sit </a:t>
            </a:r>
            <a:r>
              <a:rPr lang="en-US" sz="1200" err="1"/>
              <a:t>amet</a:t>
            </a:r>
            <a:r>
              <a:rPr lang="en-US" sz="1200"/>
              <a:t>, </a:t>
            </a:r>
            <a:r>
              <a:rPr lang="en-US" sz="1200" err="1"/>
              <a:t>consectetur</a:t>
            </a:r>
            <a:r>
              <a:rPr lang="en-US" sz="1200"/>
              <a:t> </a:t>
            </a:r>
            <a:r>
              <a:rPr lang="en-US" sz="1200" err="1"/>
              <a:t>adipiscing</a:t>
            </a:r>
            <a:r>
              <a:rPr lang="en-US" sz="1200"/>
              <a:t> </a:t>
            </a:r>
            <a:r>
              <a:rPr lang="en-US" sz="1200" err="1"/>
              <a:t>elit</a:t>
            </a:r>
            <a:r>
              <a:rPr lang="en-US" sz="1200"/>
              <a:t> sed do </a:t>
            </a:r>
            <a:r>
              <a:rPr lang="en-US" sz="1200" err="1"/>
              <a:t>eiusmod</a:t>
            </a:r>
            <a:r>
              <a:rPr lang="en-US" sz="1200"/>
              <a:t> </a:t>
            </a:r>
            <a:r>
              <a:rPr lang="en-US" sz="1200" err="1"/>
              <a:t>tempor</a:t>
            </a:r>
            <a:r>
              <a:rPr lang="en-US" sz="1200"/>
              <a:t> .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67E2770-0661-D430-AED8-8343DAF32394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096000" y="4408838"/>
            <a:ext cx="4578270" cy="461665"/>
          </a:xfrm>
        </p:spPr>
        <p:txBody>
          <a:bodyPr wrap="square">
            <a:spAutoFit/>
          </a:bodyPr>
          <a:lstStyle>
            <a:lvl1pPr>
              <a:defRPr sz="12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CAPTION – </a:t>
            </a:r>
            <a:r>
              <a:rPr lang="en-US" sz="1200"/>
              <a:t>Lorem ipsum dolor sit </a:t>
            </a:r>
            <a:r>
              <a:rPr lang="en-US" sz="1200" err="1"/>
              <a:t>amet</a:t>
            </a:r>
            <a:r>
              <a:rPr lang="en-US" sz="1200"/>
              <a:t>, </a:t>
            </a:r>
            <a:r>
              <a:rPr lang="en-US" sz="1200" err="1"/>
              <a:t>consectetur</a:t>
            </a:r>
            <a:r>
              <a:rPr lang="en-US" sz="1200"/>
              <a:t> </a:t>
            </a:r>
            <a:r>
              <a:rPr lang="en-US" sz="1200" err="1"/>
              <a:t>adipiscing</a:t>
            </a:r>
            <a:r>
              <a:rPr lang="en-US" sz="1200"/>
              <a:t> </a:t>
            </a:r>
            <a:r>
              <a:rPr lang="en-US" sz="1200" err="1"/>
              <a:t>elit</a:t>
            </a:r>
            <a:r>
              <a:rPr lang="en-US" sz="1200"/>
              <a:t> sed do </a:t>
            </a:r>
            <a:r>
              <a:rPr lang="en-US" sz="1200" err="1"/>
              <a:t>eiusmod</a:t>
            </a:r>
            <a:r>
              <a:rPr lang="en-US" sz="1200"/>
              <a:t> </a:t>
            </a:r>
            <a:r>
              <a:rPr lang="en-US" sz="1200" err="1"/>
              <a:t>tempor</a:t>
            </a:r>
            <a:r>
              <a:rPr lang="en-US" sz="1200"/>
              <a:t> .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4" name="Content Placeholder 35">
            <a:extLst>
              <a:ext uri="{FF2B5EF4-FFF2-40B4-BE49-F238E27FC236}">
                <a16:creationId xmlns:a16="http://schemas.microsoft.com/office/drawing/2014/main" id="{ADE9990C-EE71-CE20-FA4B-2983FDF3F2B1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89663" y="1845360"/>
            <a:ext cx="4448921" cy="2492357"/>
          </a:xfrm>
          <a:solidFill>
            <a:srgbClr val="887596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19343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71CAB8-E919-70A8-C7E7-A398A754A4C0}"/>
              </a:ext>
            </a:extLst>
          </p:cNvPr>
          <p:cNvSpPr/>
          <p:nvPr userDrawn="1"/>
        </p:nvSpPr>
        <p:spPr>
          <a:xfrm rot="10800000" flipV="1">
            <a:off x="-5" y="-37214"/>
            <a:ext cx="12191995" cy="6895214"/>
          </a:xfrm>
          <a:prstGeom prst="rect">
            <a:avLst/>
          </a:prstGeom>
          <a:gradFill flip="none" rotWithShape="1">
            <a:gsLst>
              <a:gs pos="71000">
                <a:srgbClr val="BCA6C9">
                  <a:alpha val="54880"/>
                </a:srgbClr>
              </a:gs>
              <a:gs pos="49000">
                <a:srgbClr val="BCA6C9">
                  <a:alpha val="55378"/>
                </a:srgbClr>
              </a:gs>
              <a:gs pos="0">
                <a:schemeClr val="bg1"/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516" y="1163104"/>
            <a:ext cx="6481488" cy="590931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94DD30A-DD79-D419-D930-FC64E73970A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318399" y="4594140"/>
            <a:ext cx="6510147" cy="147732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1800"/>
              <a:t>Lorem ipsum dolor sit </a:t>
            </a:r>
            <a:r>
              <a:rPr lang="en-US" sz="1800" err="1"/>
              <a:t>amet</a:t>
            </a:r>
            <a:r>
              <a:rPr lang="en-US" sz="1800"/>
              <a:t>, </a:t>
            </a:r>
            <a:r>
              <a:rPr lang="en-US" sz="1800" err="1"/>
              <a:t>consectetur</a:t>
            </a:r>
            <a:r>
              <a:rPr lang="en-US" sz="1800"/>
              <a:t> </a:t>
            </a:r>
            <a:r>
              <a:rPr lang="en-US" sz="1800" err="1"/>
              <a:t>adipiscing</a:t>
            </a:r>
            <a:r>
              <a:rPr lang="en-US" sz="1800"/>
              <a:t> </a:t>
            </a:r>
            <a:r>
              <a:rPr lang="en-US" sz="1800" err="1"/>
              <a:t>elit</a:t>
            </a:r>
            <a:r>
              <a:rPr lang="en-US" sz="1800"/>
              <a:t>, sed do </a:t>
            </a:r>
            <a:r>
              <a:rPr lang="en-US" sz="1800" err="1"/>
              <a:t>eiusmod</a:t>
            </a:r>
            <a:r>
              <a:rPr lang="en-US" sz="1800"/>
              <a:t> </a:t>
            </a:r>
            <a:r>
              <a:rPr lang="en-US" sz="1800" err="1"/>
              <a:t>tempor</a:t>
            </a:r>
            <a:r>
              <a:rPr lang="en-US" sz="1800"/>
              <a:t> </a:t>
            </a:r>
            <a:r>
              <a:rPr lang="en-US" sz="1800" err="1"/>
              <a:t>incididunt</a:t>
            </a:r>
            <a:r>
              <a:rPr lang="en-US" sz="1800"/>
              <a:t> </a:t>
            </a:r>
            <a:r>
              <a:rPr lang="en-US" sz="1800" err="1"/>
              <a:t>ut</a:t>
            </a:r>
            <a:r>
              <a:rPr lang="en-US" sz="1800"/>
              <a:t> labore et do lore magna </a:t>
            </a:r>
            <a:r>
              <a:rPr lang="en-US" sz="1800" err="1"/>
              <a:t>aliqua</a:t>
            </a:r>
            <a:r>
              <a:rPr lang="en-US" sz="1800"/>
              <a:t>. Ut </a:t>
            </a:r>
            <a:r>
              <a:rPr lang="en-US" sz="1800" err="1"/>
              <a:t>enim</a:t>
            </a:r>
            <a:r>
              <a:rPr lang="en-US" sz="1800"/>
              <a:t> ad minim </a:t>
            </a:r>
            <a:r>
              <a:rPr lang="en-US" sz="1800" err="1"/>
              <a:t>veniam</a:t>
            </a:r>
            <a:r>
              <a:rPr lang="en-US" sz="1800"/>
              <a:t>, </a:t>
            </a:r>
            <a:r>
              <a:rPr lang="en-US" sz="1800" err="1"/>
              <a:t>quis</a:t>
            </a:r>
            <a:r>
              <a:rPr lang="en-US" sz="1800"/>
              <a:t> </a:t>
            </a:r>
            <a:r>
              <a:rPr lang="en-US" sz="1800" err="1"/>
              <a:t>nostrud</a:t>
            </a:r>
            <a:r>
              <a:rPr lang="en-US" sz="1800"/>
              <a:t> exercitation </a:t>
            </a:r>
            <a:r>
              <a:rPr lang="en-US" sz="1800" err="1"/>
              <a:t>ullamco</a:t>
            </a:r>
            <a:r>
              <a:rPr lang="en-US" sz="1800"/>
              <a:t> </a:t>
            </a:r>
            <a:r>
              <a:rPr lang="en-US" sz="1800" err="1"/>
              <a:t>laboris</a:t>
            </a:r>
            <a:r>
              <a:rPr lang="en-US" sz="1800"/>
              <a:t> nisi </a:t>
            </a:r>
            <a:r>
              <a:rPr lang="en-US" sz="1800" err="1"/>
              <a:t>ut</a:t>
            </a:r>
            <a:r>
              <a:rPr lang="en-US" sz="1800"/>
              <a:t> </a:t>
            </a:r>
            <a:r>
              <a:rPr lang="en-US" sz="1800" err="1"/>
              <a:t>aliquip</a:t>
            </a:r>
            <a:r>
              <a:rPr lang="en-US" sz="1800"/>
              <a:t> ex </a:t>
            </a:r>
            <a:r>
              <a:rPr lang="en-US" sz="1800" err="1"/>
              <a:t>ea</a:t>
            </a:r>
            <a:r>
              <a:rPr lang="en-US" sz="1800"/>
              <a:t> comm. Duis </a:t>
            </a:r>
            <a:r>
              <a:rPr lang="en-US" sz="1800" err="1"/>
              <a:t>aute</a:t>
            </a:r>
            <a:r>
              <a:rPr lang="en-US" sz="1800"/>
              <a:t> </a:t>
            </a:r>
            <a:r>
              <a:rPr lang="en-US" sz="1800" err="1"/>
              <a:t>irure</a:t>
            </a:r>
            <a:r>
              <a:rPr lang="en-US" sz="1800"/>
              <a:t> dolor in </a:t>
            </a:r>
            <a:r>
              <a:rPr lang="en-US" sz="1800" err="1"/>
              <a:t>reprehenderit</a:t>
            </a:r>
            <a:r>
              <a:rPr lang="en-US" sz="1800"/>
              <a:t> minim </a:t>
            </a:r>
            <a:r>
              <a:rPr lang="en-US" sz="1800" err="1"/>
              <a:t>veniam</a:t>
            </a:r>
            <a:r>
              <a:rPr lang="en-US" sz="1800"/>
              <a:t>, </a:t>
            </a:r>
            <a:r>
              <a:rPr lang="en-US" sz="1800" err="1"/>
              <a:t>quis</a:t>
            </a:r>
            <a:r>
              <a:rPr lang="en-US" sz="1800"/>
              <a:t>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44505" y="1955115"/>
            <a:ext cx="3084041" cy="2436564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</a:t>
            </a:r>
            <a:r>
              <a:rPr lang="en-US" err="1"/>
              <a:t>styles</a:t>
            </a:r>
            <a:r>
              <a:rPr lang="en-US" sz="1800" err="1"/>
              <a:t>Lorem</a:t>
            </a:r>
            <a:r>
              <a:rPr lang="en-US" sz="1800"/>
              <a:t> ipsum dolor sit </a:t>
            </a:r>
            <a:r>
              <a:rPr lang="en-US" sz="1800" err="1"/>
              <a:t>amet</a:t>
            </a:r>
            <a:r>
              <a:rPr lang="en-US" sz="1800"/>
              <a:t>, </a:t>
            </a:r>
            <a:r>
              <a:rPr lang="en-US" sz="1800" err="1"/>
              <a:t>consectetur</a:t>
            </a:r>
            <a:r>
              <a:rPr lang="en-US" sz="1800"/>
              <a:t> </a:t>
            </a:r>
            <a:r>
              <a:rPr lang="en-US" sz="1800" err="1"/>
              <a:t>adipiscing</a:t>
            </a:r>
            <a:r>
              <a:rPr lang="en-US" sz="1800"/>
              <a:t> </a:t>
            </a:r>
            <a:r>
              <a:rPr lang="en-US" sz="1800" err="1"/>
              <a:t>elit</a:t>
            </a:r>
            <a:r>
              <a:rPr lang="en-US" sz="1800"/>
              <a:t>, sed do </a:t>
            </a:r>
            <a:r>
              <a:rPr lang="en-US" sz="1800" err="1"/>
              <a:t>eiusmod</a:t>
            </a:r>
            <a:r>
              <a:rPr lang="en-US" sz="1800"/>
              <a:t> </a:t>
            </a:r>
            <a:r>
              <a:rPr lang="en-US" sz="1800" err="1"/>
              <a:t>tempor</a:t>
            </a:r>
            <a:r>
              <a:rPr lang="en-US" sz="1800"/>
              <a:t> </a:t>
            </a:r>
            <a:r>
              <a:rPr lang="en-US" sz="1800" err="1"/>
              <a:t>incididunt</a:t>
            </a:r>
            <a:r>
              <a:rPr lang="en-US" sz="1800"/>
              <a:t> </a:t>
            </a:r>
            <a:r>
              <a:rPr lang="en-US" sz="1800" err="1"/>
              <a:t>ut</a:t>
            </a:r>
            <a:r>
              <a:rPr lang="en-US" sz="1800"/>
              <a:t> labore et do lore magna </a:t>
            </a:r>
            <a:r>
              <a:rPr lang="en-US" sz="1800" err="1"/>
              <a:t>aliqua</a:t>
            </a:r>
            <a:r>
              <a:rPr lang="en-US" sz="1800"/>
              <a:t>. </a:t>
            </a:r>
          </a:p>
          <a:p>
            <a:pPr lvl="0"/>
            <a:r>
              <a:rPr lang="en-US" sz="1800"/>
              <a:t>Ut </a:t>
            </a:r>
            <a:r>
              <a:rPr lang="en-US" sz="1800" err="1"/>
              <a:t>enim</a:t>
            </a:r>
            <a:r>
              <a:rPr lang="en-US" sz="1800"/>
              <a:t> ad minim </a:t>
            </a:r>
            <a:r>
              <a:rPr lang="en-US" sz="1800" err="1"/>
              <a:t>veniam</a:t>
            </a:r>
            <a:r>
              <a:rPr lang="en-US" sz="1800"/>
              <a:t>, </a:t>
            </a:r>
            <a:r>
              <a:rPr lang="en-US" sz="1800" err="1"/>
              <a:t>quis</a:t>
            </a:r>
            <a:r>
              <a:rPr lang="en-US" sz="1800"/>
              <a:t> </a:t>
            </a:r>
            <a:r>
              <a:rPr lang="en-US" sz="1800" err="1"/>
              <a:t>nostrud</a:t>
            </a:r>
            <a:r>
              <a:rPr lang="en-US" sz="1800"/>
              <a:t> exercitation.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E1115-B83A-2CEC-7167-95AE7DB1E049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C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8B60E-F4B2-D571-302D-47E231D2A311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5D4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 MISSION DIRECTORATE</a:t>
            </a:r>
          </a:p>
        </p:txBody>
      </p:sp>
      <p:sp>
        <p:nvSpPr>
          <p:cNvPr id="17" name="Content Placeholder 35">
            <a:extLst>
              <a:ext uri="{FF2B5EF4-FFF2-40B4-BE49-F238E27FC236}">
                <a16:creationId xmlns:a16="http://schemas.microsoft.com/office/drawing/2014/main" id="{E48DC2AB-8B49-8D5B-9E83-0B238C3F59C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433134" y="2020018"/>
            <a:ext cx="3084041" cy="2285764"/>
          </a:xfrm>
          <a:solidFill>
            <a:srgbClr val="887596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377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C89EC5F-0F0F-D0C3-68AA-5CB000BB9DD6}"/>
              </a:ext>
            </a:extLst>
          </p:cNvPr>
          <p:cNvSpPr/>
          <p:nvPr userDrawn="1"/>
        </p:nvSpPr>
        <p:spPr>
          <a:xfrm>
            <a:off x="-11576" y="-16901"/>
            <a:ext cx="12210167" cy="6891801"/>
          </a:xfrm>
          <a:prstGeom prst="rect">
            <a:avLst/>
          </a:prstGeom>
          <a:gradFill flip="none" rotWithShape="1">
            <a:gsLst>
              <a:gs pos="0">
                <a:srgbClr val="887596">
                  <a:alpha val="83258"/>
                </a:srgbClr>
              </a:gs>
              <a:gs pos="60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517" y="1043538"/>
            <a:ext cx="6481488" cy="590931"/>
          </a:xfrm>
        </p:spPr>
        <p:txBody>
          <a:bodyPr wrap="square">
            <a:spAutoFit/>
          </a:bodyPr>
          <a:lstStyle>
            <a:lvl1pPr>
              <a:defRPr>
                <a:solidFill>
                  <a:srgbClr val="4B34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38" y="1889198"/>
            <a:ext cx="6435767" cy="1623008"/>
          </a:xfr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E1115-B83A-2CEC-7167-95AE7DB1E049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C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28B60E-F4B2-D571-302D-47E231D2A311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5D42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C0D16C8-00C9-77D6-73C7-E0CE7E2A09A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16D499B0-B122-A4AF-6FE6-6D3A05130D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275" y="77285"/>
            <a:ext cx="3207174" cy="338554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SCIENCE MISSION DIRECTORATE</a:t>
            </a:r>
          </a:p>
        </p:txBody>
      </p:sp>
      <p:sp>
        <p:nvSpPr>
          <p:cNvPr id="4" name="Content Placeholder 35">
            <a:extLst>
              <a:ext uri="{FF2B5EF4-FFF2-40B4-BE49-F238E27FC236}">
                <a16:creationId xmlns:a16="http://schemas.microsoft.com/office/drawing/2014/main" id="{F01D2307-A478-5571-15BB-8B617E7885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-1" y="458548"/>
            <a:ext cx="4540380" cy="6399452"/>
          </a:xfrm>
          <a:solidFill>
            <a:srgbClr val="887596"/>
          </a:solidFill>
        </p:spPr>
        <p:txBody>
          <a:bodyPr/>
          <a:lstStyle/>
          <a:p>
            <a:pPr lvl="0"/>
            <a:r>
              <a:rPr lang="en-US"/>
              <a:t>Insert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29B396-D341-CD89-F22D-273DA83669AB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266238" y="6228343"/>
            <a:ext cx="6435767" cy="307777"/>
          </a:xfrm>
        </p:spPr>
        <p:txBody>
          <a:bodyPr wrap="square">
            <a:spAutoFit/>
          </a:bodyPr>
          <a:lstStyle>
            <a:lvl1pPr>
              <a:defRPr sz="14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CAPTION – Caption text here</a:t>
            </a:r>
          </a:p>
        </p:txBody>
      </p:sp>
    </p:spTree>
    <p:extLst>
      <p:ext uri="{BB962C8B-B14F-4D97-AF65-F5344CB8AC3E}">
        <p14:creationId xmlns:p14="http://schemas.microsoft.com/office/powerpoint/2010/main" val="210023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fish in a fish bowl&#10;&#10;Description automatically generated with medium confidence">
            <a:extLst>
              <a:ext uri="{FF2B5EF4-FFF2-40B4-BE49-F238E27FC236}">
                <a16:creationId xmlns:a16="http://schemas.microsoft.com/office/drawing/2014/main" id="{AAEC779D-B110-AB96-AEF2-570395925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41" r="-1703"/>
          <a:stretch/>
        </p:blipFill>
        <p:spPr>
          <a:xfrm>
            <a:off x="0" y="-3136"/>
            <a:ext cx="6309360" cy="68986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5EC2F3-70AB-EBD0-7A7C-CE93E7B9AB98}"/>
              </a:ext>
            </a:extLst>
          </p:cNvPr>
          <p:cNvSpPr/>
          <p:nvPr userDrawn="1"/>
        </p:nvSpPr>
        <p:spPr>
          <a:xfrm>
            <a:off x="14617" y="0"/>
            <a:ext cx="5185458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16A41090-CF4B-3399-8387-B0B0EC44FF36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FEECFE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5FB6CCD5-4251-9DD4-7054-96059EB6CD56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7000">
                <a:srgbClr val="FEECFE"/>
              </a:gs>
              <a:gs pos="80000">
                <a:srgbClr val="FEECFE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5747F95-6E27-AC45-53A5-8074A401F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B8D484-6001-01C6-0ED4-5684E9904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E7C534B-6D55-9F4E-9A3A-392DB3E98CA4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b="0" smtClean="0">
                <a:solidFill>
                  <a:schemeClr val="tx1"/>
                </a:solidFill>
              </a:rPr>
              <a:pPr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1131845"/>
            <a:ext cx="6169058" cy="590931"/>
          </a:xfrm>
        </p:spPr>
        <p:txBody>
          <a:bodyPr>
            <a:spAutoFit/>
          </a:bodyPr>
          <a:lstStyle>
            <a:lvl1pPr>
              <a:defRPr>
                <a:solidFill>
                  <a:srgbClr val="4B345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307750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F16FF6-F513-F3E9-401D-E72DC95ECBD5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b="0" smtClean="0">
                <a:solidFill>
                  <a:schemeClr val="tx1"/>
                </a:solidFill>
              </a:rPr>
              <a:pPr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5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8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2441"/>
            <a:ext cx="10515600" cy="590931"/>
          </a:xfrm>
        </p:spPr>
        <p:txBody>
          <a:bodyPr/>
          <a:lstStyle>
            <a:lvl1pPr>
              <a:defRPr>
                <a:solidFill>
                  <a:srgbClr val="4B345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162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16230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45CF0D1-E087-5EDF-2FE0-B6F6BAE85C3B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b="0" smtClean="0">
                <a:solidFill>
                  <a:schemeClr val="tx1"/>
                </a:solidFill>
              </a:rPr>
              <a:pPr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8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78671"/>
            <a:ext cx="3932237" cy="978729"/>
          </a:xfrm>
        </p:spPr>
        <p:txBody>
          <a:bodyPr anchor="b"/>
          <a:lstStyle>
            <a:lvl1pPr>
              <a:defRPr sz="3200">
                <a:solidFill>
                  <a:srgbClr val="4B345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2115451"/>
          </a:xfrm>
        </p:spPr>
        <p:txBody>
          <a:bodyPr/>
          <a:lstStyle>
            <a:lvl1pPr>
              <a:defRPr sz="3200">
                <a:solidFill>
                  <a:srgbClr val="4B345B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855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5623F2-7906-0307-84FF-328FCA29022A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b="0" smtClean="0">
                <a:solidFill>
                  <a:schemeClr val="tx1"/>
                </a:solidFill>
              </a:rPr>
              <a:pPr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78671"/>
            <a:ext cx="3932237" cy="978729"/>
          </a:xfrm>
        </p:spPr>
        <p:txBody>
          <a:bodyPr anchor="b"/>
          <a:lstStyle>
            <a:lvl1pPr>
              <a:defRPr sz="3200">
                <a:solidFill>
                  <a:srgbClr val="4B345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84775"/>
          </a:xfrm>
        </p:spPr>
        <p:txBody>
          <a:bodyPr/>
          <a:lstStyle>
            <a:lvl1pPr marL="0" indent="0">
              <a:buNone/>
              <a:defRPr sz="3200">
                <a:solidFill>
                  <a:srgbClr val="4B345B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855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F73E7EF-5F18-8E8C-D97C-D4DD83FBDB20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b="0" smtClean="0">
                <a:solidFill>
                  <a:schemeClr val="tx1"/>
                </a:solidFill>
              </a:rPr>
              <a:pPr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345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-6380239" y="2677419"/>
            <a:ext cx="13688619" cy="369332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D14889-466E-477E-D598-0FF34BD19A6F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b="0" smtClean="0">
                <a:solidFill>
                  <a:schemeClr val="tx1"/>
                </a:solidFill>
              </a:rPr>
              <a:pPr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2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41494" y="365125"/>
            <a:ext cx="1195712" cy="5811838"/>
          </a:xfrm>
        </p:spPr>
        <p:txBody>
          <a:bodyPr vert="eaVert"/>
          <a:lstStyle>
            <a:lvl1pPr>
              <a:defRPr>
                <a:solidFill>
                  <a:srgbClr val="4B345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915016-C7E4-13B9-533F-FB9C3F915254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b="0" smtClean="0">
                <a:solidFill>
                  <a:schemeClr val="tx1"/>
                </a:solidFill>
              </a:rPr>
              <a:pPr/>
              <a:t>‹#›</a:t>
            </a:fld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9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51625-DA13-4738-88C8-B4DC8686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February 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334DCA-CFDD-4B48-82B4-29469130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FFE308-C7A3-4178-9915-B2E31C57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432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ED6BDF8-5883-C749-A4E4-AFF995117797}"/>
              </a:ext>
            </a:extLst>
          </p:cNvPr>
          <p:cNvSpPr/>
          <p:nvPr userDrawn="1"/>
        </p:nvSpPr>
        <p:spPr>
          <a:xfrm>
            <a:off x="-6764" y="0"/>
            <a:ext cx="12198764" cy="6858000"/>
          </a:xfrm>
          <a:prstGeom prst="rect">
            <a:avLst/>
          </a:prstGeom>
          <a:gradFill flip="none" rotWithShape="1">
            <a:gsLst>
              <a:gs pos="0">
                <a:srgbClr val="003B75"/>
              </a:gs>
              <a:gs pos="54000">
                <a:srgbClr val="00213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0E73C436-5B5B-E145-A607-9ADDD760A303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9448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8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4553AC-F7F2-D04D-8709-DA7FACA746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41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BEB03FD3-66C4-D747-9D7B-436B9C4C9F56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0AA329-A6DE-4293-BEB8-26928A86DD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912" y="229683"/>
            <a:ext cx="1956004" cy="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3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ingle Paragrap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D87F460-C3A6-7B41-B36C-C21D541F6C0F}"/>
              </a:ext>
            </a:extLst>
          </p:cNvPr>
          <p:cNvSpPr/>
          <p:nvPr userDrawn="1"/>
        </p:nvSpPr>
        <p:spPr>
          <a:xfrm>
            <a:off x="0" y="6229978"/>
            <a:ext cx="12192000" cy="6280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A47BBFC7-28D8-7C4A-B2E4-0AEF0FAD9ABC}"/>
              </a:ext>
            </a:extLst>
          </p:cNvPr>
          <p:cNvSpPr/>
          <p:nvPr userDrawn="1"/>
        </p:nvSpPr>
        <p:spPr>
          <a:xfrm>
            <a:off x="11259803" y="6229978"/>
            <a:ext cx="940742" cy="628022"/>
          </a:xfrm>
          <a:custGeom>
            <a:avLst/>
            <a:gdLst>
              <a:gd name="connsiteX0" fmla="*/ 0 w 844062"/>
              <a:gd name="connsiteY0" fmla="*/ 0 h 1045028"/>
              <a:gd name="connsiteX1" fmla="*/ 844062 w 844062"/>
              <a:gd name="connsiteY1" fmla="*/ 0 h 1045028"/>
              <a:gd name="connsiteX2" fmla="*/ 844062 w 844062"/>
              <a:gd name="connsiteY2" fmla="*/ 1045028 h 1045028"/>
              <a:gd name="connsiteX3" fmla="*/ 0 w 844062"/>
              <a:gd name="connsiteY3" fmla="*/ 1045028 h 1045028"/>
              <a:gd name="connsiteX4" fmla="*/ 0 w 844062"/>
              <a:gd name="connsiteY4" fmla="*/ 0 h 1045028"/>
              <a:gd name="connsiteX0" fmla="*/ 321547 w 1165609"/>
              <a:gd name="connsiteY0" fmla="*/ 0 h 1045028"/>
              <a:gd name="connsiteX1" fmla="*/ 1165609 w 1165609"/>
              <a:gd name="connsiteY1" fmla="*/ 0 h 1045028"/>
              <a:gd name="connsiteX2" fmla="*/ 1165609 w 1165609"/>
              <a:gd name="connsiteY2" fmla="*/ 1045028 h 1045028"/>
              <a:gd name="connsiteX3" fmla="*/ 0 w 1165609"/>
              <a:gd name="connsiteY3" fmla="*/ 1045028 h 1045028"/>
              <a:gd name="connsiteX4" fmla="*/ 321547 w 1165609"/>
              <a:gd name="connsiteY4" fmla="*/ 0 h 1045028"/>
              <a:gd name="connsiteX0" fmla="*/ 557684 w 1165609"/>
              <a:gd name="connsiteY0" fmla="*/ 236137 h 1045028"/>
              <a:gd name="connsiteX1" fmla="*/ 1165609 w 1165609"/>
              <a:gd name="connsiteY1" fmla="*/ 0 h 1045028"/>
              <a:gd name="connsiteX2" fmla="*/ 1165609 w 1165609"/>
              <a:gd name="connsiteY2" fmla="*/ 1045028 h 1045028"/>
              <a:gd name="connsiteX3" fmla="*/ 0 w 1165609"/>
              <a:gd name="connsiteY3" fmla="*/ 1045028 h 1045028"/>
              <a:gd name="connsiteX4" fmla="*/ 557684 w 1165609"/>
              <a:gd name="connsiteY4" fmla="*/ 236137 h 1045028"/>
              <a:gd name="connsiteX0" fmla="*/ 532563 w 1165609"/>
              <a:gd name="connsiteY0" fmla="*/ 256233 h 1045028"/>
              <a:gd name="connsiteX1" fmla="*/ 1165609 w 1165609"/>
              <a:gd name="connsiteY1" fmla="*/ 0 h 1045028"/>
              <a:gd name="connsiteX2" fmla="*/ 1165609 w 1165609"/>
              <a:gd name="connsiteY2" fmla="*/ 1045028 h 1045028"/>
              <a:gd name="connsiteX3" fmla="*/ 0 w 1165609"/>
              <a:gd name="connsiteY3" fmla="*/ 1045028 h 1045028"/>
              <a:gd name="connsiteX4" fmla="*/ 532563 w 1165609"/>
              <a:gd name="connsiteY4" fmla="*/ 256233 h 1045028"/>
              <a:gd name="connsiteX0" fmla="*/ 532563 w 1165609"/>
              <a:gd name="connsiteY0" fmla="*/ 0 h 788795"/>
              <a:gd name="connsiteX1" fmla="*/ 1160585 w 1165609"/>
              <a:gd name="connsiteY1" fmla="*/ 10049 h 788795"/>
              <a:gd name="connsiteX2" fmla="*/ 1165609 w 1165609"/>
              <a:gd name="connsiteY2" fmla="*/ 788795 h 788795"/>
              <a:gd name="connsiteX3" fmla="*/ 0 w 1165609"/>
              <a:gd name="connsiteY3" fmla="*/ 788795 h 788795"/>
              <a:gd name="connsiteX4" fmla="*/ 532563 w 1165609"/>
              <a:gd name="connsiteY4" fmla="*/ 0 h 788795"/>
              <a:gd name="connsiteX0" fmla="*/ 532563 w 1165609"/>
              <a:gd name="connsiteY0" fmla="*/ 0 h 788795"/>
              <a:gd name="connsiteX1" fmla="*/ 1160585 w 1165609"/>
              <a:gd name="connsiteY1" fmla="*/ 13224 h 788795"/>
              <a:gd name="connsiteX2" fmla="*/ 1165609 w 1165609"/>
              <a:gd name="connsiteY2" fmla="*/ 788795 h 788795"/>
              <a:gd name="connsiteX3" fmla="*/ 0 w 1165609"/>
              <a:gd name="connsiteY3" fmla="*/ 788795 h 788795"/>
              <a:gd name="connsiteX4" fmla="*/ 532563 w 1165609"/>
              <a:gd name="connsiteY4" fmla="*/ 0 h 788795"/>
              <a:gd name="connsiteX0" fmla="*/ 491288 w 1165609"/>
              <a:gd name="connsiteY0" fmla="*/ 40751 h 775571"/>
              <a:gd name="connsiteX1" fmla="*/ 1160585 w 1165609"/>
              <a:gd name="connsiteY1" fmla="*/ 0 h 775571"/>
              <a:gd name="connsiteX2" fmla="*/ 1165609 w 1165609"/>
              <a:gd name="connsiteY2" fmla="*/ 775571 h 775571"/>
              <a:gd name="connsiteX3" fmla="*/ 0 w 1165609"/>
              <a:gd name="connsiteY3" fmla="*/ 775571 h 775571"/>
              <a:gd name="connsiteX4" fmla="*/ 491288 w 1165609"/>
              <a:gd name="connsiteY4" fmla="*/ 40751 h 775571"/>
              <a:gd name="connsiteX0" fmla="*/ 519863 w 1165609"/>
              <a:gd name="connsiteY0" fmla="*/ 0 h 779270"/>
              <a:gd name="connsiteX1" fmla="*/ 1160585 w 1165609"/>
              <a:gd name="connsiteY1" fmla="*/ 3699 h 779270"/>
              <a:gd name="connsiteX2" fmla="*/ 1165609 w 1165609"/>
              <a:gd name="connsiteY2" fmla="*/ 779270 h 779270"/>
              <a:gd name="connsiteX3" fmla="*/ 0 w 1165609"/>
              <a:gd name="connsiteY3" fmla="*/ 779270 h 779270"/>
              <a:gd name="connsiteX4" fmla="*/ 519863 w 1165609"/>
              <a:gd name="connsiteY4" fmla="*/ 0 h 779270"/>
              <a:gd name="connsiteX0" fmla="*/ 519863 w 1167303"/>
              <a:gd name="connsiteY0" fmla="*/ 2651 h 781921"/>
              <a:gd name="connsiteX1" fmla="*/ 1166935 w 1167303"/>
              <a:gd name="connsiteY1" fmla="*/ 0 h 781921"/>
              <a:gd name="connsiteX2" fmla="*/ 1165609 w 1167303"/>
              <a:gd name="connsiteY2" fmla="*/ 781921 h 781921"/>
              <a:gd name="connsiteX3" fmla="*/ 0 w 1167303"/>
              <a:gd name="connsiteY3" fmla="*/ 781921 h 781921"/>
              <a:gd name="connsiteX4" fmla="*/ 519863 w 1167303"/>
              <a:gd name="connsiteY4" fmla="*/ 2651 h 781921"/>
              <a:gd name="connsiteX0" fmla="*/ 519863 w 1167303"/>
              <a:gd name="connsiteY0" fmla="*/ 0 h 779270"/>
              <a:gd name="connsiteX1" fmla="*/ 1166935 w 1167303"/>
              <a:gd name="connsiteY1" fmla="*/ 524 h 779270"/>
              <a:gd name="connsiteX2" fmla="*/ 1165609 w 1167303"/>
              <a:gd name="connsiteY2" fmla="*/ 779270 h 779270"/>
              <a:gd name="connsiteX3" fmla="*/ 0 w 1167303"/>
              <a:gd name="connsiteY3" fmla="*/ 779270 h 779270"/>
              <a:gd name="connsiteX4" fmla="*/ 519863 w 1167303"/>
              <a:gd name="connsiteY4" fmla="*/ 0 h 779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303" h="779270">
                <a:moveTo>
                  <a:pt x="519863" y="0"/>
                </a:moveTo>
                <a:lnTo>
                  <a:pt x="1166935" y="524"/>
                </a:lnTo>
                <a:cubicBezTo>
                  <a:pt x="1168610" y="260106"/>
                  <a:pt x="1163934" y="519688"/>
                  <a:pt x="1165609" y="779270"/>
                </a:cubicBezTo>
                <a:lnTo>
                  <a:pt x="0" y="779270"/>
                </a:lnTo>
                <a:lnTo>
                  <a:pt x="5198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85216380-86C9-EC4C-B3F7-930116327C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25411" y="6361427"/>
            <a:ext cx="473598" cy="365125"/>
          </a:xfrm>
          <a:prstGeom prst="rect">
            <a:avLst/>
          </a:prstGeom>
        </p:spPr>
        <p:txBody>
          <a:bodyPr anchor="ctr"/>
          <a:lstStyle>
            <a:lvl1pPr algn="r">
              <a:defRPr/>
            </a:lvl1pPr>
          </a:lstStyle>
          <a:p>
            <a:fld id="{979839B2-CE20-E347-95A1-5AC518BFB152}" type="slidenum">
              <a:rPr lang="en-US" sz="1000" smtClean="0">
                <a:solidFill>
                  <a:srgbClr val="FFFFFF"/>
                </a:solidFill>
              </a:rPr>
              <a:pPr/>
              <a:t>‹#›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5986E50-B65F-FF40-AE20-F807CB3271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5269" y="6454909"/>
            <a:ext cx="2291787" cy="17816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D8E9694-E361-6A4D-80FA-44140E6445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771" y="916666"/>
            <a:ext cx="11336131" cy="628023"/>
          </a:xfrm>
        </p:spPr>
        <p:txBody>
          <a:bodyPr/>
          <a:lstStyle>
            <a:lvl1pPr>
              <a:defRPr sz="5500"/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FA5C9F7-6632-4B4A-84E2-B5AA58E4960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8770" y="2953169"/>
            <a:ext cx="10905083" cy="2196347"/>
          </a:xfrm>
        </p:spPr>
        <p:txBody>
          <a:bodyPr/>
          <a:lstStyle>
            <a:lvl1pPr marL="0" marR="0" indent="0" algn="l" defTabSz="385763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b="0" i="0" smtClean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Integer </a:t>
            </a:r>
            <a:r>
              <a:rPr lang="en-US" dirty="0" err="1"/>
              <a:t>egestas</a:t>
            </a:r>
            <a:r>
              <a:rPr lang="en-US" dirty="0"/>
              <a:t> lacinia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et, </a:t>
            </a:r>
            <a:r>
              <a:rPr lang="en-US" dirty="0" err="1"/>
              <a:t>pretium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. Duis maximus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Maecenas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condimentum</a:t>
            </a:r>
            <a:r>
              <a:rPr lang="en-US" dirty="0"/>
              <a:t> mi ac, </a:t>
            </a:r>
            <a:r>
              <a:rPr lang="en-US" dirty="0" err="1"/>
              <a:t>tincidunt</a:t>
            </a:r>
            <a:r>
              <a:rPr lang="en-US" dirty="0"/>
              <a:t> lorem. Maecenas </a:t>
            </a:r>
            <a:r>
              <a:rPr lang="en-US" dirty="0" err="1"/>
              <a:t>luctus</a:t>
            </a:r>
            <a:r>
              <a:rPr lang="en-US" dirty="0"/>
              <a:t> magna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Aenean vitae </a:t>
            </a:r>
            <a:r>
              <a:rPr lang="en-US" dirty="0" err="1"/>
              <a:t>tristique</a:t>
            </a:r>
            <a:r>
              <a:rPr lang="en-US" dirty="0"/>
              <a:t> nisi. Donec non </a:t>
            </a:r>
            <a:r>
              <a:rPr lang="en-US" dirty="0" err="1"/>
              <a:t>justo</a:t>
            </a:r>
            <a:r>
              <a:rPr lang="en-US" dirty="0"/>
              <a:t> at dui pharetra fermentum et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. Aenean et </a:t>
            </a:r>
            <a:r>
              <a:rPr lang="en-US" dirty="0" err="1"/>
              <a:t>est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et </a:t>
            </a:r>
            <a:r>
              <a:rPr lang="en-US" dirty="0" err="1"/>
              <a:t>eget</a:t>
            </a:r>
            <a:r>
              <a:rPr lang="en-US" dirty="0"/>
              <a:t> ex. In </a:t>
            </a:r>
            <a:r>
              <a:rPr lang="en-US" dirty="0" err="1"/>
              <a:t>hac</a:t>
            </a:r>
            <a:r>
              <a:rPr lang="en-US" dirty="0"/>
              <a:t> </a:t>
            </a:r>
            <a:r>
              <a:rPr lang="en-US" dirty="0" err="1"/>
              <a:t>habitasse</a:t>
            </a:r>
            <a:r>
              <a:rPr lang="en-US" dirty="0"/>
              <a:t> </a:t>
            </a:r>
            <a:r>
              <a:rPr lang="en-US" dirty="0" err="1"/>
              <a:t>platea</a:t>
            </a:r>
            <a:r>
              <a:rPr lang="en-US" dirty="0"/>
              <a:t> </a:t>
            </a:r>
            <a:r>
              <a:rPr lang="en-US" dirty="0" err="1"/>
              <a:t>dictumst</a:t>
            </a:r>
            <a:r>
              <a:rPr lang="en-US" dirty="0"/>
              <a:t>. Sed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lorem, vitae </a:t>
            </a:r>
            <a:r>
              <a:rPr lang="en-US" dirty="0" err="1"/>
              <a:t>scelerisque</a:t>
            </a:r>
            <a:r>
              <a:rPr lang="en-US" dirty="0"/>
              <a:t> ipsum. Integer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a </a:t>
            </a:r>
            <a:r>
              <a:rPr lang="en-US" dirty="0" err="1"/>
              <a:t>placerat</a:t>
            </a:r>
            <a:r>
              <a:rPr lang="en-US" dirty="0"/>
              <a:t> auctor.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dolor, in </a:t>
            </a:r>
            <a:r>
              <a:rPr lang="en-US" dirty="0" err="1"/>
              <a:t>dapibus</a:t>
            </a:r>
            <a:r>
              <a:rPr lang="en-US" dirty="0"/>
              <a:t> diam </a:t>
            </a:r>
            <a:r>
              <a:rPr lang="en-US" dirty="0" err="1"/>
              <a:t>blandit</a:t>
            </a:r>
            <a:r>
              <a:rPr lang="en-US" dirty="0"/>
              <a:t> semper.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vel ipsum </a:t>
            </a:r>
            <a:r>
              <a:rPr lang="en-US" dirty="0" err="1"/>
              <a:t>vulputate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tempus. Sed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ac </a:t>
            </a:r>
            <a:r>
              <a:rPr lang="en-US" dirty="0" err="1"/>
              <a:t>luctus</a:t>
            </a:r>
            <a:r>
              <a:rPr lang="en-US" dirty="0"/>
              <a:t> sem.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FF2B9B3-E82E-8C49-9C7D-840CD6B015D5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468770" y="1676138"/>
            <a:ext cx="9144000" cy="505588"/>
          </a:xfrm>
        </p:spPr>
        <p:txBody>
          <a:bodyPr/>
          <a:lstStyle>
            <a:lvl1pPr marL="0" indent="0" algn="l">
              <a:buNone/>
              <a:defRPr sz="2500">
                <a:solidFill>
                  <a:schemeClr val="tx1"/>
                </a:solidFill>
              </a:defRPr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34301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99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425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9FBF5F-05D9-5E4C-A888-FF03AE1EE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98000">
                <a:srgbClr val="032939"/>
              </a:gs>
              <a:gs pos="51000">
                <a:srgbClr val="1D4E66"/>
              </a:gs>
              <a:gs pos="0">
                <a:srgbClr val="032939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68579981-7D75-EE44-A0A2-D2EA4FC6E387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8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399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9064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399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78090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399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848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4592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1">
            <a:extLst>
              <a:ext uri="{FF2B5EF4-FFF2-40B4-BE49-F238E27FC236}">
                <a16:creationId xmlns:a16="http://schemas.microsoft.com/office/drawing/2014/main" id="{95A749C5-D7A1-4E39-9B0F-701B630F890F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019BEB1-73E2-43E0-9F09-5B4618FA0D3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26116"/>
            <a:ext cx="10515600" cy="448592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C768A2-DFE4-5D72-8DB0-7BF49588E4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743C98-37FA-65BE-AD33-F2C2BFFF93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9DFBEF8-9A18-4321-A313-A951C8733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548A219-9E9F-4CAE-A26B-10DE5CF44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b="-38"/>
          <a:stretch/>
        </p:blipFill>
        <p:spPr>
          <a:xfrm>
            <a:off x="803333" y="6350783"/>
            <a:ext cx="1823292" cy="365125"/>
          </a:xfrm>
          <a:prstGeom prst="rect">
            <a:avLst/>
          </a:prstGeom>
        </p:spPr>
      </p:pic>
      <p:sp>
        <p:nvSpPr>
          <p:cNvPr id="64" name="Slide Number Placeholder 5">
            <a:extLst>
              <a:ext uri="{FF2B5EF4-FFF2-40B4-BE49-F238E27FC236}">
                <a16:creationId xmlns:a16="http://schemas.microsoft.com/office/drawing/2014/main" id="{B1EB1C3A-51D4-430E-A6D0-83272B205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CDCC0D-716C-479F-A257-709EC04BA6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78" y="260237"/>
            <a:ext cx="466142" cy="4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292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31">
            <a:extLst>
              <a:ext uri="{FF2B5EF4-FFF2-40B4-BE49-F238E27FC236}">
                <a16:creationId xmlns:a16="http://schemas.microsoft.com/office/drawing/2014/main" id="{3C15AC5D-C750-49FB-84D1-A6D3DB98D6D2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3EDD0B0-2916-42EF-A8EF-AE23E5BAD1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00200"/>
            <a:ext cx="5043697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06A91EA-717E-4430-A841-4B0DAF7DC6F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10103" y="1600200"/>
            <a:ext cx="5043697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cap="none" baseline="0" dirty="0"/>
              <a:t>Click to Edit Master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E2728C-174A-E3CD-56C3-A5DA39621B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77F4DA0-EFBF-4BE5-29C2-FCB94DC544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3789BF6A-1F38-4421-A842-A68D60AAF8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330C1D9-0AA1-4273-9449-71F68723BC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b="-38"/>
          <a:stretch/>
        </p:blipFill>
        <p:spPr>
          <a:xfrm>
            <a:off x="803333" y="6350783"/>
            <a:ext cx="1823292" cy="365125"/>
          </a:xfrm>
          <a:prstGeom prst="rect">
            <a:avLst/>
          </a:prstGeom>
        </p:spPr>
      </p:pic>
      <p:sp>
        <p:nvSpPr>
          <p:cNvPr id="51" name="Slide Number Placeholder 5">
            <a:extLst>
              <a:ext uri="{FF2B5EF4-FFF2-40B4-BE49-F238E27FC236}">
                <a16:creationId xmlns:a16="http://schemas.microsoft.com/office/drawing/2014/main" id="{F2694532-A25B-4785-90D0-1B4D37D5E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4CDF29-6D87-47A5-A618-A12CE998F2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78" y="260237"/>
            <a:ext cx="466142" cy="4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68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1">
            <a:extLst>
              <a:ext uri="{FF2B5EF4-FFF2-40B4-BE49-F238E27FC236}">
                <a16:creationId xmlns:a16="http://schemas.microsoft.com/office/drawing/2014/main" id="{56DC6523-B3AC-43AA-81CB-85D640E220A6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0C5D44C-DC69-4E2D-9EA9-E05882B8D3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AF3104D-3F0A-449C-9594-E2FF5DACFB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b="-38"/>
          <a:stretch/>
        </p:blipFill>
        <p:spPr>
          <a:xfrm>
            <a:off x="803333" y="6350783"/>
            <a:ext cx="1823292" cy="365125"/>
          </a:xfrm>
          <a:prstGeom prst="rect">
            <a:avLst/>
          </a:prstGeom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8E40A3AC-31EC-4F2A-BD6D-5BC290ED37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9C015BE-82E9-4449-9344-B6A3F9E4FA9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00200"/>
            <a:ext cx="3298766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273DE737-283E-4AA3-A8E4-E9106D0CA8A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46617" y="1600200"/>
            <a:ext cx="3298766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cap="none" baseline="0" dirty="0"/>
              <a:t>Click to Edit Master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5B27F09-0EA9-4055-B905-A5CBEE05DC9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55033" y="1590252"/>
            <a:ext cx="3298766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cap="none" baseline="0" dirty="0"/>
              <a:t>Click to Edit Master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B49E9D9-461F-4931-BE51-5AEAAD6135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804DD3D3-6C97-46F6-A2F3-07135897B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F83389-2C94-4549-AA2D-0094D468C4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78" y="260237"/>
            <a:ext cx="466142" cy="4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30427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1">
            <a:extLst>
              <a:ext uri="{FF2B5EF4-FFF2-40B4-BE49-F238E27FC236}">
                <a16:creationId xmlns:a16="http://schemas.microsoft.com/office/drawing/2014/main" id="{D6A1DF98-E901-4791-BFA3-9A30D3BCB90B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6CE48-A8B7-4690-B373-E7564955AF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5155" y="1915686"/>
            <a:ext cx="2259805" cy="4111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bg2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F2673B38-E409-488C-A9FB-F7AC797CB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5203" y="2326847"/>
            <a:ext cx="2259805" cy="108195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lorem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D477B4CE-948B-4605-8A4F-AD541375AA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5107" y="4413483"/>
            <a:ext cx="2259805" cy="4111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bg2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645C301F-8097-405B-B440-F64D345C9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5155" y="4824644"/>
            <a:ext cx="2259805" cy="108195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lorem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A28F48E1-2601-47A5-9AA0-148555F66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6944" y="1989709"/>
            <a:ext cx="2259805" cy="4111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bg2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02FD07CA-5D7B-4FBB-A593-AF187DC129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6992" y="2400870"/>
            <a:ext cx="2259805" cy="108195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lorem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E3B85CD4-1EF3-4ACA-8F38-467CA07543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93947" y="4523898"/>
            <a:ext cx="2259805" cy="4111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bg2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ADC52F9-3A7E-4F65-A4C6-A36871EE78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3995" y="4935059"/>
            <a:ext cx="2259805" cy="108195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lorem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684658-5EBA-4788-805C-0B6C890858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50635" y="1505718"/>
            <a:ext cx="2557462" cy="231298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A687F2F8-BFEA-41F0-B996-E64E550C2B1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83903" y="1522486"/>
            <a:ext cx="2557462" cy="231298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9" name="Picture Placeholder 5">
            <a:extLst>
              <a:ext uri="{FF2B5EF4-FFF2-40B4-BE49-F238E27FC236}">
                <a16:creationId xmlns:a16="http://schemas.microsoft.com/office/drawing/2014/main" id="{AED1B8C2-6CA3-46C1-A15C-C4A1AB01C8E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83903" y="3937978"/>
            <a:ext cx="2557462" cy="231298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0" name="Picture Placeholder 5">
            <a:extLst>
              <a:ext uri="{FF2B5EF4-FFF2-40B4-BE49-F238E27FC236}">
                <a16:creationId xmlns:a16="http://schemas.microsoft.com/office/drawing/2014/main" id="{85A27B37-4579-45CF-910E-25695CC0F86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50635" y="3951923"/>
            <a:ext cx="2557462" cy="231298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920DBB-6500-BEAA-9089-AB4F4F6A64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F919EBB-725B-FEA8-041F-06591B8CE4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939BF343-F2F6-41E7-B5F0-00F05B613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15C9245-3147-4E87-B58D-3024E639C0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b="-38"/>
          <a:stretch/>
        </p:blipFill>
        <p:spPr>
          <a:xfrm>
            <a:off x="803333" y="6350783"/>
            <a:ext cx="1823292" cy="365125"/>
          </a:xfrm>
          <a:prstGeom prst="rect">
            <a:avLst/>
          </a:prstGeom>
        </p:spPr>
      </p:pic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445AD190-3864-4041-B82E-1B970C73D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BDD53C1-7DAF-4A4C-AC6B-63F8FF6076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78" y="260237"/>
            <a:ext cx="466142" cy="4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931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42">
            <a:extLst>
              <a:ext uri="{FF2B5EF4-FFF2-40B4-BE49-F238E27FC236}">
                <a16:creationId xmlns:a16="http://schemas.microsoft.com/office/drawing/2014/main" id="{76C8B504-42B1-4C56-8373-E8EBDA809E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6233" y="0"/>
            <a:ext cx="5965767" cy="68527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8" name="object 31">
            <a:extLst>
              <a:ext uri="{FF2B5EF4-FFF2-40B4-BE49-F238E27FC236}">
                <a16:creationId xmlns:a16="http://schemas.microsoft.com/office/drawing/2014/main" id="{4ABF35BD-0CD7-4235-B736-9C27C281673A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3DBCFB0B-C41C-4F5F-8344-E316DC7A58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6612" y="1911926"/>
            <a:ext cx="4925257" cy="430779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7430A65-95BB-4682-98F3-DD4D5867AD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380818"/>
            <a:ext cx="4926845" cy="78296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7E08FED-8628-4180-A69F-E6A2784DA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b="-38"/>
          <a:stretch/>
        </p:blipFill>
        <p:spPr>
          <a:xfrm>
            <a:off x="803333" y="6350783"/>
            <a:ext cx="1823292" cy="3651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B9F8E4-D63D-4386-B006-C86A066389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C9E2DFD-B108-415D-8B54-E9B0AA09CDF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1239079"/>
            <a:ext cx="4925257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29E284-02B6-401E-91C3-853294FB2F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78" y="260237"/>
            <a:ext cx="466142" cy="4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66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2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1">
            <a:extLst>
              <a:ext uri="{FF2B5EF4-FFF2-40B4-BE49-F238E27FC236}">
                <a16:creationId xmlns:a16="http://schemas.microsoft.com/office/drawing/2014/main" id="{D2F28CEF-EA75-44DE-8A68-9D56C0B14992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Picture Placeholder 42">
            <a:extLst>
              <a:ext uri="{FF2B5EF4-FFF2-40B4-BE49-F238E27FC236}">
                <a16:creationId xmlns:a16="http://schemas.microsoft.com/office/drawing/2014/main" id="{C6BB31BC-F516-4EF5-BC13-22351B5D7A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54386" y="1600199"/>
            <a:ext cx="6399414" cy="451184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B65AB86-C7F1-4626-A3C8-D7F4DF44A28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00200"/>
            <a:ext cx="3640210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225BE46-09E7-4F0B-9688-D7B868C156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852BD6-9A35-4249-98BD-EDD5850BA5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383F1-7CE2-4461-8F75-BBC1DA2358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b="-38"/>
          <a:stretch/>
        </p:blipFill>
        <p:spPr>
          <a:xfrm>
            <a:off x="803333" y="6350783"/>
            <a:ext cx="1823292" cy="365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D1CB80-1F19-4B20-8E22-6E227B02F2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80074DD1-2F56-4991-9027-D597A323C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E50358-A0A7-4718-8878-EBE67D0623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78" y="260237"/>
            <a:ext cx="466142" cy="4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78945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rgbClr val="5959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AD1C48E4-294A-2349-A28D-95A31CD82DB9}" type="datetime1">
              <a:rPr lang="en-US" smtClean="0"/>
              <a:t>11/14/23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A3FDA-8D03-449A-A2C4-784D1EDDA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912" y="229683"/>
            <a:ext cx="1956004" cy="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- White Composit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1">
            <a:extLst>
              <a:ext uri="{FF2B5EF4-FFF2-40B4-BE49-F238E27FC236}">
                <a16:creationId xmlns:a16="http://schemas.microsoft.com/office/drawing/2014/main" id="{D6A1DF98-E901-4791-BFA3-9A30D3BCB90B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D7E3EF8-66E3-423F-BA37-2A34CC96E1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EFFC156C-A20E-4C63-9C10-ACAC9E0FA6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0797249-3A5C-4953-A161-18EE9AB9AE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575923"/>
            <a:ext cx="10515600" cy="453611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1F17BD-6632-E318-F55E-79E7F98A00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54D35-E0C6-4A80-852C-0DB3AE607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b="-38"/>
          <a:stretch/>
        </p:blipFill>
        <p:spPr>
          <a:xfrm>
            <a:off x="803333" y="6350783"/>
            <a:ext cx="1823292" cy="365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BABF1A-0762-4AB1-8563-8CF98DBFAB5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30" y="250900"/>
            <a:ext cx="486121" cy="454355"/>
          </a:xfrm>
          <a:prstGeom prst="rect">
            <a:avLst/>
          </a:prstGeom>
        </p:spPr>
      </p:pic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4D21953C-FD57-47CB-BDC9-ABEF141316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144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White Composit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1">
            <a:extLst>
              <a:ext uri="{FF2B5EF4-FFF2-40B4-BE49-F238E27FC236}">
                <a16:creationId xmlns:a16="http://schemas.microsoft.com/office/drawing/2014/main" id="{D6A1DF98-E901-4791-BFA3-9A30D3BCB90B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0797249-3A5C-4953-A161-18EE9AB9AE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00200"/>
            <a:ext cx="5043697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8E516643-03A9-4682-B242-96AF68B1CFE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10103" y="1600200"/>
            <a:ext cx="5043697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cap="none" baseline="0" dirty="0"/>
              <a:t>Click to Edit Master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D4DAA-DD8B-FADE-90FC-5E291285FC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A82574C-7A47-EF6D-25CE-E8DB91C133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19C3FF1-F0DE-4698-808C-1EC5804812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24BC239-604D-4B40-B54A-6DBC2192A2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b="-38"/>
          <a:stretch/>
        </p:blipFill>
        <p:spPr>
          <a:xfrm>
            <a:off x="803333" y="6350783"/>
            <a:ext cx="1823292" cy="3651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2AA6AA8-700E-47DA-9A26-71F7776A211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30" y="250900"/>
            <a:ext cx="486121" cy="454355"/>
          </a:xfrm>
          <a:prstGeom prst="rect">
            <a:avLst/>
          </a:prstGeom>
        </p:spPr>
      </p:pic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BF4A8B75-5365-485C-84FE-FCE449E5E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3167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- White Composit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31">
            <a:extLst>
              <a:ext uri="{FF2B5EF4-FFF2-40B4-BE49-F238E27FC236}">
                <a16:creationId xmlns:a16="http://schemas.microsoft.com/office/drawing/2014/main" id="{AD425609-E90C-41F3-B0F3-05361F151B71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9DA969-EA8E-4CFB-B21E-911DC4732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166504-FE8D-4C70-A740-67C174051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b="-38"/>
          <a:stretch/>
        </p:blipFill>
        <p:spPr>
          <a:xfrm>
            <a:off x="803333" y="6350783"/>
            <a:ext cx="1823292" cy="36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BED30F-3BDC-4CA7-83A1-51E3A6C889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6CEE14-73A3-47F8-9004-42D57DE15C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00200"/>
            <a:ext cx="3298766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1BC9CAC-3614-4982-AACE-86845DEED19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46617" y="1600200"/>
            <a:ext cx="3298766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cap="none" baseline="0" dirty="0"/>
              <a:t>Click to Edit Master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52A3153-2BC2-4CE3-8D9E-CB985B789B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9FF0CD6-51F9-4033-B214-33417485EA4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55033" y="1590252"/>
            <a:ext cx="3298766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cap="none" baseline="0" dirty="0"/>
              <a:t>Click to Edit Master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34FFFBE-BDCC-4790-94FA-4075705D92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30" y="250900"/>
            <a:ext cx="486121" cy="454355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FC61E43D-E4C3-49CE-B7A3-0BDE53B3B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2710"/>
      </p:ext>
    </p:extLst>
  </p:cSld>
  <p:clrMapOvr>
    <a:masterClrMapping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- White Composite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31">
            <a:extLst>
              <a:ext uri="{FF2B5EF4-FFF2-40B4-BE49-F238E27FC236}">
                <a16:creationId xmlns:a16="http://schemas.microsoft.com/office/drawing/2014/main" id="{A39F227B-9D06-499B-AD6C-966D22577EFF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226AF5D7-C0AB-4CF6-A2B6-028DF59C05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54386" y="1600199"/>
            <a:ext cx="6399414" cy="451184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F595DF6-600E-4D25-85F8-7AA75B6E3E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00200"/>
            <a:ext cx="3640210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CD8565-9E2B-B484-C069-BA0B0AE066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FBE235-8A8B-A8BF-38B4-2DEF3C67F3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EB92D2F-1DDE-4A14-A1BC-E7605BBD64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DA94F22-609C-480E-A75F-34E3D8690A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5" b="-38"/>
          <a:stretch/>
        </p:blipFill>
        <p:spPr>
          <a:xfrm>
            <a:off x="803333" y="6350783"/>
            <a:ext cx="1823292" cy="36512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A4ECAAD-0DA7-4E71-810E-61498AF25E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030" y="250900"/>
            <a:ext cx="486121" cy="454355"/>
          </a:xfrm>
          <a:prstGeom prst="rect">
            <a:avLst/>
          </a:prstGeom>
        </p:spPr>
      </p:pic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1F7BAB24-DCDA-4D89-8A3C-E998D4F93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7844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1">
            <a:extLst>
              <a:ext uri="{FF2B5EF4-FFF2-40B4-BE49-F238E27FC236}">
                <a16:creationId xmlns:a16="http://schemas.microsoft.com/office/drawing/2014/main" id="{995D179F-074D-4ACF-97D4-E291B1E313B2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DD67F8-6EC4-4710-A631-CA862C2ABD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101" t="4207"/>
          <a:stretch/>
        </p:blipFill>
        <p:spPr>
          <a:xfrm>
            <a:off x="835101" y="6342057"/>
            <a:ext cx="1807282" cy="34750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A118F8-F1EC-4AB0-9393-455A8384A1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00200"/>
            <a:ext cx="10515600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A6BA77-B4EB-E8D4-FB36-CD3145469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69D341-CC22-529F-885B-573E94532A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48C3505-1EC1-4D78-8748-8B41EC888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3A08B29-EFF9-431E-A39A-C8FCDEDB7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CF0745-63ED-4570-8CD5-1882793014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78" y="260237"/>
            <a:ext cx="466142" cy="4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05343"/>
      </p:ext>
    </p:extLst>
  </p:cSld>
  <p:clrMapOvr>
    <a:masterClrMapping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1">
            <a:extLst>
              <a:ext uri="{FF2B5EF4-FFF2-40B4-BE49-F238E27FC236}">
                <a16:creationId xmlns:a16="http://schemas.microsoft.com/office/drawing/2014/main" id="{D2F28CEF-EA75-44DE-8A68-9D56C0B14992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675C02-5A83-432E-A499-AFC7A4FE50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00200"/>
            <a:ext cx="5043697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7250AE8-14B9-428A-95B1-5C260663BB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10103" y="1600200"/>
            <a:ext cx="5043697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cap="none" baseline="0" dirty="0"/>
              <a:t>Click to Edit Master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30371B-40BE-4E74-BC5D-94DB49FE85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CE014ED-8831-47A3-9B0D-666B8D9BC7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3E30D8-B35D-4665-AD28-96FF7E1AF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101" t="4207"/>
          <a:stretch/>
        </p:blipFill>
        <p:spPr>
          <a:xfrm>
            <a:off x="835101" y="6342057"/>
            <a:ext cx="1807282" cy="34750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546D124-41A7-4F0A-858A-79419C419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EF433DF6-4649-45D8-96EB-874B106E6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5ACAE4-B9DA-4CE1-96B5-0A4699ECA7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78" y="260237"/>
            <a:ext cx="466142" cy="4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75801"/>
      </p:ext>
    </p:extLst>
  </p:cSld>
  <p:clrMapOvr>
    <a:masterClrMapping/>
  </p:clrMapOvr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1">
            <a:extLst>
              <a:ext uri="{FF2B5EF4-FFF2-40B4-BE49-F238E27FC236}">
                <a16:creationId xmlns:a16="http://schemas.microsoft.com/office/drawing/2014/main" id="{40DF670E-B6C4-4BFE-AAE7-728960A5BF07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0AAB49-7B05-49E3-A0CF-A78DCB230B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2E39B1A-AB12-4606-A4FE-826C6BC3D9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96059E1-350F-4600-A1AA-985D5860C1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00200"/>
            <a:ext cx="3298766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4563E3-0612-4130-9CE6-806E1AA82A6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46617" y="1600200"/>
            <a:ext cx="3298766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cap="none" baseline="0" dirty="0"/>
              <a:t>Click to Edit Master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C06F7E5-92AF-478C-AD3E-5760D34201C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55033" y="1590252"/>
            <a:ext cx="3298766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cap="none" baseline="0" dirty="0"/>
              <a:t>Click to Edit Master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B8F54F-56DB-4167-ABF8-A4F2A9117A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101" t="4207"/>
          <a:stretch/>
        </p:blipFill>
        <p:spPr>
          <a:xfrm>
            <a:off x="835101" y="6342057"/>
            <a:ext cx="1807282" cy="3475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0780D6-4014-441E-8907-9F15E09BD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0CAC429-7707-4B58-9671-01E35F048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DA3BC0-A5A7-48E8-AF12-6565874972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78" y="260237"/>
            <a:ext cx="466142" cy="4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409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1">
            <a:extLst>
              <a:ext uri="{FF2B5EF4-FFF2-40B4-BE49-F238E27FC236}">
                <a16:creationId xmlns:a16="http://schemas.microsoft.com/office/drawing/2014/main" id="{D6A1DF98-E901-4791-BFA3-9A30D3BCB90B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6CE48-A8B7-4690-B373-E7564955AF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5155" y="1915686"/>
            <a:ext cx="2259805" cy="4111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bg2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F2673B38-E409-488C-A9FB-F7AC797CB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5203" y="2326847"/>
            <a:ext cx="2259805" cy="108195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lorem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D477B4CE-948B-4605-8A4F-AD541375AA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5107" y="4413483"/>
            <a:ext cx="2259805" cy="4111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bg2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645C301F-8097-405B-B440-F64D345C9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5155" y="4824644"/>
            <a:ext cx="2259805" cy="108195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lorem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A28F48E1-2601-47A5-9AA0-148555F66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6944" y="1989709"/>
            <a:ext cx="2259805" cy="4111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bg2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02FD07CA-5D7B-4FBB-A593-AF187DC129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6992" y="2400870"/>
            <a:ext cx="2259805" cy="108195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lorem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E3B85CD4-1EF3-4ACA-8F38-467CA07543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93947" y="4523898"/>
            <a:ext cx="2259805" cy="4111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solidFill>
                  <a:schemeClr val="bg2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ADC52F9-3A7E-4F65-A4C6-A36871EE78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93995" y="4935059"/>
            <a:ext cx="2259805" cy="108195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b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lorem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7684658-5EBA-4788-805C-0B6C8908581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50635" y="1505718"/>
            <a:ext cx="2557462" cy="23129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A687F2F8-BFEA-41F0-B996-E64E550C2B1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83903" y="1522486"/>
            <a:ext cx="2557462" cy="23129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9" name="Picture Placeholder 5">
            <a:extLst>
              <a:ext uri="{FF2B5EF4-FFF2-40B4-BE49-F238E27FC236}">
                <a16:creationId xmlns:a16="http://schemas.microsoft.com/office/drawing/2014/main" id="{AED1B8C2-6CA3-46C1-A15C-C4A1AB01C8E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83903" y="3937978"/>
            <a:ext cx="2557462" cy="23129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0" name="Picture Placeholder 5">
            <a:extLst>
              <a:ext uri="{FF2B5EF4-FFF2-40B4-BE49-F238E27FC236}">
                <a16:creationId xmlns:a16="http://schemas.microsoft.com/office/drawing/2014/main" id="{85A27B37-4579-45CF-910E-25695CC0F86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50635" y="3951923"/>
            <a:ext cx="2557462" cy="23129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080488-1A58-D4C9-489B-BA599ECE4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32DB39D-72EC-CED9-785F-69B6E6260E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0E6142-E669-4CFF-9FBB-C7054ED0C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101" t="4207"/>
          <a:stretch/>
        </p:blipFill>
        <p:spPr>
          <a:xfrm>
            <a:off x="835101" y="6342057"/>
            <a:ext cx="1807282" cy="347504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4D74BAC-293A-418A-972A-0B1F723AE7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AAC2FB1-9FA1-4063-9054-5B6C1ACA60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120" y="263547"/>
            <a:ext cx="459058" cy="429061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1919F0BF-67C6-4A56-ADE1-BC67E1CF5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0442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1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1">
            <a:extLst>
              <a:ext uri="{FF2B5EF4-FFF2-40B4-BE49-F238E27FC236}">
                <a16:creationId xmlns:a16="http://schemas.microsoft.com/office/drawing/2014/main" id="{995D179F-074D-4ACF-97D4-E291B1E313B2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4" name="Picture Placeholder 42">
            <a:extLst>
              <a:ext uri="{FF2B5EF4-FFF2-40B4-BE49-F238E27FC236}">
                <a16:creationId xmlns:a16="http://schemas.microsoft.com/office/drawing/2014/main" id="{B1271284-8A07-4C68-B5E3-6F4CAD00CE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54385" y="1600199"/>
            <a:ext cx="6495011" cy="451184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8EFA23-F83E-4CF7-A7AD-2E5B7C5ADD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00200"/>
            <a:ext cx="3640210" cy="451184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E08FB4-75E2-6FC9-0491-9A15836A85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DA8A05-E8E0-AFDA-46AE-BA354FE53C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19163"/>
            <a:ext cx="10515600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A2FFA6-96FA-40C3-ABE8-2D7D65584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101" t="4207"/>
          <a:stretch/>
        </p:blipFill>
        <p:spPr>
          <a:xfrm>
            <a:off x="835101" y="6342057"/>
            <a:ext cx="1807282" cy="34750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E6606BF-3151-487A-9279-5A05C296D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584"/>
            <a:ext cx="10515600" cy="53834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89884AD-DA60-4BA0-AC74-94316E29B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8978" y="635252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</a:defRPr>
            </a:lvl1pPr>
          </a:lstStyle>
          <a:p>
            <a:fld id="{D1FC28EB-F097-4383-9BFF-25065613465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35B55A-3448-4842-831B-CEF5CC38A2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78" y="260237"/>
            <a:ext cx="466142" cy="4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26145"/>
      </p:ext>
    </p:extLst>
  </p:cSld>
  <p:clrMapOvr>
    <a:masterClrMapping/>
  </p:clrMapOvr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icture 2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1">
            <a:extLst>
              <a:ext uri="{FF2B5EF4-FFF2-40B4-BE49-F238E27FC236}">
                <a16:creationId xmlns:a16="http://schemas.microsoft.com/office/drawing/2014/main" id="{9D8C8255-604D-4B6B-9C7B-A59DD8F698FE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Picture Placeholder 42">
            <a:extLst>
              <a:ext uri="{FF2B5EF4-FFF2-40B4-BE49-F238E27FC236}">
                <a16:creationId xmlns:a16="http://schemas.microsoft.com/office/drawing/2014/main" id="{D5209DEC-8080-44FC-AF79-9583305C3E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6233" y="0"/>
            <a:ext cx="5965767" cy="685275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3A29236-E65A-4F47-96D2-24914582FB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6612" y="1911926"/>
            <a:ext cx="4925257" cy="430779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D3E154"/>
              </a:buClr>
              <a:buSzPct val="70000"/>
              <a:buFont typeface="Webdings" panose="05030102010509060703" pitchFamily="18" charset="2"/>
              <a:buChar char="/"/>
              <a:defRPr sz="2000" cap="none" spc="0" baseline="0">
                <a:solidFill>
                  <a:schemeClr val="bg1"/>
                </a:solidFill>
                <a:latin typeface="Arial Nova Light" panose="020B0304020202020204" pitchFamily="34" charset="0"/>
              </a:defRPr>
            </a:lvl1pPr>
            <a:lvl2pPr marL="742950" indent="-285750">
              <a:buSzPct val="155000"/>
              <a:buFont typeface="Realist Light" panose="02000000000000000000" pitchFamily="50" charset="0"/>
              <a:buChar char="»"/>
              <a:defRPr sz="1800" spc="0">
                <a:solidFill>
                  <a:schemeClr val="bg1"/>
                </a:solidFill>
                <a:latin typeface="Arial Nova Light" panose="020B0304020202020204" pitchFamily="34" charset="0"/>
              </a:defRPr>
            </a:lvl2pPr>
            <a:lvl3pPr marL="1200150" indent="-285750">
              <a:buClr>
                <a:schemeClr val="tx1"/>
              </a:buClr>
              <a:buSzPct val="70000"/>
              <a:buFont typeface="Realist Light" panose="02000000000000000000" pitchFamily="50" charset="0"/>
              <a:buChar char="→"/>
              <a:defRPr sz="1600" spc="0">
                <a:solidFill>
                  <a:schemeClr val="bg1"/>
                </a:solidFill>
                <a:latin typeface="Arial Nova Light" panose="020B0304020202020204" pitchFamily="34" charset="0"/>
              </a:defRPr>
            </a:lvl3pPr>
            <a:lvl4pPr marL="1657350" indent="-285750">
              <a:buSzPct val="70000"/>
              <a:buFont typeface="Realist Light" panose="02000000000000000000" pitchFamily="50" charset="0"/>
              <a:buChar char="−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4pPr>
            <a:lvl5pPr marL="2114550" indent="-285750">
              <a:buFont typeface="Realist Light" panose="02000000000000000000" pitchFamily="50" charset="0"/>
              <a:buChar char="⋅"/>
              <a:defRPr sz="1400" spc="0">
                <a:solidFill>
                  <a:schemeClr val="bg1"/>
                </a:solidFill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9A1BCCA-9D7F-4D58-9B0F-D74CBD45B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380818"/>
            <a:ext cx="4926845" cy="78296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cap="all" spc="300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Headline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F1DA73-E094-4CC2-B7DF-FAEF949D5F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12C347-C4C5-4F6B-98EB-EA22D2DFD4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1239079"/>
            <a:ext cx="4925257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400" i="0" spc="3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pPr lvl="0"/>
            <a:r>
              <a:rPr lang="en-US" dirty="0"/>
              <a:t>Click to add optional </a:t>
            </a:r>
            <a:r>
              <a:rPr lang="en-US" dirty="0" err="1"/>
              <a:t>subheader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FA0A9D-A710-43DA-9309-8E2E9A1A91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39351" y="304328"/>
            <a:ext cx="1670449" cy="3475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44C039-064B-421D-8D62-D33C39EF2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101" t="4207"/>
          <a:stretch/>
        </p:blipFill>
        <p:spPr>
          <a:xfrm>
            <a:off x="835101" y="6342057"/>
            <a:ext cx="1807282" cy="3475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8A3ED7-10C1-4C9D-8118-AC136D0960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78" y="260237"/>
            <a:ext cx="466142" cy="43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2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5AD37D0-1C64-3342-BF81-1BC3096283AF}" type="datetime1">
              <a:rPr lang="en-US" smtClean="0"/>
              <a:t>11/14/23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4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97B6A6-F8E2-4B74-9E1B-7C18EA8019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966" t="7967" r="22290" b="5755"/>
          <a:stretch/>
        </p:blipFill>
        <p:spPr>
          <a:xfrm flipH="1">
            <a:off x="300781" y="-1912"/>
            <a:ext cx="9432760" cy="68599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C75ED9-CEB0-82D2-DC27-F67077DC1389}"/>
              </a:ext>
            </a:extLst>
          </p:cNvPr>
          <p:cNvSpPr txBox="1"/>
          <p:nvPr userDrawn="1"/>
        </p:nvSpPr>
        <p:spPr>
          <a:xfrm>
            <a:off x="1126956" y="5703404"/>
            <a:ext cx="1051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" panose="020B05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 SPACE FOR EVERYONE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56EC79-4543-380D-1DCB-2A9E86413CA3}"/>
              </a:ext>
            </a:extLst>
          </p:cNvPr>
          <p:cNvSpPr/>
          <p:nvPr userDrawn="1"/>
        </p:nvSpPr>
        <p:spPr>
          <a:xfrm rot="16200000">
            <a:off x="6432885" y="1098881"/>
            <a:ext cx="6858000" cy="466023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35756">
                <a:srgbClr val="000000"/>
              </a:gs>
              <a:gs pos="23882">
                <a:srgbClr val="000000">
                  <a:alpha val="0"/>
                </a:srgbClr>
              </a:gs>
              <a:gs pos="11900">
                <a:srgbClr val="000000">
                  <a:alpha val="0"/>
                </a:srgbClr>
              </a:gs>
              <a:gs pos="100000">
                <a:schemeClr val="tx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E376F1-85C6-8656-C66B-2281CF74ABCF}"/>
              </a:ext>
            </a:extLst>
          </p:cNvPr>
          <p:cNvSpPr/>
          <p:nvPr userDrawn="1"/>
        </p:nvSpPr>
        <p:spPr>
          <a:xfrm rot="5400000">
            <a:off x="-1098884" y="1098880"/>
            <a:ext cx="6858000" cy="4660235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35756">
                <a:srgbClr val="000000">
                  <a:alpha val="69000"/>
                </a:srgbClr>
              </a:gs>
              <a:gs pos="23882">
                <a:srgbClr val="000000">
                  <a:alpha val="0"/>
                </a:srgbClr>
              </a:gs>
              <a:gs pos="11900">
                <a:srgbClr val="000000">
                  <a:alpha val="0"/>
                </a:srgbClr>
              </a:gs>
              <a:gs pos="100000">
                <a:schemeClr val="tx1">
                  <a:alpha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417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1">
            <a:extLst>
              <a:ext uri="{FF2B5EF4-FFF2-40B4-BE49-F238E27FC236}">
                <a16:creationId xmlns:a16="http://schemas.microsoft.com/office/drawing/2014/main" id="{56DC6523-B3AC-43AA-81CB-85D640E220A6}"/>
              </a:ext>
            </a:extLst>
          </p:cNvPr>
          <p:cNvSpPr/>
          <p:nvPr userDrawn="1"/>
        </p:nvSpPr>
        <p:spPr>
          <a:xfrm>
            <a:off x="0" y="6264910"/>
            <a:ext cx="485140" cy="593090"/>
          </a:xfrm>
          <a:custGeom>
            <a:avLst/>
            <a:gdLst/>
            <a:ahLst/>
            <a:cxnLst/>
            <a:rect l="l" t="t" r="r" b="b"/>
            <a:pathLst>
              <a:path w="485140" h="593090">
                <a:moveTo>
                  <a:pt x="0" y="0"/>
                </a:moveTo>
                <a:lnTo>
                  <a:pt x="0" y="592734"/>
                </a:lnTo>
                <a:lnTo>
                  <a:pt x="485101" y="592734"/>
                </a:lnTo>
                <a:lnTo>
                  <a:pt x="0" y="0"/>
                </a:lnTo>
                <a:close/>
              </a:path>
            </a:pathLst>
          </a:custGeom>
          <a:solidFill>
            <a:srgbClr val="D2E15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036D3-C800-425B-8244-52D30CC2F1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6653" y="281481"/>
            <a:ext cx="499915" cy="46943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AC7808-BA5C-4556-9468-49E3C18E9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758" y="4006255"/>
            <a:ext cx="6381560" cy="733871"/>
          </a:xfrm>
        </p:spPr>
        <p:txBody>
          <a:bodyPr anchor="b">
            <a:normAutofit/>
          </a:bodyPr>
          <a:lstStyle>
            <a:lvl1pPr algn="l">
              <a:defRPr sz="3200" cap="all" baseline="0">
                <a:solidFill>
                  <a:schemeClr val="bg2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2278907"/>
      </p:ext>
    </p:extLst>
  </p:cSld>
  <p:clrMapOvr>
    <a:masterClrMapping/>
  </p:clrMapOvr>
  <p:hf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AC60082-B3B6-2B49-9805-363CCDFC6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24" r="-8324"/>
          <a:stretch/>
        </p:blipFill>
        <p:spPr>
          <a:xfrm>
            <a:off x="0" y="0"/>
            <a:ext cx="6591300" cy="68580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C26CBC97-9BDB-3B45-8222-E255F29062B0}"/>
              </a:ext>
            </a:extLst>
          </p:cNvPr>
          <p:cNvSpPr>
            <a:spLocks/>
          </p:cNvSpPr>
          <p:nvPr userDrawn="1"/>
        </p:nvSpPr>
        <p:spPr bwMode="auto">
          <a:xfrm>
            <a:off x="-36259" y="-37707"/>
            <a:ext cx="12305469" cy="6919457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  <a:gd name="connsiteX0" fmla="*/ 2575 w 11489"/>
              <a:gd name="connsiteY0" fmla="*/ 51 h 10051"/>
              <a:gd name="connsiteX1" fmla="*/ 1266 w 11489"/>
              <a:gd name="connsiteY1" fmla="*/ 8996 h 10051"/>
              <a:gd name="connsiteX2" fmla="*/ 690 w 11489"/>
              <a:gd name="connsiteY2" fmla="*/ 56 h 10051"/>
              <a:gd name="connsiteX3" fmla="*/ 420 w 11489"/>
              <a:gd name="connsiteY3" fmla="*/ 56 h 10051"/>
              <a:gd name="connsiteX4" fmla="*/ 1103 w 11489"/>
              <a:gd name="connsiteY4" fmla="*/ 8857 h 10051"/>
              <a:gd name="connsiteX5" fmla="*/ 1809 w 11489"/>
              <a:gd name="connsiteY5" fmla="*/ 10051 h 10051"/>
              <a:gd name="connsiteX6" fmla="*/ 9174 w 11489"/>
              <a:gd name="connsiteY6" fmla="*/ 10051 h 10051"/>
              <a:gd name="connsiteX7" fmla="*/ 11489 w 11489"/>
              <a:gd name="connsiteY7" fmla="*/ 0 h 10051"/>
              <a:gd name="connsiteX8" fmla="*/ 2575 w 11489"/>
              <a:gd name="connsiteY8" fmla="*/ 51 h 10051"/>
              <a:gd name="connsiteX0" fmla="*/ 2575 w 11489"/>
              <a:gd name="connsiteY0" fmla="*/ 51 h 10051"/>
              <a:gd name="connsiteX1" fmla="*/ 1266 w 11489"/>
              <a:gd name="connsiteY1" fmla="*/ 8996 h 10051"/>
              <a:gd name="connsiteX2" fmla="*/ 690 w 11489"/>
              <a:gd name="connsiteY2" fmla="*/ 56 h 10051"/>
              <a:gd name="connsiteX3" fmla="*/ 420 w 11489"/>
              <a:gd name="connsiteY3" fmla="*/ 56 h 10051"/>
              <a:gd name="connsiteX4" fmla="*/ 1103 w 11489"/>
              <a:gd name="connsiteY4" fmla="*/ 8857 h 10051"/>
              <a:gd name="connsiteX5" fmla="*/ 1809 w 11489"/>
              <a:gd name="connsiteY5" fmla="*/ 10051 h 10051"/>
              <a:gd name="connsiteX6" fmla="*/ 11424 w 11489"/>
              <a:gd name="connsiteY6" fmla="*/ 10051 h 10051"/>
              <a:gd name="connsiteX7" fmla="*/ 11489 w 11489"/>
              <a:gd name="connsiteY7" fmla="*/ 0 h 10051"/>
              <a:gd name="connsiteX8" fmla="*/ 2575 w 11489"/>
              <a:gd name="connsiteY8" fmla="*/ 51 h 10051"/>
              <a:gd name="connsiteX0" fmla="*/ 2575 w 11435"/>
              <a:gd name="connsiteY0" fmla="*/ 34 h 10034"/>
              <a:gd name="connsiteX1" fmla="*/ 1266 w 11435"/>
              <a:gd name="connsiteY1" fmla="*/ 8979 h 10034"/>
              <a:gd name="connsiteX2" fmla="*/ 690 w 11435"/>
              <a:gd name="connsiteY2" fmla="*/ 39 h 10034"/>
              <a:gd name="connsiteX3" fmla="*/ 420 w 11435"/>
              <a:gd name="connsiteY3" fmla="*/ 39 h 10034"/>
              <a:gd name="connsiteX4" fmla="*/ 1103 w 11435"/>
              <a:gd name="connsiteY4" fmla="*/ 8840 h 10034"/>
              <a:gd name="connsiteX5" fmla="*/ 1809 w 11435"/>
              <a:gd name="connsiteY5" fmla="*/ 10034 h 10034"/>
              <a:gd name="connsiteX6" fmla="*/ 11424 w 11435"/>
              <a:gd name="connsiteY6" fmla="*/ 10034 h 10034"/>
              <a:gd name="connsiteX7" fmla="*/ 11435 w 11435"/>
              <a:gd name="connsiteY7" fmla="*/ 0 h 10034"/>
              <a:gd name="connsiteX8" fmla="*/ 2575 w 11435"/>
              <a:gd name="connsiteY8" fmla="*/ 34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5" h="10034">
                <a:moveTo>
                  <a:pt x="2575" y="34"/>
                </a:moveTo>
                <a:cubicBezTo>
                  <a:pt x="-402" y="4217"/>
                  <a:pt x="1266" y="8979"/>
                  <a:pt x="1266" y="8979"/>
                </a:cubicBezTo>
                <a:cubicBezTo>
                  <a:pt x="-256" y="5305"/>
                  <a:pt x="52" y="2181"/>
                  <a:pt x="690" y="39"/>
                </a:cubicBezTo>
                <a:cubicBezTo>
                  <a:pt x="693" y="34"/>
                  <a:pt x="420" y="39"/>
                  <a:pt x="420" y="39"/>
                </a:cubicBezTo>
                <a:cubicBezTo>
                  <a:pt x="-826" y="4953"/>
                  <a:pt x="1103" y="8840"/>
                  <a:pt x="1103" y="8840"/>
                </a:cubicBezTo>
                <a:cubicBezTo>
                  <a:pt x="1337" y="9289"/>
                  <a:pt x="1572" y="9682"/>
                  <a:pt x="1809" y="10034"/>
                </a:cubicBezTo>
                <a:lnTo>
                  <a:pt x="11424" y="10034"/>
                </a:lnTo>
                <a:cubicBezTo>
                  <a:pt x="11424" y="34"/>
                  <a:pt x="11435" y="0"/>
                  <a:pt x="11435" y="0"/>
                </a:cubicBezTo>
                <a:lnTo>
                  <a:pt x="2575" y="34"/>
                </a:lnTo>
                <a:close/>
              </a:path>
            </a:pathLst>
          </a:custGeom>
          <a:gradFill flip="none" rotWithShape="1">
            <a:gsLst>
              <a:gs pos="50000">
                <a:srgbClr val="002139"/>
              </a:gs>
              <a:gs pos="0">
                <a:srgbClr val="003B7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B8CA3"/>
                </a:solidFill>
              </a:defRPr>
            </a:lvl1pPr>
          </a:lstStyle>
          <a:p>
            <a:fld id="{15EEC727-1D5A-4340-AC1E-3EBF680B926B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FAC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4D6C3-57D2-498F-A203-523A2D92ED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8912" y="229683"/>
            <a:ext cx="1956004" cy="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3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099B86D-B6EA-BD47-A856-6A059EA40DC2}" type="datetime1">
              <a:rPr lang="en-US" smtClean="0"/>
              <a:t>11/14/23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AA56B2-D4CD-4248-8AFF-62880E57E3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912" y="229683"/>
            <a:ext cx="1956004" cy="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4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image" Target="../media/image11.jpeg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18.jp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2712A1-6345-C940-92B5-6F10D12A4BB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9844E079-3EBA-6146-BEF0-59FA495549B2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FB2F5AE2-CD99-9E44-865F-D56B4EE8256E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1EBD71-4233-C14F-980D-3CAEF44976C6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281054-D769-452B-9C8F-918E7E0E03D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8912" y="229683"/>
            <a:ext cx="1956004" cy="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3" r:id="rId5"/>
    <p:sldLayoutId id="2147483670" r:id="rId6"/>
    <p:sldLayoutId id="2147483655" r:id="rId7"/>
    <p:sldLayoutId id="2147483674" r:id="rId8"/>
    <p:sldLayoutId id="2147483652" r:id="rId9"/>
    <p:sldLayoutId id="2147483653" r:id="rId10"/>
    <p:sldLayoutId id="2147483654" r:id="rId11"/>
    <p:sldLayoutId id="2147483656" r:id="rId12"/>
    <p:sldLayoutId id="2147483657" r:id="rId13"/>
    <p:sldLayoutId id="2147483658" r:id="rId14"/>
    <p:sldLayoutId id="2147483659" r:id="rId15"/>
    <p:sldLayoutId id="2147483676" r:id="rId16"/>
    <p:sldLayoutId id="214748368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65CBF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wimming&#10;&#10;Description automatically generated">
            <a:extLst>
              <a:ext uri="{FF2B5EF4-FFF2-40B4-BE49-F238E27FC236}">
                <a16:creationId xmlns:a16="http://schemas.microsoft.com/office/drawing/2014/main" id="{7C65E670-7AA8-7448-8601-7CB4374571CC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52705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E765E3-B178-E84F-AD37-4FC7D0582EE7}"/>
              </a:ext>
            </a:extLst>
          </p:cNvPr>
          <p:cNvSpPr/>
          <p:nvPr userDrawn="1"/>
        </p:nvSpPr>
        <p:spPr>
          <a:xfrm>
            <a:off x="0" y="0"/>
            <a:ext cx="5185458" cy="6858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99F152BA-9517-8649-AE7E-28005BC6FA64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D2EAE9"/>
              </a:gs>
              <a:gs pos="0">
                <a:schemeClr val="bg1"/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19059C4E-8798-F84D-999E-C8701CE583D9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7000">
                <a:srgbClr val="D2EAE9"/>
              </a:gs>
              <a:gs pos="80000">
                <a:srgbClr val="E7E6E9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4241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535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9C25DB-D48A-D748-8626-04753F741DA7}" type="datetime1">
              <a:rPr lang="en-US" smtClean="0"/>
              <a:pPr/>
              <a:t>11/14/23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41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535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36FBD5-8711-FF4C-80EC-9608CF61C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35A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2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80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535A6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rgbClr val="535A6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7D4669-C533-EBD6-E116-6E477B9DEA61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7B193D4-5672-1E0E-1B0E-9A6E3E17B390}"/>
              </a:ext>
            </a:extLst>
          </p:cNvPr>
          <p:cNvSpPr/>
          <p:nvPr userDrawn="1"/>
        </p:nvSpPr>
        <p:spPr>
          <a:xfrm>
            <a:off x="0" y="-37213"/>
            <a:ext cx="12192000" cy="495760"/>
          </a:xfrm>
          <a:prstGeom prst="rect">
            <a:avLst/>
          </a:prstGeom>
          <a:solidFill>
            <a:srgbClr val="452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D33993-9B89-FCFD-2961-2A092E8ABD15}"/>
              </a:ext>
            </a:extLst>
          </p:cNvPr>
          <p:cNvSpPr/>
          <p:nvPr userDrawn="1"/>
        </p:nvSpPr>
        <p:spPr>
          <a:xfrm>
            <a:off x="11260264" y="-37213"/>
            <a:ext cx="931736" cy="495761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664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75" y="1521401"/>
            <a:ext cx="6816649" cy="5909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76" y="2677419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36FBD5-8711-FF4C-80EC-9608CF61C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FAB5796-9619-4BE1-F020-341AED4D1B68}"/>
              </a:ext>
            </a:extLst>
          </p:cNvPr>
          <p:cNvSpPr txBox="1">
            <a:spLocks/>
          </p:cNvSpPr>
          <p:nvPr userDrawn="1"/>
        </p:nvSpPr>
        <p:spPr>
          <a:xfrm>
            <a:off x="630276" y="74002"/>
            <a:ext cx="6678104" cy="33855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rgbClr val="535A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SCIENCE MISSION DIRECTORATE</a:t>
            </a:r>
          </a:p>
        </p:txBody>
      </p:sp>
    </p:spTree>
    <p:extLst>
      <p:ext uri="{BB962C8B-B14F-4D97-AF65-F5344CB8AC3E}">
        <p14:creationId xmlns:p14="http://schemas.microsoft.com/office/powerpoint/2010/main" val="248254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4" r:id="rId18"/>
    <p:sldLayoutId id="2147483725" r:id="rId19"/>
    <p:sldLayoutId id="2147483763" r:id="rId20"/>
    <p:sldLayoutId id="214748378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452C5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80">
          <p15:clr>
            <a:srgbClr val="F26B43"/>
          </p15:clr>
        </p15:guide>
        <p15:guide id="2" pos="4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83018" y="1476578"/>
            <a:ext cx="4044950" cy="6692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99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74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9" r:id="rId18"/>
    <p:sldLayoutId id="214748381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 Nova Light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jpg"/><Relationship Id="rId12" Type="http://schemas.openxmlformats.org/officeDocument/2006/relationships/image" Target="../media/image86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0.svg"/><Relationship Id="rId11" Type="http://schemas.openxmlformats.org/officeDocument/2006/relationships/image" Target="../media/image85.sv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svg"/><Relationship Id="rId9" Type="http://schemas.openxmlformats.org/officeDocument/2006/relationships/image" Target="../media/image8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8.png"/><Relationship Id="rId4" Type="http://schemas.openxmlformats.org/officeDocument/2006/relationships/hyperlink" Target="https://tinyurl.com/2p88fx4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7E38A2-E620-48C1-AE41-6052ACBF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BFF23-90A3-466D-B2A3-6C6E7183928C}"/>
              </a:ext>
            </a:extLst>
          </p:cNvPr>
          <p:cNvSpPr txBox="1"/>
          <p:nvPr/>
        </p:nvSpPr>
        <p:spPr>
          <a:xfrm>
            <a:off x="1173419" y="1034868"/>
            <a:ext cx="7931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Lunar Discovery and Exploration Program Update</a:t>
            </a:r>
          </a:p>
        </p:txBody>
      </p:sp>
      <p:sp>
        <p:nvSpPr>
          <p:cNvPr id="7" name="Subtitle 34">
            <a:extLst>
              <a:ext uri="{FF2B5EF4-FFF2-40B4-BE49-F238E27FC236}">
                <a16:creationId xmlns:a16="http://schemas.microsoft.com/office/drawing/2014/main" id="{51D852AA-4C09-A63C-FA46-7A5448974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779" y="4253473"/>
            <a:ext cx="5797548" cy="2339102"/>
          </a:xfrm>
        </p:spPr>
        <p:txBody>
          <a:bodyPr>
            <a:spAutoFit/>
          </a:bodyPr>
          <a:lstStyle/>
          <a:p>
            <a:pPr>
              <a:spcBef>
                <a:spcPts val="400"/>
              </a:spcBef>
            </a:pPr>
            <a:r>
              <a:rPr lang="en-US" dirty="0"/>
              <a:t>Joel Kearns</a:t>
            </a:r>
          </a:p>
          <a:p>
            <a:pPr>
              <a:spcBef>
                <a:spcPts val="400"/>
              </a:spcBef>
            </a:pPr>
            <a:r>
              <a:rPr lang="en-US" dirty="0"/>
              <a:t>Deputy Associate Administrator for Exploration</a:t>
            </a:r>
          </a:p>
          <a:p>
            <a:pPr>
              <a:spcBef>
                <a:spcPts val="400"/>
              </a:spcBef>
            </a:pPr>
            <a:r>
              <a:rPr lang="en-US" dirty="0"/>
              <a:t>Science Mission Directorate</a:t>
            </a:r>
          </a:p>
          <a:p>
            <a:pPr>
              <a:spcBef>
                <a:spcPts val="400"/>
              </a:spcBef>
            </a:pPr>
            <a:r>
              <a:rPr lang="en-US" dirty="0"/>
              <a:t>NASA Headquarters</a:t>
            </a:r>
          </a:p>
          <a:p>
            <a:pPr>
              <a:spcBef>
                <a:spcPts val="400"/>
              </a:spcBef>
            </a:pPr>
            <a:endParaRPr lang="en-US" dirty="0"/>
          </a:p>
          <a:p>
            <a:pPr>
              <a:spcBef>
                <a:spcPts val="400"/>
              </a:spcBef>
            </a:pPr>
            <a:r>
              <a:rPr lang="en-US" dirty="0"/>
              <a:t>Planetary Science Advisory Committee</a:t>
            </a:r>
          </a:p>
          <a:p>
            <a:pPr>
              <a:spcBef>
                <a:spcPts val="400"/>
              </a:spcBef>
            </a:pPr>
            <a:r>
              <a:rPr lang="en-US" dirty="0"/>
              <a:t>November 14, 2023</a:t>
            </a:r>
          </a:p>
        </p:txBody>
      </p:sp>
    </p:spTree>
    <p:extLst>
      <p:ext uri="{BB962C8B-B14F-4D97-AF65-F5344CB8AC3E}">
        <p14:creationId xmlns:p14="http://schemas.microsoft.com/office/powerpoint/2010/main" val="37720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96" y="6563258"/>
            <a:ext cx="213359" cy="2529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15828" y="169163"/>
            <a:ext cx="1143000" cy="38709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10021" y="1322578"/>
            <a:ext cx="3718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AD2F4"/>
                </a:solidFill>
              </a:rPr>
              <a:t>NASA</a:t>
            </a:r>
            <a:r>
              <a:rPr spc="-85" dirty="0">
                <a:solidFill>
                  <a:srgbClr val="0AD2F4"/>
                </a:solidFill>
              </a:rPr>
              <a:t> </a:t>
            </a:r>
            <a:r>
              <a:rPr spc="-10" dirty="0">
                <a:solidFill>
                  <a:srgbClr val="0AD2F4"/>
                </a:solidFill>
              </a:rPr>
              <a:t>CLPS</a:t>
            </a:r>
            <a:r>
              <a:rPr spc="-75" dirty="0">
                <a:solidFill>
                  <a:srgbClr val="0AD2F4"/>
                </a:solidFill>
              </a:rPr>
              <a:t> </a:t>
            </a:r>
            <a:r>
              <a:rPr spc="60" dirty="0">
                <a:solidFill>
                  <a:srgbClr val="0AD2F4"/>
                </a:solidFill>
              </a:rPr>
              <a:t>Payloads</a:t>
            </a:r>
            <a:r>
              <a:rPr spc="440" dirty="0">
                <a:solidFill>
                  <a:srgbClr val="0AD2F4"/>
                </a:solidFill>
              </a:rPr>
              <a:t> </a:t>
            </a:r>
            <a:r>
              <a:rPr spc="-20" dirty="0">
                <a:solidFill>
                  <a:srgbClr val="0AD2F4"/>
                </a:solidFill>
              </a:rPr>
              <a:t>(CLPS</a:t>
            </a:r>
            <a:r>
              <a:rPr spc="-75" dirty="0">
                <a:solidFill>
                  <a:srgbClr val="0AD2F4"/>
                </a:solidFill>
              </a:rPr>
              <a:t> </a:t>
            </a:r>
            <a:r>
              <a:rPr spc="-20" dirty="0">
                <a:solidFill>
                  <a:srgbClr val="0AD2F4"/>
                </a:solidFill>
              </a:rPr>
              <a:t>TO2)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510021" y="1597812"/>
            <a:ext cx="5668645" cy="494919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6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Navigation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Doppler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Lidar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(NDL)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6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Lunar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Node-</a:t>
            </a:r>
            <a:r>
              <a:rPr kumimoji="0" sz="1600" b="0" i="0" u="none" strike="noStrike" kern="0" cap="none" spc="-3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(LN-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6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Lunar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Retroreflector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Assembly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(LRA)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5080" lvl="0" indent="-2870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6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Stereo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Cameras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Lunar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Plume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Surface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Studies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(SCALPSS)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426084" lvl="0" indent="-2870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6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Radio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wave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Observations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Lunar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Surface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600" b="0" i="0" u="none" strike="noStrike" kern="0" cap="none" spc="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photo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Electron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Sheath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(ROLSES)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>
                <a:srgbClr val="FFFFFF"/>
              </a:buClr>
              <a:buSzTx/>
              <a:buFont typeface="Arial"/>
              <a:buChar char="•"/>
              <a:tabLst/>
              <a:defRPr/>
            </a:pPr>
            <a:endParaRPr kumimoji="0" sz="27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114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Commercial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0" cap="none" spc="45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Payloads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Galaxy</a:t>
            </a:r>
            <a:r>
              <a:rPr kumimoji="0" sz="16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Legacy</a:t>
            </a:r>
            <a:r>
              <a:rPr kumimoji="0" sz="16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6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ILO-</a:t>
            </a:r>
            <a:r>
              <a:rPr kumimoji="0" sz="1600" b="0" i="0" u="none" strike="noStrike" kern="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X,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International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Lunar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Observatory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Association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6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Art</a:t>
            </a:r>
            <a:r>
              <a:rPr kumimoji="0" sz="1600" b="0" i="0" u="none" strike="noStrike" kern="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Cube,</a:t>
            </a:r>
            <a:r>
              <a:rPr kumimoji="0" sz="16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4Space</a:t>
            </a:r>
            <a:r>
              <a:rPr kumimoji="0" sz="16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</a:t>
            </a:r>
            <a:r>
              <a:rPr kumimoji="0" sz="16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Jeff</a:t>
            </a:r>
            <a:r>
              <a:rPr kumimoji="0" sz="16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Koons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60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EagleCam,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Embry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Riddle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600" b="0" i="0" u="none" strike="noStrike" kern="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Omni-</a:t>
            </a:r>
            <a:r>
              <a:rPr kumimoji="0" sz="16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Heat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Infinity,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Columbia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Sportswear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6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Lonestar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Lunar,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Lonestar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r>
              <a:rPr kumimoji="0" sz="16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Holdings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042647" y="0"/>
            <a:ext cx="149860" cy="3497579"/>
            <a:chOff x="12042647" y="0"/>
            <a:chExt cx="149860" cy="3497579"/>
          </a:xfrm>
        </p:grpSpPr>
        <p:sp>
          <p:nvSpPr>
            <p:cNvPr id="7" name="object 7"/>
            <p:cNvSpPr/>
            <p:nvPr/>
          </p:nvSpPr>
          <p:spPr>
            <a:xfrm>
              <a:off x="12042647" y="0"/>
              <a:ext cx="149860" cy="1422400"/>
            </a:xfrm>
            <a:custGeom>
              <a:avLst/>
              <a:gdLst/>
              <a:ahLst/>
              <a:cxnLst/>
              <a:rect l="l" t="t" r="r" b="b"/>
              <a:pathLst>
                <a:path w="149859" h="1422400">
                  <a:moveTo>
                    <a:pt x="149351" y="0"/>
                  </a:moveTo>
                  <a:lnTo>
                    <a:pt x="0" y="0"/>
                  </a:lnTo>
                  <a:lnTo>
                    <a:pt x="0" y="1421891"/>
                  </a:lnTo>
                  <a:lnTo>
                    <a:pt x="149351" y="142189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2042647" y="1421891"/>
              <a:ext cx="149860" cy="2075814"/>
            </a:xfrm>
            <a:custGeom>
              <a:avLst/>
              <a:gdLst/>
              <a:ahLst/>
              <a:cxnLst/>
              <a:rect l="l" t="t" r="r" b="b"/>
              <a:pathLst>
                <a:path w="149859" h="2075814">
                  <a:moveTo>
                    <a:pt x="149351" y="0"/>
                  </a:moveTo>
                  <a:lnTo>
                    <a:pt x="0" y="0"/>
                  </a:lnTo>
                  <a:lnTo>
                    <a:pt x="0" y="2075688"/>
                  </a:lnTo>
                  <a:lnTo>
                    <a:pt x="149351" y="207568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437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81000" y="181355"/>
            <a:ext cx="8714740" cy="6388735"/>
            <a:chOff x="381000" y="181355"/>
            <a:chExt cx="8714740" cy="6388735"/>
          </a:xfrm>
        </p:grpSpPr>
        <p:sp>
          <p:nvSpPr>
            <p:cNvPr id="10" name="object 10"/>
            <p:cNvSpPr/>
            <p:nvPr/>
          </p:nvSpPr>
          <p:spPr>
            <a:xfrm>
              <a:off x="5652515" y="493776"/>
              <a:ext cx="2942590" cy="0"/>
            </a:xfrm>
            <a:custGeom>
              <a:avLst/>
              <a:gdLst/>
              <a:ahLst/>
              <a:cxnLst/>
              <a:rect l="l" t="t" r="r" b="b"/>
              <a:pathLst>
                <a:path w="2942590">
                  <a:moveTo>
                    <a:pt x="0" y="0"/>
                  </a:moveTo>
                  <a:lnTo>
                    <a:pt x="2942463" y="0"/>
                  </a:lnTo>
                </a:path>
              </a:pathLst>
            </a:custGeom>
            <a:ln w="6350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" y="435864"/>
              <a:ext cx="4191000" cy="61341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7576" y="181355"/>
              <a:ext cx="525779" cy="4312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78096" y="181355"/>
              <a:ext cx="283463" cy="4312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19828" y="181355"/>
              <a:ext cx="290322" cy="43129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13376" y="181355"/>
              <a:ext cx="316991" cy="4312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66359" y="181355"/>
              <a:ext cx="1724151" cy="4312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18046" y="181355"/>
              <a:ext cx="316992" cy="4312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69506" y="181355"/>
              <a:ext cx="2125979" cy="4312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96" y="6563258"/>
            <a:ext cx="201167" cy="25298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15828" y="169163"/>
            <a:ext cx="1143000" cy="38709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55447" y="141096"/>
            <a:ext cx="5906770" cy="401955"/>
            <a:chOff x="155447" y="141096"/>
            <a:chExt cx="5906770" cy="40195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47" y="141096"/>
              <a:ext cx="438912" cy="3611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8056" y="141096"/>
              <a:ext cx="237744" cy="3611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6928" y="141096"/>
              <a:ext cx="354329" cy="3611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3147" y="141096"/>
              <a:ext cx="265176" cy="3611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1936" y="141096"/>
              <a:ext cx="1621409" cy="3611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85897" y="141096"/>
              <a:ext cx="237744" cy="3611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04770" y="141096"/>
              <a:ext cx="237744" cy="3611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63265" y="141096"/>
              <a:ext cx="265175" cy="3611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73577" y="141096"/>
              <a:ext cx="1775587" cy="36118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93647" y="539496"/>
              <a:ext cx="5068570" cy="0"/>
            </a:xfrm>
            <a:custGeom>
              <a:avLst/>
              <a:gdLst/>
              <a:ahLst/>
              <a:cxnLst/>
              <a:rect l="l" t="t" r="r" b="b"/>
              <a:pathLst>
                <a:path w="5068570">
                  <a:moveTo>
                    <a:pt x="0" y="0"/>
                  </a:moveTo>
                  <a:lnTo>
                    <a:pt x="5068316" y="0"/>
                  </a:lnTo>
                </a:path>
              </a:pathLst>
            </a:custGeom>
            <a:ln w="6350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71373" y="1481146"/>
            <a:ext cx="4117340" cy="4367221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8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NASA</a:t>
            </a:r>
            <a:r>
              <a:rPr kumimoji="0" sz="1400" b="0" i="0" u="none" strike="noStrike" kern="0" cap="none" spc="95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CLPS</a:t>
            </a:r>
            <a:r>
              <a:rPr kumimoji="0" sz="1400" b="0" i="0" u="none" strike="noStrike" kern="0" cap="none" spc="110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PRIME-</a:t>
            </a:r>
            <a:r>
              <a:rPr kumimoji="0" sz="1400" b="0" i="0" u="none" strike="noStrike" kern="0" cap="none" spc="-340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60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Polar</a:t>
            </a: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Resources</a:t>
            </a:r>
            <a:r>
              <a:rPr kumimoji="0" sz="12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Ice</a:t>
            </a:r>
            <a:r>
              <a:rPr kumimoji="0" sz="12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Mining</a:t>
            </a:r>
            <a:r>
              <a:rPr kumimoji="0" sz="12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Experiment.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2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TRIDENT </a:t>
            </a: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Drill</a:t>
            </a:r>
            <a:r>
              <a:rPr lang="en-US" sz="1200" kern="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</a:t>
            </a:r>
            <a:r>
              <a:rPr kumimoji="0" sz="12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200" b="0" i="0" u="none" strike="noStrike" kern="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Msolo</a:t>
            </a:r>
            <a:r>
              <a:rPr kumimoji="0" lang="en-US" sz="12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mass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spectrometer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95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Non-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CLPS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Payloads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237490" lvl="0" indent="-287020" algn="l" defTabSz="9144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lang="en-US" sz="12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STMD </a:t>
            </a:r>
            <a:r>
              <a:rPr kumimoji="0" sz="12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µ-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Nova</a:t>
            </a:r>
            <a:r>
              <a:rPr kumimoji="0" sz="12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Hopper–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hops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into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craters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photographs</a:t>
            </a:r>
            <a:r>
              <a:rPr kumimoji="0" sz="12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hard-</a:t>
            </a: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to-</a:t>
            </a:r>
            <a:r>
              <a:rPr kumimoji="0" sz="120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reach</a:t>
            </a: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areas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13485" marR="480695" lvl="1" indent="-2870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213485" algn="l"/>
              </a:tabLst>
              <a:defRPr/>
            </a:pP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Pyrometer.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Temperatures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2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permanently</a:t>
            </a:r>
            <a:r>
              <a:rPr kumimoji="0" sz="1200" b="0" i="0" u="none" strike="noStrike" kern="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shadowed</a:t>
            </a:r>
            <a:r>
              <a:rPr kumimoji="0" sz="12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regions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134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213485" algn="l"/>
              </a:tabLst>
              <a:defRPr/>
            </a:pPr>
            <a:r>
              <a:rPr kumimoji="0" sz="1200" b="0" i="0" u="none" strike="noStrike" kern="0" cap="none" spc="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Neutron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spectrometer.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Hydrogen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134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measurements</a:t>
            </a:r>
            <a:r>
              <a:rPr kumimoji="0" sz="12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PSR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227329" lvl="0" indent="-2870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lang="en-US" sz="1200" kern="0" spc="65" dirty="0">
                <a:solidFill>
                  <a:srgbClr val="FFFFFF"/>
                </a:solidFill>
                <a:latin typeface="Arial"/>
                <a:cs typeface="Arial"/>
              </a:rPr>
              <a:t>STMD </a:t>
            </a:r>
            <a:r>
              <a:rPr kumimoji="0" sz="120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Nokia</a:t>
            </a:r>
            <a:r>
              <a:rPr kumimoji="0" sz="1200" b="0" i="0" u="none" strike="noStrike" kern="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LTE</a:t>
            </a:r>
            <a:r>
              <a:rPr kumimoji="0" sz="120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200" b="0" i="0" u="none" strike="noStrike" kern="0" cap="none" spc="3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LTE/4G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communications </a:t>
            </a:r>
            <a:r>
              <a:rPr kumimoji="0" sz="1200" b="0" i="0" u="none" strike="noStrike" kern="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system</a:t>
            </a:r>
            <a:r>
              <a:rPr kumimoji="0" sz="12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space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Yaoki</a:t>
            </a:r>
            <a:r>
              <a:rPr kumimoji="0" sz="12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Rover,</a:t>
            </a:r>
            <a:r>
              <a:rPr kumimoji="0" sz="1200" b="0" i="0" u="none" strike="noStrike" kern="0" cap="none" spc="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Dymon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200" b="0" i="0" u="none" strike="noStrike" kern="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Lonestar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50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Rideshare</a:t>
            </a:r>
            <a:r>
              <a:rPr kumimoji="0" sz="1400" b="0" i="0" u="none" strike="noStrike" kern="0" cap="none" spc="-75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0AD2F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Payloads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NASA</a:t>
            </a:r>
            <a:r>
              <a:rPr kumimoji="0" sz="1200" b="0" i="0" u="none" strike="noStrike" kern="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200" b="0" i="0" u="none" strike="noStrike" kern="0" cap="none" spc="7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Lunar</a:t>
            </a:r>
            <a:r>
              <a:rPr kumimoji="0" sz="1200" b="0" i="0" u="none" strike="noStrike" kern="0" cap="none" spc="-1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Trailblazer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56285" marR="0" lvl="0" indent="-28638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756285" algn="l"/>
              </a:tabLst>
              <a:defRPr/>
            </a:pPr>
            <a:r>
              <a:rPr kumimoji="0" sz="1200" b="0" i="0" u="none" strike="noStrike" kern="0" cap="none" spc="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Astroforge</a:t>
            </a:r>
            <a:r>
              <a:rPr kumimoji="0" sz="1200" b="0" i="0" u="none" strike="noStrike" kern="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2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2042647" y="0"/>
            <a:ext cx="149860" cy="3497579"/>
            <a:chOff x="12042647" y="0"/>
            <a:chExt cx="149860" cy="3497579"/>
          </a:xfrm>
        </p:grpSpPr>
        <p:sp>
          <p:nvSpPr>
            <p:cNvPr id="17" name="object 17"/>
            <p:cNvSpPr/>
            <p:nvPr/>
          </p:nvSpPr>
          <p:spPr>
            <a:xfrm>
              <a:off x="12042647" y="0"/>
              <a:ext cx="149860" cy="1422400"/>
            </a:xfrm>
            <a:custGeom>
              <a:avLst/>
              <a:gdLst/>
              <a:ahLst/>
              <a:cxnLst/>
              <a:rect l="l" t="t" r="r" b="b"/>
              <a:pathLst>
                <a:path w="149859" h="1422400">
                  <a:moveTo>
                    <a:pt x="149351" y="0"/>
                  </a:moveTo>
                  <a:lnTo>
                    <a:pt x="0" y="0"/>
                  </a:lnTo>
                  <a:lnTo>
                    <a:pt x="0" y="1421891"/>
                  </a:lnTo>
                  <a:lnTo>
                    <a:pt x="149351" y="1421891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2042647" y="1421891"/>
              <a:ext cx="149860" cy="2075814"/>
            </a:xfrm>
            <a:custGeom>
              <a:avLst/>
              <a:gdLst/>
              <a:ahLst/>
              <a:cxnLst/>
              <a:rect l="l" t="t" r="r" b="b"/>
              <a:pathLst>
                <a:path w="149859" h="2075814">
                  <a:moveTo>
                    <a:pt x="149351" y="0"/>
                  </a:moveTo>
                  <a:lnTo>
                    <a:pt x="0" y="0"/>
                  </a:lnTo>
                  <a:lnTo>
                    <a:pt x="0" y="2075688"/>
                  </a:lnTo>
                  <a:lnTo>
                    <a:pt x="149351" y="2075688"/>
                  </a:lnTo>
                  <a:lnTo>
                    <a:pt x="149351" y="0"/>
                  </a:lnTo>
                  <a:close/>
                </a:path>
              </a:pathLst>
            </a:custGeom>
            <a:solidFill>
              <a:srgbClr val="00437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308347" y="1139952"/>
            <a:ext cx="3919728" cy="5225796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281416" y="1139952"/>
            <a:ext cx="3707891" cy="52257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59DB183A-E18D-1D6A-BA5D-A4C8388612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-70"/>
          <a:stretch/>
        </p:blipFill>
        <p:spPr>
          <a:xfrm>
            <a:off x="-10036" y="263907"/>
            <a:ext cx="12211457" cy="6457568"/>
          </a:xfrm>
          <a:prstGeom prst="rect">
            <a:avLst/>
          </a:prstGeom>
        </p:spPr>
      </p:pic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D5C842CB-926A-709C-85C9-C1D979BDC5FE}"/>
              </a:ext>
            </a:extLst>
          </p:cNvPr>
          <p:cNvCxnSpPr>
            <a:cxnSpLocks/>
          </p:cNvCxnSpPr>
          <p:nvPr/>
        </p:nvCxnSpPr>
        <p:spPr>
          <a:xfrm rot="10800000">
            <a:off x="8144243" y="2825740"/>
            <a:ext cx="1062707" cy="943269"/>
          </a:xfrm>
          <a:prstGeom prst="bentConnector3">
            <a:avLst>
              <a:gd name="adj1" fmla="val 103452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A6A56CC2-2AB7-0B69-062F-7742A6EE88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1584"/>
          <a:stretch/>
        </p:blipFill>
        <p:spPr>
          <a:xfrm>
            <a:off x="10544278" y="3146799"/>
            <a:ext cx="1224937" cy="1209675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DC412366-3E97-DFDA-F6FD-8A76819928E8}"/>
              </a:ext>
            </a:extLst>
          </p:cNvPr>
          <p:cNvSpPr/>
          <p:nvPr/>
        </p:nvSpPr>
        <p:spPr>
          <a:xfrm>
            <a:off x="4095845" y="3165019"/>
            <a:ext cx="91117" cy="911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F02023B-2A01-DA07-E5CA-1EDD9553686D}"/>
              </a:ext>
            </a:extLst>
          </p:cNvPr>
          <p:cNvSpPr/>
          <p:nvPr/>
        </p:nvSpPr>
        <p:spPr>
          <a:xfrm>
            <a:off x="4609010" y="2229306"/>
            <a:ext cx="91117" cy="911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4DEE714-A372-84D2-9233-C21FC6A785BF}"/>
              </a:ext>
            </a:extLst>
          </p:cNvPr>
          <p:cNvSpPr txBox="1"/>
          <p:nvPr/>
        </p:nvSpPr>
        <p:spPr>
          <a:xfrm>
            <a:off x="9218092" y="3333397"/>
            <a:ext cx="1547165" cy="89255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/>
                <a:cs typeface="Arial"/>
              </a:rPr>
              <a:t>Delivery Site: </a:t>
            </a:r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Mare Crisium</a:t>
            </a:r>
          </a:p>
          <a:p>
            <a:pPr algn="ctr"/>
            <a:r>
              <a:rPr lang="en-US" sz="1300" b="1" dirty="0">
                <a:solidFill>
                  <a:schemeClr val="bg1"/>
                </a:solidFill>
                <a:latin typeface="Arial"/>
                <a:cs typeface="Arial"/>
              </a:rPr>
              <a:t>Provider: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Firefly</a:t>
            </a:r>
          </a:p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Arial"/>
              </a:rPr>
              <a:t>TO19D │ 2024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9CD2E06-51E4-BE97-9AB2-0A19E8DF73D5}"/>
              </a:ext>
            </a:extLst>
          </p:cNvPr>
          <p:cNvSpPr/>
          <p:nvPr/>
        </p:nvSpPr>
        <p:spPr>
          <a:xfrm>
            <a:off x="8053125" y="2771302"/>
            <a:ext cx="91117" cy="911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CDB774-7F08-39A1-C6DB-4A2AADDB4E12}"/>
              </a:ext>
            </a:extLst>
          </p:cNvPr>
          <p:cNvSpPr txBox="1"/>
          <p:nvPr/>
        </p:nvSpPr>
        <p:spPr>
          <a:xfrm>
            <a:off x="4073048" y="199472"/>
            <a:ext cx="406054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CLPS Deliveries</a:t>
            </a: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2023-2027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FCBD86E-64F3-9445-BCA5-6434896A4A0D}"/>
              </a:ext>
            </a:extLst>
          </p:cNvPr>
          <p:cNvSpPr/>
          <p:nvPr/>
        </p:nvSpPr>
        <p:spPr>
          <a:xfrm>
            <a:off x="4661791" y="2101293"/>
            <a:ext cx="91117" cy="911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A030ED12-FA83-0E27-BB94-C7FCA6C0D400}"/>
              </a:ext>
            </a:extLst>
          </p:cNvPr>
          <p:cNvCxnSpPr>
            <a:cxnSpLocks/>
          </p:cNvCxnSpPr>
          <p:nvPr/>
        </p:nvCxnSpPr>
        <p:spPr>
          <a:xfrm>
            <a:off x="3405251" y="1492254"/>
            <a:ext cx="1287845" cy="677673"/>
          </a:xfrm>
          <a:prstGeom prst="bentConnector3">
            <a:avLst>
              <a:gd name="adj1" fmla="val 101188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1F506FD5-F345-D9C3-DE62-FC0C7D1BBFE6}"/>
              </a:ext>
            </a:extLst>
          </p:cNvPr>
          <p:cNvSpPr/>
          <p:nvPr/>
        </p:nvSpPr>
        <p:spPr>
          <a:xfrm>
            <a:off x="5916068" y="6422656"/>
            <a:ext cx="91117" cy="911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7B1E6D2B-C48E-A4E5-34D7-B1C776885876}"/>
              </a:ext>
            </a:extLst>
          </p:cNvPr>
          <p:cNvCxnSpPr>
            <a:cxnSpLocks/>
            <a:stCxn id="58" idx="0"/>
          </p:cNvCxnSpPr>
          <p:nvPr/>
        </p:nvCxnSpPr>
        <p:spPr>
          <a:xfrm rot="5400000" flipH="1" flipV="1">
            <a:off x="5571453" y="5589922"/>
            <a:ext cx="1222908" cy="442560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Graphic 59">
            <a:extLst>
              <a:ext uri="{FF2B5EF4-FFF2-40B4-BE49-F238E27FC236}">
                <a16:creationId xmlns:a16="http://schemas.microsoft.com/office/drawing/2014/main" id="{BD1EA387-A2D6-3676-1B6A-187CA490A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4822" y="4446294"/>
            <a:ext cx="2143125" cy="1209675"/>
          </a:xfrm>
          <a:prstGeom prst="rect">
            <a:avLst/>
          </a:prstGeom>
        </p:spPr>
      </p:pic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9BF10060-FDE4-C5E1-D25B-54E65A6CCBFA}"/>
              </a:ext>
            </a:extLst>
          </p:cNvPr>
          <p:cNvCxnSpPr>
            <a:cxnSpLocks/>
            <a:stCxn id="62" idx="0"/>
            <a:endCxn id="68" idx="3"/>
          </p:cNvCxnSpPr>
          <p:nvPr/>
        </p:nvCxnSpPr>
        <p:spPr>
          <a:xfrm rot="16200000" flipV="1">
            <a:off x="5059583" y="5846881"/>
            <a:ext cx="317065" cy="826255"/>
          </a:xfrm>
          <a:prstGeom prst="bentConnector2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135ECCC0-5FED-7516-788A-BB395953BECC}"/>
              </a:ext>
            </a:extLst>
          </p:cNvPr>
          <p:cNvSpPr/>
          <p:nvPr/>
        </p:nvSpPr>
        <p:spPr>
          <a:xfrm>
            <a:off x="5585683" y="6418541"/>
            <a:ext cx="91117" cy="911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AABD3048-AF12-512D-9827-609B25117B5B}"/>
              </a:ext>
            </a:extLst>
          </p:cNvPr>
          <p:cNvCxnSpPr>
            <a:cxnSpLocks/>
          </p:cNvCxnSpPr>
          <p:nvPr/>
        </p:nvCxnSpPr>
        <p:spPr>
          <a:xfrm rot="5400000">
            <a:off x="6058708" y="5635514"/>
            <a:ext cx="873831" cy="700452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E21A1400-43C1-D4C5-0B43-16611E10532D}"/>
              </a:ext>
            </a:extLst>
          </p:cNvPr>
          <p:cNvCxnSpPr>
            <a:cxnSpLocks/>
            <a:endCxn id="65" idx="0"/>
          </p:cNvCxnSpPr>
          <p:nvPr/>
        </p:nvCxnSpPr>
        <p:spPr>
          <a:xfrm rot="16200000" flipH="1">
            <a:off x="4910410" y="5538209"/>
            <a:ext cx="926784" cy="842110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1C706F93-CFFE-1EC5-36B0-888DBA069CF3}"/>
              </a:ext>
            </a:extLst>
          </p:cNvPr>
          <p:cNvSpPr/>
          <p:nvPr/>
        </p:nvSpPr>
        <p:spPr>
          <a:xfrm>
            <a:off x="5749298" y="6422656"/>
            <a:ext cx="91117" cy="911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CC750BD-C69E-B07A-58D9-689E41F29B4B}"/>
              </a:ext>
            </a:extLst>
          </p:cNvPr>
          <p:cNvSpPr/>
          <p:nvPr/>
        </p:nvSpPr>
        <p:spPr>
          <a:xfrm>
            <a:off x="6095075" y="6422656"/>
            <a:ext cx="91117" cy="911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355D9B-AA3E-5CDE-3D42-878DEC8BD8D9}"/>
              </a:ext>
            </a:extLst>
          </p:cNvPr>
          <p:cNvSpPr txBox="1"/>
          <p:nvPr/>
        </p:nvSpPr>
        <p:spPr>
          <a:xfrm>
            <a:off x="1489039" y="1045978"/>
            <a:ext cx="1916212" cy="89255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Site: 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Gruithuisen Domes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 TBD</a:t>
            </a:r>
          </a:p>
          <a:p>
            <a:pPr algn="ctr"/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CP-21 │ 2026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02DFB28-0DF0-1DF1-E1AB-851F2560D7C6}"/>
              </a:ext>
            </a:extLst>
          </p:cNvPr>
          <p:cNvSpPr txBox="1"/>
          <p:nvPr/>
        </p:nvSpPr>
        <p:spPr>
          <a:xfrm>
            <a:off x="3042137" y="5655200"/>
            <a:ext cx="1762850" cy="89255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/>
                <a:cs typeface="Arial"/>
              </a:rPr>
              <a:t>Delivery Site: </a:t>
            </a:r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South Pole Region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Provider TBD</a:t>
            </a:r>
          </a:p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Arial"/>
              </a:rPr>
              <a:t>CP-22</a:t>
            </a:r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 │ </a:t>
            </a:r>
            <a:r>
              <a:rPr lang="en-US" sz="1300" i="1" dirty="0">
                <a:solidFill>
                  <a:schemeClr val="bg1"/>
                </a:solidFill>
                <a:latin typeface="Arial"/>
                <a:cs typeface="Arial"/>
              </a:rPr>
              <a:t>2026</a:t>
            </a:r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EC02B955-CA88-B7EE-D6C9-A74F947894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282"/>
          <a:stretch/>
        </p:blipFill>
        <p:spPr>
          <a:xfrm>
            <a:off x="256408" y="2396054"/>
            <a:ext cx="1751329" cy="1209675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4A70EE01-3FEF-E6D7-FE15-1D745BD2FBAC}"/>
              </a:ext>
            </a:extLst>
          </p:cNvPr>
          <p:cNvSpPr txBox="1"/>
          <p:nvPr/>
        </p:nvSpPr>
        <p:spPr>
          <a:xfrm>
            <a:off x="1389503" y="2562540"/>
            <a:ext cx="1680583" cy="89255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Site: 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Reiner Gamma</a:t>
            </a:r>
          </a:p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Provider: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</a:p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Arial"/>
              </a:rPr>
              <a:t>CP-11 │ 2024</a:t>
            </a:r>
            <a:endParaRPr lang="en-US" sz="13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BA5FF7A-CB2C-5C9E-8185-006ED062030B}"/>
              </a:ext>
            </a:extLst>
          </p:cNvPr>
          <p:cNvSpPr/>
          <p:nvPr/>
        </p:nvSpPr>
        <p:spPr>
          <a:xfrm>
            <a:off x="11431501" y="2880424"/>
            <a:ext cx="91117" cy="911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61890B63-53A7-6FB4-EAAA-B5D5D2056B45}"/>
              </a:ext>
            </a:extLst>
          </p:cNvPr>
          <p:cNvCxnSpPr>
            <a:cxnSpLocks/>
          </p:cNvCxnSpPr>
          <p:nvPr/>
        </p:nvCxnSpPr>
        <p:spPr>
          <a:xfrm rot="16200000" flipV="1">
            <a:off x="3522782" y="2554723"/>
            <a:ext cx="180229" cy="1067052"/>
          </a:xfrm>
          <a:prstGeom prst="bentConnector2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AC1BC74-6BBC-B25E-82DF-DD5748BD0D0D}"/>
              </a:ext>
            </a:extLst>
          </p:cNvPr>
          <p:cNvGrpSpPr/>
          <p:nvPr/>
        </p:nvGrpSpPr>
        <p:grpSpPr>
          <a:xfrm>
            <a:off x="5498479" y="4232209"/>
            <a:ext cx="3694488" cy="1209675"/>
            <a:chOff x="4804687" y="3391905"/>
            <a:chExt cx="3694488" cy="1209675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3B5F5301-410B-BDA1-2EFC-4CD2BF346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56050" y="3391905"/>
              <a:ext cx="2143125" cy="1209675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0EA25CA-4465-F8BD-0D3C-F82215002958}"/>
                </a:ext>
              </a:extLst>
            </p:cNvPr>
            <p:cNvSpPr txBox="1"/>
            <p:nvPr/>
          </p:nvSpPr>
          <p:spPr>
            <a:xfrm>
              <a:off x="4804687" y="3646600"/>
              <a:ext cx="2080781" cy="89255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Delivery Site: </a:t>
              </a:r>
              <a:r>
                <a:rPr lang="en-US" sz="1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Malapert A</a:t>
              </a:r>
            </a:p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Provider: </a:t>
              </a:r>
              <a:r>
                <a:rPr lang="en-US" sz="1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Intuitive Machines (IM)</a:t>
              </a:r>
            </a:p>
            <a:p>
              <a:pPr algn="ctr"/>
              <a:r>
                <a:rPr lang="en-US" sz="13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TO2-IM │ Jan 2024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ED32FC4C-A5FA-20CC-5886-1BA60D4FCC0D}"/>
              </a:ext>
            </a:extLst>
          </p:cNvPr>
          <p:cNvSpPr txBox="1"/>
          <p:nvPr/>
        </p:nvSpPr>
        <p:spPr>
          <a:xfrm>
            <a:off x="2971800" y="4613703"/>
            <a:ext cx="2421490" cy="89255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Site: 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Shackleton Connecting Ridge </a:t>
            </a:r>
            <a:r>
              <a:rPr lang="en-US" sz="1300" b="1" dirty="0">
                <a:solidFill>
                  <a:schemeClr val="bg1"/>
                </a:solidFill>
                <a:latin typeface="Arial"/>
                <a:cs typeface="Arial"/>
              </a:rPr>
              <a:t>Provider: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IM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i="1" dirty="0">
                <a:solidFill>
                  <a:schemeClr val="bg1"/>
                </a:solidFill>
                <a:latin typeface="Arial"/>
                <a:cs typeface="Arial"/>
              </a:rPr>
              <a:t>TO PRIME-1 │2024</a:t>
            </a:r>
            <a:endParaRPr lang="en-US" sz="13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34B6D359-DA41-2A3B-38B3-22F2E64EF9C0}"/>
              </a:ext>
            </a:extLst>
          </p:cNvPr>
          <p:cNvCxnSpPr>
            <a:cxnSpLocks/>
            <a:stCxn id="82" idx="1"/>
            <a:endCxn id="52" idx="6"/>
          </p:cNvCxnSpPr>
          <p:nvPr/>
        </p:nvCxnSpPr>
        <p:spPr>
          <a:xfrm rot="10800000" flipV="1">
            <a:off x="4700127" y="2024843"/>
            <a:ext cx="1087292" cy="250022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46BB2BE3-E2F8-009A-5CE4-58CAEB2D83DA}"/>
              </a:ext>
            </a:extLst>
          </p:cNvPr>
          <p:cNvSpPr txBox="1"/>
          <p:nvPr/>
        </p:nvSpPr>
        <p:spPr>
          <a:xfrm>
            <a:off x="-19591" y="6325599"/>
            <a:ext cx="21431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Updated 11/7/2023</a:t>
            </a:r>
          </a:p>
        </p:txBody>
      </p:sp>
      <p:pic>
        <p:nvPicPr>
          <p:cNvPr id="79" name="Picture 78" descr="A satellite on the moon&#10;&#10;Description automatically generated with medium confidence">
            <a:extLst>
              <a:ext uri="{FF2B5EF4-FFF2-40B4-BE49-F238E27FC236}">
                <a16:creationId xmlns:a16="http://schemas.microsoft.com/office/drawing/2014/main" id="{C6B71E71-67B6-7919-C857-49B3FCA758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2" r="14229"/>
          <a:stretch/>
        </p:blipFill>
        <p:spPr>
          <a:xfrm>
            <a:off x="7455034" y="1402459"/>
            <a:ext cx="1209676" cy="1209676"/>
          </a:xfrm>
          <a:prstGeom prst="flowChartConnector">
            <a:avLst/>
          </a:prstGeom>
        </p:spPr>
      </p:pic>
      <p:pic>
        <p:nvPicPr>
          <p:cNvPr id="80" name="Picture 79" descr="A picture containing ground, seat&#10;&#10;Description automatically generated">
            <a:extLst>
              <a:ext uri="{FF2B5EF4-FFF2-40B4-BE49-F238E27FC236}">
                <a16:creationId xmlns:a16="http://schemas.microsoft.com/office/drawing/2014/main" id="{FDDFECF4-662C-B585-B4A3-C5823EC5BE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-213" r="12485" b="213"/>
          <a:stretch/>
        </p:blipFill>
        <p:spPr>
          <a:xfrm>
            <a:off x="8588130" y="592378"/>
            <a:ext cx="1209675" cy="1209675"/>
          </a:xfrm>
          <a:prstGeom prst="flowChartConnector">
            <a:avLst/>
          </a:prstGeom>
        </p:spPr>
      </p:pic>
      <p:pic>
        <p:nvPicPr>
          <p:cNvPr id="81" name="Picture 80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EC931541-D0E6-2A1F-D9C1-6E8F55EDCF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r="7933"/>
          <a:stretch/>
        </p:blipFill>
        <p:spPr>
          <a:xfrm>
            <a:off x="10991746" y="601819"/>
            <a:ext cx="1209675" cy="1209675"/>
          </a:xfrm>
          <a:prstGeom prst="flowChartConnector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1701F04F-D295-774C-0AF1-F614F5C9F581}"/>
              </a:ext>
            </a:extLst>
          </p:cNvPr>
          <p:cNvSpPr txBox="1"/>
          <p:nvPr/>
        </p:nvSpPr>
        <p:spPr>
          <a:xfrm>
            <a:off x="5787419" y="1578567"/>
            <a:ext cx="1802591" cy="89255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/>
                <a:cs typeface="Arial"/>
              </a:rPr>
              <a:t>Delivery Site: </a:t>
            </a:r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Sinus </a:t>
            </a:r>
            <a:r>
              <a:rPr lang="en-US" sz="1300" dirty="0" err="1">
                <a:solidFill>
                  <a:schemeClr val="bg1"/>
                </a:solidFill>
                <a:latin typeface="Arial"/>
                <a:cs typeface="Arial"/>
              </a:rPr>
              <a:t>Viscositatis</a:t>
            </a:r>
            <a:endParaRPr lang="en-US" sz="13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sz="1300" b="1" dirty="0">
                <a:solidFill>
                  <a:schemeClr val="bg1"/>
                </a:solidFill>
                <a:latin typeface="Arial"/>
                <a:cs typeface="Arial"/>
              </a:rPr>
              <a:t>Provider:</a:t>
            </a:r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 Astrobotic</a:t>
            </a:r>
          </a:p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Arial"/>
              </a:rPr>
              <a:t>TO2-AB │ Dec 2023</a:t>
            </a:r>
            <a:endParaRPr lang="en-US" sz="13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FA555950-2E66-7C7B-041F-76E4CFC33CBF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268671" y="1710788"/>
            <a:ext cx="1347417" cy="1082975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89AF3713-E5F0-1801-AC00-7E231BD477C4}"/>
              </a:ext>
            </a:extLst>
          </p:cNvPr>
          <p:cNvSpPr txBox="1"/>
          <p:nvPr/>
        </p:nvSpPr>
        <p:spPr>
          <a:xfrm>
            <a:off x="9649403" y="650362"/>
            <a:ext cx="1497008" cy="129266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Site: 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Lunar Far Side &amp; Orbit Insertion</a:t>
            </a:r>
          </a:p>
          <a:p>
            <a:pPr algn="ctr"/>
            <a:r>
              <a:rPr lang="en-US" sz="1300" b="1" dirty="0">
                <a:solidFill>
                  <a:schemeClr val="bg1"/>
                </a:solidFill>
                <a:latin typeface="Arial"/>
                <a:cs typeface="Arial"/>
              </a:rPr>
              <a:t>Provider: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Firefly</a:t>
            </a:r>
          </a:p>
          <a:p>
            <a:pPr algn="ctr"/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CS-3 &amp; CS-4 │ 2025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C35DAA3-92C7-7367-9613-CC586F8400C6}"/>
              </a:ext>
            </a:extLst>
          </p:cNvPr>
          <p:cNvGrpSpPr/>
          <p:nvPr/>
        </p:nvGrpSpPr>
        <p:grpSpPr>
          <a:xfrm>
            <a:off x="6688714" y="5328876"/>
            <a:ext cx="3184592" cy="1209675"/>
            <a:chOff x="5942331" y="4384907"/>
            <a:chExt cx="3184592" cy="1209675"/>
          </a:xfrm>
        </p:grpSpPr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C17DDB31-E4A9-678A-36DB-1AEE729E6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993323" y="4384907"/>
              <a:ext cx="2133600" cy="1209675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9B17AC9-73D4-823E-1995-BB0D5C7A47C5}"/>
                </a:ext>
              </a:extLst>
            </p:cNvPr>
            <p:cNvSpPr txBox="1"/>
            <p:nvPr/>
          </p:nvSpPr>
          <p:spPr>
            <a:xfrm>
              <a:off x="5942331" y="4604856"/>
              <a:ext cx="1784315" cy="892552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Delivery Site: </a:t>
              </a:r>
            </a:p>
            <a:p>
              <a:pPr algn="ctr"/>
              <a:r>
                <a:rPr lang="en-US" sz="1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Mons Mouton</a:t>
              </a:r>
            </a:p>
            <a:p>
              <a:pPr algn="ctr"/>
              <a:r>
                <a:rPr lang="en-US" sz="13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Provider : </a:t>
              </a:r>
              <a:r>
                <a:rPr lang="en-US" sz="1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Astrobotic</a:t>
              </a:r>
            </a:p>
            <a:p>
              <a:pPr algn="ctr"/>
              <a:r>
                <a:rPr lang="en-US" sz="13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VIPER │Nov 2024 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5D450-139C-4DE4-B3A5-286047AFF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C9211B8-D915-90AE-F97C-B97827972505}"/>
              </a:ext>
            </a:extLst>
          </p:cNvPr>
          <p:cNvSpPr/>
          <p:nvPr/>
        </p:nvSpPr>
        <p:spPr>
          <a:xfrm>
            <a:off x="6222693" y="2670059"/>
            <a:ext cx="91117" cy="9111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DDEEEF38-B47A-1AE5-A352-2015B1F0EA2E}"/>
              </a:ext>
            </a:extLst>
          </p:cNvPr>
          <p:cNvCxnSpPr>
            <a:cxnSpLocks/>
          </p:cNvCxnSpPr>
          <p:nvPr/>
        </p:nvCxnSpPr>
        <p:spPr>
          <a:xfrm rot="5400000">
            <a:off x="5912697" y="2718835"/>
            <a:ext cx="358775" cy="352032"/>
          </a:xfrm>
          <a:prstGeom prst="bentConnector3">
            <a:avLst>
              <a:gd name="adj1" fmla="val 50000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986B987-D062-48C8-D041-91416457ED88}"/>
              </a:ext>
            </a:extLst>
          </p:cNvPr>
          <p:cNvSpPr txBox="1"/>
          <p:nvPr/>
        </p:nvSpPr>
        <p:spPr>
          <a:xfrm>
            <a:off x="4900699" y="3074239"/>
            <a:ext cx="2149144" cy="89255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/>
                <a:cs typeface="Arial"/>
              </a:rPr>
              <a:t>Delivery Site: </a:t>
            </a:r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Ina Irregular Mare Patch</a:t>
            </a:r>
          </a:p>
          <a:p>
            <a:pPr algn="ctr"/>
            <a:r>
              <a:rPr lang="en-US" sz="1300" b="1" dirty="0">
                <a:solidFill>
                  <a:schemeClr val="bg1"/>
                </a:solidFill>
                <a:latin typeface="Arial"/>
                <a:cs typeface="Arial"/>
              </a:rPr>
              <a:t>Provider:</a:t>
            </a:r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 TBD</a:t>
            </a:r>
          </a:p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Arial"/>
              </a:rPr>
              <a:t>CP-32 │ 2027</a:t>
            </a:r>
            <a:endParaRPr lang="en-US" sz="13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0F19C33-BAB2-E401-C65A-1F79CD11B563}"/>
              </a:ext>
            </a:extLst>
          </p:cNvPr>
          <p:cNvCxnSpPr>
            <a:cxnSpLocks/>
          </p:cNvCxnSpPr>
          <p:nvPr/>
        </p:nvCxnSpPr>
        <p:spPr>
          <a:xfrm flipV="1">
            <a:off x="10554686" y="5473385"/>
            <a:ext cx="0" cy="7309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52D34F6-415F-85AC-2985-8878ACA688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83615" y="4469966"/>
            <a:ext cx="1136440" cy="11430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5F68E2-8BCD-41BF-FF18-DD86E09B121B}"/>
              </a:ext>
            </a:extLst>
          </p:cNvPr>
          <p:cNvSpPr txBox="1"/>
          <p:nvPr/>
        </p:nvSpPr>
        <p:spPr>
          <a:xfrm>
            <a:off x="9575774" y="4587429"/>
            <a:ext cx="1547165" cy="89255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/>
                <a:cs typeface="Arial"/>
              </a:rPr>
              <a:t>Delivery Site: </a:t>
            </a:r>
            <a:endParaRPr lang="en-US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Schrödinger Basin</a:t>
            </a:r>
          </a:p>
          <a:p>
            <a:pPr algn="ctr"/>
            <a:r>
              <a:rPr lang="en-US" sz="1300" b="1" dirty="0">
                <a:solidFill>
                  <a:schemeClr val="bg1"/>
                </a:solidFill>
                <a:latin typeface="Arial"/>
                <a:cs typeface="Arial"/>
              </a:rPr>
              <a:t>Provider: </a:t>
            </a:r>
            <a:r>
              <a:rPr lang="en-US" sz="1300" dirty="0">
                <a:solidFill>
                  <a:schemeClr val="bg1"/>
                </a:solidFill>
                <a:latin typeface="Arial"/>
                <a:cs typeface="Arial"/>
              </a:rPr>
              <a:t>Draper</a:t>
            </a:r>
          </a:p>
          <a:p>
            <a:pPr algn="ctr"/>
            <a:r>
              <a:rPr lang="en-US" sz="1300" i="1" dirty="0">
                <a:solidFill>
                  <a:schemeClr val="bg1"/>
                </a:solidFill>
                <a:latin typeface="Arial"/>
                <a:cs typeface="Arial"/>
              </a:rPr>
              <a:t>CP-12 │ 1H 2025</a:t>
            </a:r>
            <a:endParaRPr lang="en-US" sz="13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2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9ED0EC-78FF-F26E-2555-236E7592F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804" y="230873"/>
            <a:ext cx="8061209" cy="1100490"/>
          </a:xfrm>
        </p:spPr>
        <p:txBody>
          <a:bodyPr>
            <a:noAutofit/>
          </a:bodyPr>
          <a:lstStyle/>
          <a:p>
            <a:r>
              <a:rPr lang="en-US" sz="2400" dirty="0"/>
              <a:t>Human Enabled Decadal-Level Science at the Moon</a:t>
            </a:r>
            <a:br>
              <a:rPr lang="en-US" sz="2400" dirty="0"/>
            </a:br>
            <a:r>
              <a:rPr lang="en-US" sz="2400" dirty="0"/>
              <a:t>Endurance A: South Pole-Aitken Sampling Campaign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3659D0-703E-DB47-D5C9-9E5B6E940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04" y="1153593"/>
            <a:ext cx="8061209" cy="312066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Top lunar priority of the Planetary Science Decadal Survey: “Endurance A”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long-duration rover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traverses ~2000km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Brings ~100kg of samples, taken at strategic sites throughout the South Pole-Aitken basin, to South Pole for HLS to Earth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Address five lunar science objectives, including: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Solar System Chronology: Anchors the earliest impact history of the Solar System, tests the giant planet instability, impact cataclysm, and late heavy bombardment hypotheses, and anchors the “middle ages” of solar system chronology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Planetary Evolution: Tests the lunar magma ocean hypothesis, characterizes the thermochemical evolution of terrestrial planets, and explores the geologic diversity of a giant impact basin from floor to rim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AC413-83ED-52DE-2FFE-32699D28D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2"/>
          <a:stretch/>
        </p:blipFill>
        <p:spPr>
          <a:xfrm>
            <a:off x="8880757" y="3793443"/>
            <a:ext cx="3050712" cy="2405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48DB51-699B-09D5-2C0E-B0B74212A1FA}"/>
              </a:ext>
            </a:extLst>
          </p:cNvPr>
          <p:cNvSpPr txBox="1"/>
          <p:nvPr/>
        </p:nvSpPr>
        <p:spPr>
          <a:xfrm>
            <a:off x="433806" y="4875048"/>
            <a:ext cx="8206943" cy="1354217"/>
          </a:xfrm>
          <a:prstGeom prst="rect">
            <a:avLst/>
          </a:prstGeom>
          <a:solidFill>
            <a:srgbClr val="46A8BB"/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Endurance-A should be implemented as a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strategic medium-class mission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as the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highest priority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of the Lunar Discovery and Exploration Program.  Endurance-A would utilize CLPS to deliver the rover to the Moon, a long-range traverse to collect a substantial mass of high-value samples, and astronauts to return them to Earth.   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        – Origins, Worlds, and Life (Planetary Decadal), 22-17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EFF91C-D836-8EEF-B77B-3AFE81B4C580}"/>
              </a:ext>
            </a:extLst>
          </p:cNvPr>
          <p:cNvSpPr txBox="1"/>
          <p:nvPr/>
        </p:nvSpPr>
        <p:spPr>
          <a:xfrm>
            <a:off x="5412384" y="6484735"/>
            <a:ext cx="5695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full Endurance Report is available at </a:t>
            </a:r>
            <a:r>
              <a:rPr lang="en-US" sz="1400" dirty="0"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https://tinyurl.com/2p88fx4f</a:t>
            </a:r>
            <a:r>
              <a:rPr lang="en-US" sz="1400" dirty="0">
                <a:solidFill>
                  <a:srgbClr val="70F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DBAC4A-D657-B52B-1DB6-C2D4D3358B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" t="7885" r="1780" b="8078"/>
          <a:stretch/>
        </p:blipFill>
        <p:spPr>
          <a:xfrm>
            <a:off x="8810726" y="876807"/>
            <a:ext cx="3120743" cy="2716998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A35860C-616C-4C76-82F9-673C4CC19575}"/>
              </a:ext>
            </a:extLst>
          </p:cNvPr>
          <p:cNvSpPr txBox="1">
            <a:spLocks/>
          </p:cNvSpPr>
          <p:nvPr/>
        </p:nvSpPr>
        <p:spPr>
          <a:xfrm>
            <a:off x="8782242" y="3140310"/>
            <a:ext cx="3209641" cy="41714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i="1" dirty="0"/>
              <a:t>Simulated view of lunar farside, </a:t>
            </a:r>
            <a:br>
              <a:rPr lang="en-US" sz="1200" i="1" dirty="0"/>
            </a:br>
            <a:r>
              <a:rPr lang="en-US" sz="1200" i="1" dirty="0"/>
              <a:t>Endurance’s traverse and the Earth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487BA1-25E3-48D1-B071-D545CCB4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65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487BA1-25E3-48D1-B071-D545CCB4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5" name="Picture 14" descr="A poster with text and a picture of a person in space&#10;&#10;Description automatically generated">
            <a:extLst>
              <a:ext uri="{FF2B5EF4-FFF2-40B4-BE49-F238E27FC236}">
                <a16:creationId xmlns:a16="http://schemas.microsoft.com/office/drawing/2014/main" id="{B71D6909-7EC2-2622-9755-08C04E99F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142330"/>
            <a:ext cx="7772400" cy="4280009"/>
          </a:xfrm>
          <a:prstGeom prst="rect">
            <a:avLst/>
          </a:prstGeom>
        </p:spPr>
      </p:pic>
      <p:pic>
        <p:nvPicPr>
          <p:cNvPr id="17" name="Picture 16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491994F3-E851-86BD-983B-213EB97F4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47" y="209817"/>
            <a:ext cx="4294553" cy="235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0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487BA1-25E3-48D1-B071-D545CCB4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 descr="A machine with wheels and a description&#10;&#10;Description automatically generated with medium confidence">
            <a:extLst>
              <a:ext uri="{FF2B5EF4-FFF2-40B4-BE49-F238E27FC236}">
                <a16:creationId xmlns:a16="http://schemas.microsoft.com/office/drawing/2014/main" id="{F53ED152-A69F-49DD-EB0E-FF08E7396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3" y="71437"/>
            <a:ext cx="11530716" cy="63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7C569-96CF-B301-169E-867D493FE2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0397" y="0"/>
            <a:ext cx="7032794" cy="369332"/>
          </a:xfrm>
        </p:spPr>
        <p:txBody>
          <a:bodyPr/>
          <a:lstStyle/>
          <a:p>
            <a:r>
              <a:rPr lang="en-US" sz="1800" dirty="0"/>
              <a:t>Lunar Discovery and Exploration Program (LDEP) Update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66A5C24-6B03-A282-2FBD-32347734B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737" y="457200"/>
            <a:ext cx="5601559" cy="6103209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18288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Plans/Strategies</a:t>
            </a:r>
          </a:p>
          <a:p>
            <a:pPr marL="64008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Implementation plan for Integrated Lunar Science Strategy (NASA) – will be issued as Community Announcement for comment, revision</a:t>
            </a:r>
          </a:p>
          <a:p>
            <a:pPr marL="64008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Community Science Definition Team: objectives for Endurance-A Mission (South Pole-Aitken Basin sample return)</a:t>
            </a:r>
          </a:p>
          <a:p>
            <a:pPr marL="64008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Moon2Mars Architecture Concept Review 23 and Architecture Definition Document (ADD)</a:t>
            </a:r>
          </a:p>
          <a:p>
            <a:pPr marL="64008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NASEM Studies</a:t>
            </a:r>
          </a:p>
          <a:p>
            <a:pPr marL="18288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Competitive Solicitations </a:t>
            </a:r>
          </a:p>
          <a:p>
            <a:pPr marL="502920" lvl="1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u="sng" dirty="0">
                <a:latin typeface="Arial"/>
                <a:cs typeface="Arial"/>
              </a:rPr>
              <a:t>Artemis III Geology Team selected (A3GT)</a:t>
            </a:r>
            <a:r>
              <a:rPr lang="en-US" sz="1400" dirty="0">
                <a:latin typeface="Arial"/>
                <a:cs typeface="Arial"/>
              </a:rPr>
              <a:t> August 22, 2023</a:t>
            </a:r>
          </a:p>
          <a:p>
            <a:pPr marL="960120" lvl="2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Earth-based Artemis III Geologists for Lunar Exploration (EAGLE) [</a:t>
            </a:r>
            <a:r>
              <a:rPr lang="en-US" sz="1400" dirty="0" err="1">
                <a:latin typeface="Arial"/>
                <a:cs typeface="Arial"/>
              </a:rPr>
              <a:t>Denevi</a:t>
            </a:r>
            <a:r>
              <a:rPr lang="en-US" sz="1400" dirty="0">
                <a:latin typeface="Arial"/>
                <a:cs typeface="Arial"/>
              </a:rPr>
              <a:t>/APL] (Artemis III)</a:t>
            </a:r>
          </a:p>
          <a:p>
            <a:pPr marL="502920" lvl="1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u="sng" dirty="0">
                <a:latin typeface="Arial"/>
                <a:cs typeface="Arial"/>
              </a:rPr>
              <a:t>Artemis III Deployed Instruments</a:t>
            </a:r>
            <a:r>
              <a:rPr lang="en-US" sz="1400" dirty="0">
                <a:latin typeface="Arial"/>
                <a:cs typeface="Arial"/>
              </a:rPr>
              <a:t> call released May 30, 2023 (A3DI); selections spring 2024</a:t>
            </a:r>
          </a:p>
          <a:p>
            <a:pPr marL="502920" lvl="1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Planning: A4DI  </a:t>
            </a:r>
          </a:p>
          <a:p>
            <a:pPr marL="502920" lvl="1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Planning: A4 Hand-Held Instruments</a:t>
            </a:r>
          </a:p>
          <a:p>
            <a:pPr marL="502920" lvl="1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Planning: LTV instruments</a:t>
            </a:r>
          </a:p>
          <a:p>
            <a:pPr marL="502920" lvl="1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Planning: PRISM4 (Stand Alone Site Agnostic (SALSA) instruments call)</a:t>
            </a:r>
          </a:p>
          <a:p>
            <a:pPr marL="4572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Artemis II</a:t>
            </a:r>
          </a:p>
          <a:p>
            <a:pPr marL="50292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Artemis II Lunar Observation Campaign (ALOC)              [Lead: Young/NASA GSFC] (Artemis II)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0EE820-6333-123B-A8AA-FB69CCEBCD3D}"/>
              </a:ext>
            </a:extLst>
          </p:cNvPr>
          <p:cNvSpPr txBox="1">
            <a:spLocks/>
          </p:cNvSpPr>
          <p:nvPr/>
        </p:nvSpPr>
        <p:spPr>
          <a:xfrm>
            <a:off x="6198706" y="457200"/>
            <a:ext cx="5601559" cy="595547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PRISM1 instrument suites in development:</a:t>
            </a:r>
          </a:p>
          <a:p>
            <a:pPr marL="64008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Lunar Vertex - Exploring the Intersection of Geoscience and Space Plasma Physics (Lunar Vertex) [</a:t>
            </a:r>
            <a:r>
              <a:rPr lang="en-US" sz="1400" dirty="0" err="1">
                <a:latin typeface="Arial"/>
                <a:cs typeface="Arial"/>
              </a:rPr>
              <a:t>Blewett</a:t>
            </a:r>
            <a:r>
              <a:rPr lang="en-US" sz="1400" dirty="0">
                <a:latin typeface="Arial"/>
                <a:cs typeface="Arial"/>
              </a:rPr>
              <a:t>/APL] (CP-11)</a:t>
            </a:r>
          </a:p>
          <a:p>
            <a:pPr marL="64008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/>
                <a:cs typeface="Arial"/>
              </a:rPr>
              <a:t>Farside</a:t>
            </a:r>
            <a:r>
              <a:rPr lang="en-US" sz="1400" dirty="0">
                <a:latin typeface="Arial"/>
                <a:cs typeface="Arial"/>
              </a:rPr>
              <a:t> Seismic Suite (FSS) [Panning/JPL] (CP-12)</a:t>
            </a:r>
          </a:p>
          <a:p>
            <a:pPr marL="64008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Lunar Interior Temperature and Materials Suite (LITMS) [Grimm/</a:t>
            </a:r>
            <a:r>
              <a:rPr lang="en-US" sz="1400" dirty="0" err="1">
                <a:latin typeface="Arial"/>
                <a:cs typeface="Arial"/>
              </a:rPr>
              <a:t>SwRI</a:t>
            </a:r>
            <a:r>
              <a:rPr lang="en-US" sz="1400" dirty="0">
                <a:latin typeface="Arial"/>
                <a:cs typeface="Arial"/>
              </a:rPr>
              <a:t>] (CP-12)</a:t>
            </a:r>
          </a:p>
          <a:p>
            <a:pPr marL="18288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PRISM2 instrument suites in development:</a:t>
            </a:r>
          </a:p>
          <a:p>
            <a:pPr marL="64008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Lunar Vulkan Imaging and Spectroscopy Explorer (</a:t>
            </a:r>
            <a:r>
              <a:rPr lang="en-US" sz="1400" dirty="0" err="1">
                <a:latin typeface="Arial"/>
                <a:cs typeface="Arial"/>
              </a:rPr>
              <a:t>LunarVISE</a:t>
            </a:r>
            <a:r>
              <a:rPr lang="en-US" sz="1400" dirty="0">
                <a:latin typeface="Arial"/>
                <a:cs typeface="Arial"/>
              </a:rPr>
              <a:t>) [Donaldson-Hanna/UCF] (CP-21)</a:t>
            </a:r>
          </a:p>
          <a:p>
            <a:pPr marL="64008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Lunar Explorer Instrument for Space Biology Applications (LEIA) [Settles/NASA ARC] (CP-22)</a:t>
            </a:r>
          </a:p>
          <a:p>
            <a:pPr marL="18288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PRISM3 instrument suite selected:</a:t>
            </a:r>
          </a:p>
          <a:p>
            <a:pPr marL="64008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Dating an Irregular Mare Patch with a Lunar Explorer (DIMPLE) [Anderson/</a:t>
            </a:r>
            <a:r>
              <a:rPr lang="en-US" sz="1400" dirty="0" err="1">
                <a:latin typeface="Arial"/>
                <a:cs typeface="Arial"/>
              </a:rPr>
              <a:t>SwRI</a:t>
            </a:r>
            <a:r>
              <a:rPr lang="en-US" sz="1400" dirty="0">
                <a:latin typeface="Arial"/>
                <a:cs typeface="Arial"/>
              </a:rPr>
              <a:t>] (CP-32)</a:t>
            </a:r>
          </a:p>
          <a:p>
            <a:pPr marL="411480" lvl="1">
              <a:spcBef>
                <a:spcPts val="0"/>
              </a:spcBef>
              <a:spcAft>
                <a:spcPts val="600"/>
              </a:spcAft>
            </a:pPr>
            <a:endParaRPr lang="en-US" sz="1400" dirty="0">
              <a:latin typeface="Arial"/>
              <a:cs typeface="Arial"/>
            </a:endParaRPr>
          </a:p>
          <a:p>
            <a:pPr marL="18288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CLPS delivery competitions</a:t>
            </a:r>
          </a:p>
          <a:p>
            <a:pPr marL="64008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Next: CP-22 (LEIA + others) to South Pole</a:t>
            </a:r>
          </a:p>
          <a:p>
            <a:pPr marL="1097280" lvl="2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CLPS company proposals received</a:t>
            </a:r>
          </a:p>
          <a:p>
            <a:pPr marL="64008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Then: CP-21 (</a:t>
            </a:r>
            <a:r>
              <a:rPr lang="en-US" sz="1400" dirty="0" err="1">
                <a:latin typeface="Arial"/>
                <a:cs typeface="Arial"/>
              </a:rPr>
              <a:t>LunarVISE</a:t>
            </a:r>
            <a:r>
              <a:rPr lang="en-US" sz="1400" dirty="0">
                <a:latin typeface="Arial"/>
                <a:cs typeface="Arial"/>
              </a:rPr>
              <a:t> + others) to </a:t>
            </a:r>
            <a:r>
              <a:rPr lang="en-US" sz="1400" dirty="0" err="1">
                <a:latin typeface="Arial"/>
                <a:cs typeface="Arial"/>
              </a:rPr>
              <a:t>Gruithuisen</a:t>
            </a:r>
            <a:r>
              <a:rPr lang="en-US" sz="1400" dirty="0">
                <a:latin typeface="Arial"/>
                <a:cs typeface="Arial"/>
              </a:rPr>
              <a:t> Domes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dirty="0">
              <a:latin typeface="Arial"/>
              <a:cs typeface="Arial"/>
            </a:endParaRPr>
          </a:p>
          <a:p>
            <a:pPr marL="18288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VIPER progress through SIR; landing Nov 2024</a:t>
            </a:r>
          </a:p>
          <a:p>
            <a:pPr marL="18288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Lunar Trailblazer to storage; Rideshare on IM-2 [</a:t>
            </a:r>
            <a:r>
              <a:rPr lang="en-US" sz="1400" dirty="0" err="1">
                <a:latin typeface="Arial"/>
                <a:cs typeface="Arial"/>
              </a:rPr>
              <a:t>Ehlmann</a:t>
            </a:r>
            <a:r>
              <a:rPr lang="en-US" sz="1400" dirty="0">
                <a:latin typeface="Arial"/>
                <a:cs typeface="Arial"/>
              </a:rPr>
              <a:t>/</a:t>
            </a:r>
            <a:r>
              <a:rPr lang="en-US" sz="1400" dirty="0" err="1">
                <a:latin typeface="Arial"/>
                <a:cs typeface="Arial"/>
              </a:rPr>
              <a:t>CalTech</a:t>
            </a:r>
            <a:r>
              <a:rPr lang="en-US" sz="1400" dirty="0">
                <a:latin typeface="Arial"/>
                <a:cs typeface="Arial"/>
              </a:rPr>
              <a:t>] 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DD32499-E2BD-EFFB-BBA1-449BCB2FD2C5}"/>
              </a:ext>
            </a:extLst>
          </p:cNvPr>
          <p:cNvSpPr txBox="1">
            <a:spLocks/>
          </p:cNvSpPr>
          <p:nvPr/>
        </p:nvSpPr>
        <p:spPr>
          <a:xfrm>
            <a:off x="9539047" y="0"/>
            <a:ext cx="2042556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November 13, 2023</a:t>
            </a:r>
          </a:p>
        </p:txBody>
      </p:sp>
    </p:spTree>
    <p:extLst>
      <p:ext uri="{BB962C8B-B14F-4D97-AF65-F5344CB8AC3E}">
        <p14:creationId xmlns:p14="http://schemas.microsoft.com/office/powerpoint/2010/main" val="22945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81C18F-92B9-418F-8800-988BA36F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0" y="878204"/>
            <a:ext cx="9025378" cy="646331"/>
          </a:xfrm>
        </p:spPr>
        <p:txBody>
          <a:bodyPr/>
          <a:lstStyle/>
          <a:p>
            <a:r>
              <a:rPr lang="en-US"/>
              <a:t>PRISM 3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BA463-5B24-40E1-B1B6-22F2D771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FFA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FFAC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5A377C-D805-E6CE-3579-15F009320745}"/>
              </a:ext>
            </a:extLst>
          </p:cNvPr>
          <p:cNvSpPr txBox="1"/>
          <p:nvPr/>
        </p:nvSpPr>
        <p:spPr>
          <a:xfrm>
            <a:off x="2328420" y="1638758"/>
            <a:ext cx="9264866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third PRISM draft solicitation was released in August 2022 for community comment for 30 days. The final announcement was released on Sept. 19, 2022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1s due Oct. 24, 2022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Step 2s due Dec. 20,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Soliciting suites of payloads for one delivery to the lunar surface in mid-2027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Address decadal-level science objectives traceable to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Origins, Worlds, and Life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mass cap: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F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kg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Budget cap: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FAB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$50M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30164E-73B7-C2B4-E45D-966165F00CF2}"/>
              </a:ext>
            </a:extLst>
          </p:cNvPr>
          <p:cNvSpPr txBox="1"/>
          <p:nvPr/>
        </p:nvSpPr>
        <p:spPr>
          <a:xfrm>
            <a:off x="1977267" y="5014737"/>
            <a:ext cx="9376531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5FFA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Delivery to a safe landing destination identified and justified by the proposer</a:t>
            </a:r>
            <a:b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5FFA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5FFAC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Leverage the following services provided by the CLPS provider: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5FFAC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5FFA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Survive-the-night services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5FFAC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Mobility services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A974EE-2672-317C-8376-350845A38EF3}"/>
              </a:ext>
            </a:extLst>
          </p:cNvPr>
          <p:cNvSpPr txBox="1"/>
          <p:nvPr/>
        </p:nvSpPr>
        <p:spPr>
          <a:xfrm>
            <a:off x="2328420" y="4581866"/>
            <a:ext cx="8674224" cy="369332"/>
          </a:xfrm>
          <a:prstGeom prst="rect">
            <a:avLst/>
          </a:prstGeom>
          <a:solidFill>
            <a:srgbClr val="C3FDE4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PRISM 3 Opportunity Highlights</a:t>
            </a:r>
          </a:p>
        </p:txBody>
      </p:sp>
    </p:spTree>
    <p:extLst>
      <p:ext uri="{BB962C8B-B14F-4D97-AF65-F5344CB8AC3E}">
        <p14:creationId xmlns:p14="http://schemas.microsoft.com/office/powerpoint/2010/main" val="35819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3448B97-C52D-4578-B289-8BA5CD712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19087" r="9374" b="29849"/>
          <a:stretch/>
        </p:blipFill>
        <p:spPr bwMode="auto"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DB4462-F92E-4D8D-8825-11A580C020CC}"/>
              </a:ext>
            </a:extLst>
          </p:cNvPr>
          <p:cNvSpPr txBox="1">
            <a:spLocks/>
          </p:cNvSpPr>
          <p:nvPr/>
        </p:nvSpPr>
        <p:spPr>
          <a:xfrm>
            <a:off x="331818" y="149606"/>
            <a:ext cx="2094862" cy="60713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77800" indent="-1778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 b="1"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1pPr>
            <a:lvl2pPr marL="6858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ts val="0"/>
              </a:spcBef>
              <a:spcAft>
                <a:spcPts val="60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ヒラギノ角ゴ Pro W3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PRISM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F26987-225A-438A-A6DA-9882545269AC}"/>
              </a:ext>
            </a:extLst>
          </p:cNvPr>
          <p:cNvSpPr/>
          <p:nvPr/>
        </p:nvSpPr>
        <p:spPr>
          <a:xfrm>
            <a:off x="529798" y="607468"/>
            <a:ext cx="19623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Ina Irregular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Mare Patch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3C8B16-14B2-4CFB-AD50-D92EF4B837B3}"/>
              </a:ext>
            </a:extLst>
          </p:cNvPr>
          <p:cNvSpPr/>
          <p:nvPr/>
        </p:nvSpPr>
        <p:spPr>
          <a:xfrm>
            <a:off x="7938288" y="-8091"/>
            <a:ext cx="4253712" cy="6857990"/>
          </a:xfrm>
          <a:prstGeom prst="rect">
            <a:avLst/>
          </a:prstGeom>
          <a:solidFill>
            <a:srgbClr val="2626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40CB3E-8730-4D08-A1C3-1D7200888414}"/>
              </a:ext>
            </a:extLst>
          </p:cNvPr>
          <p:cNvSpPr/>
          <p:nvPr/>
        </p:nvSpPr>
        <p:spPr>
          <a:xfrm>
            <a:off x="8043482" y="361598"/>
            <a:ext cx="4029836" cy="5681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Dating an Irregular Mare Patch with a Lunar Explorer (DIMPLE)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Establish the age, geochemistry of the Ina Irregular Mare Patch and verify the duration of lunar volcanic activity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(Anderson, SWRI)</a:t>
            </a: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solidFill>
                <a:prstClr val="white">
                  <a:lumMod val="95000"/>
                </a:prstClr>
              </a:solidFill>
              <a:latin typeface="Calibri" panose="020F0502020204030204"/>
              <a:cs typeface="Times New Roman" pitchFamily="18" charset="0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solidFill>
                <a:prstClr val="white">
                  <a:lumMod val="95000"/>
                </a:prstClr>
              </a:solidFill>
              <a:latin typeface="Calibri" panose="020F0502020204030204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FFAC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Definitively resolve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recently the Moon was volcanically active at an enigmatic site</a:t>
            </a:r>
          </a:p>
          <a:p>
            <a:pPr lvl="1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Measure age to within 375 Ma using the 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/>
              </a:rPr>
              <a:t>87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Rb-</a:t>
            </a:r>
            <a:r>
              <a:rPr lang="en-US" sz="1600" baseline="30000" dirty="0">
                <a:solidFill>
                  <a:schemeClr val="bg1"/>
                </a:solidFill>
                <a:latin typeface="Calibri" panose="020F0502020204030204"/>
              </a:rPr>
              <a:t>87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Sr isochron method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defRPr/>
            </a:pPr>
            <a:r>
              <a:rPr lang="en-US" sz="1600" b="1" dirty="0">
                <a:solidFill>
                  <a:srgbClr val="5FFAC9"/>
                </a:solidFill>
                <a:latin typeface="Calibri" panose="020F0502020204030204"/>
              </a:rPr>
              <a:t>Demonstrate geochronometry technology 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that can be applied to various geologic terrains across the Solar System</a:t>
            </a:r>
          </a:p>
          <a:p>
            <a:pPr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600" b="1" dirty="0">
                <a:solidFill>
                  <a:srgbClr val="5FFAC9"/>
                </a:solidFill>
                <a:latin typeface="Calibri" panose="020F0502020204030204"/>
              </a:rPr>
              <a:t>Characterize elemental geochemistry: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 SiO</a:t>
            </a:r>
            <a:r>
              <a:rPr lang="en-US" sz="1600" baseline="-25000" dirty="0">
                <a:solidFill>
                  <a:schemeClr val="bg1"/>
                </a:solidFill>
                <a:latin typeface="Calibri" panose="020F0502020204030204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, Na</a:t>
            </a:r>
            <a:r>
              <a:rPr lang="en-US" sz="1600" baseline="-25000" dirty="0">
                <a:solidFill>
                  <a:schemeClr val="bg1"/>
                </a:solidFill>
                <a:latin typeface="Calibri" panose="020F0502020204030204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O/K</a:t>
            </a:r>
            <a:r>
              <a:rPr lang="en-US" sz="1600" baseline="-25000" dirty="0">
                <a:solidFill>
                  <a:schemeClr val="bg1"/>
                </a:solidFill>
                <a:latin typeface="Calibri" panose="020F0502020204030204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O, </a:t>
            </a:r>
            <a:r>
              <a:rPr lang="en-US" sz="1600" dirty="0" err="1">
                <a:solidFill>
                  <a:schemeClr val="bg1"/>
                </a:solidFill>
                <a:latin typeface="Calibri" panose="020F0502020204030204"/>
              </a:rPr>
              <a:t>Ti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, Fe, Mg, Ca, Al, Si, Na, K, Th, and oxides</a:t>
            </a:r>
          </a:p>
          <a:p>
            <a:pPr marL="742950" lvl="1" indent="-285750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600" b="1" dirty="0">
                <a:solidFill>
                  <a:srgbClr val="5FFAC9"/>
                </a:solidFill>
                <a:latin typeface="Calibri" panose="020F0502020204030204"/>
              </a:rPr>
              <a:t>International contributions 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from University of Bern and University of Manchester, UK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290810" y="6356350"/>
            <a:ext cx="106299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4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E3C8B16-14B2-4CFB-AD50-D92EF4B837B3}"/>
              </a:ext>
            </a:extLst>
          </p:cNvPr>
          <p:cNvSpPr/>
          <p:nvPr/>
        </p:nvSpPr>
        <p:spPr>
          <a:xfrm>
            <a:off x="7938288" y="-8091"/>
            <a:ext cx="4253712" cy="6857990"/>
          </a:xfrm>
          <a:prstGeom prst="rect">
            <a:avLst/>
          </a:prstGeom>
          <a:solidFill>
            <a:srgbClr val="26262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290810" y="6356350"/>
            <a:ext cx="106299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2CD549-65DE-ADBA-781D-E955A6CBE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114" y="2071156"/>
            <a:ext cx="5852804" cy="798680"/>
          </a:xfrm>
        </p:spPr>
        <p:txBody>
          <a:bodyPr/>
          <a:lstStyle/>
          <a:p>
            <a:r>
              <a:rPr lang="en-US" sz="2700" dirty="0"/>
              <a:t>Artemis III Geology Team (A3GT):</a:t>
            </a:r>
            <a:br>
              <a:rPr lang="en-US" sz="2700" dirty="0"/>
            </a:br>
            <a:br>
              <a:rPr lang="en-US" sz="2700" dirty="0"/>
            </a:br>
            <a:r>
              <a:rPr lang="en-US" sz="2700" dirty="0"/>
              <a:t>EAGLE Team: </a:t>
            </a:r>
            <a:r>
              <a:rPr lang="en-US" sz="2700" i="1" dirty="0"/>
              <a:t>Earth-based Artemis III Geologists for Lunar Exploration</a:t>
            </a:r>
            <a:br>
              <a:rPr lang="en-US" i="1" dirty="0"/>
            </a:br>
            <a:br>
              <a:rPr lang="en-US" i="1" dirty="0"/>
            </a:br>
            <a:r>
              <a:rPr lang="en-US" sz="2200" dirty="0"/>
              <a:t>PI: Brett </a:t>
            </a:r>
            <a:r>
              <a:rPr lang="en-US" sz="2200" dirty="0" err="1"/>
              <a:t>Denevi</a:t>
            </a:r>
            <a:r>
              <a:rPr lang="en-US" sz="2200" dirty="0"/>
              <a:t>, Johns Hopkins Applied Physics Laboratory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D40E1-C898-9AAD-A52F-A6DC6C283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918" y="1234219"/>
            <a:ext cx="4199219" cy="467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3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09F371B-4135-3729-CCF1-6EED885A10BF}"/>
              </a:ext>
            </a:extLst>
          </p:cNvPr>
          <p:cNvSpPr/>
          <p:nvPr/>
        </p:nvSpPr>
        <p:spPr>
          <a:xfrm>
            <a:off x="216867" y="243401"/>
            <a:ext cx="11655104" cy="602619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951A0CF-D81A-2887-0105-CE527EF0ED00}"/>
              </a:ext>
            </a:extLst>
          </p:cNvPr>
          <p:cNvGrpSpPr/>
          <p:nvPr/>
        </p:nvGrpSpPr>
        <p:grpSpPr>
          <a:xfrm>
            <a:off x="282274" y="2846158"/>
            <a:ext cx="11622430" cy="429406"/>
            <a:chOff x="282274" y="5862735"/>
            <a:chExt cx="11622430" cy="429406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FD55368-AC65-B374-9CD7-4856B4CEB665}"/>
                </a:ext>
              </a:extLst>
            </p:cNvPr>
            <p:cNvSpPr/>
            <p:nvPr/>
          </p:nvSpPr>
          <p:spPr>
            <a:xfrm>
              <a:off x="3184094" y="5862735"/>
              <a:ext cx="2888977" cy="420076"/>
            </a:xfrm>
            <a:prstGeom prst="rect">
              <a:avLst/>
            </a:prstGeom>
            <a:gradFill>
              <a:gsLst>
                <a:gs pos="23000">
                  <a:schemeClr val="tx1">
                    <a:lumMod val="0"/>
                  </a:schemeClr>
                </a:gs>
                <a:gs pos="59000">
                  <a:srgbClr val="000000">
                    <a:lumMod val="62000"/>
                    <a:lumOff val="38000"/>
                    <a:alpha val="73000"/>
                  </a:srgbClr>
                </a:gs>
                <a:gs pos="93000">
                  <a:schemeClr val="tx1">
                    <a:alpha val="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7C77D1C-C2FA-62C3-6006-0573AF2853D7}"/>
                </a:ext>
              </a:extLst>
            </p:cNvPr>
            <p:cNvSpPr/>
            <p:nvPr/>
          </p:nvSpPr>
          <p:spPr>
            <a:xfrm>
              <a:off x="6095245" y="5862735"/>
              <a:ext cx="2888977" cy="420076"/>
            </a:xfrm>
            <a:prstGeom prst="rect">
              <a:avLst/>
            </a:prstGeom>
            <a:gradFill>
              <a:gsLst>
                <a:gs pos="23000">
                  <a:schemeClr val="tx1">
                    <a:lumMod val="0"/>
                  </a:schemeClr>
                </a:gs>
                <a:gs pos="59000">
                  <a:srgbClr val="000000">
                    <a:lumMod val="62000"/>
                    <a:lumOff val="38000"/>
                    <a:alpha val="73000"/>
                  </a:srgbClr>
                </a:gs>
                <a:gs pos="93000">
                  <a:schemeClr val="tx1">
                    <a:alpha val="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4A6B51F-D947-A39A-9EE7-9F1B0B9E09CD}"/>
                </a:ext>
              </a:extLst>
            </p:cNvPr>
            <p:cNvSpPr/>
            <p:nvPr/>
          </p:nvSpPr>
          <p:spPr>
            <a:xfrm>
              <a:off x="9015727" y="5862735"/>
              <a:ext cx="2888977" cy="420076"/>
            </a:xfrm>
            <a:prstGeom prst="rect">
              <a:avLst/>
            </a:prstGeom>
            <a:gradFill>
              <a:gsLst>
                <a:gs pos="23000">
                  <a:schemeClr val="tx1">
                    <a:lumMod val="0"/>
                  </a:schemeClr>
                </a:gs>
                <a:gs pos="59000">
                  <a:srgbClr val="000000">
                    <a:lumMod val="62000"/>
                    <a:lumOff val="38000"/>
                    <a:alpha val="73000"/>
                  </a:srgbClr>
                </a:gs>
                <a:gs pos="93000">
                  <a:schemeClr val="tx1">
                    <a:alpha val="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C8F8218-0B78-FD44-B0AA-EC8F7B14CFF9}"/>
                </a:ext>
              </a:extLst>
            </p:cNvPr>
            <p:cNvSpPr/>
            <p:nvPr/>
          </p:nvSpPr>
          <p:spPr>
            <a:xfrm>
              <a:off x="282274" y="5872065"/>
              <a:ext cx="2888977" cy="420076"/>
            </a:xfrm>
            <a:prstGeom prst="rect">
              <a:avLst/>
            </a:prstGeom>
            <a:gradFill>
              <a:gsLst>
                <a:gs pos="23000">
                  <a:schemeClr val="tx1">
                    <a:lumMod val="0"/>
                  </a:schemeClr>
                </a:gs>
                <a:gs pos="59000">
                  <a:srgbClr val="000000">
                    <a:lumMod val="62000"/>
                    <a:lumOff val="38000"/>
                    <a:alpha val="73000"/>
                  </a:srgbClr>
                </a:gs>
                <a:gs pos="93000">
                  <a:schemeClr val="tx1">
                    <a:alpha val="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63">
            <a:extLst>
              <a:ext uri="{FF2B5EF4-FFF2-40B4-BE49-F238E27FC236}">
                <a16:creationId xmlns:a16="http://schemas.microsoft.com/office/drawing/2014/main" id="{CE62C05C-9CAC-5CD0-A158-1CAFD45F215F}"/>
              </a:ext>
            </a:extLst>
          </p:cNvPr>
          <p:cNvSpPr/>
          <p:nvPr/>
        </p:nvSpPr>
        <p:spPr>
          <a:xfrm>
            <a:off x="9027966" y="304546"/>
            <a:ext cx="1444056" cy="1172835"/>
          </a:xfrm>
          <a:custGeom>
            <a:avLst/>
            <a:gdLst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1172835 w 1172835"/>
              <a:gd name="connsiteY2" fmla="*/ 1172835 h 1172835"/>
              <a:gd name="connsiteX3" fmla="*/ 0 w 1172835"/>
              <a:gd name="connsiteY3" fmla="*/ 1172835 h 1172835"/>
              <a:gd name="connsiteX4" fmla="*/ 0 w 1172835"/>
              <a:gd name="connsiteY4" fmla="*/ 0 h 1172835"/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0 w 1172835"/>
              <a:gd name="connsiteY2" fmla="*/ 1172835 h 1172835"/>
              <a:gd name="connsiteX3" fmla="*/ 0 w 1172835"/>
              <a:gd name="connsiteY3" fmla="*/ 0 h 1172835"/>
              <a:gd name="connsiteX0" fmla="*/ 0 w 1444056"/>
              <a:gd name="connsiteY0" fmla="*/ 0 h 1172835"/>
              <a:gd name="connsiteX1" fmla="*/ 1444056 w 1444056"/>
              <a:gd name="connsiteY1" fmla="*/ 0 h 1172835"/>
              <a:gd name="connsiteX2" fmla="*/ 0 w 1444056"/>
              <a:gd name="connsiteY2" fmla="*/ 1172835 h 1172835"/>
              <a:gd name="connsiteX3" fmla="*/ 0 w 1444056"/>
              <a:gd name="connsiteY3" fmla="*/ 0 h 11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4056" h="1172835">
                <a:moveTo>
                  <a:pt x="0" y="0"/>
                </a:moveTo>
                <a:lnTo>
                  <a:pt x="1444056" y="0"/>
                </a:lnTo>
                <a:lnTo>
                  <a:pt x="0" y="117283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BFDBF7-F123-64C7-1630-CD8441E679A7}"/>
              </a:ext>
            </a:extLst>
          </p:cNvPr>
          <p:cNvSpPr/>
          <p:nvPr/>
        </p:nvSpPr>
        <p:spPr>
          <a:xfrm>
            <a:off x="3200699" y="3301114"/>
            <a:ext cx="1444056" cy="1172835"/>
          </a:xfrm>
          <a:custGeom>
            <a:avLst/>
            <a:gdLst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1172835 w 1172835"/>
              <a:gd name="connsiteY2" fmla="*/ 1172835 h 1172835"/>
              <a:gd name="connsiteX3" fmla="*/ 0 w 1172835"/>
              <a:gd name="connsiteY3" fmla="*/ 1172835 h 1172835"/>
              <a:gd name="connsiteX4" fmla="*/ 0 w 1172835"/>
              <a:gd name="connsiteY4" fmla="*/ 0 h 1172835"/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0 w 1172835"/>
              <a:gd name="connsiteY2" fmla="*/ 1172835 h 1172835"/>
              <a:gd name="connsiteX3" fmla="*/ 0 w 1172835"/>
              <a:gd name="connsiteY3" fmla="*/ 0 h 1172835"/>
              <a:gd name="connsiteX0" fmla="*/ 0 w 1444056"/>
              <a:gd name="connsiteY0" fmla="*/ 0 h 1172835"/>
              <a:gd name="connsiteX1" fmla="*/ 1444056 w 1444056"/>
              <a:gd name="connsiteY1" fmla="*/ 0 h 1172835"/>
              <a:gd name="connsiteX2" fmla="*/ 0 w 1444056"/>
              <a:gd name="connsiteY2" fmla="*/ 1172835 h 1172835"/>
              <a:gd name="connsiteX3" fmla="*/ 0 w 1444056"/>
              <a:gd name="connsiteY3" fmla="*/ 0 h 11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4056" h="1172835">
                <a:moveTo>
                  <a:pt x="0" y="0"/>
                </a:moveTo>
                <a:lnTo>
                  <a:pt x="1444056" y="0"/>
                </a:lnTo>
                <a:lnTo>
                  <a:pt x="0" y="117283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3000">
                <a:schemeClr val="bg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3">
            <a:extLst>
              <a:ext uri="{FF2B5EF4-FFF2-40B4-BE49-F238E27FC236}">
                <a16:creationId xmlns:a16="http://schemas.microsoft.com/office/drawing/2014/main" id="{2DE71C71-F6C6-D5C5-0415-1693292BFC2D}"/>
              </a:ext>
            </a:extLst>
          </p:cNvPr>
          <p:cNvSpPr/>
          <p:nvPr/>
        </p:nvSpPr>
        <p:spPr>
          <a:xfrm>
            <a:off x="287816" y="3301114"/>
            <a:ext cx="1444056" cy="1172835"/>
          </a:xfrm>
          <a:custGeom>
            <a:avLst/>
            <a:gdLst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1172835 w 1172835"/>
              <a:gd name="connsiteY2" fmla="*/ 1172835 h 1172835"/>
              <a:gd name="connsiteX3" fmla="*/ 0 w 1172835"/>
              <a:gd name="connsiteY3" fmla="*/ 1172835 h 1172835"/>
              <a:gd name="connsiteX4" fmla="*/ 0 w 1172835"/>
              <a:gd name="connsiteY4" fmla="*/ 0 h 1172835"/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0 w 1172835"/>
              <a:gd name="connsiteY2" fmla="*/ 1172835 h 1172835"/>
              <a:gd name="connsiteX3" fmla="*/ 0 w 1172835"/>
              <a:gd name="connsiteY3" fmla="*/ 0 h 1172835"/>
              <a:gd name="connsiteX0" fmla="*/ 0 w 1444056"/>
              <a:gd name="connsiteY0" fmla="*/ 0 h 1172835"/>
              <a:gd name="connsiteX1" fmla="*/ 1444056 w 1444056"/>
              <a:gd name="connsiteY1" fmla="*/ 0 h 1172835"/>
              <a:gd name="connsiteX2" fmla="*/ 0 w 1444056"/>
              <a:gd name="connsiteY2" fmla="*/ 1172835 h 1172835"/>
              <a:gd name="connsiteX3" fmla="*/ 0 w 1444056"/>
              <a:gd name="connsiteY3" fmla="*/ 0 h 11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4056" h="1172835">
                <a:moveTo>
                  <a:pt x="0" y="0"/>
                </a:moveTo>
                <a:lnTo>
                  <a:pt x="1444056" y="0"/>
                </a:lnTo>
                <a:lnTo>
                  <a:pt x="0" y="117283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3000">
                <a:schemeClr val="bg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3">
            <a:extLst>
              <a:ext uri="{FF2B5EF4-FFF2-40B4-BE49-F238E27FC236}">
                <a16:creationId xmlns:a16="http://schemas.microsoft.com/office/drawing/2014/main" id="{7CEC871B-BEBC-1F98-8E2D-2B715556575D}"/>
              </a:ext>
            </a:extLst>
          </p:cNvPr>
          <p:cNvSpPr/>
          <p:nvPr/>
        </p:nvSpPr>
        <p:spPr>
          <a:xfrm>
            <a:off x="6132435" y="3291687"/>
            <a:ext cx="1444056" cy="1172835"/>
          </a:xfrm>
          <a:custGeom>
            <a:avLst/>
            <a:gdLst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1172835 w 1172835"/>
              <a:gd name="connsiteY2" fmla="*/ 1172835 h 1172835"/>
              <a:gd name="connsiteX3" fmla="*/ 0 w 1172835"/>
              <a:gd name="connsiteY3" fmla="*/ 1172835 h 1172835"/>
              <a:gd name="connsiteX4" fmla="*/ 0 w 1172835"/>
              <a:gd name="connsiteY4" fmla="*/ 0 h 1172835"/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0 w 1172835"/>
              <a:gd name="connsiteY2" fmla="*/ 1172835 h 1172835"/>
              <a:gd name="connsiteX3" fmla="*/ 0 w 1172835"/>
              <a:gd name="connsiteY3" fmla="*/ 0 h 1172835"/>
              <a:gd name="connsiteX0" fmla="*/ 0 w 1444056"/>
              <a:gd name="connsiteY0" fmla="*/ 0 h 1172835"/>
              <a:gd name="connsiteX1" fmla="*/ 1444056 w 1444056"/>
              <a:gd name="connsiteY1" fmla="*/ 0 h 1172835"/>
              <a:gd name="connsiteX2" fmla="*/ 0 w 1444056"/>
              <a:gd name="connsiteY2" fmla="*/ 1172835 h 1172835"/>
              <a:gd name="connsiteX3" fmla="*/ 0 w 1444056"/>
              <a:gd name="connsiteY3" fmla="*/ 0 h 11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4056" h="1172835">
                <a:moveTo>
                  <a:pt x="0" y="0"/>
                </a:moveTo>
                <a:lnTo>
                  <a:pt x="1444056" y="0"/>
                </a:lnTo>
                <a:lnTo>
                  <a:pt x="0" y="117283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3000">
                <a:schemeClr val="bg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63">
            <a:extLst>
              <a:ext uri="{FF2B5EF4-FFF2-40B4-BE49-F238E27FC236}">
                <a16:creationId xmlns:a16="http://schemas.microsoft.com/office/drawing/2014/main" id="{F75ACA61-7975-319B-3800-7B080D291ED7}"/>
              </a:ext>
            </a:extLst>
          </p:cNvPr>
          <p:cNvSpPr/>
          <p:nvPr/>
        </p:nvSpPr>
        <p:spPr>
          <a:xfrm>
            <a:off x="9035890" y="3282260"/>
            <a:ext cx="1444056" cy="1172835"/>
          </a:xfrm>
          <a:custGeom>
            <a:avLst/>
            <a:gdLst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1172835 w 1172835"/>
              <a:gd name="connsiteY2" fmla="*/ 1172835 h 1172835"/>
              <a:gd name="connsiteX3" fmla="*/ 0 w 1172835"/>
              <a:gd name="connsiteY3" fmla="*/ 1172835 h 1172835"/>
              <a:gd name="connsiteX4" fmla="*/ 0 w 1172835"/>
              <a:gd name="connsiteY4" fmla="*/ 0 h 1172835"/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0 w 1172835"/>
              <a:gd name="connsiteY2" fmla="*/ 1172835 h 1172835"/>
              <a:gd name="connsiteX3" fmla="*/ 0 w 1172835"/>
              <a:gd name="connsiteY3" fmla="*/ 0 h 1172835"/>
              <a:gd name="connsiteX0" fmla="*/ 0 w 1444056"/>
              <a:gd name="connsiteY0" fmla="*/ 0 h 1172835"/>
              <a:gd name="connsiteX1" fmla="*/ 1444056 w 1444056"/>
              <a:gd name="connsiteY1" fmla="*/ 0 h 1172835"/>
              <a:gd name="connsiteX2" fmla="*/ 0 w 1444056"/>
              <a:gd name="connsiteY2" fmla="*/ 1172835 h 1172835"/>
              <a:gd name="connsiteX3" fmla="*/ 0 w 1444056"/>
              <a:gd name="connsiteY3" fmla="*/ 0 h 11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4056" h="1172835">
                <a:moveTo>
                  <a:pt x="0" y="0"/>
                </a:moveTo>
                <a:lnTo>
                  <a:pt x="1444056" y="0"/>
                </a:lnTo>
                <a:lnTo>
                  <a:pt x="0" y="117283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93000">
                <a:schemeClr val="bg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3">
            <a:extLst>
              <a:ext uri="{FF2B5EF4-FFF2-40B4-BE49-F238E27FC236}">
                <a16:creationId xmlns:a16="http://schemas.microsoft.com/office/drawing/2014/main" id="{D3B223A5-399C-EB3A-15B3-60E9B40D8133}"/>
              </a:ext>
            </a:extLst>
          </p:cNvPr>
          <p:cNvSpPr/>
          <p:nvPr/>
        </p:nvSpPr>
        <p:spPr>
          <a:xfrm>
            <a:off x="349632" y="289467"/>
            <a:ext cx="1444056" cy="1172835"/>
          </a:xfrm>
          <a:custGeom>
            <a:avLst/>
            <a:gdLst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1172835 w 1172835"/>
              <a:gd name="connsiteY2" fmla="*/ 1172835 h 1172835"/>
              <a:gd name="connsiteX3" fmla="*/ 0 w 1172835"/>
              <a:gd name="connsiteY3" fmla="*/ 1172835 h 1172835"/>
              <a:gd name="connsiteX4" fmla="*/ 0 w 1172835"/>
              <a:gd name="connsiteY4" fmla="*/ 0 h 1172835"/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0 w 1172835"/>
              <a:gd name="connsiteY2" fmla="*/ 1172835 h 1172835"/>
              <a:gd name="connsiteX3" fmla="*/ 0 w 1172835"/>
              <a:gd name="connsiteY3" fmla="*/ 0 h 1172835"/>
              <a:gd name="connsiteX0" fmla="*/ 0 w 1444056"/>
              <a:gd name="connsiteY0" fmla="*/ 0 h 1172835"/>
              <a:gd name="connsiteX1" fmla="*/ 1444056 w 1444056"/>
              <a:gd name="connsiteY1" fmla="*/ 0 h 1172835"/>
              <a:gd name="connsiteX2" fmla="*/ 0 w 1444056"/>
              <a:gd name="connsiteY2" fmla="*/ 1172835 h 1172835"/>
              <a:gd name="connsiteX3" fmla="*/ 0 w 1444056"/>
              <a:gd name="connsiteY3" fmla="*/ 0 h 11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4056" h="1172835">
                <a:moveTo>
                  <a:pt x="0" y="0"/>
                </a:moveTo>
                <a:lnTo>
                  <a:pt x="1444056" y="0"/>
                </a:lnTo>
                <a:lnTo>
                  <a:pt x="0" y="117283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3">
            <a:extLst>
              <a:ext uri="{FF2B5EF4-FFF2-40B4-BE49-F238E27FC236}">
                <a16:creationId xmlns:a16="http://schemas.microsoft.com/office/drawing/2014/main" id="{3B0F7A20-2568-D762-439A-06348C34F08B}"/>
              </a:ext>
            </a:extLst>
          </p:cNvPr>
          <p:cNvSpPr/>
          <p:nvPr/>
        </p:nvSpPr>
        <p:spPr>
          <a:xfrm>
            <a:off x="6123899" y="306401"/>
            <a:ext cx="1444056" cy="1172835"/>
          </a:xfrm>
          <a:custGeom>
            <a:avLst/>
            <a:gdLst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1172835 w 1172835"/>
              <a:gd name="connsiteY2" fmla="*/ 1172835 h 1172835"/>
              <a:gd name="connsiteX3" fmla="*/ 0 w 1172835"/>
              <a:gd name="connsiteY3" fmla="*/ 1172835 h 1172835"/>
              <a:gd name="connsiteX4" fmla="*/ 0 w 1172835"/>
              <a:gd name="connsiteY4" fmla="*/ 0 h 1172835"/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0 w 1172835"/>
              <a:gd name="connsiteY2" fmla="*/ 1172835 h 1172835"/>
              <a:gd name="connsiteX3" fmla="*/ 0 w 1172835"/>
              <a:gd name="connsiteY3" fmla="*/ 0 h 1172835"/>
              <a:gd name="connsiteX0" fmla="*/ 0 w 1444056"/>
              <a:gd name="connsiteY0" fmla="*/ 0 h 1172835"/>
              <a:gd name="connsiteX1" fmla="*/ 1444056 w 1444056"/>
              <a:gd name="connsiteY1" fmla="*/ 0 h 1172835"/>
              <a:gd name="connsiteX2" fmla="*/ 0 w 1444056"/>
              <a:gd name="connsiteY2" fmla="*/ 1172835 h 1172835"/>
              <a:gd name="connsiteX3" fmla="*/ 0 w 1444056"/>
              <a:gd name="connsiteY3" fmla="*/ 0 h 11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4056" h="1172835">
                <a:moveTo>
                  <a:pt x="0" y="0"/>
                </a:moveTo>
                <a:lnTo>
                  <a:pt x="1444056" y="0"/>
                </a:lnTo>
                <a:lnTo>
                  <a:pt x="0" y="117283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3">
            <a:extLst>
              <a:ext uri="{FF2B5EF4-FFF2-40B4-BE49-F238E27FC236}">
                <a16:creationId xmlns:a16="http://schemas.microsoft.com/office/drawing/2014/main" id="{0E30EF7E-3C0A-3A59-0E18-84A9BE3E2664}"/>
              </a:ext>
            </a:extLst>
          </p:cNvPr>
          <p:cNvSpPr/>
          <p:nvPr/>
        </p:nvSpPr>
        <p:spPr>
          <a:xfrm>
            <a:off x="3177499" y="323334"/>
            <a:ext cx="1444056" cy="1172835"/>
          </a:xfrm>
          <a:custGeom>
            <a:avLst/>
            <a:gdLst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1172835 w 1172835"/>
              <a:gd name="connsiteY2" fmla="*/ 1172835 h 1172835"/>
              <a:gd name="connsiteX3" fmla="*/ 0 w 1172835"/>
              <a:gd name="connsiteY3" fmla="*/ 1172835 h 1172835"/>
              <a:gd name="connsiteX4" fmla="*/ 0 w 1172835"/>
              <a:gd name="connsiteY4" fmla="*/ 0 h 1172835"/>
              <a:gd name="connsiteX0" fmla="*/ 0 w 1172835"/>
              <a:gd name="connsiteY0" fmla="*/ 0 h 1172835"/>
              <a:gd name="connsiteX1" fmla="*/ 1172835 w 1172835"/>
              <a:gd name="connsiteY1" fmla="*/ 0 h 1172835"/>
              <a:gd name="connsiteX2" fmla="*/ 0 w 1172835"/>
              <a:gd name="connsiteY2" fmla="*/ 1172835 h 1172835"/>
              <a:gd name="connsiteX3" fmla="*/ 0 w 1172835"/>
              <a:gd name="connsiteY3" fmla="*/ 0 h 1172835"/>
              <a:gd name="connsiteX0" fmla="*/ 0 w 1444056"/>
              <a:gd name="connsiteY0" fmla="*/ 0 h 1172835"/>
              <a:gd name="connsiteX1" fmla="*/ 1444056 w 1444056"/>
              <a:gd name="connsiteY1" fmla="*/ 0 h 1172835"/>
              <a:gd name="connsiteX2" fmla="*/ 0 w 1444056"/>
              <a:gd name="connsiteY2" fmla="*/ 1172835 h 1172835"/>
              <a:gd name="connsiteX3" fmla="*/ 0 w 1444056"/>
              <a:gd name="connsiteY3" fmla="*/ 0 h 117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4056" h="1172835">
                <a:moveTo>
                  <a:pt x="0" y="0"/>
                </a:moveTo>
                <a:lnTo>
                  <a:pt x="1444056" y="0"/>
                </a:lnTo>
                <a:lnTo>
                  <a:pt x="0" y="117283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74FAD8B-E5F7-BBB6-E842-B138B5FB9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016" y="3523561"/>
            <a:ext cx="1086126" cy="2137218"/>
          </a:xfrm>
          <a:prstGeom prst="rect">
            <a:avLst/>
          </a:prstGeom>
        </p:spPr>
      </p:pic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4D268417-6FCB-DE2A-A241-CC2E179EC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86" y="3666131"/>
            <a:ext cx="2016121" cy="19128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5733EFB-AD3E-0FA8-6465-2BD02B5907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778"/>
          <a:stretch/>
        </p:blipFill>
        <p:spPr>
          <a:xfrm>
            <a:off x="6534803" y="394995"/>
            <a:ext cx="1917448" cy="2254801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38EC02A5-3AFB-D73F-04D8-D66605A19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3105" y="3407398"/>
            <a:ext cx="1638692" cy="21835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1206E15-B8D8-46B7-BC9B-AC31375770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17" t="9178" r="6454" b="8338"/>
          <a:stretch/>
        </p:blipFill>
        <p:spPr>
          <a:xfrm>
            <a:off x="738680" y="3633390"/>
            <a:ext cx="1971903" cy="2014838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69EE20FD-4593-DB9C-2813-0289E012F321}"/>
              </a:ext>
            </a:extLst>
          </p:cNvPr>
          <p:cNvGrpSpPr/>
          <p:nvPr/>
        </p:nvGrpSpPr>
        <p:grpSpPr>
          <a:xfrm>
            <a:off x="282274" y="5862735"/>
            <a:ext cx="11622430" cy="429406"/>
            <a:chOff x="282274" y="5862735"/>
            <a:chExt cx="11622430" cy="42940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AEB1687-956A-97D3-31BD-1B950114855A}"/>
                </a:ext>
              </a:extLst>
            </p:cNvPr>
            <p:cNvSpPr/>
            <p:nvPr/>
          </p:nvSpPr>
          <p:spPr>
            <a:xfrm>
              <a:off x="3184094" y="5862735"/>
              <a:ext cx="2888977" cy="420076"/>
            </a:xfrm>
            <a:prstGeom prst="rect">
              <a:avLst/>
            </a:prstGeom>
            <a:gradFill>
              <a:gsLst>
                <a:gs pos="23000">
                  <a:schemeClr val="tx1">
                    <a:lumMod val="0"/>
                  </a:schemeClr>
                </a:gs>
                <a:gs pos="59000">
                  <a:srgbClr val="000000">
                    <a:lumMod val="62000"/>
                    <a:lumOff val="38000"/>
                    <a:alpha val="73000"/>
                  </a:srgbClr>
                </a:gs>
                <a:gs pos="93000">
                  <a:schemeClr val="tx1">
                    <a:alpha val="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4561A77-C451-189F-C34D-6383031C2F23}"/>
                </a:ext>
              </a:extLst>
            </p:cNvPr>
            <p:cNvSpPr/>
            <p:nvPr/>
          </p:nvSpPr>
          <p:spPr>
            <a:xfrm>
              <a:off x="6095245" y="5862735"/>
              <a:ext cx="2888977" cy="420076"/>
            </a:xfrm>
            <a:prstGeom prst="rect">
              <a:avLst/>
            </a:prstGeom>
            <a:gradFill>
              <a:gsLst>
                <a:gs pos="23000">
                  <a:schemeClr val="tx1">
                    <a:lumMod val="0"/>
                  </a:schemeClr>
                </a:gs>
                <a:gs pos="59000">
                  <a:srgbClr val="000000">
                    <a:lumMod val="62000"/>
                    <a:lumOff val="38000"/>
                    <a:alpha val="73000"/>
                  </a:srgbClr>
                </a:gs>
                <a:gs pos="93000">
                  <a:schemeClr val="tx1">
                    <a:alpha val="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BFFCFC2-ED7F-8447-E08E-CBB474C2E4E9}"/>
                </a:ext>
              </a:extLst>
            </p:cNvPr>
            <p:cNvSpPr/>
            <p:nvPr/>
          </p:nvSpPr>
          <p:spPr>
            <a:xfrm>
              <a:off x="9015727" y="5862735"/>
              <a:ext cx="2888977" cy="420076"/>
            </a:xfrm>
            <a:prstGeom prst="rect">
              <a:avLst/>
            </a:prstGeom>
            <a:gradFill>
              <a:gsLst>
                <a:gs pos="23000">
                  <a:schemeClr val="tx1">
                    <a:lumMod val="0"/>
                  </a:schemeClr>
                </a:gs>
                <a:gs pos="59000">
                  <a:srgbClr val="000000">
                    <a:lumMod val="62000"/>
                    <a:lumOff val="38000"/>
                    <a:alpha val="73000"/>
                  </a:srgbClr>
                </a:gs>
                <a:gs pos="93000">
                  <a:schemeClr val="tx1">
                    <a:alpha val="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B39791-78E9-A28B-46E6-B5CAFAEE53ED}"/>
                </a:ext>
              </a:extLst>
            </p:cNvPr>
            <p:cNvSpPr/>
            <p:nvPr/>
          </p:nvSpPr>
          <p:spPr>
            <a:xfrm>
              <a:off x="282274" y="5872065"/>
              <a:ext cx="2888977" cy="420076"/>
            </a:xfrm>
            <a:prstGeom prst="rect">
              <a:avLst/>
            </a:prstGeom>
            <a:gradFill>
              <a:gsLst>
                <a:gs pos="23000">
                  <a:schemeClr val="tx1">
                    <a:lumMod val="0"/>
                  </a:schemeClr>
                </a:gs>
                <a:gs pos="59000">
                  <a:srgbClr val="000000">
                    <a:lumMod val="62000"/>
                    <a:lumOff val="38000"/>
                    <a:alpha val="73000"/>
                  </a:srgbClr>
                </a:gs>
                <a:gs pos="93000">
                  <a:schemeClr val="tx1">
                    <a:alpha val="0"/>
                  </a:schemeClr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207988-EC9E-F03A-F93B-EEC5885B1088}"/>
              </a:ext>
            </a:extLst>
          </p:cNvPr>
          <p:cNvSpPr txBox="1"/>
          <p:nvPr/>
        </p:nvSpPr>
        <p:spPr>
          <a:xfrm>
            <a:off x="6110789" y="283283"/>
            <a:ext cx="162413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 Narrow" panose="020B0606020202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TO19D</a:t>
            </a:r>
          </a:p>
          <a:p>
            <a:pPr>
              <a:spcAft>
                <a:spcPts val="600"/>
              </a:spcAft>
            </a:pPr>
            <a:r>
              <a:rPr lang="en-US" dirty="0"/>
              <a:t>Blue </a:t>
            </a:r>
            <a:br>
              <a:rPr lang="en-US" dirty="0"/>
            </a:br>
            <a:r>
              <a:rPr lang="en-US" dirty="0"/>
              <a:t>Ghost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634F17-9FCE-3BF5-3BF2-93849145F575}"/>
              </a:ext>
            </a:extLst>
          </p:cNvPr>
          <p:cNvSpPr txBox="1"/>
          <p:nvPr/>
        </p:nvSpPr>
        <p:spPr>
          <a:xfrm>
            <a:off x="9041393" y="283283"/>
            <a:ext cx="17518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 Narrow" panose="020B0606020202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TO20A – VIPER </a:t>
            </a:r>
          </a:p>
          <a:p>
            <a:pPr>
              <a:spcAft>
                <a:spcPts val="600"/>
              </a:spcAft>
            </a:pPr>
            <a:r>
              <a:rPr lang="en-US" dirty="0"/>
              <a:t>GM-1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1EBA52AB-E703-B699-1E01-403C6CDC0D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120021" y="5931935"/>
            <a:ext cx="1683811" cy="26532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4A6BCA-8853-4DA4-F0E0-E4C517D33BEF}"/>
              </a:ext>
            </a:extLst>
          </p:cNvPr>
          <p:cNvCxnSpPr/>
          <p:nvPr/>
        </p:nvCxnSpPr>
        <p:spPr>
          <a:xfrm>
            <a:off x="3177154" y="283282"/>
            <a:ext cx="0" cy="59991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8CF1F6-D903-71A4-498E-CACF2D928B2C}"/>
              </a:ext>
            </a:extLst>
          </p:cNvPr>
          <p:cNvCxnSpPr/>
          <p:nvPr/>
        </p:nvCxnSpPr>
        <p:spPr>
          <a:xfrm>
            <a:off x="6089880" y="283282"/>
            <a:ext cx="0" cy="59991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6788BF-9E1A-AFE2-490A-6A874C03B542}"/>
              </a:ext>
            </a:extLst>
          </p:cNvPr>
          <p:cNvCxnSpPr/>
          <p:nvPr/>
        </p:nvCxnSpPr>
        <p:spPr>
          <a:xfrm>
            <a:off x="9002606" y="283282"/>
            <a:ext cx="0" cy="599911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7385BA-8215-BEE2-A42E-41B02C2A565E}"/>
              </a:ext>
            </a:extLst>
          </p:cNvPr>
          <p:cNvCxnSpPr>
            <a:cxnSpLocks/>
          </p:cNvCxnSpPr>
          <p:nvPr/>
        </p:nvCxnSpPr>
        <p:spPr>
          <a:xfrm flipH="1">
            <a:off x="256215" y="3277867"/>
            <a:ext cx="11659169" cy="18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8D4B060C-54F2-6BF2-273D-36C8C634D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4911" y="3003183"/>
            <a:ext cx="1795413" cy="140067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2BEC0E9-28CB-BB6A-F34B-5FFE79C9CD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3634" y="2887166"/>
            <a:ext cx="995416" cy="369331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817D0189-0F2B-D4BB-CECA-78FAB18A0A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02077" y="2914650"/>
            <a:ext cx="1683811" cy="265327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89C3369D-8BC9-91AF-588F-036CAA75C3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65502" y="3003183"/>
            <a:ext cx="1795413" cy="140067"/>
          </a:xfrm>
          <a:prstGeom prst="rect">
            <a:avLst/>
          </a:prstGeom>
        </p:spPr>
      </p:pic>
      <p:pic>
        <p:nvPicPr>
          <p:cNvPr id="62" name="Picture 61" descr="Text, logo&#10;&#10;Description automatically generated">
            <a:extLst>
              <a:ext uri="{FF2B5EF4-FFF2-40B4-BE49-F238E27FC236}">
                <a16:creationId xmlns:a16="http://schemas.microsoft.com/office/drawing/2014/main" id="{722BB8B5-8B06-03E8-C9AC-6745505FA3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8546" y="5691765"/>
            <a:ext cx="1367343" cy="769131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24CE78-D02C-A959-F097-ADC97D4FE4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3634" y="5882292"/>
            <a:ext cx="995416" cy="369331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5EADC2-E948-D2AD-50E2-93E2245ECA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14844" y="5882292"/>
            <a:ext cx="995416" cy="36933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43567E0-6E22-ED43-8662-07E79C8208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72638" y="289467"/>
            <a:ext cx="2576926" cy="2444901"/>
          </a:xfrm>
          <a:prstGeom prst="rect">
            <a:avLst/>
          </a:prstGeom>
        </p:spPr>
      </p:pic>
      <p:pic>
        <p:nvPicPr>
          <p:cNvPr id="79" name="Picture 78" descr="A picture containing text&#10;&#10;Description automatically generated">
            <a:extLst>
              <a:ext uri="{FF2B5EF4-FFF2-40B4-BE49-F238E27FC236}">
                <a16:creationId xmlns:a16="http://schemas.microsoft.com/office/drawing/2014/main" id="{F235EBCA-88AA-BB5B-7AFC-9620C1C914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6593" y="626923"/>
            <a:ext cx="2119170" cy="1944927"/>
          </a:xfrm>
          <a:prstGeom prst="rect">
            <a:avLst/>
          </a:prstGeom>
        </p:spPr>
      </p:pic>
      <p:pic>
        <p:nvPicPr>
          <p:cNvPr id="83" name="Picture 82" descr="A picture containing satellite&#10;&#10;Description automatically generated">
            <a:extLst>
              <a:ext uri="{FF2B5EF4-FFF2-40B4-BE49-F238E27FC236}">
                <a16:creationId xmlns:a16="http://schemas.microsoft.com/office/drawing/2014/main" id="{618D576E-B034-042A-92FD-2C30CA1C077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974" t="22786" r="8524" b="25295"/>
          <a:stretch/>
        </p:blipFill>
        <p:spPr>
          <a:xfrm>
            <a:off x="9048504" y="761172"/>
            <a:ext cx="2888977" cy="174610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B0C50512-ECB1-CB2B-E8A7-6B8A7158223C}"/>
              </a:ext>
            </a:extLst>
          </p:cNvPr>
          <p:cNvSpPr/>
          <p:nvPr/>
        </p:nvSpPr>
        <p:spPr>
          <a:xfrm>
            <a:off x="270196" y="282864"/>
            <a:ext cx="11645188" cy="60092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038098-CDB6-3DAD-28BF-E1FC15BA79E2}"/>
              </a:ext>
            </a:extLst>
          </p:cNvPr>
          <p:cNvSpPr txBox="1"/>
          <p:nvPr/>
        </p:nvSpPr>
        <p:spPr>
          <a:xfrm>
            <a:off x="3243262" y="283283"/>
            <a:ext cx="14573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 Narrow" panose="020B0606020202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TO2-IM</a:t>
            </a:r>
          </a:p>
          <a:p>
            <a:pPr>
              <a:spcAft>
                <a:spcPts val="600"/>
              </a:spcAft>
            </a:pPr>
            <a:r>
              <a:rPr lang="en-US" dirty="0"/>
              <a:t>IM-1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D943FEA-A94A-B286-15A8-3657E2FBF944}"/>
              </a:ext>
            </a:extLst>
          </p:cNvPr>
          <p:cNvSpPr txBox="1"/>
          <p:nvPr/>
        </p:nvSpPr>
        <p:spPr>
          <a:xfrm>
            <a:off x="320029" y="283283"/>
            <a:ext cx="20900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latin typeface="Arial Narrow" panose="020B0606020202030204" pitchFamily="34" charset="0"/>
              </a:rPr>
              <a:t>TO2-AB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latin typeface="Arial Narrow" panose="020B0606020202030204" pitchFamily="34" charset="0"/>
              </a:rPr>
              <a:t>PM-1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1FE231-5409-CD3B-2250-685461CA4C1A}"/>
              </a:ext>
            </a:extLst>
          </p:cNvPr>
          <p:cNvSpPr txBox="1"/>
          <p:nvPr/>
        </p:nvSpPr>
        <p:spPr>
          <a:xfrm>
            <a:off x="1434071" y="2503916"/>
            <a:ext cx="1795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anose="020B0503020202020204" pitchFamily="34" charset="0"/>
              </a:rPr>
              <a:t>Peregrine Lander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F7559-67D9-8809-72A4-EB0877D8738F}"/>
              </a:ext>
            </a:extLst>
          </p:cNvPr>
          <p:cNvSpPr txBox="1"/>
          <p:nvPr/>
        </p:nvSpPr>
        <p:spPr>
          <a:xfrm>
            <a:off x="7212016" y="2503816"/>
            <a:ext cx="1800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gency FB" panose="020B0503020202020204" pitchFamily="34" charset="0"/>
              </a:defRPr>
            </a:lvl1pPr>
          </a:lstStyle>
          <a:p>
            <a:r>
              <a:rPr lang="en-US" dirty="0"/>
              <a:t>Blue Ghost lander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F393B0-FDB5-6358-A188-90B08F69CB0A}"/>
              </a:ext>
            </a:extLst>
          </p:cNvPr>
          <p:cNvSpPr txBox="1"/>
          <p:nvPr/>
        </p:nvSpPr>
        <p:spPr>
          <a:xfrm>
            <a:off x="10498463" y="2501857"/>
            <a:ext cx="1396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gency FB" panose="020B0503020202020204" pitchFamily="34" charset="0"/>
              </a:defRPr>
            </a:lvl1pPr>
          </a:lstStyle>
          <a:p>
            <a:r>
              <a:rPr lang="en-US" dirty="0"/>
              <a:t>Griffin Lander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26F48-236E-E4CF-2D3F-EEB1AE38A400}"/>
              </a:ext>
            </a:extLst>
          </p:cNvPr>
          <p:cNvSpPr txBox="1"/>
          <p:nvPr/>
        </p:nvSpPr>
        <p:spPr>
          <a:xfrm>
            <a:off x="314845" y="3320370"/>
            <a:ext cx="20900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 Narrow" panose="020B0606020202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PRIME-1</a:t>
            </a:r>
          </a:p>
          <a:p>
            <a:pPr>
              <a:spcAft>
                <a:spcPts val="600"/>
              </a:spcAft>
            </a:pPr>
            <a:r>
              <a:rPr lang="en-US" dirty="0"/>
              <a:t>IM-2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5F77C8-DDDE-9F52-AD53-D537FC7F2D39}"/>
              </a:ext>
            </a:extLst>
          </p:cNvPr>
          <p:cNvSpPr txBox="1"/>
          <p:nvPr/>
        </p:nvSpPr>
        <p:spPr>
          <a:xfrm>
            <a:off x="1691294" y="5540049"/>
            <a:ext cx="1541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gency FB" panose="020B0503020202020204" pitchFamily="34" charset="0"/>
              </a:defRPr>
            </a:lvl1pPr>
          </a:lstStyle>
          <a:p>
            <a:r>
              <a:rPr lang="en-US" dirty="0"/>
              <a:t>Nova-C Lander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7735C-C67C-F3B3-EABC-0678C9C05242}"/>
              </a:ext>
            </a:extLst>
          </p:cNvPr>
          <p:cNvSpPr txBox="1"/>
          <p:nvPr/>
        </p:nvSpPr>
        <p:spPr>
          <a:xfrm>
            <a:off x="3240955" y="3322082"/>
            <a:ext cx="14573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 Narrow" panose="020B0606020202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CP-11</a:t>
            </a:r>
          </a:p>
          <a:p>
            <a:pPr>
              <a:spcAft>
                <a:spcPts val="600"/>
              </a:spcAft>
            </a:pPr>
            <a:r>
              <a:rPr lang="en-US" dirty="0"/>
              <a:t>IM-3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0D3D83-4109-20A5-4611-87386C16F605}"/>
              </a:ext>
            </a:extLst>
          </p:cNvPr>
          <p:cNvSpPr txBox="1"/>
          <p:nvPr/>
        </p:nvSpPr>
        <p:spPr>
          <a:xfrm>
            <a:off x="6137491" y="3320106"/>
            <a:ext cx="14573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 Narrow" panose="020B0606020202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CP-12</a:t>
            </a:r>
          </a:p>
          <a:p>
            <a:pPr>
              <a:spcAft>
                <a:spcPts val="600"/>
              </a:spcAft>
            </a:pPr>
            <a:r>
              <a:rPr lang="en-US" dirty="0"/>
              <a:t>TBA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AF352C-BEBD-D5CB-1DDB-04225E655482}"/>
              </a:ext>
            </a:extLst>
          </p:cNvPr>
          <p:cNvSpPr txBox="1"/>
          <p:nvPr/>
        </p:nvSpPr>
        <p:spPr>
          <a:xfrm>
            <a:off x="7311094" y="5533575"/>
            <a:ext cx="1670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gency FB" panose="020B0503020202020204" pitchFamily="34" charset="0"/>
              </a:defRPr>
            </a:lvl1pPr>
          </a:lstStyle>
          <a:p>
            <a:r>
              <a:rPr lang="en-US" dirty="0"/>
              <a:t>Series-2 Lander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80E83C-7487-F838-3C90-F65EE205A08F}"/>
              </a:ext>
            </a:extLst>
          </p:cNvPr>
          <p:cNvSpPr txBox="1"/>
          <p:nvPr/>
        </p:nvSpPr>
        <p:spPr>
          <a:xfrm>
            <a:off x="9047203" y="3297132"/>
            <a:ext cx="156778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rial Narrow" panose="020B0606020202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CS-3 &amp; CS-4</a:t>
            </a:r>
          </a:p>
          <a:p>
            <a:pPr>
              <a:spcAft>
                <a:spcPts val="600"/>
              </a:spcAft>
            </a:pPr>
            <a:r>
              <a:rPr lang="en-US" dirty="0"/>
              <a:t>Blue </a:t>
            </a:r>
            <a:br>
              <a:rPr lang="en-US" dirty="0"/>
            </a:br>
            <a:r>
              <a:rPr lang="en-US" dirty="0"/>
              <a:t>Ghost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E801FE-CB73-B1CD-E5C3-28997BA4F51E}"/>
              </a:ext>
            </a:extLst>
          </p:cNvPr>
          <p:cNvSpPr txBox="1"/>
          <p:nvPr/>
        </p:nvSpPr>
        <p:spPr>
          <a:xfrm>
            <a:off x="10124657" y="5530110"/>
            <a:ext cx="1800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gency FB" panose="020B0503020202020204" pitchFamily="34" charset="0"/>
              </a:defRPr>
            </a:lvl1pPr>
          </a:lstStyle>
          <a:p>
            <a:r>
              <a:rPr lang="en-US" dirty="0"/>
              <a:t>Blue Ghost Lander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7D2119-7A6A-49A1-990F-F0DF51BF7AB8}"/>
              </a:ext>
            </a:extLst>
          </p:cNvPr>
          <p:cNvSpPr txBox="1"/>
          <p:nvPr/>
        </p:nvSpPr>
        <p:spPr>
          <a:xfrm>
            <a:off x="4577587" y="2511796"/>
            <a:ext cx="1541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gency FB" panose="020B0503020202020204" pitchFamily="34" charset="0"/>
              </a:defRPr>
            </a:lvl1pPr>
          </a:lstStyle>
          <a:p>
            <a:r>
              <a:rPr lang="en-US" dirty="0"/>
              <a:t>Nova-C Lander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7D8D3DC-64F1-46AF-920B-A4951BCBB639}"/>
              </a:ext>
            </a:extLst>
          </p:cNvPr>
          <p:cNvSpPr txBox="1"/>
          <p:nvPr/>
        </p:nvSpPr>
        <p:spPr>
          <a:xfrm>
            <a:off x="4581699" y="5527661"/>
            <a:ext cx="1541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gency FB" panose="020B0503020202020204" pitchFamily="34" charset="0"/>
              </a:defRPr>
            </a:lvl1pPr>
          </a:lstStyle>
          <a:p>
            <a:r>
              <a:rPr lang="en-US" dirty="0"/>
              <a:t>Nova-C Lander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360583-BEC9-4A58-8E9E-8E79142BCCD5}"/>
              </a:ext>
            </a:extLst>
          </p:cNvPr>
          <p:cNvCxnSpPr>
            <a:cxnSpLocks/>
          </p:cNvCxnSpPr>
          <p:nvPr/>
        </p:nvCxnSpPr>
        <p:spPr>
          <a:xfrm>
            <a:off x="3270772" y="675698"/>
            <a:ext cx="863906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217EFF6-D464-4D0B-9822-0F5B401BA061}"/>
              </a:ext>
            </a:extLst>
          </p:cNvPr>
          <p:cNvCxnSpPr>
            <a:cxnSpLocks/>
          </p:cNvCxnSpPr>
          <p:nvPr/>
        </p:nvCxnSpPr>
        <p:spPr>
          <a:xfrm>
            <a:off x="357974" y="659891"/>
            <a:ext cx="863906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BFEA716-52BD-4069-9068-6E68D4DE4981}"/>
              </a:ext>
            </a:extLst>
          </p:cNvPr>
          <p:cNvCxnSpPr>
            <a:cxnSpLocks/>
          </p:cNvCxnSpPr>
          <p:nvPr/>
        </p:nvCxnSpPr>
        <p:spPr>
          <a:xfrm>
            <a:off x="6182145" y="675698"/>
            <a:ext cx="863906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0522FF7-57F9-406C-84DE-63CB20EDD4C7}"/>
              </a:ext>
            </a:extLst>
          </p:cNvPr>
          <p:cNvCxnSpPr>
            <a:cxnSpLocks/>
          </p:cNvCxnSpPr>
          <p:nvPr/>
        </p:nvCxnSpPr>
        <p:spPr>
          <a:xfrm>
            <a:off x="9091657" y="675698"/>
            <a:ext cx="863906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176598BF-9871-4C95-8661-91C4EC3DA5D8}"/>
              </a:ext>
            </a:extLst>
          </p:cNvPr>
          <p:cNvCxnSpPr>
            <a:cxnSpLocks/>
          </p:cNvCxnSpPr>
          <p:nvPr/>
        </p:nvCxnSpPr>
        <p:spPr>
          <a:xfrm>
            <a:off x="371005" y="3699098"/>
            <a:ext cx="863906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23F6115-4113-4D90-BDD6-7B376E37B2EB}"/>
              </a:ext>
            </a:extLst>
          </p:cNvPr>
          <p:cNvCxnSpPr>
            <a:cxnSpLocks/>
          </p:cNvCxnSpPr>
          <p:nvPr/>
        </p:nvCxnSpPr>
        <p:spPr>
          <a:xfrm>
            <a:off x="3283634" y="3712358"/>
            <a:ext cx="863906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325C4C7-4270-45B8-8261-CDC030A6E7C8}"/>
              </a:ext>
            </a:extLst>
          </p:cNvPr>
          <p:cNvCxnSpPr>
            <a:cxnSpLocks/>
          </p:cNvCxnSpPr>
          <p:nvPr/>
        </p:nvCxnSpPr>
        <p:spPr>
          <a:xfrm>
            <a:off x="6195398" y="3712358"/>
            <a:ext cx="863906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C7CF7C5-3806-43D1-A2BD-E626209ADA42}"/>
              </a:ext>
            </a:extLst>
          </p:cNvPr>
          <p:cNvCxnSpPr>
            <a:cxnSpLocks/>
          </p:cNvCxnSpPr>
          <p:nvPr/>
        </p:nvCxnSpPr>
        <p:spPr>
          <a:xfrm>
            <a:off x="9091657" y="3685854"/>
            <a:ext cx="863906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A4822263-B1C0-4CC4-B476-60CCC6822110}"/>
              </a:ext>
            </a:extLst>
          </p:cNvPr>
          <p:cNvSpPr txBox="1"/>
          <p:nvPr/>
        </p:nvSpPr>
        <p:spPr>
          <a:xfrm>
            <a:off x="32286" y="6505395"/>
            <a:ext cx="1541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latin typeface="Agency FB" panose="020B0503020202020204" pitchFamily="34" charset="0"/>
              </a:defRPr>
            </a:lvl1pPr>
          </a:lstStyle>
          <a:p>
            <a:r>
              <a:rPr lang="en-US" sz="1050" b="0" dirty="0">
                <a:solidFill>
                  <a:schemeClr val="bg1"/>
                </a:solidFill>
                <a:latin typeface="+mn-lt"/>
              </a:rPr>
              <a:t>06-01-2023</a:t>
            </a:r>
          </a:p>
        </p:txBody>
      </p:sp>
    </p:spTree>
    <p:extLst>
      <p:ext uri="{BB962C8B-B14F-4D97-AF65-F5344CB8AC3E}">
        <p14:creationId xmlns:p14="http://schemas.microsoft.com/office/powerpoint/2010/main" val="114269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9D17F7-D27A-4FE0-BC5C-442932043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692" y="78955"/>
            <a:ext cx="7607534" cy="867930"/>
          </a:xfrm>
        </p:spPr>
        <p:txBody>
          <a:bodyPr/>
          <a:lstStyle/>
          <a:p>
            <a:pPr algn="ctr"/>
            <a:r>
              <a:rPr lang="en-US" sz="3200" dirty="0"/>
              <a:t>Commercial Lunar Payload Services</a:t>
            </a:r>
            <a:br>
              <a:rPr lang="en-US" dirty="0"/>
            </a:br>
            <a:r>
              <a:rPr lang="en-US" sz="2400" i="1" dirty="0"/>
              <a:t>First Two Task Orders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F947F-D9C4-48DA-A0C2-15C46C6885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D99FF8D-6D2F-4A50-8CDF-4097B74CB82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76B9EF-97B8-AF95-EAA6-C4BAB119EC2D}"/>
              </a:ext>
            </a:extLst>
          </p:cNvPr>
          <p:cNvSpPr/>
          <p:nvPr/>
        </p:nvSpPr>
        <p:spPr>
          <a:xfrm>
            <a:off x="7336665" y="4740199"/>
            <a:ext cx="4341068" cy="1769715"/>
          </a:xfrm>
          <a:prstGeom prst="rect">
            <a:avLst/>
          </a:prstGeom>
        </p:spPr>
        <p:txBody>
          <a:bodyPr wrap="square" lIns="68580" tIns="34290" rIns="68580" bIns="34290" anchor="t">
            <a:spAutoFit/>
          </a:bodyPr>
          <a:lstStyle/>
          <a:p>
            <a:pPr defTabSz="685800">
              <a:spcBef>
                <a:spcPts val="450"/>
              </a:spcBef>
              <a:defRPr/>
            </a:pPr>
            <a:r>
              <a:rPr lang="en-US" altLang="en-US" sz="1400" b="1" i="1" u="sng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Mission Details</a:t>
            </a:r>
            <a:endParaRPr lang="en-US" altLang="en-US" sz="1400" u="sng" dirty="0">
              <a:solidFill>
                <a:prstClr val="white"/>
              </a:solidFill>
              <a:latin typeface="Calibri" panose="020F0502020204030204" pitchFamily="34" charset="0"/>
              <a:cs typeface="+mn-cs"/>
            </a:endParaRPr>
          </a:p>
          <a:p>
            <a:pPr defTabSz="685800">
              <a:spcBef>
                <a:spcPts val="450"/>
              </a:spcBef>
              <a:tabLst>
                <a:tab pos="1931194" algn="l"/>
              </a:tabLst>
              <a:defRPr/>
            </a:pPr>
            <a:r>
              <a:rPr lang="en-US" altLang="en-US" sz="1200" i="1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Lander/ Launch Provider</a:t>
            </a:r>
            <a:r>
              <a:rPr lang="en-US" altLang="en-US" sz="1200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: 	Nova-C / SpaceX Falcon 9</a:t>
            </a:r>
          </a:p>
          <a:p>
            <a:pPr defTabSz="685800">
              <a:spcBef>
                <a:spcPts val="450"/>
              </a:spcBef>
              <a:tabLst>
                <a:tab pos="1931194" algn="l"/>
              </a:tabLst>
              <a:defRPr/>
            </a:pPr>
            <a:r>
              <a:rPr lang="en-US" altLang="en-US" sz="1200" i="1" dirty="0">
                <a:solidFill>
                  <a:prstClr val="white"/>
                </a:solidFill>
                <a:latin typeface="Calibri"/>
                <a:cs typeface="Calibri"/>
              </a:rPr>
              <a:t>Launch Window:	</a:t>
            </a:r>
            <a:r>
              <a:rPr lang="en-US" altLang="en-US" sz="1200" i="1" dirty="0">
                <a:solidFill>
                  <a:srgbClr val="00B050"/>
                </a:solidFill>
                <a:latin typeface="Calibri"/>
                <a:cs typeface="Calibri"/>
              </a:rPr>
              <a:t> </a:t>
            </a:r>
            <a:r>
              <a:rPr lang="en-US" altLang="en-US" sz="1200" i="1" dirty="0">
                <a:solidFill>
                  <a:schemeClr val="bg1"/>
                </a:solidFill>
                <a:latin typeface="Calibri"/>
                <a:cs typeface="Calibri"/>
              </a:rPr>
              <a:t>January 12-16, 2024</a:t>
            </a:r>
          </a:p>
          <a:p>
            <a:pPr defTabSz="685800">
              <a:spcBef>
                <a:spcPts val="450"/>
              </a:spcBef>
              <a:tabLst>
                <a:tab pos="1931194" algn="l"/>
              </a:tabLst>
              <a:defRPr/>
            </a:pPr>
            <a:r>
              <a:rPr lang="en-US" altLang="en-US" sz="1200" i="1" dirty="0">
                <a:solidFill>
                  <a:schemeClr val="bg1"/>
                </a:solidFill>
                <a:latin typeface="Calibri"/>
                <a:cs typeface="Calibri"/>
              </a:rPr>
              <a:t>Landing Date: 	January 19 or 21, 2024</a:t>
            </a:r>
          </a:p>
          <a:p>
            <a:pPr defTabSz="685800">
              <a:spcBef>
                <a:spcPts val="450"/>
              </a:spcBef>
              <a:tabLst>
                <a:tab pos="1931194" algn="l"/>
              </a:tabLst>
              <a:defRPr/>
            </a:pPr>
            <a:r>
              <a:rPr lang="en-US" altLang="en-US" sz="1200" i="1" dirty="0">
                <a:solidFill>
                  <a:prstClr val="white"/>
                </a:solidFill>
                <a:latin typeface="Calibri"/>
                <a:cs typeface="Calibri"/>
              </a:rPr>
              <a:t>Landing Site:</a:t>
            </a:r>
            <a:r>
              <a:rPr lang="en-US" altLang="en-US" sz="1200" dirty="0">
                <a:solidFill>
                  <a:prstClr val="white"/>
                </a:solidFill>
                <a:latin typeface="Calibri"/>
                <a:cs typeface="Calibri"/>
              </a:rPr>
              <a:t>	South Pole - Malapert A </a:t>
            </a:r>
          </a:p>
          <a:p>
            <a:pPr defTabSz="685800">
              <a:spcBef>
                <a:spcPts val="450"/>
              </a:spcBef>
              <a:tabLst>
                <a:tab pos="1931194" algn="l"/>
              </a:tabLst>
              <a:defRPr/>
            </a:pPr>
            <a:r>
              <a:rPr lang="en-US" altLang="en-US" sz="1200" dirty="0">
                <a:solidFill>
                  <a:prstClr val="white"/>
                </a:solidFill>
                <a:latin typeface="Calibri"/>
                <a:cs typeface="Calibri"/>
              </a:rPr>
              <a:t>	(80.297°S 1.2613°E)</a:t>
            </a:r>
            <a:r>
              <a:rPr lang="en-US" altLang="en-US" sz="1200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	</a:t>
            </a:r>
          </a:p>
          <a:p>
            <a:pPr defTabSz="685800">
              <a:spcBef>
                <a:spcPts val="450"/>
              </a:spcBef>
              <a:tabLst>
                <a:tab pos="1931194" algn="l"/>
              </a:tabLst>
              <a:defRPr/>
            </a:pPr>
            <a:r>
              <a:rPr lang="en-US" altLang="en-US" sz="1200" i="1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Surface Ops Duration:</a:t>
            </a:r>
            <a:r>
              <a:rPr lang="en-US" altLang="en-US" sz="1200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  	~ 264</a:t>
            </a:r>
            <a:r>
              <a:rPr lang="en-US" altLang="en-US" sz="1200" i="1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en-US" altLang="en-US" sz="1200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Hours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EE2D62-38D9-CE77-1E29-0834F4FDA3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706" y="1417461"/>
            <a:ext cx="3960539" cy="33227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D41A74-FCCD-4AD6-AF59-661DAD9C0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477" y="2931117"/>
            <a:ext cx="2265630" cy="2033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C70DC6-0026-8C1E-AF8A-8AA0B129A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654" y="763050"/>
            <a:ext cx="2052453" cy="24024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9354BF-2327-AD85-C4BD-B2037B7C77E7}"/>
              </a:ext>
            </a:extLst>
          </p:cNvPr>
          <p:cNvSpPr/>
          <p:nvPr/>
        </p:nvSpPr>
        <p:spPr>
          <a:xfrm>
            <a:off x="1281325" y="4740199"/>
            <a:ext cx="453117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Mission Details</a:t>
            </a:r>
            <a:endParaRPr kumimoji="0" lang="en-US" altLang="en-US" sz="14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31194" algn="l"/>
              </a:tabLst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Lander/ Launch Provider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: 	Peregrine / ULA Vulcan-Centaur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31194" algn="l"/>
              </a:tabLst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Launch Date:	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December </a:t>
            </a:r>
            <a:r>
              <a:rPr lang="en-US" altLang="en-US" sz="1200" i="1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24-26, 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2023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31194" algn="l"/>
              </a:tabLst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Landing Date: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January 25, 2024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31194" algn="l"/>
              </a:tabLst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Landing Site: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Sinus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Viscositatis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31194" algn="l"/>
              </a:tabLst>
              <a:defRPr/>
            </a:pPr>
            <a:r>
              <a:rPr lang="en-US" altLang="en-US" sz="1200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(35.1°N, 41.8°W)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Tx/>
              <a:buFontTx/>
              <a:buNone/>
              <a:tabLst>
                <a:tab pos="1931194" algn="l"/>
              </a:tabLst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Surface Ops Duration: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	~196 Hours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935D0A-817F-EF32-F5A5-682D897951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74" y="1471008"/>
            <a:ext cx="2991400" cy="32156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87F145-FDF3-FC73-A067-2FF1DD3ED4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325" y="1141146"/>
            <a:ext cx="1717751" cy="206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976CED-3317-F0FE-5AAE-AF410CA23BD1}"/>
              </a:ext>
            </a:extLst>
          </p:cNvPr>
          <p:cNvSpPr txBox="1"/>
          <p:nvPr/>
        </p:nvSpPr>
        <p:spPr>
          <a:xfrm>
            <a:off x="633025" y="684828"/>
            <a:ext cx="33453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Astrobotic Technologies Peregrine Lander </a:t>
            </a:r>
          </a:p>
          <a:p>
            <a:pPr algn="ctr" defTabSz="685800">
              <a:defRPr/>
            </a:pPr>
            <a:r>
              <a:rPr lang="en-US" sz="900" b="1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PM-1  Mission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FE5AE-DEE6-5FB4-E368-B2484F375A4E}"/>
              </a:ext>
            </a:extLst>
          </p:cNvPr>
          <p:cNvSpPr txBox="1"/>
          <p:nvPr/>
        </p:nvSpPr>
        <p:spPr>
          <a:xfrm>
            <a:off x="7206514" y="661107"/>
            <a:ext cx="33453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Intuitive Machines</a:t>
            </a:r>
          </a:p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Nova-C Lander </a:t>
            </a:r>
          </a:p>
          <a:p>
            <a:pPr algn="ctr" defTabSz="685800">
              <a:defRPr/>
            </a:pPr>
            <a:r>
              <a:rPr lang="en-US" sz="900" b="1" dirty="0">
                <a:solidFill>
                  <a:prstClr val="white"/>
                </a:solidFill>
                <a:latin typeface="Calibri" panose="020F0502020204030204" pitchFamily="34" charset="0"/>
                <a:cs typeface="+mn-cs"/>
              </a:rPr>
              <a:t>IM-1 Mission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4D5B837-9698-1488-E377-F82DE88BF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45" r="11726" b="25595"/>
          <a:stretch/>
        </p:blipFill>
        <p:spPr bwMode="auto">
          <a:xfrm>
            <a:off x="3306522" y="3178545"/>
            <a:ext cx="3345366" cy="1769715"/>
          </a:xfrm>
          <a:prstGeom prst="rect">
            <a:avLst/>
          </a:prstGeom>
          <a:noFill/>
          <a:ln w="63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D3B613-6325-7349-3A0D-597D20A5A121}"/>
              </a:ext>
            </a:extLst>
          </p:cNvPr>
          <p:cNvSpPr txBox="1"/>
          <p:nvPr/>
        </p:nvSpPr>
        <p:spPr>
          <a:xfrm>
            <a:off x="5435948" y="6520691"/>
            <a:ext cx="1772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As of November 12, 2023</a:t>
            </a:r>
          </a:p>
        </p:txBody>
      </p:sp>
    </p:spTree>
    <p:extLst>
      <p:ext uri="{BB962C8B-B14F-4D97-AF65-F5344CB8AC3E}">
        <p14:creationId xmlns:p14="http://schemas.microsoft.com/office/powerpoint/2010/main" val="386664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972D-F45B-48C5-BAE8-D05748264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299" y="156193"/>
            <a:ext cx="7461401" cy="369332"/>
          </a:xfrm>
        </p:spPr>
        <p:txBody>
          <a:bodyPr/>
          <a:lstStyle/>
          <a:p>
            <a:pPr algn="ctr"/>
            <a:r>
              <a:rPr lang="en-US" sz="2000" dirty="0"/>
              <a:t>Astrobotic’s Peregrine Mission-1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CE646-9ECA-48A3-A42E-9BC50E4F06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9FF8D-6D2F-4A50-8CDF-4097B74CB82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706D1-8EEB-CE7B-826A-12F076E3497C}"/>
              </a:ext>
            </a:extLst>
          </p:cNvPr>
          <p:cNvSpPr txBox="1"/>
          <p:nvPr/>
        </p:nvSpPr>
        <p:spPr>
          <a:xfrm>
            <a:off x="8444248" y="1457444"/>
            <a:ext cx="37477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Astrobotic PM-1 Launch windows open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12/24: 6:49am UTC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12/25:  6:53am UTC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12/26:  7:08am UTC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Astrobotic PM-1 Landing window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1/25: 8:30am UTC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1BA399-1D06-BCDE-22B1-E3173A078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54" y="720019"/>
            <a:ext cx="4592576" cy="3892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EA8D1A-47CA-EA42-141C-5EE65D9DD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975" y="2523507"/>
            <a:ext cx="37465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5850EC-7193-5B4F-BACB-7A4D4BD198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839B2-CE20-E347-95A1-5AC518BFB15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BBF69E90-D9AB-0BD8-2723-00E101AAE099}"/>
              </a:ext>
            </a:extLst>
          </p:cNvPr>
          <p:cNvSpPr txBox="1">
            <a:spLocks/>
          </p:cNvSpPr>
          <p:nvPr/>
        </p:nvSpPr>
        <p:spPr>
          <a:xfrm>
            <a:off x="468771" y="175659"/>
            <a:ext cx="11336131" cy="628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cap="all" spc="300" baseline="0">
                <a:solidFill>
                  <a:schemeClr val="tx1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 Black"/>
                <a:ea typeface="ＭＳ Ｐゴシック" charset="0"/>
                <a:cs typeface="Arial Black"/>
              </a:rPr>
              <a:t>PM1 </a:t>
            </a:r>
            <a:r>
              <a:rPr kumimoji="0" lang="en-US" sz="4000" b="0" i="0" u="none" strike="noStrike" kern="1200" cap="all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Flight PATH</a:t>
            </a:r>
            <a:endParaRPr kumimoji="0" lang="en-US" sz="4000" b="0" i="0" u="none" strike="noStrike" kern="1200" cap="all" spc="30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6FD8B41-056D-575D-1589-9DF8BD57E9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 t="2669" r="6446" b="17242"/>
          <a:stretch/>
        </p:blipFill>
        <p:spPr>
          <a:xfrm>
            <a:off x="0" y="-1"/>
            <a:ext cx="12196584" cy="6858001"/>
          </a:xfrm>
          <a:prstGeom prst="rect">
            <a:avLst/>
          </a:prstGeom>
        </p:spPr>
      </p:pic>
      <p:sp>
        <p:nvSpPr>
          <p:cNvPr id="27" name="Title 2">
            <a:extLst>
              <a:ext uri="{FF2B5EF4-FFF2-40B4-BE49-F238E27FC236}">
                <a16:creationId xmlns:a16="http://schemas.microsoft.com/office/drawing/2014/main" id="{1FC3DEB9-B4AB-2653-FE36-0E171B4372C7}"/>
              </a:ext>
            </a:extLst>
          </p:cNvPr>
          <p:cNvSpPr txBox="1">
            <a:spLocks/>
          </p:cNvSpPr>
          <p:nvPr/>
        </p:nvSpPr>
        <p:spPr>
          <a:xfrm>
            <a:off x="468771" y="175659"/>
            <a:ext cx="11336131" cy="6280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cap="all" spc="300" baseline="0">
                <a:solidFill>
                  <a:schemeClr val="tx1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ＭＳ Ｐゴシック" charset="0"/>
                <a:cs typeface="Arial Black"/>
              </a:rPr>
              <a:t>PM1 </a:t>
            </a:r>
            <a:r>
              <a:rPr kumimoji="0" lang="en-US" sz="32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PATH TO THE MOON</a:t>
            </a:r>
            <a:endParaRPr kumimoji="0" lang="en-US" sz="3200" b="0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5B0AEAD8-988B-AFCA-3D26-688486DCDEE6}"/>
              </a:ext>
            </a:extLst>
          </p:cNvPr>
          <p:cNvSpPr txBox="1">
            <a:spLocks/>
          </p:cNvSpPr>
          <p:nvPr/>
        </p:nvSpPr>
        <p:spPr>
          <a:xfrm>
            <a:off x="9379938" y="6311347"/>
            <a:ext cx="2424965" cy="43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i="0" kern="1200" cap="all" spc="300" baseline="0">
                <a:solidFill>
                  <a:schemeClr val="tx1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ＭＳ Ｐゴシック" charset="0"/>
                <a:cs typeface="Arial Black"/>
              </a:rPr>
              <a:t>30-to-54-day</a:t>
            </a: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transit</a:t>
            </a:r>
            <a:endParaRPr kumimoji="0" lang="en-US" sz="1400" b="0" i="0" u="none" strike="noStrike" kern="120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0972735-A2F7-015A-1FAF-75E015F90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940" y="115020"/>
            <a:ext cx="1169935" cy="15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22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35951"/>
      </a:accent1>
      <a:accent2>
        <a:srgbClr val="E6A561"/>
      </a:accent2>
      <a:accent3>
        <a:srgbClr val="01254D"/>
      </a:accent3>
      <a:accent4>
        <a:srgbClr val="021132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4BDE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35951"/>
      </a:accent1>
      <a:accent2>
        <a:srgbClr val="E6A561"/>
      </a:accent2>
      <a:accent3>
        <a:srgbClr val="01254D"/>
      </a:accent3>
      <a:accent4>
        <a:srgbClr val="021132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4BDE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Custom 1">
      <a:dk1>
        <a:srgbClr val="000000"/>
      </a:dk1>
      <a:lt1>
        <a:sysClr val="window" lastClr="FFFFFF"/>
      </a:lt1>
      <a:dk2>
        <a:srgbClr val="1C355E"/>
      </a:dk2>
      <a:lt2>
        <a:srgbClr val="D0DF00"/>
      </a:lt2>
      <a:accent1>
        <a:srgbClr val="D0DF00"/>
      </a:accent1>
      <a:accent2>
        <a:srgbClr val="1C355E"/>
      </a:accent2>
      <a:accent3>
        <a:srgbClr val="000000"/>
      </a:accent3>
      <a:accent4>
        <a:srgbClr val="2E1B46"/>
      </a:accent4>
      <a:accent5>
        <a:srgbClr val="76236D"/>
      </a:accent5>
      <a:accent6>
        <a:srgbClr val="EC008C"/>
      </a:accent6>
      <a:hlink>
        <a:srgbClr val="A7A9AC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B9300AB196EE4BA80B16710F58E734" ma:contentTypeVersion="10" ma:contentTypeDescription="Create a new document." ma:contentTypeScope="" ma:versionID="5e921720f04f4bce9671459ab5ad484a">
  <xsd:schema xmlns:xsd="http://www.w3.org/2001/XMLSchema" xmlns:xs="http://www.w3.org/2001/XMLSchema" xmlns:p="http://schemas.microsoft.com/office/2006/metadata/properties" xmlns:ns2="fd9d5043-237b-4c63-8ec3-0d0d218dc774" xmlns:ns3="573c746e-f7d3-477e-b16b-8b3e5c6c3976" targetNamespace="http://schemas.microsoft.com/office/2006/metadata/properties" ma:root="true" ma:fieldsID="84cd8916b3f9004983a839ab5dc6d08b" ns2:_="" ns3:_="">
    <xsd:import namespace="fd9d5043-237b-4c63-8ec3-0d0d218dc774"/>
    <xsd:import namespace="573c746e-f7d3-477e-b16b-8b3e5c6c39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9d5043-237b-4c63-8ec3-0d0d218dc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c746e-f7d3-477e-b16b-8b3e5c6c397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8C0E84-1A8B-4BAA-AEBF-E97B9A0C8F1D}">
  <ds:schemaRefs>
    <ds:schemaRef ds:uri="573c746e-f7d3-477e-b16b-8b3e5c6c3976"/>
    <ds:schemaRef ds:uri="fd9d5043-237b-4c63-8ec3-0d0d218dc7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13CE308-F82D-4A78-8821-1E76EB9A9046}">
  <ds:schemaRefs>
    <ds:schemaRef ds:uri="http://purl.org/dc/dcmitype/"/>
    <ds:schemaRef ds:uri="http://purl.org/dc/terms/"/>
    <ds:schemaRef ds:uri="http://www.w3.org/XML/1998/namespace"/>
    <ds:schemaRef ds:uri="http://purl.org/dc/elements/1.1/"/>
    <ds:schemaRef ds:uri="http://schemas.microsoft.com/office/2006/documentManagement/types"/>
    <ds:schemaRef ds:uri="fd9d5043-237b-4c63-8ec3-0d0d218dc774"/>
    <ds:schemaRef ds:uri="573c746e-f7d3-477e-b16b-8b3e5c6c3976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2ADFE46-DBA7-499A-8C02-EA931CD450B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7087</TotalTime>
  <Words>1660</Words>
  <Application>Microsoft Macintosh PowerPoint</Application>
  <PresentationFormat>Widescreen</PresentationFormat>
  <Paragraphs>260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.AppleSystemUIFont</vt:lpstr>
      <vt:lpstr>Agency FB</vt:lpstr>
      <vt:lpstr>Arial</vt:lpstr>
      <vt:lpstr>Arial Black</vt:lpstr>
      <vt:lpstr>Arial Narrow</vt:lpstr>
      <vt:lpstr>Arial Nova Light</vt:lpstr>
      <vt:lpstr>Avenir Next LT Pro</vt:lpstr>
      <vt:lpstr>Avenir Next LT Pro Light</vt:lpstr>
      <vt:lpstr>Calibri</vt:lpstr>
      <vt:lpstr>Realist Light</vt:lpstr>
      <vt:lpstr>Webdings</vt:lpstr>
      <vt:lpstr>Office Theme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PRISM 3 Overview</vt:lpstr>
      <vt:lpstr>PowerPoint Presentation</vt:lpstr>
      <vt:lpstr>Artemis III Geology Team (A3GT):  EAGLE Team: Earth-based Artemis III Geologists for Lunar Exploration  PI: Brett Denevi, Johns Hopkins Applied Physics Laboratory</vt:lpstr>
      <vt:lpstr>PowerPoint Presentation</vt:lpstr>
      <vt:lpstr>Commercial Lunar Payload Services First Two Task Orders</vt:lpstr>
      <vt:lpstr>Astrobotic’s Peregrine Mission-1</vt:lpstr>
      <vt:lpstr>PowerPoint Presentation</vt:lpstr>
      <vt:lpstr>NASA CLPS Payloads (CLPS TO2)</vt:lpstr>
      <vt:lpstr>PowerPoint Presentation</vt:lpstr>
      <vt:lpstr>PowerPoint Presentation</vt:lpstr>
      <vt:lpstr>Human Enabled Decadal-Level Science at the Moon Endurance A: South Pole-Aitken Sampling Campaign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Kearns, Joel K. (HQ-DA000)</cp:lastModifiedBy>
  <cp:revision>204</cp:revision>
  <cp:lastPrinted>2023-03-28T15:28:51Z</cp:lastPrinted>
  <dcterms:created xsi:type="dcterms:W3CDTF">2018-07-16T01:24:17Z</dcterms:created>
  <dcterms:modified xsi:type="dcterms:W3CDTF">2023-11-14T18:05:46Z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0x010100C8B9300AB196EE4BA80B16710F58E734</vt:lpwstr>
  </property>
</Properties>
</file>